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bd860b1b3ba45b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1f9ca60289574e02" /><Relationship Type="http://schemas.openxmlformats.org/package/2006/relationships/metadata/core-properties" Target="/package/services/metadata/core-properties/70a44100ca774b3cb84c7e02ed8d50d7.psmdcp" Id="R25e3a333dcb749b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