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0f996e12da46404a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dac1696f06a46c6" /><Relationship Type="http://schemas.openxmlformats.org/package/2006/relationships/metadata/core-properties" Target="/package/services/metadata/core-properties/12197555230a41a08702fc60d247daa5.psmdcp" Id="R3f73ac14d41f4177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