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26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27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29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30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31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32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33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34.xml" ContentType="application/vnd.openxmlformats-officedocument.presentationml.slideLayout+xml"/>
  <Override PartName="/ppt/slides/slide35.xml" ContentType="application/vnd.openxmlformats-officedocument.presentationml.slide+xml"/>
  <Override PartName="/ppt/slideLayouts/slideLayout35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36.xml" ContentType="application/vnd.openxmlformats-officedocument.presentationml.slideLayout+xml"/>
  <Override PartName="/ppt/slides/slide37.xml" ContentType="application/vnd.openxmlformats-officedocument.presentationml.slide+xml"/>
  <Override PartName="/ppt/slideLayouts/slideLayout37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2bb45434608d4c85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3b780691553e4050" /><Relationship Type="http://schemas.openxmlformats.org/package/2006/relationships/metadata/core-properties" Target="/package/services/metadata/core-properties/242867236b574e82836560725ef975f7.psmdcp" Id="Rda72e43537c44c80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Relationship Type="http://schemas.openxmlformats.org/officeDocument/2006/relationships/slide" Target="/ppt/slides/slide25.xml" Id="rId30" /><Relationship Type="http://schemas.openxmlformats.org/officeDocument/2006/relationships/slide" Target="/ppt/slides/slide26.xml" Id="rId31" /><Relationship Type="http://schemas.openxmlformats.org/officeDocument/2006/relationships/slide" Target="/ppt/slides/slide27.xml" Id="rId32" /><Relationship Type="http://schemas.openxmlformats.org/officeDocument/2006/relationships/slide" Target="/ppt/slides/slide28.xml" Id="rId33" /><Relationship Type="http://schemas.openxmlformats.org/officeDocument/2006/relationships/slide" Target="/ppt/slides/slide29.xml" Id="rId34" /><Relationship Type="http://schemas.openxmlformats.org/officeDocument/2006/relationships/slide" Target="/ppt/slides/slide30.xml" Id="rId35" /><Relationship Type="http://schemas.openxmlformats.org/officeDocument/2006/relationships/slide" Target="/ppt/slides/slide31.xml" Id="rId36" /><Relationship Type="http://schemas.openxmlformats.org/officeDocument/2006/relationships/slide" Target="/ppt/slides/slide32.xml" Id="rId37" /><Relationship Type="http://schemas.openxmlformats.org/officeDocument/2006/relationships/slide" Target="/ppt/slides/slide33.xml" Id="rId38" /><Relationship Type="http://schemas.openxmlformats.org/officeDocument/2006/relationships/slide" Target="/ppt/slides/slide34.xml" Id="rId39" /><Relationship Type="http://schemas.openxmlformats.org/officeDocument/2006/relationships/slide" Target="/ppt/slides/slide35.xml" Id="rId40" /><Relationship Type="http://schemas.openxmlformats.org/officeDocument/2006/relationships/slide" Target="/ppt/slides/slide36.xml" Id="rId41" /><Relationship Type="http://schemas.openxmlformats.org/officeDocument/2006/relationships/slide" Target="/ppt/slides/slide37.xml" Id="rId42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Relationship Type="http://schemas.openxmlformats.org/officeDocument/2006/relationships/slideLayout" Target="/ppt/slideLayouts/slideLayout25.xml" Id="rId26" /><Relationship Type="http://schemas.openxmlformats.org/officeDocument/2006/relationships/slideLayout" Target="/ppt/slideLayouts/slideLayout26.xml" Id="rId27" /><Relationship Type="http://schemas.openxmlformats.org/officeDocument/2006/relationships/slideLayout" Target="/ppt/slideLayouts/slideLayout27.xml" Id="rId28" /><Relationship Type="http://schemas.openxmlformats.org/officeDocument/2006/relationships/slideLayout" Target="/ppt/slideLayouts/slideLayout28.xml" Id="rId29" /><Relationship Type="http://schemas.openxmlformats.org/officeDocument/2006/relationships/slideLayout" Target="/ppt/slideLayouts/slideLayout29.xml" Id="rId30" /><Relationship Type="http://schemas.openxmlformats.org/officeDocument/2006/relationships/slideLayout" Target="/ppt/slideLayouts/slideLayout30.xml" Id="rId31" /><Relationship Type="http://schemas.openxmlformats.org/officeDocument/2006/relationships/slideLayout" Target="/ppt/slideLayouts/slideLayout31.xml" Id="rId32" /><Relationship Type="http://schemas.openxmlformats.org/officeDocument/2006/relationships/slideLayout" Target="/ppt/slideLayouts/slideLayout32.xml" Id="rId33" /><Relationship Type="http://schemas.openxmlformats.org/officeDocument/2006/relationships/slideLayout" Target="/ppt/slideLayouts/slideLayout33.xml" Id="rId34" /><Relationship Type="http://schemas.openxmlformats.org/officeDocument/2006/relationships/slideLayout" Target="/ppt/slideLayouts/slideLayout34.xml" Id="rId35" /><Relationship Type="http://schemas.openxmlformats.org/officeDocument/2006/relationships/slideLayout" Target="/ppt/slideLayouts/slideLayout35.xml" Id="rId36" /><Relationship Type="http://schemas.openxmlformats.org/officeDocument/2006/relationships/slideLayout" Target="/ppt/slideLayouts/slideLayout36.xml" Id="rId37" /><Relationship Type="http://schemas.openxmlformats.org/officeDocument/2006/relationships/slideLayout" Target="/ppt/slideLayouts/slideLayout37.xml" Id="rId38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5.xml" Id="rId1" /><Relationship Type="http://schemas.openxmlformats.org/officeDocument/2006/relationships/image" Target="/ppt/media/image25.png" Id="rId2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6.xml" Id="rId1" /><Relationship Type="http://schemas.openxmlformats.org/officeDocument/2006/relationships/image" Target="/ppt/media/image26.png" Id="rId2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7.xml" Id="rId1" /><Relationship Type="http://schemas.openxmlformats.org/officeDocument/2006/relationships/image" Target="/ppt/media/image27.png" Id="rId2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8.xml" Id="rId1" /><Relationship Type="http://schemas.openxmlformats.org/officeDocument/2006/relationships/image" Target="/ppt/media/image28.png" Id="rId2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9.xml" Id="rId1" /><Relationship Type="http://schemas.openxmlformats.org/officeDocument/2006/relationships/image" Target="/ppt/media/image29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30.png" Id="rId2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31.png" Id="rId2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slideLayout" Target="/ppt/slideLayouts/slideLayout32.xml" Id="rId1" /><Relationship Type="http://schemas.openxmlformats.org/officeDocument/2006/relationships/image" Target="/ppt/media/image32.png" Id="rId2" /></Relationships>
</file>

<file path=ppt/slides/_rels/slide3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3.xml" Id="rId1" /><Relationship Type="http://schemas.openxmlformats.org/officeDocument/2006/relationships/image" Target="/ppt/media/image33.png" Id="rId2" /></Relationships>
</file>

<file path=ppt/slides/_rels/slide34.xml.rels>&#65279;<?xml version="1.0" encoding="utf-8"?><Relationships xmlns="http://schemas.openxmlformats.org/package/2006/relationships"><Relationship Type="http://schemas.openxmlformats.org/officeDocument/2006/relationships/slideLayout" Target="/ppt/slideLayouts/slideLayout34.xml" Id="rId1" /><Relationship Type="http://schemas.openxmlformats.org/officeDocument/2006/relationships/image" Target="/ppt/media/image34.png" Id="rId2" /></Relationships>
</file>

<file path=ppt/slides/_rels/slide35.xml.rels>&#65279;<?xml version="1.0" encoding="utf-8"?><Relationships xmlns="http://schemas.openxmlformats.org/package/2006/relationships"><Relationship Type="http://schemas.openxmlformats.org/officeDocument/2006/relationships/slideLayout" Target="/ppt/slideLayouts/slideLayout35.xml" Id="rId1" /><Relationship Type="http://schemas.openxmlformats.org/officeDocument/2006/relationships/image" Target="/ppt/media/image35.png" Id="rId2" /></Relationships>
</file>

<file path=ppt/slides/_rels/slide36.xml.rels>&#65279;<?xml version="1.0" encoding="utf-8"?><Relationships xmlns="http://schemas.openxmlformats.org/package/2006/relationships"><Relationship Type="http://schemas.openxmlformats.org/officeDocument/2006/relationships/slideLayout" Target="/ppt/slideLayouts/slideLayout36.xml" Id="rId1" /><Relationship Type="http://schemas.openxmlformats.org/officeDocument/2006/relationships/image" Target="/ppt/media/image36.png" Id="rId2" /></Relationships>
</file>

<file path=ppt/slides/_rels/slide37.xml.rels>&#65279;<?xml version="1.0" encoding="utf-8"?><Relationships xmlns="http://schemas.openxmlformats.org/package/2006/relationships"><Relationship Type="http://schemas.openxmlformats.org/officeDocument/2006/relationships/slideLayout" Target="/ppt/slideLayouts/slideLayout37.xml" Id="rId1" /><Relationship Type="http://schemas.openxmlformats.org/officeDocument/2006/relationships/image" Target="/ppt/media/image37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