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3"/>
    <p:sldId id="532" r:id="rId4"/>
    <p:sldId id="533" r:id="rId5"/>
    <p:sldId id="534" r:id="rId6"/>
    <p:sldId id="394" r:id="rId7"/>
    <p:sldId id="577" r:id="rId8"/>
    <p:sldId id="578" r:id="rId9"/>
    <p:sldId id="579" r:id="rId10"/>
    <p:sldId id="459" r:id="rId11"/>
    <p:sldId id="492" r:id="rId12"/>
    <p:sldId id="464" r:id="rId13"/>
    <p:sldId id="493" r:id="rId14"/>
    <p:sldId id="460" r:id="rId15"/>
    <p:sldId id="461" r:id="rId17"/>
    <p:sldId id="462" r:id="rId18"/>
    <p:sldId id="463" r:id="rId19"/>
    <p:sldId id="466" r:id="rId20"/>
    <p:sldId id="467" r:id="rId21"/>
    <p:sldId id="468" r:id="rId22"/>
    <p:sldId id="482" r:id="rId23"/>
    <p:sldId id="480" r:id="rId24"/>
    <p:sldId id="469" r:id="rId25"/>
    <p:sldId id="483" r:id="rId26"/>
    <p:sldId id="496" r:id="rId27"/>
    <p:sldId id="484" r:id="rId28"/>
    <p:sldId id="490" r:id="rId29"/>
    <p:sldId id="465" r:id="rId30"/>
    <p:sldId id="475" r:id="rId31"/>
    <p:sldId id="472" r:id="rId32"/>
    <p:sldId id="473" r:id="rId33"/>
    <p:sldId id="474" r:id="rId34"/>
    <p:sldId id="476" r:id="rId35"/>
    <p:sldId id="486" r:id="rId36"/>
    <p:sldId id="491" r:id="rId37"/>
    <p:sldId id="477" r:id="rId38"/>
    <p:sldId id="478" r:id="rId39"/>
    <p:sldId id="497" r:id="rId40"/>
    <p:sldId id="487" r:id="rId41"/>
    <p:sldId id="488" r:id="rId42"/>
    <p:sldId id="449" r:id="rId43"/>
    <p:sldId id="450" r:id="rId44"/>
    <p:sldId id="451" r:id="rId45"/>
    <p:sldId id="452" r:id="rId46"/>
    <p:sldId id="453" r:id="rId47"/>
    <p:sldId id="454" r:id="rId48"/>
    <p:sldId id="485" r:id="rId49"/>
    <p:sldId id="456" r:id="rId50"/>
    <p:sldId id="457" r:id="rId51"/>
    <p:sldId id="458" r:id="rId52"/>
  </p:sldIdLst>
  <p:sldSz cx="12192000" cy="6858000"/>
  <p:notesSz cx="6858000" cy="9144000"/>
  <p:custDataLst>
    <p:tags r:id="rId5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2" name="xkb1.com" initials="x" lastIdx="2" clrIdx="1"/>
  <p:cmAuthor id="3" name="Pueschner, Franziska {FA~Shanghai}" initials="P" lastIdx="5" clrIdx="0"/>
  <p:cmAuthor id="4" name="www.xkb1.com" initials="w" lastIdx="3" clrIdx="1"/>
  <p:cmAuthor id="5" name="lenovo" initials="l" lastIdx="2" clrIdx="0"/>
  <p:cmAuthor id="0" name="杜B格小生" initials="杜B格小生" lastIdx="1" clrIdx="0"/>
  <p:cmAuthor id="8" name="xiaoxuan Zeng" initials="x" lastIdx="0" clrIdx="0"/>
  <p:cmAuthor id="9" name="dongyu" initials="d" lastIdx="0" clrIdx="8"/>
  <p:cmAuthor id="10" name="MyPC" initials="M" lastIdx="0" clrIdx="11"/>
  <p:cmAuthor id="11" name="jinli" initials="j" lastIdx="0" clrIdx="0"/>
  <p:cmAuthor id="12" name="PC" initials="P" lastIdx="0" clrIdx="12"/>
  <p:cmAuthor id="13" name="user" initials="u" lastIdx="0" clrIdx="0"/>
  <p:cmAuthor id="15" name="Nicole Li  李倩" initials="N" lastIdx="0" clrIdx="0"/>
  <p:cmAuthor id="49837067" name="刘浩" initials="刘" lastIdx="0" clrIdx="0"/>
  <p:cmAuthor id="16" name="admin" initials="a" lastIdx="0" clrIdx="0"/>
  <p:cmAuthor id="75" name="作者" initials="A" lastIdx="0" clrIdx="24"/>
  <p:cmAuthor id="18" name="微软用户" initials="微" lastIdx="0" clrIdx="0"/>
  <p:cmAuthor id="19" name="222" initials="2" lastIdx="0" clrIdx="0"/>
  <p:cmAuthor id="21" name="Vivian Liu" initials="V" lastIdx="0" clrIdx="1"/>
  <p:cmAuthor id="22" name="孙宇婷" initials="孙" lastIdx="0" clrIdx="21"/>
  <p:cmAuthor id="25" name="ASUS" initials="A" lastIdx="0" clrIdx="0"/>
  <p:cmAuthor id="14" name="李丽" initials="李" lastIdx="0" clrIdx="14"/>
  <p:cmAuthor id="2000" name="张瑞霞" initials="authorId_524709945" lastIdx="0" clrIdx="0"/>
  <p:cmAuthor id="2001" name="Dino._6ZFrB7nA" initials="authorId_1257418890" lastIdx="0" clrIdx="1"/>
  <p:cmAuthor id="23" name="古" initials="" lastIdx="0" clrIdx="24"/>
  <p:cmAuthor id="24" name="xj" initials="x" lastIdx="0" clrIdx="23"/>
  <p:cmAuthor id="26" name="Mia Vida Villanueva" initials="M" lastIdx="0" clrIdx="0"/>
  <p:cmAuthor id="27" name="张 林娜" initials="张" lastIdx="0" clrIdx="0"/>
  <p:cmAuthor id="28" name="叶子" initials="叶" lastIdx="0" clrIdx="27"/>
  <p:cmAuthor id="30" name="LJH" initials="L" lastIdx="0" clrIdx="0"/>
  <p:cmAuthor id="31" name="未知用户1" initials="未" lastIdx="0" clrIdx="22"/>
  <p:cmAuthor id="32" name="陈庆" initials="陈" lastIdx="0" clrIdx="31"/>
  <p:cmAuthor id="76" name="李彦利" initials="李彦利" lastIdx="0" clrIdx="25"/>
  <p:cmAuthor id="29" name="韩琳晶" initials="韩" lastIdx="0" clrIdx="28"/>
  <p:cmAuthor id="34" name="a'su's" initials="a" lastIdx="0" clrIdx="33"/>
  <p:cmAuthor id="35" name="陈芳" initials="" lastIdx="0" clrIdx="35"/>
  <p:cmAuthor id="37" name="DELL" initials="" lastIdx="0" clrIdx="25"/>
  <p:cmAuthor id="38" name="邹 嘉豪" initials="" lastIdx="0" clrIdx="25"/>
  <p:cmAuthor id="6" name="lixinru" initials="l" lastIdx="0" clrIdx="0"/>
  <p:cmAuthor id="7" name="1206988966@qq.com" initials="1" lastIdx="0" clrIdx="2"/>
  <p:cmAuthor id="20" name="ming qiu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8751"/>
    <a:srgbClr val="086134"/>
    <a:srgbClr val="0B7A3A"/>
    <a:srgbClr val="107D3E"/>
    <a:srgbClr val="2BBE69"/>
    <a:srgbClr val="2C9D43"/>
    <a:srgbClr val="D9D9D9"/>
    <a:srgbClr val="33AF68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126" y="402"/>
      </p:cViewPr>
      <p:guideLst>
        <p:guide orient="horz" pos="2160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7" Type="http://schemas.openxmlformats.org/officeDocument/2006/relationships/tags" Target="tags/tag418.xml"/><Relationship Id="rId56" Type="http://schemas.openxmlformats.org/officeDocument/2006/relationships/commentAuthors" Target="commentAuthors.xml"/><Relationship Id="rId55" Type="http://schemas.openxmlformats.org/officeDocument/2006/relationships/tableStyles" Target="tableStyles.xml"/><Relationship Id="rId54" Type="http://schemas.openxmlformats.org/officeDocument/2006/relationships/viewProps" Target="viewProps.xml"/><Relationship Id="rId53" Type="http://schemas.openxmlformats.org/officeDocument/2006/relationships/presProps" Target="presProps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4" Type="http://schemas.openxmlformats.org/officeDocument/2006/relationships/tags" Target="../tags/tag179.xml"/><Relationship Id="rId3" Type="http://schemas.openxmlformats.org/officeDocument/2006/relationships/tags" Target="../tags/tag17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210.xml"/><Relationship Id="rId4" Type="http://schemas.openxmlformats.org/officeDocument/2006/relationships/tags" Target="../tags/tag209.xml"/><Relationship Id="rId3" Type="http://schemas.openxmlformats.org/officeDocument/2006/relationships/tags" Target="../tags/tag20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5" Type="http://schemas.openxmlformats.org/officeDocument/2006/relationships/tags" Target="../tags/tag228.xml"/><Relationship Id="rId4" Type="http://schemas.openxmlformats.org/officeDocument/2006/relationships/tags" Target="../tags/tag227.xml"/><Relationship Id="rId3" Type="http://schemas.openxmlformats.org/officeDocument/2006/relationships/tags" Target="../tags/tag22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5" Type="http://schemas.openxmlformats.org/officeDocument/2006/relationships/tags" Target="../tags/tag264.xml"/><Relationship Id="rId4" Type="http://schemas.openxmlformats.org/officeDocument/2006/relationships/tags" Target="../tags/tag263.xml"/><Relationship Id="rId3" Type="http://schemas.openxmlformats.org/officeDocument/2006/relationships/tags" Target="../tags/tag26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5.xml.rels><?xml version="1.0" encoding="UTF-8" standalone="yes"?>
<Relationships xmlns="http://schemas.openxmlformats.org/package/2006/relationships"><Relationship Id="rId5" Type="http://schemas.openxmlformats.org/officeDocument/2006/relationships/tags" Target="../tags/tag320.xml"/><Relationship Id="rId4" Type="http://schemas.openxmlformats.org/officeDocument/2006/relationships/tags" Target="../tags/tag319.xml"/><Relationship Id="rId3" Type="http://schemas.openxmlformats.org/officeDocument/2006/relationships/tags" Target="../tags/tag31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6.xml.rels><?xml version="1.0" encoding="UTF-8" standalone="yes"?>
<Relationships xmlns="http://schemas.openxmlformats.org/package/2006/relationships"><Relationship Id="rId5" Type="http://schemas.openxmlformats.org/officeDocument/2006/relationships/tags" Target="../tags/tag387.xml"/><Relationship Id="rId4" Type="http://schemas.openxmlformats.org/officeDocument/2006/relationships/tags" Target="../tags/tag386.xml"/><Relationship Id="rId3" Type="http://schemas.openxmlformats.org/officeDocument/2006/relationships/tags" Target="../tags/tag38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7.xml.rels><?xml version="1.0" encoding="UTF-8" standalone="yes"?>
<Relationships xmlns="http://schemas.openxmlformats.org/package/2006/relationships"><Relationship Id="rId5" Type="http://schemas.openxmlformats.org/officeDocument/2006/relationships/tags" Target="../tags/tag414.xml"/><Relationship Id="rId4" Type="http://schemas.openxmlformats.org/officeDocument/2006/relationships/tags" Target="../tags/tag413.xml"/><Relationship Id="rId3" Type="http://schemas.openxmlformats.org/officeDocument/2006/relationships/tags" Target="../tags/tag41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/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BAA47F99-6ADC-4C80-99B3-D41D132752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BAA47F99-6ADC-4C80-99B3-D41D132752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  <p:custDataLst>
              <p:tags r:id="rId3"/>
            </p:custDataLst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49155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49156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pPr marL="0" marR="0" lvl="0" indent="0" algn="r" defTabSz="6845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B8FE0C9-F03A-422D-87CF-C27425C8F6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 panose="020B060402020202020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image" Target="../media/image3.png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image" Target="../media/image2.png"/><Relationship Id="rId2" Type="http://schemas.openxmlformats.org/officeDocument/2006/relationships/tags" Target="../tags/tag36.xml"/><Relationship Id="rId12" Type="http://schemas.openxmlformats.org/officeDocument/2006/relationships/image" Target="../media/image5.png"/><Relationship Id="rId11" Type="http://schemas.openxmlformats.org/officeDocument/2006/relationships/tags" Target="../tags/tag42.xml"/><Relationship Id="rId10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49.xml"/><Relationship Id="rId8" Type="http://schemas.openxmlformats.org/officeDocument/2006/relationships/tags" Target="../tags/tag48.xml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image" Target="../media/image6.png"/><Relationship Id="rId2" Type="http://schemas.openxmlformats.org/officeDocument/2006/relationships/tags" Target="../tags/tag43.xml"/><Relationship Id="rId14" Type="http://schemas.openxmlformats.org/officeDocument/2006/relationships/image" Target="../media/image7.png"/><Relationship Id="rId13" Type="http://schemas.openxmlformats.org/officeDocument/2006/relationships/tags" Target="../tags/tag53.xml"/><Relationship Id="rId12" Type="http://schemas.openxmlformats.org/officeDocument/2006/relationships/tags" Target="../tags/tag52.xml"/><Relationship Id="rId11" Type="http://schemas.openxmlformats.org/officeDocument/2006/relationships/tags" Target="../tags/tag51.xml"/><Relationship Id="rId10" Type="http://schemas.openxmlformats.org/officeDocument/2006/relationships/tags" Target="../tags/tag50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1027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 sz="1400"/>
          </a:p>
        </p:txBody>
      </p:sp>
      <p:sp>
        <p:nvSpPr>
          <p:cNvPr id="4" name="页脚占位符 1028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ct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endParaRPr lang="zh-CN" altLang="en-US" sz="1400"/>
          </a:p>
        </p:txBody>
      </p:sp>
      <p:sp>
        <p:nvSpPr>
          <p:cNvPr id="5" name="灯片编号占位符 1029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defPPr>
              <a:defRPr lang="zh-CN"/>
            </a:defPPr>
            <a:lvl1pPr marL="0" indent="0" algn="r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r"/>
            <a:fld id="{F540F707-CD02-4179-B7A4-B0CB3F78DC09}" type="slidenum">
              <a:rPr lang="zh-CN" altLang="en-US" sz="1400"/>
            </a:fld>
            <a:endParaRPr lang="zh-CN" altLang="en-US" sz="1400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AB6C8DB5-755F-4EDE-9A3D-E7B8457B32D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C3A7EA2-2549-4BD4-A47C-3A49EE9BA0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b="43790"/>
          <a:stretch>
            <a:fillRect/>
          </a:stretch>
        </p:blipFill>
        <p:spPr>
          <a:xfrm>
            <a:off x="0" y="13918"/>
            <a:ext cx="12191999" cy="6830164"/>
          </a:xfrm>
          <a:prstGeom prst="rect">
            <a:avLst/>
          </a:prstGeom>
        </p:spPr>
      </p:pic>
      <p:grpSp>
        <p:nvGrpSpPr>
          <p:cNvPr id="2" name="组合 2"/>
          <p:cNvGrpSpPr/>
          <p:nvPr userDrawn="1">
            <p:custDataLst>
              <p:tags r:id="rId4"/>
            </p:custDataLst>
          </p:nvPr>
        </p:nvGrpSpPr>
        <p:grpSpPr>
          <a:xfrm>
            <a:off x="362856" y="324683"/>
            <a:ext cx="11466286" cy="6208634"/>
            <a:chOff x="762000" y="3854062"/>
            <a:chExt cx="12192000" cy="3003938"/>
          </a:xfrm>
        </p:grpSpPr>
        <p:pic>
          <p:nvPicPr>
            <p:cNvPr id="4" name="图片 3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762000" y="3854062"/>
              <a:ext cx="6096001" cy="300393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6"/>
            <a:stretch>
              <a:fillRect/>
            </a:stretch>
          </p:blipFill>
          <p:spPr>
            <a:xfrm flipH="1">
              <a:off x="6858000" y="3854062"/>
              <a:ext cx="6096000" cy="3003938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 userDrawn="1">
            <p:custDataLst>
              <p:tags r:id="rId8"/>
            </p:custDataLst>
          </p:nvPr>
        </p:nvSpPr>
        <p:spPr>
          <a:xfrm>
            <a:off x="378372" y="299545"/>
            <a:ext cx="11445766" cy="6306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36072" y="122629"/>
            <a:ext cx="4468932" cy="171075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-116375" y="-58478"/>
            <a:ext cx="1507565" cy="1062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79c3912276bc5087bc0f85cb02977abd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963747" y="5657371"/>
            <a:ext cx="1145854" cy="1087756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0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79600" y="237600"/>
            <a:ext cx="11037600" cy="441964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579600" y="1663200"/>
            <a:ext cx="5342400" cy="28944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242400" y="1663200"/>
            <a:ext cx="5367600" cy="28944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00" y="4816800"/>
            <a:ext cx="5342400" cy="781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6253200" y="4813200"/>
            <a:ext cx="5367600" cy="781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pic>
        <p:nvPicPr>
          <p:cNvPr id="6" name="图片 5" descr="M$logo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1872595" y="0"/>
            <a:ext cx="673100" cy="8763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占位符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830580" y="546735"/>
            <a:ext cx="209359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>
              <a:defRPr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 dirty="0"/>
              <a:t>请你输入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2200593" y="714375"/>
            <a:ext cx="8296275" cy="5429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 userDrawn="1"/>
        </p:nvSpPr>
        <p:spPr>
          <a:xfrm>
            <a:off x="1644650" y="631190"/>
            <a:ext cx="2385695" cy="499745"/>
          </a:xfrm>
          <a:prstGeom prst="roundRect">
            <a:avLst>
              <a:gd name="adj" fmla="val 18158"/>
            </a:avLst>
          </a:prstGeom>
          <a:solidFill>
            <a:srgbClr val="0087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标题占位符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763905" y="546735"/>
            <a:ext cx="3446780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>
              <a:defRPr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defRPr>
            </a:lvl1pPr>
          </a:lstStyle>
          <a:p>
            <a:r>
              <a:rPr lang="zh-CN" altLang="en-US" dirty="0"/>
              <a:t>我是很长很长的标题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3" Type="http://schemas.openxmlformats.org/officeDocument/2006/relationships/theme" Target="../theme/theme1.xml"/><Relationship Id="rId22" Type="http://schemas.openxmlformats.org/officeDocument/2006/relationships/tags" Target="../tags/tag59.xml"/><Relationship Id="rId21" Type="http://schemas.openxmlformats.org/officeDocument/2006/relationships/tags" Target="../tags/tag58.xml"/><Relationship Id="rId20" Type="http://schemas.openxmlformats.org/officeDocument/2006/relationships/tags" Target="../tags/tag57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56.xml"/><Relationship Id="rId18" Type="http://schemas.openxmlformats.org/officeDocument/2006/relationships/tags" Target="../tags/tag55.xml"/><Relationship Id="rId17" Type="http://schemas.openxmlformats.org/officeDocument/2006/relationships/tags" Target="../tags/tag54.xml"/><Relationship Id="rId16" Type="http://schemas.openxmlformats.org/officeDocument/2006/relationships/image" Target="../media/image8.png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515690" y="550615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2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0.xml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image" Target="../media/image15.png"/><Relationship Id="rId3" Type="http://schemas.openxmlformats.org/officeDocument/2006/relationships/tags" Target="../tags/tag79.xml"/><Relationship Id="rId2" Type="http://schemas.openxmlformats.org/officeDocument/2006/relationships/hyperlink" Target="&#38899;&#39057;&#19968;&#65306;&#22823;&#26790;&#24819;&#23478;.wav" TargetMode="External"/><Relationship Id="rId1" Type="http://schemas.openxmlformats.org/officeDocument/2006/relationships/tags" Target="../tags/tag78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image" Target="../media/image16.jpeg"/><Relationship Id="rId1" Type="http://schemas.openxmlformats.org/officeDocument/2006/relationships/tags" Target="../tags/tag84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5" Type="http://schemas.openxmlformats.org/officeDocument/2006/relationships/slideLayout" Target="../slideLayouts/slideLayout7.xml"/><Relationship Id="rId84" Type="http://schemas.openxmlformats.org/officeDocument/2006/relationships/tags" Target="../tags/tag171.xml"/><Relationship Id="rId83" Type="http://schemas.openxmlformats.org/officeDocument/2006/relationships/tags" Target="../tags/tag170.xml"/><Relationship Id="rId82" Type="http://schemas.openxmlformats.org/officeDocument/2006/relationships/tags" Target="../tags/tag169.xml"/><Relationship Id="rId81" Type="http://schemas.openxmlformats.org/officeDocument/2006/relationships/tags" Target="../tags/tag168.xml"/><Relationship Id="rId80" Type="http://schemas.openxmlformats.org/officeDocument/2006/relationships/tags" Target="../tags/tag167.xml"/><Relationship Id="rId8" Type="http://schemas.openxmlformats.org/officeDocument/2006/relationships/tags" Target="../tags/tag95.xml"/><Relationship Id="rId79" Type="http://schemas.openxmlformats.org/officeDocument/2006/relationships/tags" Target="../tags/tag166.xml"/><Relationship Id="rId78" Type="http://schemas.openxmlformats.org/officeDocument/2006/relationships/tags" Target="../tags/tag165.xml"/><Relationship Id="rId77" Type="http://schemas.openxmlformats.org/officeDocument/2006/relationships/tags" Target="../tags/tag164.xml"/><Relationship Id="rId76" Type="http://schemas.openxmlformats.org/officeDocument/2006/relationships/tags" Target="../tags/tag163.xml"/><Relationship Id="rId75" Type="http://schemas.openxmlformats.org/officeDocument/2006/relationships/tags" Target="../tags/tag162.xml"/><Relationship Id="rId74" Type="http://schemas.openxmlformats.org/officeDocument/2006/relationships/tags" Target="../tags/tag161.xml"/><Relationship Id="rId73" Type="http://schemas.openxmlformats.org/officeDocument/2006/relationships/tags" Target="../tags/tag160.xml"/><Relationship Id="rId72" Type="http://schemas.openxmlformats.org/officeDocument/2006/relationships/tags" Target="../tags/tag159.xml"/><Relationship Id="rId71" Type="http://schemas.openxmlformats.org/officeDocument/2006/relationships/tags" Target="../tags/tag158.xml"/><Relationship Id="rId70" Type="http://schemas.openxmlformats.org/officeDocument/2006/relationships/tags" Target="../tags/tag157.xml"/><Relationship Id="rId7" Type="http://schemas.openxmlformats.org/officeDocument/2006/relationships/tags" Target="../tags/tag94.xml"/><Relationship Id="rId69" Type="http://schemas.openxmlformats.org/officeDocument/2006/relationships/tags" Target="../tags/tag156.xml"/><Relationship Id="rId68" Type="http://schemas.openxmlformats.org/officeDocument/2006/relationships/tags" Target="../tags/tag155.xml"/><Relationship Id="rId67" Type="http://schemas.openxmlformats.org/officeDocument/2006/relationships/tags" Target="../tags/tag154.xml"/><Relationship Id="rId66" Type="http://schemas.openxmlformats.org/officeDocument/2006/relationships/tags" Target="../tags/tag153.xml"/><Relationship Id="rId65" Type="http://schemas.openxmlformats.org/officeDocument/2006/relationships/tags" Target="../tags/tag152.xml"/><Relationship Id="rId64" Type="http://schemas.openxmlformats.org/officeDocument/2006/relationships/tags" Target="../tags/tag151.xml"/><Relationship Id="rId63" Type="http://schemas.openxmlformats.org/officeDocument/2006/relationships/tags" Target="../tags/tag150.xml"/><Relationship Id="rId62" Type="http://schemas.openxmlformats.org/officeDocument/2006/relationships/tags" Target="../tags/tag149.xml"/><Relationship Id="rId61" Type="http://schemas.openxmlformats.org/officeDocument/2006/relationships/tags" Target="../tags/tag148.xml"/><Relationship Id="rId60" Type="http://schemas.openxmlformats.org/officeDocument/2006/relationships/tags" Target="../tags/tag147.xml"/><Relationship Id="rId6" Type="http://schemas.openxmlformats.org/officeDocument/2006/relationships/tags" Target="../tags/tag93.xml"/><Relationship Id="rId59" Type="http://schemas.openxmlformats.org/officeDocument/2006/relationships/tags" Target="../tags/tag146.xml"/><Relationship Id="rId58" Type="http://schemas.openxmlformats.org/officeDocument/2006/relationships/tags" Target="../tags/tag145.xml"/><Relationship Id="rId57" Type="http://schemas.openxmlformats.org/officeDocument/2006/relationships/tags" Target="../tags/tag144.xml"/><Relationship Id="rId56" Type="http://schemas.openxmlformats.org/officeDocument/2006/relationships/tags" Target="../tags/tag143.xml"/><Relationship Id="rId55" Type="http://schemas.openxmlformats.org/officeDocument/2006/relationships/tags" Target="../tags/tag142.xml"/><Relationship Id="rId54" Type="http://schemas.openxmlformats.org/officeDocument/2006/relationships/tags" Target="../tags/tag141.xml"/><Relationship Id="rId53" Type="http://schemas.openxmlformats.org/officeDocument/2006/relationships/tags" Target="../tags/tag140.xml"/><Relationship Id="rId52" Type="http://schemas.openxmlformats.org/officeDocument/2006/relationships/tags" Target="../tags/tag139.xml"/><Relationship Id="rId51" Type="http://schemas.openxmlformats.org/officeDocument/2006/relationships/tags" Target="../tags/tag138.xml"/><Relationship Id="rId50" Type="http://schemas.openxmlformats.org/officeDocument/2006/relationships/tags" Target="../tags/tag137.xml"/><Relationship Id="rId5" Type="http://schemas.openxmlformats.org/officeDocument/2006/relationships/tags" Target="../tags/tag92.xml"/><Relationship Id="rId49" Type="http://schemas.openxmlformats.org/officeDocument/2006/relationships/tags" Target="../tags/tag136.xml"/><Relationship Id="rId48" Type="http://schemas.openxmlformats.org/officeDocument/2006/relationships/tags" Target="../tags/tag135.xml"/><Relationship Id="rId47" Type="http://schemas.openxmlformats.org/officeDocument/2006/relationships/tags" Target="../tags/tag134.xml"/><Relationship Id="rId46" Type="http://schemas.openxmlformats.org/officeDocument/2006/relationships/tags" Target="../tags/tag133.xml"/><Relationship Id="rId45" Type="http://schemas.openxmlformats.org/officeDocument/2006/relationships/tags" Target="../tags/tag132.xml"/><Relationship Id="rId44" Type="http://schemas.openxmlformats.org/officeDocument/2006/relationships/tags" Target="../tags/tag131.xml"/><Relationship Id="rId43" Type="http://schemas.openxmlformats.org/officeDocument/2006/relationships/tags" Target="../tags/tag130.xml"/><Relationship Id="rId42" Type="http://schemas.openxmlformats.org/officeDocument/2006/relationships/tags" Target="../tags/tag129.xml"/><Relationship Id="rId41" Type="http://schemas.openxmlformats.org/officeDocument/2006/relationships/tags" Target="../tags/tag128.xml"/><Relationship Id="rId40" Type="http://schemas.openxmlformats.org/officeDocument/2006/relationships/tags" Target="../tags/tag127.xml"/><Relationship Id="rId4" Type="http://schemas.openxmlformats.org/officeDocument/2006/relationships/tags" Target="../tags/tag91.xml"/><Relationship Id="rId39" Type="http://schemas.openxmlformats.org/officeDocument/2006/relationships/tags" Target="../tags/tag126.xml"/><Relationship Id="rId38" Type="http://schemas.openxmlformats.org/officeDocument/2006/relationships/tags" Target="../tags/tag125.xml"/><Relationship Id="rId37" Type="http://schemas.openxmlformats.org/officeDocument/2006/relationships/tags" Target="../tags/tag124.xml"/><Relationship Id="rId36" Type="http://schemas.openxmlformats.org/officeDocument/2006/relationships/tags" Target="../tags/tag123.xml"/><Relationship Id="rId35" Type="http://schemas.openxmlformats.org/officeDocument/2006/relationships/tags" Target="../tags/tag122.xml"/><Relationship Id="rId34" Type="http://schemas.openxmlformats.org/officeDocument/2006/relationships/tags" Target="../tags/tag121.xml"/><Relationship Id="rId33" Type="http://schemas.openxmlformats.org/officeDocument/2006/relationships/tags" Target="../tags/tag120.xml"/><Relationship Id="rId32" Type="http://schemas.openxmlformats.org/officeDocument/2006/relationships/tags" Target="../tags/tag119.xml"/><Relationship Id="rId31" Type="http://schemas.openxmlformats.org/officeDocument/2006/relationships/tags" Target="../tags/tag118.xml"/><Relationship Id="rId30" Type="http://schemas.openxmlformats.org/officeDocument/2006/relationships/tags" Target="../tags/tag117.xml"/><Relationship Id="rId3" Type="http://schemas.openxmlformats.org/officeDocument/2006/relationships/tags" Target="../tags/tag90.xml"/><Relationship Id="rId29" Type="http://schemas.openxmlformats.org/officeDocument/2006/relationships/tags" Target="../tags/tag116.xml"/><Relationship Id="rId28" Type="http://schemas.openxmlformats.org/officeDocument/2006/relationships/tags" Target="../tags/tag115.xml"/><Relationship Id="rId27" Type="http://schemas.openxmlformats.org/officeDocument/2006/relationships/tags" Target="../tags/tag114.xml"/><Relationship Id="rId26" Type="http://schemas.openxmlformats.org/officeDocument/2006/relationships/tags" Target="../tags/tag113.xml"/><Relationship Id="rId25" Type="http://schemas.openxmlformats.org/officeDocument/2006/relationships/tags" Target="../tags/tag112.xml"/><Relationship Id="rId24" Type="http://schemas.openxmlformats.org/officeDocument/2006/relationships/tags" Target="../tags/tag111.xml"/><Relationship Id="rId23" Type="http://schemas.openxmlformats.org/officeDocument/2006/relationships/tags" Target="../tags/tag110.xml"/><Relationship Id="rId22" Type="http://schemas.openxmlformats.org/officeDocument/2006/relationships/tags" Target="../tags/tag109.xml"/><Relationship Id="rId21" Type="http://schemas.openxmlformats.org/officeDocument/2006/relationships/tags" Target="../tags/tag108.xml"/><Relationship Id="rId20" Type="http://schemas.openxmlformats.org/officeDocument/2006/relationships/tags" Target="../tags/tag107.xml"/><Relationship Id="rId2" Type="http://schemas.openxmlformats.org/officeDocument/2006/relationships/tags" Target="../tags/tag89.xml"/><Relationship Id="rId19" Type="http://schemas.openxmlformats.org/officeDocument/2006/relationships/tags" Target="../tags/tag106.xml"/><Relationship Id="rId18" Type="http://schemas.openxmlformats.org/officeDocument/2006/relationships/tags" Target="../tags/tag105.xml"/><Relationship Id="rId17" Type="http://schemas.openxmlformats.org/officeDocument/2006/relationships/tags" Target="../tags/tag104.xml"/><Relationship Id="rId16" Type="http://schemas.openxmlformats.org/officeDocument/2006/relationships/tags" Target="../tags/tag103.xml"/><Relationship Id="rId15" Type="http://schemas.openxmlformats.org/officeDocument/2006/relationships/tags" Target="../tags/tag102.xml"/><Relationship Id="rId14" Type="http://schemas.openxmlformats.org/officeDocument/2006/relationships/tags" Target="../tags/tag101.xml"/><Relationship Id="rId13" Type="http://schemas.openxmlformats.org/officeDocument/2006/relationships/tags" Target="../tags/tag100.xml"/><Relationship Id="rId12" Type="http://schemas.openxmlformats.org/officeDocument/2006/relationships/tags" Target="../tags/tag99.xml"/><Relationship Id="rId11" Type="http://schemas.openxmlformats.org/officeDocument/2006/relationships/tags" Target="../tags/tag98.xml"/><Relationship Id="rId10" Type="http://schemas.openxmlformats.org/officeDocument/2006/relationships/tags" Target="../tags/tag97.xml"/><Relationship Id="rId1" Type="http://schemas.openxmlformats.org/officeDocument/2006/relationships/tags" Target="../tags/tag88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77.xml"/><Relationship Id="rId6" Type="http://schemas.openxmlformats.org/officeDocument/2006/relationships/tags" Target="../tags/tag176.xml"/><Relationship Id="rId5" Type="http://schemas.openxmlformats.org/officeDocument/2006/relationships/tags" Target="../tags/tag175.xml"/><Relationship Id="rId4" Type="http://schemas.openxmlformats.org/officeDocument/2006/relationships/image" Target="../media/image17.jpeg"/><Relationship Id="rId3" Type="http://schemas.openxmlformats.org/officeDocument/2006/relationships/tags" Target="../tags/tag174.xml"/><Relationship Id="rId2" Type="http://schemas.openxmlformats.org/officeDocument/2006/relationships/tags" Target="../tags/tag173.xml"/><Relationship Id="rId1" Type="http://schemas.openxmlformats.org/officeDocument/2006/relationships/tags" Target="../tags/tag172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tags" Target="../tags/tag185.xml"/><Relationship Id="rId7" Type="http://schemas.openxmlformats.org/officeDocument/2006/relationships/image" Target="../media/image19.jpeg"/><Relationship Id="rId6" Type="http://schemas.openxmlformats.org/officeDocument/2006/relationships/tags" Target="../tags/tag184.xml"/><Relationship Id="rId5" Type="http://schemas.openxmlformats.org/officeDocument/2006/relationships/tags" Target="../tags/tag183.xml"/><Relationship Id="rId4" Type="http://schemas.openxmlformats.org/officeDocument/2006/relationships/tags" Target="../tags/tag182.xml"/><Relationship Id="rId3" Type="http://schemas.openxmlformats.org/officeDocument/2006/relationships/image" Target="../media/image18.png"/><Relationship Id="rId2" Type="http://schemas.openxmlformats.org/officeDocument/2006/relationships/tags" Target="../tags/tag181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187.xml"/><Relationship Id="rId10" Type="http://schemas.openxmlformats.org/officeDocument/2006/relationships/tags" Target="../tags/tag186.xml"/><Relationship Id="rId1" Type="http://schemas.openxmlformats.org/officeDocument/2006/relationships/tags" Target="../tags/tag18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93.xml"/><Relationship Id="rId6" Type="http://schemas.openxmlformats.org/officeDocument/2006/relationships/tags" Target="../tags/tag192.xml"/><Relationship Id="rId5" Type="http://schemas.openxmlformats.org/officeDocument/2006/relationships/tags" Target="../tags/tag191.xml"/><Relationship Id="rId4" Type="http://schemas.openxmlformats.org/officeDocument/2006/relationships/tags" Target="../tags/tag190.xml"/><Relationship Id="rId3" Type="http://schemas.openxmlformats.org/officeDocument/2006/relationships/image" Target="../media/image21.jpeg"/><Relationship Id="rId2" Type="http://schemas.openxmlformats.org/officeDocument/2006/relationships/tags" Target="../tags/tag189.xml"/><Relationship Id="rId1" Type="http://schemas.openxmlformats.org/officeDocument/2006/relationships/tags" Target="../tags/tag188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198.xml"/><Relationship Id="rId5" Type="http://schemas.openxmlformats.org/officeDocument/2006/relationships/image" Target="../media/image22.png"/><Relationship Id="rId4" Type="http://schemas.openxmlformats.org/officeDocument/2006/relationships/tags" Target="../tags/tag197.xml"/><Relationship Id="rId3" Type="http://schemas.openxmlformats.org/officeDocument/2006/relationships/tags" Target="../tags/tag196.xml"/><Relationship Id="rId2" Type="http://schemas.openxmlformats.org/officeDocument/2006/relationships/tags" Target="../tags/tag195.xml"/><Relationship Id="rId1" Type="http://schemas.openxmlformats.org/officeDocument/2006/relationships/tags" Target="../tags/tag194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tags" Target="../tags/tag206.xml"/><Relationship Id="rId7" Type="http://schemas.openxmlformats.org/officeDocument/2006/relationships/tags" Target="../tags/tag205.xml"/><Relationship Id="rId6" Type="http://schemas.openxmlformats.org/officeDocument/2006/relationships/tags" Target="../tags/tag204.xml"/><Relationship Id="rId5" Type="http://schemas.openxmlformats.org/officeDocument/2006/relationships/tags" Target="../tags/tag203.xml"/><Relationship Id="rId4" Type="http://schemas.openxmlformats.org/officeDocument/2006/relationships/tags" Target="../tags/tag202.xml"/><Relationship Id="rId3" Type="http://schemas.openxmlformats.org/officeDocument/2006/relationships/tags" Target="../tags/tag201.xml"/><Relationship Id="rId2" Type="http://schemas.openxmlformats.org/officeDocument/2006/relationships/tags" Target="../tags/tag200.xml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207.xml"/><Relationship Id="rId1" Type="http://schemas.openxmlformats.org/officeDocument/2006/relationships/tags" Target="../tags/tag199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216.xml"/><Relationship Id="rId7" Type="http://schemas.openxmlformats.org/officeDocument/2006/relationships/tags" Target="../tags/tag215.xml"/><Relationship Id="rId6" Type="http://schemas.openxmlformats.org/officeDocument/2006/relationships/image" Target="../media/image25.jpeg"/><Relationship Id="rId5" Type="http://schemas.openxmlformats.org/officeDocument/2006/relationships/tags" Target="../tags/tag214.xml"/><Relationship Id="rId4" Type="http://schemas.openxmlformats.org/officeDocument/2006/relationships/image" Target="../media/image24.jpeg"/><Relationship Id="rId3" Type="http://schemas.openxmlformats.org/officeDocument/2006/relationships/tags" Target="../tags/tag213.xml"/><Relationship Id="rId2" Type="http://schemas.openxmlformats.org/officeDocument/2006/relationships/tags" Target="../tags/tag212.xml"/><Relationship Id="rId1" Type="http://schemas.openxmlformats.org/officeDocument/2006/relationships/tags" Target="../tags/tag211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24.xml"/><Relationship Id="rId8" Type="http://schemas.openxmlformats.org/officeDocument/2006/relationships/tags" Target="../tags/tag223.xml"/><Relationship Id="rId7" Type="http://schemas.openxmlformats.org/officeDocument/2006/relationships/image" Target="../media/image26.png"/><Relationship Id="rId6" Type="http://schemas.openxmlformats.org/officeDocument/2006/relationships/tags" Target="../tags/tag222.xml"/><Relationship Id="rId5" Type="http://schemas.openxmlformats.org/officeDocument/2006/relationships/tags" Target="../tags/tag221.xml"/><Relationship Id="rId4" Type="http://schemas.openxmlformats.org/officeDocument/2006/relationships/tags" Target="../tags/tag220.xml"/><Relationship Id="rId3" Type="http://schemas.openxmlformats.org/officeDocument/2006/relationships/tags" Target="../tags/tag219.xml"/><Relationship Id="rId2" Type="http://schemas.openxmlformats.org/officeDocument/2006/relationships/tags" Target="../tags/tag218.xml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225.xml"/><Relationship Id="rId1" Type="http://schemas.openxmlformats.org/officeDocument/2006/relationships/tags" Target="../tags/tag217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62.xml"/><Relationship Id="rId2" Type="http://schemas.openxmlformats.org/officeDocument/2006/relationships/image" Target="../media/image10.png"/><Relationship Id="rId1" Type="http://schemas.openxmlformats.org/officeDocument/2006/relationships/tags" Target="../tags/tag61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31.xml"/><Relationship Id="rId3" Type="http://schemas.openxmlformats.org/officeDocument/2006/relationships/image" Target="../media/image27.png"/><Relationship Id="rId2" Type="http://schemas.openxmlformats.org/officeDocument/2006/relationships/tags" Target="../tags/tag230.xml"/><Relationship Id="rId1" Type="http://schemas.openxmlformats.org/officeDocument/2006/relationships/tags" Target="../tags/tag229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34.xml"/><Relationship Id="rId3" Type="http://schemas.openxmlformats.org/officeDocument/2006/relationships/image" Target="../media/image28.png"/><Relationship Id="rId2" Type="http://schemas.openxmlformats.org/officeDocument/2006/relationships/tags" Target="../tags/tag233.xml"/><Relationship Id="rId1" Type="http://schemas.openxmlformats.org/officeDocument/2006/relationships/tags" Target="../tags/tag232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240.xml"/><Relationship Id="rId8" Type="http://schemas.openxmlformats.org/officeDocument/2006/relationships/image" Target="../media/image31.jpeg"/><Relationship Id="rId7" Type="http://schemas.openxmlformats.org/officeDocument/2006/relationships/tags" Target="../tags/tag239.xml"/><Relationship Id="rId6" Type="http://schemas.openxmlformats.org/officeDocument/2006/relationships/tags" Target="../tags/tag238.xml"/><Relationship Id="rId5" Type="http://schemas.openxmlformats.org/officeDocument/2006/relationships/image" Target="../media/image30.jpeg"/><Relationship Id="rId4" Type="http://schemas.openxmlformats.org/officeDocument/2006/relationships/tags" Target="../tags/tag237.xml"/><Relationship Id="rId3" Type="http://schemas.openxmlformats.org/officeDocument/2006/relationships/image" Target="../media/image29.jpeg"/><Relationship Id="rId2" Type="http://schemas.openxmlformats.org/officeDocument/2006/relationships/tags" Target="../tags/tag236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243.xml"/><Relationship Id="rId11" Type="http://schemas.openxmlformats.org/officeDocument/2006/relationships/tags" Target="../tags/tag242.xml"/><Relationship Id="rId10" Type="http://schemas.openxmlformats.org/officeDocument/2006/relationships/tags" Target="../tags/tag241.xml"/><Relationship Id="rId1" Type="http://schemas.openxmlformats.org/officeDocument/2006/relationships/tags" Target="../tags/tag23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248.xml"/><Relationship Id="rId6" Type="http://schemas.openxmlformats.org/officeDocument/2006/relationships/image" Target="../media/image33.jpeg"/><Relationship Id="rId5" Type="http://schemas.openxmlformats.org/officeDocument/2006/relationships/tags" Target="../tags/tag247.xml"/><Relationship Id="rId4" Type="http://schemas.openxmlformats.org/officeDocument/2006/relationships/image" Target="../media/image32.jpeg"/><Relationship Id="rId3" Type="http://schemas.openxmlformats.org/officeDocument/2006/relationships/tags" Target="../tags/tag246.xml"/><Relationship Id="rId2" Type="http://schemas.openxmlformats.org/officeDocument/2006/relationships/tags" Target="../tags/tag245.xml"/><Relationship Id="rId1" Type="http://schemas.openxmlformats.org/officeDocument/2006/relationships/tags" Target="../tags/tag244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51.xml"/><Relationship Id="rId2" Type="http://schemas.openxmlformats.org/officeDocument/2006/relationships/tags" Target="../tags/tag250.xml"/><Relationship Id="rId1" Type="http://schemas.openxmlformats.org/officeDocument/2006/relationships/tags" Target="../tags/tag249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tags" Target="../tags/tag256.xml"/><Relationship Id="rId5" Type="http://schemas.openxmlformats.org/officeDocument/2006/relationships/tags" Target="../tags/tag255.xml"/><Relationship Id="rId4" Type="http://schemas.openxmlformats.org/officeDocument/2006/relationships/image" Target="../media/image34.jpeg"/><Relationship Id="rId3" Type="http://schemas.openxmlformats.org/officeDocument/2006/relationships/tags" Target="../tags/tag254.xml"/><Relationship Id="rId2" Type="http://schemas.openxmlformats.org/officeDocument/2006/relationships/tags" Target="../tags/tag253.xml"/><Relationship Id="rId1" Type="http://schemas.openxmlformats.org/officeDocument/2006/relationships/tags" Target="../tags/tag252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261.xml"/><Relationship Id="rId6" Type="http://schemas.openxmlformats.org/officeDocument/2006/relationships/tags" Target="../tags/tag260.xml"/><Relationship Id="rId5" Type="http://schemas.openxmlformats.org/officeDocument/2006/relationships/tags" Target="../tags/tag259.xml"/><Relationship Id="rId4" Type="http://schemas.openxmlformats.org/officeDocument/2006/relationships/image" Target="../media/image36.png"/><Relationship Id="rId3" Type="http://schemas.openxmlformats.org/officeDocument/2006/relationships/tags" Target="../tags/tag258.xml"/><Relationship Id="rId2" Type="http://schemas.openxmlformats.org/officeDocument/2006/relationships/image" Target="../media/image35.png"/><Relationship Id="rId1" Type="http://schemas.openxmlformats.org/officeDocument/2006/relationships/tags" Target="../tags/tag257.xm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68.xml"/><Relationship Id="rId4" Type="http://schemas.openxmlformats.org/officeDocument/2006/relationships/tags" Target="../tags/tag267.xml"/><Relationship Id="rId3" Type="http://schemas.openxmlformats.org/officeDocument/2006/relationships/tags" Target="../tags/tag266.xml"/><Relationship Id="rId2" Type="http://schemas.openxmlformats.org/officeDocument/2006/relationships/image" Target="../media/image16.jpeg"/><Relationship Id="rId1" Type="http://schemas.openxmlformats.org/officeDocument/2006/relationships/tags" Target="../tags/tag265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273.xml"/><Relationship Id="rId8" Type="http://schemas.openxmlformats.org/officeDocument/2006/relationships/image" Target="../media/image40.png"/><Relationship Id="rId7" Type="http://schemas.openxmlformats.org/officeDocument/2006/relationships/tags" Target="../tags/tag272.xml"/><Relationship Id="rId6" Type="http://schemas.openxmlformats.org/officeDocument/2006/relationships/image" Target="../media/image39.png"/><Relationship Id="rId5" Type="http://schemas.openxmlformats.org/officeDocument/2006/relationships/tags" Target="../tags/tag271.xml"/><Relationship Id="rId4" Type="http://schemas.openxmlformats.org/officeDocument/2006/relationships/image" Target="../media/image38.png"/><Relationship Id="rId3" Type="http://schemas.openxmlformats.org/officeDocument/2006/relationships/tags" Target="../tags/tag270.xml"/><Relationship Id="rId2" Type="http://schemas.openxmlformats.org/officeDocument/2006/relationships/image" Target="../media/image37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275.xml"/><Relationship Id="rId10" Type="http://schemas.openxmlformats.org/officeDocument/2006/relationships/tags" Target="../tags/tag274.xml"/><Relationship Id="rId1" Type="http://schemas.openxmlformats.org/officeDocument/2006/relationships/tags" Target="../tags/tag269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78.xml"/><Relationship Id="rId3" Type="http://schemas.openxmlformats.org/officeDocument/2006/relationships/image" Target="../media/image41.png"/><Relationship Id="rId2" Type="http://schemas.openxmlformats.org/officeDocument/2006/relationships/tags" Target="../tags/tag277.xml"/><Relationship Id="rId1" Type="http://schemas.openxmlformats.org/officeDocument/2006/relationships/tags" Target="../tags/tag276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64.xml"/><Relationship Id="rId2" Type="http://schemas.openxmlformats.org/officeDocument/2006/relationships/image" Target="../media/image11.png"/><Relationship Id="rId1" Type="http://schemas.openxmlformats.org/officeDocument/2006/relationships/tags" Target="../tags/tag63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jpeg"/><Relationship Id="rId8" Type="http://schemas.openxmlformats.org/officeDocument/2006/relationships/tags" Target="../tags/tag285.xml"/><Relationship Id="rId7" Type="http://schemas.openxmlformats.org/officeDocument/2006/relationships/tags" Target="../tags/tag284.xml"/><Relationship Id="rId6" Type="http://schemas.openxmlformats.org/officeDocument/2006/relationships/tags" Target="../tags/tag283.xml"/><Relationship Id="rId5" Type="http://schemas.openxmlformats.org/officeDocument/2006/relationships/image" Target="../media/image42.jpeg"/><Relationship Id="rId4" Type="http://schemas.openxmlformats.org/officeDocument/2006/relationships/tags" Target="../tags/tag282.xml"/><Relationship Id="rId3" Type="http://schemas.openxmlformats.org/officeDocument/2006/relationships/tags" Target="../tags/tag281.xml"/><Relationship Id="rId24" Type="http://schemas.openxmlformats.org/officeDocument/2006/relationships/slideLayout" Target="../slideLayouts/slideLayout2.xml"/><Relationship Id="rId23" Type="http://schemas.openxmlformats.org/officeDocument/2006/relationships/tags" Target="../tags/tag296.xml"/><Relationship Id="rId22" Type="http://schemas.openxmlformats.org/officeDocument/2006/relationships/tags" Target="../tags/tag295.xml"/><Relationship Id="rId21" Type="http://schemas.openxmlformats.org/officeDocument/2006/relationships/image" Target="../media/image46.png"/><Relationship Id="rId20" Type="http://schemas.openxmlformats.org/officeDocument/2006/relationships/tags" Target="../tags/tag294.xml"/><Relationship Id="rId2" Type="http://schemas.openxmlformats.org/officeDocument/2006/relationships/tags" Target="../tags/tag280.xml"/><Relationship Id="rId19" Type="http://schemas.openxmlformats.org/officeDocument/2006/relationships/tags" Target="../tags/tag293.xml"/><Relationship Id="rId18" Type="http://schemas.openxmlformats.org/officeDocument/2006/relationships/tags" Target="../tags/tag292.xml"/><Relationship Id="rId17" Type="http://schemas.openxmlformats.org/officeDocument/2006/relationships/image" Target="../media/image45.png"/><Relationship Id="rId16" Type="http://schemas.openxmlformats.org/officeDocument/2006/relationships/tags" Target="../tags/tag291.xml"/><Relationship Id="rId15" Type="http://schemas.openxmlformats.org/officeDocument/2006/relationships/tags" Target="../tags/tag290.xml"/><Relationship Id="rId14" Type="http://schemas.openxmlformats.org/officeDocument/2006/relationships/tags" Target="../tags/tag289.xml"/><Relationship Id="rId13" Type="http://schemas.openxmlformats.org/officeDocument/2006/relationships/image" Target="../media/image44.GIF"/><Relationship Id="rId12" Type="http://schemas.openxmlformats.org/officeDocument/2006/relationships/tags" Target="../tags/tag288.xml"/><Relationship Id="rId11" Type="http://schemas.openxmlformats.org/officeDocument/2006/relationships/tags" Target="../tags/tag287.xml"/><Relationship Id="rId10" Type="http://schemas.openxmlformats.org/officeDocument/2006/relationships/tags" Target="../tags/tag286.xml"/><Relationship Id="rId1" Type="http://schemas.openxmlformats.org/officeDocument/2006/relationships/tags" Target="../tags/tag279.xml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00.xml"/><Relationship Id="rId3" Type="http://schemas.openxmlformats.org/officeDocument/2006/relationships/tags" Target="../tags/tag299.xml"/><Relationship Id="rId2" Type="http://schemas.openxmlformats.org/officeDocument/2006/relationships/tags" Target="../tags/tag298.xml"/><Relationship Id="rId1" Type="http://schemas.openxmlformats.org/officeDocument/2006/relationships/tags" Target="../tags/tag297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307.xml"/><Relationship Id="rId8" Type="http://schemas.openxmlformats.org/officeDocument/2006/relationships/tags" Target="../tags/tag306.xml"/><Relationship Id="rId7" Type="http://schemas.openxmlformats.org/officeDocument/2006/relationships/tags" Target="../tags/tag305.xml"/><Relationship Id="rId6" Type="http://schemas.openxmlformats.org/officeDocument/2006/relationships/tags" Target="../tags/tag304.xml"/><Relationship Id="rId5" Type="http://schemas.openxmlformats.org/officeDocument/2006/relationships/image" Target="../media/image48.jpeg"/><Relationship Id="rId4" Type="http://schemas.openxmlformats.org/officeDocument/2006/relationships/tags" Target="../tags/tag303.xml"/><Relationship Id="rId3" Type="http://schemas.openxmlformats.org/officeDocument/2006/relationships/image" Target="../media/image47.png"/><Relationship Id="rId2" Type="http://schemas.openxmlformats.org/officeDocument/2006/relationships/tags" Target="../tags/tag302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301.xml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11.xml"/><Relationship Id="rId4" Type="http://schemas.openxmlformats.org/officeDocument/2006/relationships/tags" Target="../tags/tag310.xml"/><Relationship Id="rId3" Type="http://schemas.openxmlformats.org/officeDocument/2006/relationships/tags" Target="../tags/tag309.xml"/><Relationship Id="rId2" Type="http://schemas.openxmlformats.org/officeDocument/2006/relationships/image" Target="../media/image49.jpeg"/><Relationship Id="rId1" Type="http://schemas.openxmlformats.org/officeDocument/2006/relationships/tags" Target="../tags/tag308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317.xml"/><Relationship Id="rId8" Type="http://schemas.openxmlformats.org/officeDocument/2006/relationships/image" Target="../media/image51.png"/><Relationship Id="rId7" Type="http://schemas.openxmlformats.org/officeDocument/2006/relationships/tags" Target="../tags/tag316.xml"/><Relationship Id="rId6" Type="http://schemas.openxmlformats.org/officeDocument/2006/relationships/image" Target="../media/image50.png"/><Relationship Id="rId5" Type="http://schemas.openxmlformats.org/officeDocument/2006/relationships/tags" Target="../tags/tag315.xml"/><Relationship Id="rId4" Type="http://schemas.openxmlformats.org/officeDocument/2006/relationships/tags" Target="../tags/tag314.xml"/><Relationship Id="rId3" Type="http://schemas.openxmlformats.org/officeDocument/2006/relationships/tags" Target="../tags/tag313.xml"/><Relationship Id="rId2" Type="http://schemas.openxmlformats.org/officeDocument/2006/relationships/image" Target="../media/image35.png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312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tags" Target="../tags/tag329.xml"/><Relationship Id="rId8" Type="http://schemas.openxmlformats.org/officeDocument/2006/relationships/tags" Target="../tags/tag328.xml"/><Relationship Id="rId7" Type="http://schemas.openxmlformats.org/officeDocument/2006/relationships/tags" Target="../tags/tag327.xml"/><Relationship Id="rId6" Type="http://schemas.openxmlformats.org/officeDocument/2006/relationships/tags" Target="../tags/tag326.xml"/><Relationship Id="rId5" Type="http://schemas.openxmlformats.org/officeDocument/2006/relationships/tags" Target="../tags/tag325.xml"/><Relationship Id="rId4" Type="http://schemas.openxmlformats.org/officeDocument/2006/relationships/tags" Target="../tags/tag324.xml"/><Relationship Id="rId3" Type="http://schemas.openxmlformats.org/officeDocument/2006/relationships/tags" Target="../tags/tag323.xml"/><Relationship Id="rId2" Type="http://schemas.openxmlformats.org/officeDocument/2006/relationships/tags" Target="../tags/tag322.xml"/><Relationship Id="rId19" Type="http://schemas.openxmlformats.org/officeDocument/2006/relationships/slideLayout" Target="../slideLayouts/slideLayout1.xml"/><Relationship Id="rId18" Type="http://schemas.openxmlformats.org/officeDocument/2006/relationships/tags" Target="../tags/tag338.xml"/><Relationship Id="rId17" Type="http://schemas.openxmlformats.org/officeDocument/2006/relationships/tags" Target="../tags/tag337.xml"/><Relationship Id="rId16" Type="http://schemas.openxmlformats.org/officeDocument/2006/relationships/tags" Target="../tags/tag336.xml"/><Relationship Id="rId15" Type="http://schemas.openxmlformats.org/officeDocument/2006/relationships/tags" Target="../tags/tag335.xml"/><Relationship Id="rId14" Type="http://schemas.openxmlformats.org/officeDocument/2006/relationships/tags" Target="../tags/tag334.xml"/><Relationship Id="rId13" Type="http://schemas.openxmlformats.org/officeDocument/2006/relationships/tags" Target="../tags/tag333.xml"/><Relationship Id="rId12" Type="http://schemas.openxmlformats.org/officeDocument/2006/relationships/tags" Target="../tags/tag332.xml"/><Relationship Id="rId11" Type="http://schemas.openxmlformats.org/officeDocument/2006/relationships/tags" Target="../tags/tag331.xml"/><Relationship Id="rId10" Type="http://schemas.openxmlformats.org/officeDocument/2006/relationships/tags" Target="../tags/tag330.xml"/><Relationship Id="rId1" Type="http://schemas.openxmlformats.org/officeDocument/2006/relationships/tags" Target="../tags/tag321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344.xml"/><Relationship Id="rId7" Type="http://schemas.openxmlformats.org/officeDocument/2006/relationships/tags" Target="../tags/tag343.xml"/><Relationship Id="rId6" Type="http://schemas.openxmlformats.org/officeDocument/2006/relationships/tags" Target="../tags/tag342.xml"/><Relationship Id="rId5" Type="http://schemas.openxmlformats.org/officeDocument/2006/relationships/image" Target="../media/image53.jpeg"/><Relationship Id="rId4" Type="http://schemas.openxmlformats.org/officeDocument/2006/relationships/tags" Target="../tags/tag341.xml"/><Relationship Id="rId3" Type="http://schemas.openxmlformats.org/officeDocument/2006/relationships/image" Target="../media/image52.jpeg"/><Relationship Id="rId2" Type="http://schemas.openxmlformats.org/officeDocument/2006/relationships/tags" Target="../tags/tag340.xml"/><Relationship Id="rId1" Type="http://schemas.openxmlformats.org/officeDocument/2006/relationships/tags" Target="../tags/tag339.xm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openxmlformats.org/officeDocument/2006/relationships/tags" Target="../tags/tag351.xml"/><Relationship Id="rId7" Type="http://schemas.openxmlformats.org/officeDocument/2006/relationships/tags" Target="../tags/tag350.xml"/><Relationship Id="rId6" Type="http://schemas.openxmlformats.org/officeDocument/2006/relationships/tags" Target="../tags/tag349.xml"/><Relationship Id="rId5" Type="http://schemas.openxmlformats.org/officeDocument/2006/relationships/image" Target="../media/image54.png"/><Relationship Id="rId4" Type="http://schemas.openxmlformats.org/officeDocument/2006/relationships/tags" Target="../tags/tag348.xml"/><Relationship Id="rId3" Type="http://schemas.openxmlformats.org/officeDocument/2006/relationships/tags" Target="../tags/tag347.xml"/><Relationship Id="rId28" Type="http://schemas.openxmlformats.org/officeDocument/2006/relationships/slideLayout" Target="../slideLayouts/slideLayout7.xml"/><Relationship Id="rId27" Type="http://schemas.openxmlformats.org/officeDocument/2006/relationships/tags" Target="../tags/tag366.xml"/><Relationship Id="rId26" Type="http://schemas.openxmlformats.org/officeDocument/2006/relationships/tags" Target="../tags/tag365.xml"/><Relationship Id="rId25" Type="http://schemas.openxmlformats.org/officeDocument/2006/relationships/tags" Target="../tags/tag364.xml"/><Relationship Id="rId24" Type="http://schemas.openxmlformats.org/officeDocument/2006/relationships/tags" Target="../tags/tag363.xml"/><Relationship Id="rId23" Type="http://schemas.openxmlformats.org/officeDocument/2006/relationships/tags" Target="../tags/tag362.xml"/><Relationship Id="rId22" Type="http://schemas.openxmlformats.org/officeDocument/2006/relationships/tags" Target="../tags/tag361.xml"/><Relationship Id="rId21" Type="http://schemas.openxmlformats.org/officeDocument/2006/relationships/tags" Target="../tags/tag360.xml"/><Relationship Id="rId20" Type="http://schemas.openxmlformats.org/officeDocument/2006/relationships/tags" Target="../tags/tag359.xml"/><Relationship Id="rId2" Type="http://schemas.openxmlformats.org/officeDocument/2006/relationships/tags" Target="../tags/tag346.xml"/><Relationship Id="rId19" Type="http://schemas.openxmlformats.org/officeDocument/2006/relationships/image" Target="../media/image58.png"/><Relationship Id="rId18" Type="http://schemas.openxmlformats.org/officeDocument/2006/relationships/tags" Target="../tags/tag358.xml"/><Relationship Id="rId17" Type="http://schemas.openxmlformats.org/officeDocument/2006/relationships/tags" Target="../tags/tag357.xml"/><Relationship Id="rId16" Type="http://schemas.openxmlformats.org/officeDocument/2006/relationships/tags" Target="../tags/tag356.xml"/><Relationship Id="rId15" Type="http://schemas.openxmlformats.org/officeDocument/2006/relationships/image" Target="../media/image57.png"/><Relationship Id="rId14" Type="http://schemas.openxmlformats.org/officeDocument/2006/relationships/tags" Target="../tags/tag355.xml"/><Relationship Id="rId13" Type="http://schemas.openxmlformats.org/officeDocument/2006/relationships/tags" Target="../tags/tag354.xml"/><Relationship Id="rId12" Type="http://schemas.openxmlformats.org/officeDocument/2006/relationships/tags" Target="../tags/tag353.xml"/><Relationship Id="rId11" Type="http://schemas.openxmlformats.org/officeDocument/2006/relationships/image" Target="../media/image56.png"/><Relationship Id="rId10" Type="http://schemas.openxmlformats.org/officeDocument/2006/relationships/tags" Target="../tags/tag352.xml"/><Relationship Id="rId1" Type="http://schemas.openxmlformats.org/officeDocument/2006/relationships/tags" Target="../tags/tag345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tags" Target="../tags/tag375.xml"/><Relationship Id="rId8" Type="http://schemas.openxmlformats.org/officeDocument/2006/relationships/tags" Target="../tags/tag374.xml"/><Relationship Id="rId7" Type="http://schemas.openxmlformats.org/officeDocument/2006/relationships/tags" Target="../tags/tag373.xml"/><Relationship Id="rId6" Type="http://schemas.openxmlformats.org/officeDocument/2006/relationships/tags" Target="../tags/tag372.xml"/><Relationship Id="rId5" Type="http://schemas.openxmlformats.org/officeDocument/2006/relationships/tags" Target="../tags/tag371.xml"/><Relationship Id="rId4" Type="http://schemas.openxmlformats.org/officeDocument/2006/relationships/tags" Target="../tags/tag370.xml"/><Relationship Id="rId3" Type="http://schemas.openxmlformats.org/officeDocument/2006/relationships/tags" Target="../tags/tag369.xml"/><Relationship Id="rId21" Type="http://schemas.openxmlformats.org/officeDocument/2006/relationships/notesSlide" Target="../notesSlides/notesSlide6.xml"/><Relationship Id="rId20" Type="http://schemas.openxmlformats.org/officeDocument/2006/relationships/slideLayout" Target="../slideLayouts/slideLayout7.xml"/><Relationship Id="rId2" Type="http://schemas.openxmlformats.org/officeDocument/2006/relationships/tags" Target="../tags/tag368.xml"/><Relationship Id="rId19" Type="http://schemas.openxmlformats.org/officeDocument/2006/relationships/tags" Target="../tags/tag384.xml"/><Relationship Id="rId18" Type="http://schemas.openxmlformats.org/officeDocument/2006/relationships/image" Target="../media/image59.png"/><Relationship Id="rId17" Type="http://schemas.openxmlformats.org/officeDocument/2006/relationships/tags" Target="../tags/tag383.xml"/><Relationship Id="rId16" Type="http://schemas.openxmlformats.org/officeDocument/2006/relationships/tags" Target="../tags/tag382.xml"/><Relationship Id="rId15" Type="http://schemas.openxmlformats.org/officeDocument/2006/relationships/tags" Target="../tags/tag381.xml"/><Relationship Id="rId14" Type="http://schemas.openxmlformats.org/officeDocument/2006/relationships/tags" Target="../tags/tag380.xml"/><Relationship Id="rId13" Type="http://schemas.openxmlformats.org/officeDocument/2006/relationships/tags" Target="../tags/tag379.xml"/><Relationship Id="rId12" Type="http://schemas.openxmlformats.org/officeDocument/2006/relationships/tags" Target="../tags/tag378.xml"/><Relationship Id="rId11" Type="http://schemas.openxmlformats.org/officeDocument/2006/relationships/tags" Target="../tags/tag377.xml"/><Relationship Id="rId10" Type="http://schemas.openxmlformats.org/officeDocument/2006/relationships/tags" Target="../tags/tag376.xml"/><Relationship Id="rId1" Type="http://schemas.openxmlformats.org/officeDocument/2006/relationships/tags" Target="../tags/tag367.xm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tags" Target="../tags/tag394.xml"/><Relationship Id="rId7" Type="http://schemas.openxmlformats.org/officeDocument/2006/relationships/image" Target="../media/image60.png"/><Relationship Id="rId6" Type="http://schemas.openxmlformats.org/officeDocument/2006/relationships/tags" Target="../tags/tag393.xml"/><Relationship Id="rId5" Type="http://schemas.openxmlformats.org/officeDocument/2006/relationships/tags" Target="../tags/tag392.xml"/><Relationship Id="rId4" Type="http://schemas.openxmlformats.org/officeDocument/2006/relationships/tags" Target="../tags/tag391.xml"/><Relationship Id="rId3" Type="http://schemas.openxmlformats.org/officeDocument/2006/relationships/tags" Target="../tags/tag390.xml"/><Relationship Id="rId2" Type="http://schemas.openxmlformats.org/officeDocument/2006/relationships/tags" Target="../tags/tag389.xml"/><Relationship Id="rId1" Type="http://schemas.openxmlformats.org/officeDocument/2006/relationships/tags" Target="../tags/tag38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01.xml"/><Relationship Id="rId1" Type="http://schemas.openxmlformats.org/officeDocument/2006/relationships/tags" Target="../tags/tag400.xml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jpeg"/><Relationship Id="rId8" Type="http://schemas.openxmlformats.org/officeDocument/2006/relationships/tags" Target="../tags/tag409.xml"/><Relationship Id="rId7" Type="http://schemas.openxmlformats.org/officeDocument/2006/relationships/tags" Target="../tags/tag408.xml"/><Relationship Id="rId6" Type="http://schemas.openxmlformats.org/officeDocument/2006/relationships/tags" Target="../tags/tag407.xml"/><Relationship Id="rId5" Type="http://schemas.openxmlformats.org/officeDocument/2006/relationships/tags" Target="../tags/tag406.xml"/><Relationship Id="rId4" Type="http://schemas.openxmlformats.org/officeDocument/2006/relationships/tags" Target="../tags/tag405.xml"/><Relationship Id="rId3" Type="http://schemas.openxmlformats.org/officeDocument/2006/relationships/tags" Target="../tags/tag404.xml"/><Relationship Id="rId2" Type="http://schemas.openxmlformats.org/officeDocument/2006/relationships/tags" Target="../tags/tag403.xml"/><Relationship Id="rId13" Type="http://schemas.openxmlformats.org/officeDocument/2006/relationships/notesSlide" Target="../notesSlides/notesSlide7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411.xml"/><Relationship Id="rId10" Type="http://schemas.openxmlformats.org/officeDocument/2006/relationships/tags" Target="../tags/tag410.xml"/><Relationship Id="rId1" Type="http://schemas.openxmlformats.org/officeDocument/2006/relationships/tags" Target="../tags/tag40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tags" Target="../tags/tag70.xml"/><Relationship Id="rId3" Type="http://schemas.openxmlformats.org/officeDocument/2006/relationships/image" Target="../media/image12.png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tags" Target="../tags/tag73.xml"/><Relationship Id="rId3" Type="http://schemas.openxmlformats.org/officeDocument/2006/relationships/image" Target="../media/image13.png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75.xml"/><Relationship Id="rId2" Type="http://schemas.openxmlformats.org/officeDocument/2006/relationships/image" Target="../media/image14.png"/><Relationship Id="rId1" Type="http://schemas.openxmlformats.org/officeDocument/2006/relationships/tags" Target="../tags/tag7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329146" y="2497635"/>
            <a:ext cx="386080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800" b="1" dirty="0" err="1" smtClean="0">
                <a:latin typeface="思源黑体 CN Heavy" panose="020B0A00000000000000" charset="-122"/>
                <a:ea typeface="思源黑体 CN Heavy" panose="020B0A00000000000000" charset="-122"/>
                <a:cs typeface="思源黑体 CN Normal" panose="020B0400000000000000" charset="-122"/>
              </a:rPr>
              <a:t>1.2 </a:t>
            </a:r>
            <a:r>
              <a:rPr lang="zh-CN" altLang="en-US" sz="4800" b="1" dirty="0" err="1" smtClean="0">
                <a:latin typeface="思源黑体 CN Heavy" panose="020B0A00000000000000" charset="-122"/>
                <a:ea typeface="思源黑体 CN Heavy" panose="020B0A00000000000000" charset="-122"/>
                <a:cs typeface="思源黑体 CN Normal" panose="020B0400000000000000" charset="-122"/>
              </a:rPr>
              <a:t>少年有梦</a:t>
            </a:r>
            <a:endParaRPr lang="zh-CN" altLang="en-US" sz="4800" b="1" dirty="0" err="1" smtClean="0">
              <a:latin typeface="思源黑体 CN Heavy" panose="020B0A00000000000000" charset="-122"/>
              <a:ea typeface="思源黑体 CN Heavy" panose="020B0A00000000000000" charset="-122"/>
              <a:cs typeface="思源黑体 CN Normal" panose="020B04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45524" y="3674835"/>
            <a:ext cx="30429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部编版七年级上册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5376170" y="1125544"/>
            <a:ext cx="6429805" cy="4030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一个一个梦飞出了天窗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 一次一次想穿梭旧时光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   雨再大也总要回家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  被淋湿的鞋 晒干再出发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轻松的步伐 被泥土冲刷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力量无限放大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我们被小事打扰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为心事烦恼骨骼和时间赛跑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未来的最佳男主角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准没准备好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带着光 跟我飞翔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感受风的速度在耳边 呼啸远方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endParaRPr lang="zh-CN" altLang="en-US" sz="3200"/>
          </a:p>
        </p:txBody>
      </p:sp>
      <p:pic>
        <p:nvPicPr>
          <p:cNvPr id="7" name="图片 6">
            <a:hlinkClick r:id="rId2" action="ppaction://hlinkfile"/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37360" y="1427096"/>
            <a:ext cx="4955191" cy="3329889"/>
          </a:xfrm>
          <a:prstGeom prst="rect">
            <a:avLst/>
          </a:prstGeom>
        </p:spPr>
      </p:pic>
      <p:sp>
        <p:nvSpPr>
          <p:cNvPr id="8" name="MH_SubTitle_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37185" y="5523865"/>
            <a:ext cx="983742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defTabSz="914400">
              <a:lnSpc>
                <a:spcPts val="1900"/>
              </a:lnSpc>
              <a:defRPr/>
            </a:pPr>
            <a:endParaRPr lang="zh-CN" altLang="en-US" sz="3200" b="1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defTabSz="914400">
              <a:lnSpc>
                <a:spcPts val="1900"/>
              </a:lnSpc>
              <a:defRPr/>
            </a:pPr>
            <a:r>
              <a:rPr lang="zh-CN" altLang="en-US" sz="32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歌曲给我们传递了哪些信息？</a:t>
            </a:r>
            <a:endParaRPr lang="zh-CN" altLang="en-US" sz="2135" b="1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Verdana" panose="020B0604030504040204" pitchFamily="34" charset="0"/>
            </a:endParaRPr>
          </a:p>
          <a:p>
            <a:pPr defTabSz="914400">
              <a:lnSpc>
                <a:spcPts val="1900"/>
              </a:lnSpc>
              <a:defRPr/>
            </a:pPr>
            <a:endParaRPr lang="zh-CN" altLang="en-US" sz="1600" b="1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  <a:cs typeface="Verdana" panose="020B060403050404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1089499" y="4756535"/>
            <a:ext cx="3537548" cy="420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35"/>
              <a:t>《</a:t>
            </a:r>
            <a:r>
              <a:rPr lang="zh-CN" altLang="en-US" sz="2135"/>
              <a:t>大梦想家</a:t>
            </a:r>
            <a:r>
              <a:rPr lang="en-US" altLang="zh-CN" sz="2135"/>
              <a:t>》</a:t>
            </a:r>
            <a:endParaRPr lang="zh-CN" altLang="en-US" sz="2135"/>
          </a:p>
        </p:txBody>
      </p:sp>
      <p:sp>
        <p:nvSpPr>
          <p:cNvPr id="10" name="MH_SubTitle_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37185" y="6115685"/>
            <a:ext cx="9837420" cy="60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defTabSz="914400">
              <a:lnSpc>
                <a:spcPts val="1900"/>
              </a:lnSpc>
              <a:defRPr/>
            </a:pPr>
            <a:endParaRPr lang="zh-CN" altLang="en-US" sz="2665" b="1">
              <a:solidFill>
                <a:prstClr val="black"/>
              </a:solidFill>
              <a:latin typeface="方正粗黑宋简体" panose="02000000000000000000" charset="-122"/>
              <a:ea typeface="方正粗黑宋简体" panose="02000000000000000000" charset="-122"/>
              <a:cs typeface="Verdana" panose="020B0604030504040204" pitchFamily="34" charset="0"/>
            </a:endParaRPr>
          </a:p>
          <a:p>
            <a:pPr defTabSz="914400">
              <a:lnSpc>
                <a:spcPts val="1900"/>
              </a:lnSpc>
              <a:defRPr/>
            </a:pPr>
            <a:r>
              <a:rPr lang="zh-CN" altLang="en-US" sz="2665" b="1">
                <a:solidFill>
                  <a:prstClr val="black"/>
                </a:solidFill>
                <a:latin typeface="方正粗黑宋简体" panose="02000000000000000000" charset="-122"/>
                <a:ea typeface="方正粗黑宋简体" panose="02000000000000000000" charset="-122"/>
                <a:cs typeface="Verdana" panose="020B0604030504040204" pitchFamily="34" charset="0"/>
              </a:rPr>
              <a:t>提示：有梦想、追逐梦想，为了梦想拼搏奋斗</a:t>
            </a:r>
            <a:r>
              <a:rPr lang="en-US" altLang="zh-CN" sz="2665" b="1">
                <a:solidFill>
                  <a:prstClr val="black"/>
                </a:solidFill>
                <a:latin typeface="方正粗黑宋简体" panose="02000000000000000000" charset="-122"/>
                <a:ea typeface="方正粗黑宋简体" panose="02000000000000000000" charset="-122"/>
                <a:cs typeface="Verdana" panose="020B0604030504040204" pitchFamily="34" charset="0"/>
              </a:rPr>
              <a:t>……</a:t>
            </a:r>
            <a:endParaRPr lang="zh-CN" altLang="en-US" sz="2665" b="1">
              <a:solidFill>
                <a:prstClr val="black"/>
              </a:solidFill>
              <a:latin typeface="方正粗黑宋简体" panose="02000000000000000000" charset="-122"/>
              <a:ea typeface="方正粗黑宋简体" panose="02000000000000000000" charset="-122"/>
              <a:cs typeface="Verdana" panose="020B0604030504040204" pitchFamily="34" charset="0"/>
            </a:endParaRPr>
          </a:p>
        </p:txBody>
      </p:sp>
      <p:sp>
        <p:nvSpPr>
          <p:cNvPr id="11" name="标题 1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830580" y="546735"/>
            <a:ext cx="209359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300" normalizeH="0" baseline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j-cs"/>
              </a:defRPr>
            </a:lvl1pPr>
          </a:lstStyle>
          <a:p>
            <a:r>
              <a:rPr lang="zh-CN" altLang="en-US" dirty="0" smtClean="0"/>
              <a:t>新知导入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6" name="图片 105"/>
          <p:cNvPicPr/>
          <p:nvPr>
            <p:custDataLst>
              <p:tags r:id="rId1"/>
            </p:custDataLst>
          </p:nvPr>
        </p:nvPicPr>
        <p:blipFill>
          <a:blip r:embed="rId2"/>
          <a:srcRect b="4880"/>
          <a:stretch>
            <a:fillRect/>
          </a:stretch>
        </p:blipFill>
        <p:spPr>
          <a:xfrm>
            <a:off x="1559719" y="1413034"/>
            <a:ext cx="9144476" cy="4205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2949893" y="2915920"/>
            <a:ext cx="6468428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第一目：有梦就有希望        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</a:t>
            </a:r>
            <a:endParaRPr lang="zh-CN" altLang="en-US" sz="3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867122" y="906410"/>
            <a:ext cx="1448347" cy="1325632"/>
            <a:chOff x="3414" y="1435"/>
            <a:chExt cx="660" cy="604"/>
          </a:xfrm>
          <a:solidFill>
            <a:srgbClr val="FFC000"/>
          </a:solidFill>
        </p:grpSpPr>
        <p:sp>
          <p:nvSpPr>
            <p:cNvPr id="7" name="Freeform 5"/>
            <p:cNvSpPr>
              <a:spLocks noEditPoints="1"/>
            </p:cNvSpPr>
            <p:nvPr>
              <p:custDataLst>
                <p:tags r:id="rId2"/>
              </p:custDataLst>
            </p:nvPr>
          </p:nvSpPr>
          <p:spPr bwMode="auto">
            <a:xfrm>
              <a:off x="3414" y="1435"/>
              <a:ext cx="615" cy="604"/>
            </a:xfrm>
            <a:custGeom>
              <a:avLst/>
              <a:gdLst>
                <a:gd name="T0" fmla="*/ 159 w 257"/>
                <a:gd name="T1" fmla="*/ 51 h 252"/>
                <a:gd name="T2" fmla="*/ 172 w 257"/>
                <a:gd name="T3" fmla="*/ 18 h 252"/>
                <a:gd name="T4" fmla="*/ 167 w 257"/>
                <a:gd name="T5" fmla="*/ 11 h 252"/>
                <a:gd name="T6" fmla="*/ 153 w 257"/>
                <a:gd name="T7" fmla="*/ 18 h 252"/>
                <a:gd name="T8" fmla="*/ 94 w 257"/>
                <a:gd name="T9" fmla="*/ 18 h 252"/>
                <a:gd name="T10" fmla="*/ 75 w 257"/>
                <a:gd name="T11" fmla="*/ 7 h 252"/>
                <a:gd name="T12" fmla="*/ 27 w 257"/>
                <a:gd name="T13" fmla="*/ 18 h 252"/>
                <a:gd name="T14" fmla="*/ 3 w 257"/>
                <a:gd name="T15" fmla="*/ 114 h 252"/>
                <a:gd name="T16" fmla="*/ 16 w 257"/>
                <a:gd name="T17" fmla="*/ 165 h 252"/>
                <a:gd name="T18" fmla="*/ 44 w 257"/>
                <a:gd name="T19" fmla="*/ 218 h 252"/>
                <a:gd name="T20" fmla="*/ 85 w 257"/>
                <a:gd name="T21" fmla="*/ 232 h 252"/>
                <a:gd name="T22" fmla="*/ 89 w 257"/>
                <a:gd name="T23" fmla="*/ 230 h 252"/>
                <a:gd name="T24" fmla="*/ 136 w 257"/>
                <a:gd name="T25" fmla="*/ 248 h 252"/>
                <a:gd name="T26" fmla="*/ 189 w 257"/>
                <a:gd name="T27" fmla="*/ 225 h 252"/>
                <a:gd name="T28" fmla="*/ 200 w 257"/>
                <a:gd name="T29" fmla="*/ 214 h 252"/>
                <a:gd name="T30" fmla="*/ 255 w 257"/>
                <a:gd name="T31" fmla="*/ 118 h 252"/>
                <a:gd name="T32" fmla="*/ 255 w 257"/>
                <a:gd name="T33" fmla="*/ 87 h 252"/>
                <a:gd name="T34" fmla="*/ 185 w 257"/>
                <a:gd name="T35" fmla="*/ 42 h 252"/>
                <a:gd name="T36" fmla="*/ 148 w 257"/>
                <a:gd name="T37" fmla="*/ 51 h 252"/>
                <a:gd name="T38" fmla="*/ 148 w 257"/>
                <a:gd name="T39" fmla="*/ 58 h 252"/>
                <a:gd name="T40" fmla="*/ 231 w 257"/>
                <a:gd name="T41" fmla="*/ 60 h 252"/>
                <a:gd name="T42" fmla="*/ 246 w 257"/>
                <a:gd name="T43" fmla="*/ 118 h 252"/>
                <a:gd name="T44" fmla="*/ 189 w 257"/>
                <a:gd name="T45" fmla="*/ 212 h 252"/>
                <a:gd name="T46" fmla="*/ 108 w 257"/>
                <a:gd name="T47" fmla="*/ 218 h 252"/>
                <a:gd name="T48" fmla="*/ 104 w 257"/>
                <a:gd name="T49" fmla="*/ 214 h 252"/>
                <a:gd name="T50" fmla="*/ 101 w 257"/>
                <a:gd name="T51" fmla="*/ 214 h 252"/>
                <a:gd name="T52" fmla="*/ 89 w 257"/>
                <a:gd name="T53" fmla="*/ 221 h 252"/>
                <a:gd name="T54" fmla="*/ 57 w 257"/>
                <a:gd name="T55" fmla="*/ 218 h 252"/>
                <a:gd name="T56" fmla="*/ 15 w 257"/>
                <a:gd name="T57" fmla="*/ 118 h 252"/>
                <a:gd name="T58" fmla="*/ 11 w 257"/>
                <a:gd name="T59" fmla="*/ 73 h 252"/>
                <a:gd name="T60" fmla="*/ 42 w 257"/>
                <a:gd name="T61" fmla="*/ 15 h 252"/>
                <a:gd name="T62" fmla="*/ 72 w 257"/>
                <a:gd name="T63" fmla="*/ 14 h 252"/>
                <a:gd name="T64" fmla="*/ 85 w 257"/>
                <a:gd name="T65" fmla="*/ 21 h 252"/>
                <a:gd name="T66" fmla="*/ 92 w 257"/>
                <a:gd name="T67" fmla="*/ 26 h 252"/>
                <a:gd name="T68" fmla="*/ 113 w 257"/>
                <a:gd name="T69" fmla="*/ 58 h 252"/>
                <a:gd name="T70" fmla="*/ 175 w 257"/>
                <a:gd name="T71" fmla="*/ 81 h 252"/>
                <a:gd name="T72" fmla="*/ 165 w 257"/>
                <a:gd name="T73" fmla="*/ 71 h 252"/>
                <a:gd name="T74" fmla="*/ 155 w 257"/>
                <a:gd name="T75" fmla="*/ 65 h 252"/>
                <a:gd name="T76" fmla="*/ 185 w 257"/>
                <a:gd name="T77" fmla="*/ 52 h 252"/>
                <a:gd name="T78" fmla="*/ 231 w 257"/>
                <a:gd name="T79" fmla="*/ 6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7" h="251">
                  <a:moveTo>
                    <a:pt x="172" y="45"/>
                  </a:moveTo>
                  <a:cubicBezTo>
                    <a:pt x="168" y="47"/>
                    <a:pt x="163" y="49"/>
                    <a:pt x="159" y="51"/>
                  </a:cubicBezTo>
                  <a:cubicBezTo>
                    <a:pt x="162" y="40"/>
                    <a:pt x="166" y="29"/>
                    <a:pt x="172" y="18"/>
                  </a:cubicBezTo>
                  <a:cubicBezTo>
                    <a:pt x="172" y="18"/>
                    <a:pt x="172" y="18"/>
                    <a:pt x="172" y="18"/>
                  </a:cubicBezTo>
                  <a:cubicBezTo>
                    <a:pt x="173" y="17"/>
                    <a:pt x="173" y="15"/>
                    <a:pt x="172" y="14"/>
                  </a:cubicBezTo>
                  <a:cubicBezTo>
                    <a:pt x="171" y="12"/>
                    <a:pt x="169" y="11"/>
                    <a:pt x="167" y="11"/>
                  </a:cubicBezTo>
                  <a:cubicBezTo>
                    <a:pt x="164" y="12"/>
                    <a:pt x="162" y="13"/>
                    <a:pt x="160" y="14"/>
                  </a:cubicBezTo>
                  <a:cubicBezTo>
                    <a:pt x="157" y="15"/>
                    <a:pt x="155" y="16"/>
                    <a:pt x="153" y="18"/>
                  </a:cubicBezTo>
                  <a:cubicBezTo>
                    <a:pt x="143" y="27"/>
                    <a:pt x="139" y="41"/>
                    <a:pt x="139" y="56"/>
                  </a:cubicBezTo>
                  <a:cubicBezTo>
                    <a:pt x="124" y="44"/>
                    <a:pt x="110" y="29"/>
                    <a:pt x="94" y="18"/>
                  </a:cubicBezTo>
                  <a:cubicBezTo>
                    <a:pt x="91" y="16"/>
                    <a:pt x="88" y="14"/>
                    <a:pt x="85" y="12"/>
                  </a:cubicBezTo>
                  <a:cubicBezTo>
                    <a:pt x="82" y="10"/>
                    <a:pt x="78" y="9"/>
                    <a:pt x="75" y="7"/>
                  </a:cubicBezTo>
                  <a:cubicBezTo>
                    <a:pt x="56" y="0"/>
                    <a:pt x="42" y="4"/>
                    <a:pt x="31" y="14"/>
                  </a:cubicBezTo>
                  <a:cubicBezTo>
                    <a:pt x="30" y="15"/>
                    <a:pt x="28" y="17"/>
                    <a:pt x="27" y="18"/>
                  </a:cubicBezTo>
                  <a:cubicBezTo>
                    <a:pt x="17" y="29"/>
                    <a:pt x="11" y="44"/>
                    <a:pt x="6" y="59"/>
                  </a:cubicBezTo>
                  <a:cubicBezTo>
                    <a:pt x="0" y="75"/>
                    <a:pt x="1" y="95"/>
                    <a:pt x="3" y="114"/>
                  </a:cubicBezTo>
                  <a:cubicBezTo>
                    <a:pt x="4" y="115"/>
                    <a:pt x="4" y="117"/>
                    <a:pt x="4" y="118"/>
                  </a:cubicBezTo>
                  <a:cubicBezTo>
                    <a:pt x="7" y="135"/>
                    <a:pt x="11" y="151"/>
                    <a:pt x="16" y="165"/>
                  </a:cubicBezTo>
                  <a:cubicBezTo>
                    <a:pt x="21" y="180"/>
                    <a:pt x="29" y="200"/>
                    <a:pt x="41" y="214"/>
                  </a:cubicBezTo>
                  <a:cubicBezTo>
                    <a:pt x="42" y="215"/>
                    <a:pt x="43" y="217"/>
                    <a:pt x="44" y="218"/>
                  </a:cubicBezTo>
                  <a:cubicBezTo>
                    <a:pt x="52" y="226"/>
                    <a:pt x="60" y="231"/>
                    <a:pt x="71" y="232"/>
                  </a:cubicBezTo>
                  <a:cubicBezTo>
                    <a:pt x="76" y="233"/>
                    <a:pt x="80" y="233"/>
                    <a:pt x="85" y="232"/>
                  </a:cubicBezTo>
                  <a:cubicBezTo>
                    <a:pt x="86" y="231"/>
                    <a:pt x="88" y="231"/>
                    <a:pt x="89" y="231"/>
                  </a:cubicBezTo>
                  <a:cubicBezTo>
                    <a:pt x="89" y="230"/>
                    <a:pt x="89" y="230"/>
                    <a:pt x="89" y="230"/>
                  </a:cubicBezTo>
                  <a:cubicBezTo>
                    <a:pt x="96" y="228"/>
                    <a:pt x="100" y="221"/>
                    <a:pt x="104" y="229"/>
                  </a:cubicBezTo>
                  <a:cubicBezTo>
                    <a:pt x="111" y="241"/>
                    <a:pt x="123" y="247"/>
                    <a:pt x="136" y="248"/>
                  </a:cubicBezTo>
                  <a:cubicBezTo>
                    <a:pt x="153" y="250"/>
                    <a:pt x="170" y="241"/>
                    <a:pt x="185" y="228"/>
                  </a:cubicBezTo>
                  <a:cubicBezTo>
                    <a:pt x="186" y="227"/>
                    <a:pt x="188" y="226"/>
                    <a:pt x="189" y="225"/>
                  </a:cubicBezTo>
                  <a:cubicBezTo>
                    <a:pt x="191" y="222"/>
                    <a:pt x="194" y="220"/>
                    <a:pt x="196" y="218"/>
                  </a:cubicBezTo>
                  <a:cubicBezTo>
                    <a:pt x="197" y="217"/>
                    <a:pt x="199" y="215"/>
                    <a:pt x="200" y="214"/>
                  </a:cubicBezTo>
                  <a:cubicBezTo>
                    <a:pt x="207" y="206"/>
                    <a:pt x="214" y="198"/>
                    <a:pt x="219" y="191"/>
                  </a:cubicBezTo>
                  <a:cubicBezTo>
                    <a:pt x="235" y="170"/>
                    <a:pt x="251" y="145"/>
                    <a:pt x="255" y="118"/>
                  </a:cubicBezTo>
                  <a:cubicBezTo>
                    <a:pt x="256" y="117"/>
                    <a:pt x="256" y="115"/>
                    <a:pt x="256" y="114"/>
                  </a:cubicBezTo>
                  <a:cubicBezTo>
                    <a:pt x="257" y="105"/>
                    <a:pt x="257" y="96"/>
                    <a:pt x="255" y="87"/>
                  </a:cubicBezTo>
                  <a:cubicBezTo>
                    <a:pt x="248" y="51"/>
                    <a:pt x="221" y="37"/>
                    <a:pt x="189" y="41"/>
                  </a:cubicBezTo>
                  <a:cubicBezTo>
                    <a:pt x="188" y="42"/>
                    <a:pt x="186" y="42"/>
                    <a:pt x="185" y="42"/>
                  </a:cubicBezTo>
                  <a:cubicBezTo>
                    <a:pt x="181" y="43"/>
                    <a:pt x="176" y="44"/>
                    <a:pt x="172" y="45"/>
                  </a:cubicBezTo>
                  <a:close/>
                  <a:moveTo>
                    <a:pt x="148" y="51"/>
                  </a:moveTo>
                  <a:cubicBezTo>
                    <a:pt x="148" y="43"/>
                    <a:pt x="150" y="35"/>
                    <a:pt x="156" y="29"/>
                  </a:cubicBezTo>
                  <a:cubicBezTo>
                    <a:pt x="152" y="38"/>
                    <a:pt x="150" y="48"/>
                    <a:pt x="148" y="58"/>
                  </a:cubicBezTo>
                  <a:cubicBezTo>
                    <a:pt x="144" y="61"/>
                    <a:pt x="148" y="58"/>
                    <a:pt x="148" y="51"/>
                  </a:cubicBezTo>
                  <a:close/>
                  <a:moveTo>
                    <a:pt x="231" y="60"/>
                  </a:moveTo>
                  <a:cubicBezTo>
                    <a:pt x="248" y="73"/>
                    <a:pt x="251" y="94"/>
                    <a:pt x="247" y="114"/>
                  </a:cubicBezTo>
                  <a:cubicBezTo>
                    <a:pt x="247" y="115"/>
                    <a:pt x="247" y="117"/>
                    <a:pt x="246" y="118"/>
                  </a:cubicBezTo>
                  <a:cubicBezTo>
                    <a:pt x="244" y="131"/>
                    <a:pt x="239" y="143"/>
                    <a:pt x="234" y="153"/>
                  </a:cubicBezTo>
                  <a:cubicBezTo>
                    <a:pt x="226" y="167"/>
                    <a:pt x="209" y="192"/>
                    <a:pt x="189" y="212"/>
                  </a:cubicBezTo>
                  <a:cubicBezTo>
                    <a:pt x="187" y="214"/>
                    <a:pt x="185" y="216"/>
                    <a:pt x="182" y="218"/>
                  </a:cubicBezTo>
                  <a:cubicBezTo>
                    <a:pt x="156" y="241"/>
                    <a:pt x="126" y="252"/>
                    <a:pt x="108" y="218"/>
                  </a:cubicBezTo>
                  <a:cubicBezTo>
                    <a:pt x="107" y="217"/>
                    <a:pt x="107" y="217"/>
                    <a:pt x="106" y="216"/>
                  </a:cubicBezTo>
                  <a:cubicBezTo>
                    <a:pt x="106" y="215"/>
                    <a:pt x="105" y="214"/>
                    <a:pt x="104" y="214"/>
                  </a:cubicBezTo>
                  <a:cubicBezTo>
                    <a:pt x="103" y="214"/>
                    <a:pt x="102" y="214"/>
                    <a:pt x="102" y="214"/>
                  </a:cubicBezTo>
                  <a:cubicBezTo>
                    <a:pt x="101" y="214"/>
                    <a:pt x="101" y="214"/>
                    <a:pt x="101" y="214"/>
                  </a:cubicBezTo>
                  <a:cubicBezTo>
                    <a:pt x="99" y="216"/>
                    <a:pt x="97" y="217"/>
                    <a:pt x="95" y="218"/>
                  </a:cubicBezTo>
                  <a:cubicBezTo>
                    <a:pt x="93" y="219"/>
                    <a:pt x="91" y="220"/>
                    <a:pt x="89" y="221"/>
                  </a:cubicBezTo>
                  <a:cubicBezTo>
                    <a:pt x="88" y="222"/>
                    <a:pt x="86" y="222"/>
                    <a:pt x="85" y="223"/>
                  </a:cubicBezTo>
                  <a:cubicBezTo>
                    <a:pt x="75" y="226"/>
                    <a:pt x="65" y="224"/>
                    <a:pt x="57" y="218"/>
                  </a:cubicBezTo>
                  <a:cubicBezTo>
                    <a:pt x="56" y="217"/>
                    <a:pt x="54" y="215"/>
                    <a:pt x="52" y="214"/>
                  </a:cubicBezTo>
                  <a:cubicBezTo>
                    <a:pt x="32" y="195"/>
                    <a:pt x="20" y="153"/>
                    <a:pt x="15" y="118"/>
                  </a:cubicBezTo>
                  <a:cubicBezTo>
                    <a:pt x="14" y="117"/>
                    <a:pt x="14" y="115"/>
                    <a:pt x="14" y="114"/>
                  </a:cubicBezTo>
                  <a:cubicBezTo>
                    <a:pt x="12" y="97"/>
                    <a:pt x="11" y="83"/>
                    <a:pt x="11" y="73"/>
                  </a:cubicBezTo>
                  <a:cubicBezTo>
                    <a:pt x="13" y="54"/>
                    <a:pt x="22" y="31"/>
                    <a:pt x="37" y="18"/>
                  </a:cubicBezTo>
                  <a:cubicBezTo>
                    <a:pt x="39" y="17"/>
                    <a:pt x="40" y="16"/>
                    <a:pt x="42" y="15"/>
                  </a:cubicBezTo>
                  <a:cubicBezTo>
                    <a:pt x="42" y="14"/>
                    <a:pt x="42" y="14"/>
                    <a:pt x="43" y="14"/>
                  </a:cubicBezTo>
                  <a:cubicBezTo>
                    <a:pt x="52" y="8"/>
                    <a:pt x="62" y="10"/>
                    <a:pt x="72" y="14"/>
                  </a:cubicBezTo>
                  <a:cubicBezTo>
                    <a:pt x="74" y="15"/>
                    <a:pt x="77" y="17"/>
                    <a:pt x="80" y="18"/>
                  </a:cubicBezTo>
                  <a:cubicBezTo>
                    <a:pt x="81" y="19"/>
                    <a:pt x="83" y="20"/>
                    <a:pt x="85" y="21"/>
                  </a:cubicBezTo>
                  <a:cubicBezTo>
                    <a:pt x="86" y="22"/>
                    <a:pt x="88" y="23"/>
                    <a:pt x="89" y="24"/>
                  </a:cubicBezTo>
                  <a:cubicBezTo>
                    <a:pt x="90" y="25"/>
                    <a:pt x="91" y="25"/>
                    <a:pt x="92" y="26"/>
                  </a:cubicBezTo>
                  <a:cubicBezTo>
                    <a:pt x="107" y="36"/>
                    <a:pt x="122" y="51"/>
                    <a:pt x="138" y="63"/>
                  </a:cubicBezTo>
                  <a:cubicBezTo>
                    <a:pt x="130" y="61"/>
                    <a:pt x="122" y="59"/>
                    <a:pt x="113" y="58"/>
                  </a:cubicBezTo>
                  <a:cubicBezTo>
                    <a:pt x="110" y="58"/>
                    <a:pt x="110" y="62"/>
                    <a:pt x="113" y="63"/>
                  </a:cubicBezTo>
                  <a:cubicBezTo>
                    <a:pt x="133" y="69"/>
                    <a:pt x="153" y="80"/>
                    <a:pt x="175" y="81"/>
                  </a:cubicBezTo>
                  <a:cubicBezTo>
                    <a:pt x="179" y="81"/>
                    <a:pt x="179" y="75"/>
                    <a:pt x="176" y="74"/>
                  </a:cubicBezTo>
                  <a:cubicBezTo>
                    <a:pt x="172" y="73"/>
                    <a:pt x="168" y="72"/>
                    <a:pt x="165" y="71"/>
                  </a:cubicBezTo>
                  <a:cubicBezTo>
                    <a:pt x="161" y="69"/>
                    <a:pt x="158" y="68"/>
                    <a:pt x="155" y="66"/>
                  </a:cubicBezTo>
                  <a:cubicBezTo>
                    <a:pt x="155" y="66"/>
                    <a:pt x="155" y="66"/>
                    <a:pt x="155" y="65"/>
                  </a:cubicBezTo>
                  <a:cubicBezTo>
                    <a:pt x="162" y="63"/>
                    <a:pt x="168" y="58"/>
                    <a:pt x="175" y="55"/>
                  </a:cubicBezTo>
                  <a:cubicBezTo>
                    <a:pt x="178" y="54"/>
                    <a:pt x="181" y="53"/>
                    <a:pt x="185" y="52"/>
                  </a:cubicBezTo>
                  <a:cubicBezTo>
                    <a:pt x="186" y="52"/>
                    <a:pt x="188" y="51"/>
                    <a:pt x="189" y="51"/>
                  </a:cubicBezTo>
                  <a:cubicBezTo>
                    <a:pt x="204" y="48"/>
                    <a:pt x="219" y="50"/>
                    <a:pt x="231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  <p:sp>
          <p:nvSpPr>
            <p:cNvPr id="8" name="Freeform 6"/>
            <p:cNvSpPr/>
            <p:nvPr>
              <p:custDataLst>
                <p:tags r:id="rId3"/>
              </p:custDataLst>
            </p:nvPr>
          </p:nvSpPr>
          <p:spPr bwMode="auto">
            <a:xfrm>
              <a:off x="3782" y="1723"/>
              <a:ext cx="146" cy="208"/>
            </a:xfrm>
            <a:custGeom>
              <a:avLst/>
              <a:gdLst>
                <a:gd name="T0" fmla="*/ 2 w 61"/>
                <a:gd name="T1" fmla="*/ 83 h 87"/>
                <a:gd name="T2" fmla="*/ 5 w 61"/>
                <a:gd name="T3" fmla="*/ 86 h 87"/>
                <a:gd name="T4" fmla="*/ 31 w 61"/>
                <a:gd name="T5" fmla="*/ 60 h 87"/>
                <a:gd name="T6" fmla="*/ 35 w 61"/>
                <a:gd name="T7" fmla="*/ 55 h 87"/>
                <a:gd name="T8" fmla="*/ 36 w 61"/>
                <a:gd name="T9" fmla="*/ 53 h 87"/>
                <a:gd name="T10" fmla="*/ 60 w 61"/>
                <a:gd name="T11" fmla="*/ 2 h 87"/>
                <a:gd name="T12" fmla="*/ 57 w 61"/>
                <a:gd name="T13" fmla="*/ 2 h 87"/>
                <a:gd name="T14" fmla="*/ 35 w 61"/>
                <a:gd name="T15" fmla="*/ 43 h 87"/>
                <a:gd name="T16" fmla="*/ 33 w 61"/>
                <a:gd name="T17" fmla="*/ 45 h 87"/>
                <a:gd name="T18" fmla="*/ 31 w 61"/>
                <a:gd name="T19" fmla="*/ 48 h 87"/>
                <a:gd name="T20" fmla="*/ 2 w 61"/>
                <a:gd name="T21" fmla="*/ 8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87">
                  <a:moveTo>
                    <a:pt x="2" y="83"/>
                  </a:moveTo>
                  <a:cubicBezTo>
                    <a:pt x="0" y="85"/>
                    <a:pt x="3" y="87"/>
                    <a:pt x="5" y="86"/>
                  </a:cubicBezTo>
                  <a:cubicBezTo>
                    <a:pt x="16" y="81"/>
                    <a:pt x="24" y="71"/>
                    <a:pt x="31" y="60"/>
                  </a:cubicBezTo>
                  <a:cubicBezTo>
                    <a:pt x="32" y="58"/>
                    <a:pt x="34" y="57"/>
                    <a:pt x="35" y="55"/>
                  </a:cubicBezTo>
                  <a:cubicBezTo>
                    <a:pt x="35" y="54"/>
                    <a:pt x="36" y="54"/>
                    <a:pt x="36" y="53"/>
                  </a:cubicBezTo>
                  <a:cubicBezTo>
                    <a:pt x="47" y="38"/>
                    <a:pt x="54" y="20"/>
                    <a:pt x="60" y="2"/>
                  </a:cubicBezTo>
                  <a:cubicBezTo>
                    <a:pt x="61" y="0"/>
                    <a:pt x="58" y="0"/>
                    <a:pt x="57" y="2"/>
                  </a:cubicBezTo>
                  <a:cubicBezTo>
                    <a:pt x="51" y="16"/>
                    <a:pt x="44" y="29"/>
                    <a:pt x="35" y="43"/>
                  </a:cubicBezTo>
                  <a:cubicBezTo>
                    <a:pt x="34" y="43"/>
                    <a:pt x="34" y="44"/>
                    <a:pt x="33" y="45"/>
                  </a:cubicBezTo>
                  <a:cubicBezTo>
                    <a:pt x="33" y="46"/>
                    <a:pt x="32" y="47"/>
                    <a:pt x="31" y="48"/>
                  </a:cubicBezTo>
                  <a:cubicBezTo>
                    <a:pt x="22" y="60"/>
                    <a:pt x="9" y="70"/>
                    <a:pt x="2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  <p:sp>
          <p:nvSpPr>
            <p:cNvPr id="9" name="Freeform 7"/>
            <p:cNvSpPr/>
            <p:nvPr>
              <p:custDataLst>
                <p:tags r:id="rId4"/>
              </p:custDataLst>
            </p:nvPr>
          </p:nvSpPr>
          <p:spPr bwMode="auto">
            <a:xfrm>
              <a:off x="3481" y="1536"/>
              <a:ext cx="31" cy="165"/>
            </a:xfrm>
            <a:custGeom>
              <a:avLst/>
              <a:gdLst>
                <a:gd name="T0" fmla="*/ 12 w 13"/>
                <a:gd name="T1" fmla="*/ 66 h 69"/>
                <a:gd name="T2" fmla="*/ 10 w 13"/>
                <a:gd name="T3" fmla="*/ 34 h 69"/>
                <a:gd name="T4" fmla="*/ 8 w 13"/>
                <a:gd name="T5" fmla="*/ 1 h 69"/>
                <a:gd name="T6" fmla="*/ 5 w 13"/>
                <a:gd name="T7" fmla="*/ 1 h 69"/>
                <a:gd name="T8" fmla="*/ 9 w 13"/>
                <a:gd name="T9" fmla="*/ 67 h 69"/>
                <a:gd name="T10" fmla="*/ 12 w 13"/>
                <a:gd name="T11" fmla="*/ 6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69">
                  <a:moveTo>
                    <a:pt x="12" y="66"/>
                  </a:moveTo>
                  <a:cubicBezTo>
                    <a:pt x="13" y="56"/>
                    <a:pt x="10" y="44"/>
                    <a:pt x="10" y="34"/>
                  </a:cubicBezTo>
                  <a:cubicBezTo>
                    <a:pt x="9" y="23"/>
                    <a:pt x="8" y="12"/>
                    <a:pt x="8" y="1"/>
                  </a:cubicBezTo>
                  <a:cubicBezTo>
                    <a:pt x="8" y="0"/>
                    <a:pt x="5" y="0"/>
                    <a:pt x="5" y="1"/>
                  </a:cubicBezTo>
                  <a:cubicBezTo>
                    <a:pt x="4" y="21"/>
                    <a:pt x="0" y="48"/>
                    <a:pt x="9" y="67"/>
                  </a:cubicBezTo>
                  <a:cubicBezTo>
                    <a:pt x="9" y="69"/>
                    <a:pt x="11" y="68"/>
                    <a:pt x="12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  <p:sp>
          <p:nvSpPr>
            <p:cNvPr id="10" name="Freeform 8"/>
            <p:cNvSpPr/>
            <p:nvPr>
              <p:custDataLst>
                <p:tags r:id="rId5"/>
              </p:custDataLst>
            </p:nvPr>
          </p:nvSpPr>
          <p:spPr bwMode="auto">
            <a:xfrm>
              <a:off x="3531" y="1555"/>
              <a:ext cx="36" cy="146"/>
            </a:xfrm>
            <a:custGeom>
              <a:avLst/>
              <a:gdLst>
                <a:gd name="T0" fmla="*/ 0 w 15"/>
                <a:gd name="T1" fmla="*/ 4 h 61"/>
                <a:gd name="T2" fmla="*/ 8 w 15"/>
                <a:gd name="T3" fmla="*/ 59 h 61"/>
                <a:gd name="T4" fmla="*/ 11 w 15"/>
                <a:gd name="T5" fmla="*/ 59 h 61"/>
                <a:gd name="T6" fmla="*/ 5 w 15"/>
                <a:gd name="T7" fmla="*/ 3 h 61"/>
                <a:gd name="T8" fmla="*/ 0 w 15"/>
                <a:gd name="T9" fmla="*/ 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1">
                  <a:moveTo>
                    <a:pt x="0" y="4"/>
                  </a:moveTo>
                  <a:cubicBezTo>
                    <a:pt x="2" y="22"/>
                    <a:pt x="4" y="41"/>
                    <a:pt x="8" y="59"/>
                  </a:cubicBezTo>
                  <a:cubicBezTo>
                    <a:pt x="8" y="61"/>
                    <a:pt x="11" y="61"/>
                    <a:pt x="11" y="59"/>
                  </a:cubicBezTo>
                  <a:cubicBezTo>
                    <a:pt x="15" y="41"/>
                    <a:pt x="10" y="20"/>
                    <a:pt x="5" y="3"/>
                  </a:cubicBezTo>
                  <a:cubicBezTo>
                    <a:pt x="4" y="0"/>
                    <a:pt x="0" y="1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  <p:sp>
          <p:nvSpPr>
            <p:cNvPr id="11" name="Freeform 9"/>
            <p:cNvSpPr/>
            <p:nvPr>
              <p:custDataLst>
                <p:tags r:id="rId6"/>
              </p:custDataLst>
            </p:nvPr>
          </p:nvSpPr>
          <p:spPr bwMode="auto">
            <a:xfrm>
              <a:off x="4002" y="1505"/>
              <a:ext cx="72" cy="81"/>
            </a:xfrm>
            <a:custGeom>
              <a:avLst/>
              <a:gdLst>
                <a:gd name="T0" fmla="*/ 28 w 30"/>
                <a:gd name="T1" fmla="*/ 33 h 34"/>
                <a:gd name="T2" fmla="*/ 29 w 30"/>
                <a:gd name="T3" fmla="*/ 30 h 34"/>
                <a:gd name="T4" fmla="*/ 7 w 30"/>
                <a:gd name="T5" fmla="*/ 3 h 34"/>
                <a:gd name="T6" fmla="*/ 1 w 30"/>
                <a:gd name="T7" fmla="*/ 5 h 34"/>
                <a:gd name="T8" fmla="*/ 28 w 30"/>
                <a:gd name="T9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4">
                  <a:moveTo>
                    <a:pt x="28" y="33"/>
                  </a:moveTo>
                  <a:cubicBezTo>
                    <a:pt x="29" y="34"/>
                    <a:pt x="30" y="31"/>
                    <a:pt x="29" y="30"/>
                  </a:cubicBezTo>
                  <a:cubicBezTo>
                    <a:pt x="21" y="21"/>
                    <a:pt x="11" y="15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6" y="17"/>
                    <a:pt x="16" y="28"/>
                    <a:pt x="28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</p:grpSp>
      <p:grpSp>
        <p:nvGrpSpPr>
          <p:cNvPr id="12" name="Group 4"/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2331081" y="1992683"/>
            <a:ext cx="1672316" cy="1325632"/>
            <a:chOff x="3414" y="1435"/>
            <a:chExt cx="660" cy="604"/>
          </a:xfrm>
          <a:solidFill>
            <a:srgbClr val="009999"/>
          </a:solidFill>
        </p:grpSpPr>
        <p:sp>
          <p:nvSpPr>
            <p:cNvPr id="13" name="Freeform 5"/>
            <p:cNvSpPr>
              <a:spLocks noEditPoints="1"/>
            </p:cNvSpPr>
            <p:nvPr>
              <p:custDataLst>
                <p:tags r:id="rId8"/>
              </p:custDataLst>
            </p:nvPr>
          </p:nvSpPr>
          <p:spPr bwMode="auto">
            <a:xfrm>
              <a:off x="3414" y="1435"/>
              <a:ext cx="615" cy="604"/>
            </a:xfrm>
            <a:custGeom>
              <a:avLst/>
              <a:gdLst>
                <a:gd name="T0" fmla="*/ 159 w 257"/>
                <a:gd name="T1" fmla="*/ 51 h 252"/>
                <a:gd name="T2" fmla="*/ 172 w 257"/>
                <a:gd name="T3" fmla="*/ 18 h 252"/>
                <a:gd name="T4" fmla="*/ 167 w 257"/>
                <a:gd name="T5" fmla="*/ 11 h 252"/>
                <a:gd name="T6" fmla="*/ 153 w 257"/>
                <a:gd name="T7" fmla="*/ 18 h 252"/>
                <a:gd name="T8" fmla="*/ 94 w 257"/>
                <a:gd name="T9" fmla="*/ 18 h 252"/>
                <a:gd name="T10" fmla="*/ 75 w 257"/>
                <a:gd name="T11" fmla="*/ 7 h 252"/>
                <a:gd name="T12" fmla="*/ 27 w 257"/>
                <a:gd name="T13" fmla="*/ 18 h 252"/>
                <a:gd name="T14" fmla="*/ 3 w 257"/>
                <a:gd name="T15" fmla="*/ 114 h 252"/>
                <a:gd name="T16" fmla="*/ 16 w 257"/>
                <a:gd name="T17" fmla="*/ 165 h 252"/>
                <a:gd name="T18" fmla="*/ 44 w 257"/>
                <a:gd name="T19" fmla="*/ 218 h 252"/>
                <a:gd name="T20" fmla="*/ 85 w 257"/>
                <a:gd name="T21" fmla="*/ 232 h 252"/>
                <a:gd name="T22" fmla="*/ 89 w 257"/>
                <a:gd name="T23" fmla="*/ 230 h 252"/>
                <a:gd name="T24" fmla="*/ 136 w 257"/>
                <a:gd name="T25" fmla="*/ 248 h 252"/>
                <a:gd name="T26" fmla="*/ 189 w 257"/>
                <a:gd name="T27" fmla="*/ 225 h 252"/>
                <a:gd name="T28" fmla="*/ 200 w 257"/>
                <a:gd name="T29" fmla="*/ 214 h 252"/>
                <a:gd name="T30" fmla="*/ 255 w 257"/>
                <a:gd name="T31" fmla="*/ 118 h 252"/>
                <a:gd name="T32" fmla="*/ 255 w 257"/>
                <a:gd name="T33" fmla="*/ 87 h 252"/>
                <a:gd name="T34" fmla="*/ 185 w 257"/>
                <a:gd name="T35" fmla="*/ 42 h 252"/>
                <a:gd name="T36" fmla="*/ 148 w 257"/>
                <a:gd name="T37" fmla="*/ 51 h 252"/>
                <a:gd name="T38" fmla="*/ 148 w 257"/>
                <a:gd name="T39" fmla="*/ 58 h 252"/>
                <a:gd name="T40" fmla="*/ 231 w 257"/>
                <a:gd name="T41" fmla="*/ 60 h 252"/>
                <a:gd name="T42" fmla="*/ 246 w 257"/>
                <a:gd name="T43" fmla="*/ 118 h 252"/>
                <a:gd name="T44" fmla="*/ 189 w 257"/>
                <a:gd name="T45" fmla="*/ 212 h 252"/>
                <a:gd name="T46" fmla="*/ 108 w 257"/>
                <a:gd name="T47" fmla="*/ 218 h 252"/>
                <a:gd name="T48" fmla="*/ 104 w 257"/>
                <a:gd name="T49" fmla="*/ 214 h 252"/>
                <a:gd name="T50" fmla="*/ 101 w 257"/>
                <a:gd name="T51" fmla="*/ 214 h 252"/>
                <a:gd name="T52" fmla="*/ 89 w 257"/>
                <a:gd name="T53" fmla="*/ 221 h 252"/>
                <a:gd name="T54" fmla="*/ 57 w 257"/>
                <a:gd name="T55" fmla="*/ 218 h 252"/>
                <a:gd name="T56" fmla="*/ 15 w 257"/>
                <a:gd name="T57" fmla="*/ 118 h 252"/>
                <a:gd name="T58" fmla="*/ 11 w 257"/>
                <a:gd name="T59" fmla="*/ 73 h 252"/>
                <a:gd name="T60" fmla="*/ 42 w 257"/>
                <a:gd name="T61" fmla="*/ 15 h 252"/>
                <a:gd name="T62" fmla="*/ 72 w 257"/>
                <a:gd name="T63" fmla="*/ 14 h 252"/>
                <a:gd name="T64" fmla="*/ 85 w 257"/>
                <a:gd name="T65" fmla="*/ 21 h 252"/>
                <a:gd name="T66" fmla="*/ 92 w 257"/>
                <a:gd name="T67" fmla="*/ 26 h 252"/>
                <a:gd name="T68" fmla="*/ 113 w 257"/>
                <a:gd name="T69" fmla="*/ 58 h 252"/>
                <a:gd name="T70" fmla="*/ 175 w 257"/>
                <a:gd name="T71" fmla="*/ 81 h 252"/>
                <a:gd name="T72" fmla="*/ 165 w 257"/>
                <a:gd name="T73" fmla="*/ 71 h 252"/>
                <a:gd name="T74" fmla="*/ 155 w 257"/>
                <a:gd name="T75" fmla="*/ 65 h 252"/>
                <a:gd name="T76" fmla="*/ 185 w 257"/>
                <a:gd name="T77" fmla="*/ 52 h 252"/>
                <a:gd name="T78" fmla="*/ 231 w 257"/>
                <a:gd name="T79" fmla="*/ 6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7" h="251">
                  <a:moveTo>
                    <a:pt x="172" y="45"/>
                  </a:moveTo>
                  <a:cubicBezTo>
                    <a:pt x="168" y="47"/>
                    <a:pt x="163" y="49"/>
                    <a:pt x="159" y="51"/>
                  </a:cubicBezTo>
                  <a:cubicBezTo>
                    <a:pt x="162" y="40"/>
                    <a:pt x="166" y="29"/>
                    <a:pt x="172" y="18"/>
                  </a:cubicBezTo>
                  <a:cubicBezTo>
                    <a:pt x="172" y="18"/>
                    <a:pt x="172" y="18"/>
                    <a:pt x="172" y="18"/>
                  </a:cubicBezTo>
                  <a:cubicBezTo>
                    <a:pt x="173" y="17"/>
                    <a:pt x="173" y="15"/>
                    <a:pt x="172" y="14"/>
                  </a:cubicBezTo>
                  <a:cubicBezTo>
                    <a:pt x="171" y="12"/>
                    <a:pt x="169" y="11"/>
                    <a:pt x="167" y="11"/>
                  </a:cubicBezTo>
                  <a:cubicBezTo>
                    <a:pt x="164" y="12"/>
                    <a:pt x="162" y="13"/>
                    <a:pt x="160" y="14"/>
                  </a:cubicBezTo>
                  <a:cubicBezTo>
                    <a:pt x="157" y="15"/>
                    <a:pt x="155" y="16"/>
                    <a:pt x="153" y="18"/>
                  </a:cubicBezTo>
                  <a:cubicBezTo>
                    <a:pt x="143" y="27"/>
                    <a:pt x="139" y="41"/>
                    <a:pt x="139" y="56"/>
                  </a:cubicBezTo>
                  <a:cubicBezTo>
                    <a:pt x="124" y="44"/>
                    <a:pt x="110" y="29"/>
                    <a:pt x="94" y="18"/>
                  </a:cubicBezTo>
                  <a:cubicBezTo>
                    <a:pt x="91" y="16"/>
                    <a:pt x="88" y="14"/>
                    <a:pt x="85" y="12"/>
                  </a:cubicBezTo>
                  <a:cubicBezTo>
                    <a:pt x="82" y="10"/>
                    <a:pt x="78" y="9"/>
                    <a:pt x="75" y="7"/>
                  </a:cubicBezTo>
                  <a:cubicBezTo>
                    <a:pt x="56" y="0"/>
                    <a:pt x="42" y="4"/>
                    <a:pt x="31" y="14"/>
                  </a:cubicBezTo>
                  <a:cubicBezTo>
                    <a:pt x="30" y="15"/>
                    <a:pt x="28" y="17"/>
                    <a:pt x="27" y="18"/>
                  </a:cubicBezTo>
                  <a:cubicBezTo>
                    <a:pt x="17" y="29"/>
                    <a:pt x="11" y="44"/>
                    <a:pt x="6" y="59"/>
                  </a:cubicBezTo>
                  <a:cubicBezTo>
                    <a:pt x="0" y="75"/>
                    <a:pt x="1" y="95"/>
                    <a:pt x="3" y="114"/>
                  </a:cubicBezTo>
                  <a:cubicBezTo>
                    <a:pt x="4" y="115"/>
                    <a:pt x="4" y="117"/>
                    <a:pt x="4" y="118"/>
                  </a:cubicBezTo>
                  <a:cubicBezTo>
                    <a:pt x="7" y="135"/>
                    <a:pt x="11" y="151"/>
                    <a:pt x="16" y="165"/>
                  </a:cubicBezTo>
                  <a:cubicBezTo>
                    <a:pt x="21" y="180"/>
                    <a:pt x="29" y="200"/>
                    <a:pt x="41" y="214"/>
                  </a:cubicBezTo>
                  <a:cubicBezTo>
                    <a:pt x="42" y="215"/>
                    <a:pt x="43" y="217"/>
                    <a:pt x="44" y="218"/>
                  </a:cubicBezTo>
                  <a:cubicBezTo>
                    <a:pt x="52" y="226"/>
                    <a:pt x="60" y="231"/>
                    <a:pt x="71" y="232"/>
                  </a:cubicBezTo>
                  <a:cubicBezTo>
                    <a:pt x="76" y="233"/>
                    <a:pt x="80" y="233"/>
                    <a:pt x="85" y="232"/>
                  </a:cubicBezTo>
                  <a:cubicBezTo>
                    <a:pt x="86" y="231"/>
                    <a:pt x="88" y="231"/>
                    <a:pt x="89" y="231"/>
                  </a:cubicBezTo>
                  <a:cubicBezTo>
                    <a:pt x="89" y="230"/>
                    <a:pt x="89" y="230"/>
                    <a:pt x="89" y="230"/>
                  </a:cubicBezTo>
                  <a:cubicBezTo>
                    <a:pt x="96" y="228"/>
                    <a:pt x="100" y="221"/>
                    <a:pt x="104" y="229"/>
                  </a:cubicBezTo>
                  <a:cubicBezTo>
                    <a:pt x="111" y="241"/>
                    <a:pt x="123" y="247"/>
                    <a:pt x="136" y="248"/>
                  </a:cubicBezTo>
                  <a:cubicBezTo>
                    <a:pt x="153" y="250"/>
                    <a:pt x="170" y="241"/>
                    <a:pt x="185" y="228"/>
                  </a:cubicBezTo>
                  <a:cubicBezTo>
                    <a:pt x="186" y="227"/>
                    <a:pt x="188" y="226"/>
                    <a:pt x="189" y="225"/>
                  </a:cubicBezTo>
                  <a:cubicBezTo>
                    <a:pt x="191" y="222"/>
                    <a:pt x="194" y="220"/>
                    <a:pt x="196" y="218"/>
                  </a:cubicBezTo>
                  <a:cubicBezTo>
                    <a:pt x="197" y="217"/>
                    <a:pt x="199" y="215"/>
                    <a:pt x="200" y="214"/>
                  </a:cubicBezTo>
                  <a:cubicBezTo>
                    <a:pt x="207" y="206"/>
                    <a:pt x="214" y="198"/>
                    <a:pt x="219" y="191"/>
                  </a:cubicBezTo>
                  <a:cubicBezTo>
                    <a:pt x="235" y="170"/>
                    <a:pt x="251" y="145"/>
                    <a:pt x="255" y="118"/>
                  </a:cubicBezTo>
                  <a:cubicBezTo>
                    <a:pt x="256" y="117"/>
                    <a:pt x="256" y="115"/>
                    <a:pt x="256" y="114"/>
                  </a:cubicBezTo>
                  <a:cubicBezTo>
                    <a:pt x="257" y="105"/>
                    <a:pt x="257" y="96"/>
                    <a:pt x="255" y="87"/>
                  </a:cubicBezTo>
                  <a:cubicBezTo>
                    <a:pt x="248" y="51"/>
                    <a:pt x="221" y="37"/>
                    <a:pt x="189" y="41"/>
                  </a:cubicBezTo>
                  <a:cubicBezTo>
                    <a:pt x="188" y="42"/>
                    <a:pt x="186" y="42"/>
                    <a:pt x="185" y="42"/>
                  </a:cubicBezTo>
                  <a:cubicBezTo>
                    <a:pt x="181" y="43"/>
                    <a:pt x="176" y="44"/>
                    <a:pt x="172" y="45"/>
                  </a:cubicBezTo>
                  <a:close/>
                  <a:moveTo>
                    <a:pt x="148" y="51"/>
                  </a:moveTo>
                  <a:cubicBezTo>
                    <a:pt x="148" y="43"/>
                    <a:pt x="150" y="35"/>
                    <a:pt x="156" y="29"/>
                  </a:cubicBezTo>
                  <a:cubicBezTo>
                    <a:pt x="152" y="38"/>
                    <a:pt x="150" y="48"/>
                    <a:pt x="148" y="58"/>
                  </a:cubicBezTo>
                  <a:cubicBezTo>
                    <a:pt x="144" y="61"/>
                    <a:pt x="148" y="58"/>
                    <a:pt x="148" y="51"/>
                  </a:cubicBezTo>
                  <a:close/>
                  <a:moveTo>
                    <a:pt x="231" y="60"/>
                  </a:moveTo>
                  <a:cubicBezTo>
                    <a:pt x="248" y="73"/>
                    <a:pt x="251" y="94"/>
                    <a:pt x="247" y="114"/>
                  </a:cubicBezTo>
                  <a:cubicBezTo>
                    <a:pt x="247" y="115"/>
                    <a:pt x="247" y="117"/>
                    <a:pt x="246" y="118"/>
                  </a:cubicBezTo>
                  <a:cubicBezTo>
                    <a:pt x="244" y="131"/>
                    <a:pt x="239" y="143"/>
                    <a:pt x="234" y="153"/>
                  </a:cubicBezTo>
                  <a:cubicBezTo>
                    <a:pt x="226" y="167"/>
                    <a:pt x="209" y="192"/>
                    <a:pt x="189" y="212"/>
                  </a:cubicBezTo>
                  <a:cubicBezTo>
                    <a:pt x="187" y="214"/>
                    <a:pt x="185" y="216"/>
                    <a:pt x="182" y="218"/>
                  </a:cubicBezTo>
                  <a:cubicBezTo>
                    <a:pt x="156" y="241"/>
                    <a:pt x="126" y="252"/>
                    <a:pt x="108" y="218"/>
                  </a:cubicBezTo>
                  <a:cubicBezTo>
                    <a:pt x="107" y="217"/>
                    <a:pt x="107" y="217"/>
                    <a:pt x="106" y="216"/>
                  </a:cubicBezTo>
                  <a:cubicBezTo>
                    <a:pt x="106" y="215"/>
                    <a:pt x="105" y="214"/>
                    <a:pt x="104" y="214"/>
                  </a:cubicBezTo>
                  <a:cubicBezTo>
                    <a:pt x="103" y="214"/>
                    <a:pt x="102" y="214"/>
                    <a:pt x="102" y="214"/>
                  </a:cubicBezTo>
                  <a:cubicBezTo>
                    <a:pt x="101" y="214"/>
                    <a:pt x="101" y="214"/>
                    <a:pt x="101" y="214"/>
                  </a:cubicBezTo>
                  <a:cubicBezTo>
                    <a:pt x="99" y="216"/>
                    <a:pt x="97" y="217"/>
                    <a:pt x="95" y="218"/>
                  </a:cubicBezTo>
                  <a:cubicBezTo>
                    <a:pt x="93" y="219"/>
                    <a:pt x="91" y="220"/>
                    <a:pt x="89" y="221"/>
                  </a:cubicBezTo>
                  <a:cubicBezTo>
                    <a:pt x="88" y="222"/>
                    <a:pt x="86" y="222"/>
                    <a:pt x="85" y="223"/>
                  </a:cubicBezTo>
                  <a:cubicBezTo>
                    <a:pt x="75" y="226"/>
                    <a:pt x="65" y="224"/>
                    <a:pt x="57" y="218"/>
                  </a:cubicBezTo>
                  <a:cubicBezTo>
                    <a:pt x="56" y="217"/>
                    <a:pt x="54" y="215"/>
                    <a:pt x="52" y="214"/>
                  </a:cubicBezTo>
                  <a:cubicBezTo>
                    <a:pt x="32" y="195"/>
                    <a:pt x="20" y="153"/>
                    <a:pt x="15" y="118"/>
                  </a:cubicBezTo>
                  <a:cubicBezTo>
                    <a:pt x="14" y="117"/>
                    <a:pt x="14" y="115"/>
                    <a:pt x="14" y="114"/>
                  </a:cubicBezTo>
                  <a:cubicBezTo>
                    <a:pt x="12" y="97"/>
                    <a:pt x="11" y="83"/>
                    <a:pt x="11" y="73"/>
                  </a:cubicBezTo>
                  <a:cubicBezTo>
                    <a:pt x="13" y="54"/>
                    <a:pt x="22" y="31"/>
                    <a:pt x="37" y="18"/>
                  </a:cubicBezTo>
                  <a:cubicBezTo>
                    <a:pt x="39" y="17"/>
                    <a:pt x="40" y="16"/>
                    <a:pt x="42" y="15"/>
                  </a:cubicBezTo>
                  <a:cubicBezTo>
                    <a:pt x="42" y="14"/>
                    <a:pt x="42" y="14"/>
                    <a:pt x="43" y="14"/>
                  </a:cubicBezTo>
                  <a:cubicBezTo>
                    <a:pt x="52" y="8"/>
                    <a:pt x="62" y="10"/>
                    <a:pt x="72" y="14"/>
                  </a:cubicBezTo>
                  <a:cubicBezTo>
                    <a:pt x="74" y="15"/>
                    <a:pt x="77" y="17"/>
                    <a:pt x="80" y="18"/>
                  </a:cubicBezTo>
                  <a:cubicBezTo>
                    <a:pt x="81" y="19"/>
                    <a:pt x="83" y="20"/>
                    <a:pt x="85" y="21"/>
                  </a:cubicBezTo>
                  <a:cubicBezTo>
                    <a:pt x="86" y="22"/>
                    <a:pt x="88" y="23"/>
                    <a:pt x="89" y="24"/>
                  </a:cubicBezTo>
                  <a:cubicBezTo>
                    <a:pt x="90" y="25"/>
                    <a:pt x="91" y="25"/>
                    <a:pt x="92" y="26"/>
                  </a:cubicBezTo>
                  <a:cubicBezTo>
                    <a:pt x="107" y="36"/>
                    <a:pt x="122" y="51"/>
                    <a:pt x="138" y="63"/>
                  </a:cubicBezTo>
                  <a:cubicBezTo>
                    <a:pt x="130" y="61"/>
                    <a:pt x="122" y="59"/>
                    <a:pt x="113" y="58"/>
                  </a:cubicBezTo>
                  <a:cubicBezTo>
                    <a:pt x="110" y="58"/>
                    <a:pt x="110" y="62"/>
                    <a:pt x="113" y="63"/>
                  </a:cubicBezTo>
                  <a:cubicBezTo>
                    <a:pt x="133" y="69"/>
                    <a:pt x="153" y="80"/>
                    <a:pt x="175" y="81"/>
                  </a:cubicBezTo>
                  <a:cubicBezTo>
                    <a:pt x="179" y="81"/>
                    <a:pt x="179" y="75"/>
                    <a:pt x="176" y="74"/>
                  </a:cubicBezTo>
                  <a:cubicBezTo>
                    <a:pt x="172" y="73"/>
                    <a:pt x="168" y="72"/>
                    <a:pt x="165" y="71"/>
                  </a:cubicBezTo>
                  <a:cubicBezTo>
                    <a:pt x="161" y="69"/>
                    <a:pt x="158" y="68"/>
                    <a:pt x="155" y="66"/>
                  </a:cubicBezTo>
                  <a:cubicBezTo>
                    <a:pt x="155" y="66"/>
                    <a:pt x="155" y="66"/>
                    <a:pt x="155" y="65"/>
                  </a:cubicBezTo>
                  <a:cubicBezTo>
                    <a:pt x="162" y="63"/>
                    <a:pt x="168" y="58"/>
                    <a:pt x="175" y="55"/>
                  </a:cubicBezTo>
                  <a:cubicBezTo>
                    <a:pt x="178" y="54"/>
                    <a:pt x="181" y="53"/>
                    <a:pt x="185" y="52"/>
                  </a:cubicBezTo>
                  <a:cubicBezTo>
                    <a:pt x="186" y="52"/>
                    <a:pt x="188" y="51"/>
                    <a:pt x="189" y="51"/>
                  </a:cubicBezTo>
                  <a:cubicBezTo>
                    <a:pt x="204" y="48"/>
                    <a:pt x="219" y="50"/>
                    <a:pt x="231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  <p:sp>
          <p:nvSpPr>
            <p:cNvPr id="14" name="Freeform 6"/>
            <p:cNvSpPr/>
            <p:nvPr>
              <p:custDataLst>
                <p:tags r:id="rId9"/>
              </p:custDataLst>
            </p:nvPr>
          </p:nvSpPr>
          <p:spPr bwMode="auto">
            <a:xfrm>
              <a:off x="3782" y="1723"/>
              <a:ext cx="146" cy="208"/>
            </a:xfrm>
            <a:custGeom>
              <a:avLst/>
              <a:gdLst>
                <a:gd name="T0" fmla="*/ 2 w 61"/>
                <a:gd name="T1" fmla="*/ 83 h 87"/>
                <a:gd name="T2" fmla="*/ 5 w 61"/>
                <a:gd name="T3" fmla="*/ 86 h 87"/>
                <a:gd name="T4" fmla="*/ 31 w 61"/>
                <a:gd name="T5" fmla="*/ 60 h 87"/>
                <a:gd name="T6" fmla="*/ 35 w 61"/>
                <a:gd name="T7" fmla="*/ 55 h 87"/>
                <a:gd name="T8" fmla="*/ 36 w 61"/>
                <a:gd name="T9" fmla="*/ 53 h 87"/>
                <a:gd name="T10" fmla="*/ 60 w 61"/>
                <a:gd name="T11" fmla="*/ 2 h 87"/>
                <a:gd name="T12" fmla="*/ 57 w 61"/>
                <a:gd name="T13" fmla="*/ 2 h 87"/>
                <a:gd name="T14" fmla="*/ 35 w 61"/>
                <a:gd name="T15" fmla="*/ 43 h 87"/>
                <a:gd name="T16" fmla="*/ 33 w 61"/>
                <a:gd name="T17" fmla="*/ 45 h 87"/>
                <a:gd name="T18" fmla="*/ 31 w 61"/>
                <a:gd name="T19" fmla="*/ 48 h 87"/>
                <a:gd name="T20" fmla="*/ 2 w 61"/>
                <a:gd name="T21" fmla="*/ 8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87">
                  <a:moveTo>
                    <a:pt x="2" y="83"/>
                  </a:moveTo>
                  <a:cubicBezTo>
                    <a:pt x="0" y="85"/>
                    <a:pt x="3" y="87"/>
                    <a:pt x="5" y="86"/>
                  </a:cubicBezTo>
                  <a:cubicBezTo>
                    <a:pt x="16" y="81"/>
                    <a:pt x="24" y="71"/>
                    <a:pt x="31" y="60"/>
                  </a:cubicBezTo>
                  <a:cubicBezTo>
                    <a:pt x="32" y="58"/>
                    <a:pt x="34" y="57"/>
                    <a:pt x="35" y="55"/>
                  </a:cubicBezTo>
                  <a:cubicBezTo>
                    <a:pt x="35" y="54"/>
                    <a:pt x="36" y="54"/>
                    <a:pt x="36" y="53"/>
                  </a:cubicBezTo>
                  <a:cubicBezTo>
                    <a:pt x="47" y="38"/>
                    <a:pt x="54" y="20"/>
                    <a:pt x="60" y="2"/>
                  </a:cubicBezTo>
                  <a:cubicBezTo>
                    <a:pt x="61" y="0"/>
                    <a:pt x="58" y="0"/>
                    <a:pt x="57" y="2"/>
                  </a:cubicBezTo>
                  <a:cubicBezTo>
                    <a:pt x="51" y="16"/>
                    <a:pt x="44" y="29"/>
                    <a:pt x="35" y="43"/>
                  </a:cubicBezTo>
                  <a:cubicBezTo>
                    <a:pt x="34" y="43"/>
                    <a:pt x="34" y="44"/>
                    <a:pt x="33" y="45"/>
                  </a:cubicBezTo>
                  <a:cubicBezTo>
                    <a:pt x="33" y="46"/>
                    <a:pt x="32" y="47"/>
                    <a:pt x="31" y="48"/>
                  </a:cubicBezTo>
                  <a:cubicBezTo>
                    <a:pt x="22" y="60"/>
                    <a:pt x="9" y="70"/>
                    <a:pt x="2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  <p:sp>
          <p:nvSpPr>
            <p:cNvPr id="15" name="Freeform 7"/>
            <p:cNvSpPr/>
            <p:nvPr>
              <p:custDataLst>
                <p:tags r:id="rId10"/>
              </p:custDataLst>
            </p:nvPr>
          </p:nvSpPr>
          <p:spPr bwMode="auto">
            <a:xfrm>
              <a:off x="3481" y="1536"/>
              <a:ext cx="31" cy="165"/>
            </a:xfrm>
            <a:custGeom>
              <a:avLst/>
              <a:gdLst>
                <a:gd name="T0" fmla="*/ 12 w 13"/>
                <a:gd name="T1" fmla="*/ 66 h 69"/>
                <a:gd name="T2" fmla="*/ 10 w 13"/>
                <a:gd name="T3" fmla="*/ 34 h 69"/>
                <a:gd name="T4" fmla="*/ 8 w 13"/>
                <a:gd name="T5" fmla="*/ 1 h 69"/>
                <a:gd name="T6" fmla="*/ 5 w 13"/>
                <a:gd name="T7" fmla="*/ 1 h 69"/>
                <a:gd name="T8" fmla="*/ 9 w 13"/>
                <a:gd name="T9" fmla="*/ 67 h 69"/>
                <a:gd name="T10" fmla="*/ 12 w 13"/>
                <a:gd name="T11" fmla="*/ 6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69">
                  <a:moveTo>
                    <a:pt x="12" y="66"/>
                  </a:moveTo>
                  <a:cubicBezTo>
                    <a:pt x="13" y="56"/>
                    <a:pt x="10" y="44"/>
                    <a:pt x="10" y="34"/>
                  </a:cubicBezTo>
                  <a:cubicBezTo>
                    <a:pt x="9" y="23"/>
                    <a:pt x="8" y="12"/>
                    <a:pt x="8" y="1"/>
                  </a:cubicBezTo>
                  <a:cubicBezTo>
                    <a:pt x="8" y="0"/>
                    <a:pt x="5" y="0"/>
                    <a:pt x="5" y="1"/>
                  </a:cubicBezTo>
                  <a:cubicBezTo>
                    <a:pt x="4" y="21"/>
                    <a:pt x="0" y="48"/>
                    <a:pt x="9" y="67"/>
                  </a:cubicBezTo>
                  <a:cubicBezTo>
                    <a:pt x="9" y="69"/>
                    <a:pt x="11" y="68"/>
                    <a:pt x="12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  <p:sp>
          <p:nvSpPr>
            <p:cNvPr id="16" name="Freeform 8"/>
            <p:cNvSpPr/>
            <p:nvPr>
              <p:custDataLst>
                <p:tags r:id="rId11"/>
              </p:custDataLst>
            </p:nvPr>
          </p:nvSpPr>
          <p:spPr bwMode="auto">
            <a:xfrm>
              <a:off x="3531" y="1555"/>
              <a:ext cx="36" cy="146"/>
            </a:xfrm>
            <a:custGeom>
              <a:avLst/>
              <a:gdLst>
                <a:gd name="T0" fmla="*/ 0 w 15"/>
                <a:gd name="T1" fmla="*/ 4 h 61"/>
                <a:gd name="T2" fmla="*/ 8 w 15"/>
                <a:gd name="T3" fmla="*/ 59 h 61"/>
                <a:gd name="T4" fmla="*/ 11 w 15"/>
                <a:gd name="T5" fmla="*/ 59 h 61"/>
                <a:gd name="T6" fmla="*/ 5 w 15"/>
                <a:gd name="T7" fmla="*/ 3 h 61"/>
                <a:gd name="T8" fmla="*/ 0 w 15"/>
                <a:gd name="T9" fmla="*/ 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1">
                  <a:moveTo>
                    <a:pt x="0" y="4"/>
                  </a:moveTo>
                  <a:cubicBezTo>
                    <a:pt x="2" y="22"/>
                    <a:pt x="4" y="41"/>
                    <a:pt x="8" y="59"/>
                  </a:cubicBezTo>
                  <a:cubicBezTo>
                    <a:pt x="8" y="61"/>
                    <a:pt x="11" y="61"/>
                    <a:pt x="11" y="59"/>
                  </a:cubicBezTo>
                  <a:cubicBezTo>
                    <a:pt x="15" y="41"/>
                    <a:pt x="10" y="20"/>
                    <a:pt x="5" y="3"/>
                  </a:cubicBezTo>
                  <a:cubicBezTo>
                    <a:pt x="4" y="0"/>
                    <a:pt x="0" y="1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  <p:sp>
          <p:nvSpPr>
            <p:cNvPr id="17" name="Freeform 9"/>
            <p:cNvSpPr/>
            <p:nvPr>
              <p:custDataLst>
                <p:tags r:id="rId12"/>
              </p:custDataLst>
            </p:nvPr>
          </p:nvSpPr>
          <p:spPr bwMode="auto">
            <a:xfrm>
              <a:off x="4002" y="1505"/>
              <a:ext cx="72" cy="81"/>
            </a:xfrm>
            <a:custGeom>
              <a:avLst/>
              <a:gdLst>
                <a:gd name="T0" fmla="*/ 28 w 30"/>
                <a:gd name="T1" fmla="*/ 33 h 34"/>
                <a:gd name="T2" fmla="*/ 29 w 30"/>
                <a:gd name="T3" fmla="*/ 30 h 34"/>
                <a:gd name="T4" fmla="*/ 7 w 30"/>
                <a:gd name="T5" fmla="*/ 3 h 34"/>
                <a:gd name="T6" fmla="*/ 1 w 30"/>
                <a:gd name="T7" fmla="*/ 5 h 34"/>
                <a:gd name="T8" fmla="*/ 28 w 30"/>
                <a:gd name="T9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4">
                  <a:moveTo>
                    <a:pt x="28" y="33"/>
                  </a:moveTo>
                  <a:cubicBezTo>
                    <a:pt x="29" y="34"/>
                    <a:pt x="30" y="31"/>
                    <a:pt x="29" y="30"/>
                  </a:cubicBezTo>
                  <a:cubicBezTo>
                    <a:pt x="21" y="21"/>
                    <a:pt x="11" y="15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6" y="17"/>
                    <a:pt x="16" y="28"/>
                    <a:pt x="28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</p:grpSp>
      <p:grpSp>
        <p:nvGrpSpPr>
          <p:cNvPr id="18" name="Group 4"/>
          <p:cNvGrpSpPr>
            <a:grpSpLocks noChangeAspect="1"/>
          </p:cNvGrpSpPr>
          <p:nvPr>
            <p:custDataLst>
              <p:tags r:id="rId13"/>
            </p:custDataLst>
          </p:nvPr>
        </p:nvGrpSpPr>
        <p:grpSpPr>
          <a:xfrm>
            <a:off x="8133491" y="4409070"/>
            <a:ext cx="1448347" cy="1325632"/>
            <a:chOff x="3414" y="1435"/>
            <a:chExt cx="660" cy="604"/>
          </a:xfrm>
          <a:solidFill>
            <a:srgbClr val="FF3399"/>
          </a:solidFill>
        </p:grpSpPr>
        <p:sp>
          <p:nvSpPr>
            <p:cNvPr id="19" name="Freeform 5"/>
            <p:cNvSpPr>
              <a:spLocks noEditPoints="1"/>
            </p:cNvSpPr>
            <p:nvPr>
              <p:custDataLst>
                <p:tags r:id="rId14"/>
              </p:custDataLst>
            </p:nvPr>
          </p:nvSpPr>
          <p:spPr bwMode="auto">
            <a:xfrm>
              <a:off x="3414" y="1435"/>
              <a:ext cx="615" cy="604"/>
            </a:xfrm>
            <a:custGeom>
              <a:avLst/>
              <a:gdLst>
                <a:gd name="T0" fmla="*/ 159 w 257"/>
                <a:gd name="T1" fmla="*/ 51 h 252"/>
                <a:gd name="T2" fmla="*/ 172 w 257"/>
                <a:gd name="T3" fmla="*/ 18 h 252"/>
                <a:gd name="T4" fmla="*/ 167 w 257"/>
                <a:gd name="T5" fmla="*/ 11 h 252"/>
                <a:gd name="T6" fmla="*/ 153 w 257"/>
                <a:gd name="T7" fmla="*/ 18 h 252"/>
                <a:gd name="T8" fmla="*/ 94 w 257"/>
                <a:gd name="T9" fmla="*/ 18 h 252"/>
                <a:gd name="T10" fmla="*/ 75 w 257"/>
                <a:gd name="T11" fmla="*/ 7 h 252"/>
                <a:gd name="T12" fmla="*/ 27 w 257"/>
                <a:gd name="T13" fmla="*/ 18 h 252"/>
                <a:gd name="T14" fmla="*/ 3 w 257"/>
                <a:gd name="T15" fmla="*/ 114 h 252"/>
                <a:gd name="T16" fmla="*/ 16 w 257"/>
                <a:gd name="T17" fmla="*/ 165 h 252"/>
                <a:gd name="T18" fmla="*/ 44 w 257"/>
                <a:gd name="T19" fmla="*/ 218 h 252"/>
                <a:gd name="T20" fmla="*/ 85 w 257"/>
                <a:gd name="T21" fmla="*/ 232 h 252"/>
                <a:gd name="T22" fmla="*/ 89 w 257"/>
                <a:gd name="T23" fmla="*/ 230 h 252"/>
                <a:gd name="T24" fmla="*/ 136 w 257"/>
                <a:gd name="T25" fmla="*/ 248 h 252"/>
                <a:gd name="T26" fmla="*/ 189 w 257"/>
                <a:gd name="T27" fmla="*/ 225 h 252"/>
                <a:gd name="T28" fmla="*/ 200 w 257"/>
                <a:gd name="T29" fmla="*/ 214 h 252"/>
                <a:gd name="T30" fmla="*/ 255 w 257"/>
                <a:gd name="T31" fmla="*/ 118 h 252"/>
                <a:gd name="T32" fmla="*/ 255 w 257"/>
                <a:gd name="T33" fmla="*/ 87 h 252"/>
                <a:gd name="T34" fmla="*/ 185 w 257"/>
                <a:gd name="T35" fmla="*/ 42 h 252"/>
                <a:gd name="T36" fmla="*/ 148 w 257"/>
                <a:gd name="T37" fmla="*/ 51 h 252"/>
                <a:gd name="T38" fmla="*/ 148 w 257"/>
                <a:gd name="T39" fmla="*/ 58 h 252"/>
                <a:gd name="T40" fmla="*/ 231 w 257"/>
                <a:gd name="T41" fmla="*/ 60 h 252"/>
                <a:gd name="T42" fmla="*/ 246 w 257"/>
                <a:gd name="T43" fmla="*/ 118 h 252"/>
                <a:gd name="T44" fmla="*/ 189 w 257"/>
                <a:gd name="T45" fmla="*/ 212 h 252"/>
                <a:gd name="T46" fmla="*/ 108 w 257"/>
                <a:gd name="T47" fmla="*/ 218 h 252"/>
                <a:gd name="T48" fmla="*/ 104 w 257"/>
                <a:gd name="T49" fmla="*/ 214 h 252"/>
                <a:gd name="T50" fmla="*/ 101 w 257"/>
                <a:gd name="T51" fmla="*/ 214 h 252"/>
                <a:gd name="T52" fmla="*/ 89 w 257"/>
                <a:gd name="T53" fmla="*/ 221 h 252"/>
                <a:gd name="T54" fmla="*/ 57 w 257"/>
                <a:gd name="T55" fmla="*/ 218 h 252"/>
                <a:gd name="T56" fmla="*/ 15 w 257"/>
                <a:gd name="T57" fmla="*/ 118 h 252"/>
                <a:gd name="T58" fmla="*/ 11 w 257"/>
                <a:gd name="T59" fmla="*/ 73 h 252"/>
                <a:gd name="T60" fmla="*/ 42 w 257"/>
                <a:gd name="T61" fmla="*/ 15 h 252"/>
                <a:gd name="T62" fmla="*/ 72 w 257"/>
                <a:gd name="T63" fmla="*/ 14 h 252"/>
                <a:gd name="T64" fmla="*/ 85 w 257"/>
                <a:gd name="T65" fmla="*/ 21 h 252"/>
                <a:gd name="T66" fmla="*/ 92 w 257"/>
                <a:gd name="T67" fmla="*/ 26 h 252"/>
                <a:gd name="T68" fmla="*/ 113 w 257"/>
                <a:gd name="T69" fmla="*/ 58 h 252"/>
                <a:gd name="T70" fmla="*/ 175 w 257"/>
                <a:gd name="T71" fmla="*/ 81 h 252"/>
                <a:gd name="T72" fmla="*/ 165 w 257"/>
                <a:gd name="T73" fmla="*/ 71 h 252"/>
                <a:gd name="T74" fmla="*/ 155 w 257"/>
                <a:gd name="T75" fmla="*/ 65 h 252"/>
                <a:gd name="T76" fmla="*/ 185 w 257"/>
                <a:gd name="T77" fmla="*/ 52 h 252"/>
                <a:gd name="T78" fmla="*/ 231 w 257"/>
                <a:gd name="T79" fmla="*/ 6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7" h="251">
                  <a:moveTo>
                    <a:pt x="172" y="45"/>
                  </a:moveTo>
                  <a:cubicBezTo>
                    <a:pt x="168" y="47"/>
                    <a:pt x="163" y="49"/>
                    <a:pt x="159" y="51"/>
                  </a:cubicBezTo>
                  <a:cubicBezTo>
                    <a:pt x="162" y="40"/>
                    <a:pt x="166" y="29"/>
                    <a:pt x="172" y="18"/>
                  </a:cubicBezTo>
                  <a:cubicBezTo>
                    <a:pt x="172" y="18"/>
                    <a:pt x="172" y="18"/>
                    <a:pt x="172" y="18"/>
                  </a:cubicBezTo>
                  <a:cubicBezTo>
                    <a:pt x="173" y="17"/>
                    <a:pt x="173" y="15"/>
                    <a:pt x="172" y="14"/>
                  </a:cubicBezTo>
                  <a:cubicBezTo>
                    <a:pt x="171" y="12"/>
                    <a:pt x="169" y="11"/>
                    <a:pt x="167" y="11"/>
                  </a:cubicBezTo>
                  <a:cubicBezTo>
                    <a:pt x="164" y="12"/>
                    <a:pt x="162" y="13"/>
                    <a:pt x="160" y="14"/>
                  </a:cubicBezTo>
                  <a:cubicBezTo>
                    <a:pt x="157" y="15"/>
                    <a:pt x="155" y="16"/>
                    <a:pt x="153" y="18"/>
                  </a:cubicBezTo>
                  <a:cubicBezTo>
                    <a:pt x="143" y="27"/>
                    <a:pt x="139" y="41"/>
                    <a:pt x="139" y="56"/>
                  </a:cubicBezTo>
                  <a:cubicBezTo>
                    <a:pt x="124" y="44"/>
                    <a:pt x="110" y="29"/>
                    <a:pt x="94" y="18"/>
                  </a:cubicBezTo>
                  <a:cubicBezTo>
                    <a:pt x="91" y="16"/>
                    <a:pt x="88" y="14"/>
                    <a:pt x="85" y="12"/>
                  </a:cubicBezTo>
                  <a:cubicBezTo>
                    <a:pt x="82" y="10"/>
                    <a:pt x="78" y="9"/>
                    <a:pt x="75" y="7"/>
                  </a:cubicBezTo>
                  <a:cubicBezTo>
                    <a:pt x="56" y="0"/>
                    <a:pt x="42" y="4"/>
                    <a:pt x="31" y="14"/>
                  </a:cubicBezTo>
                  <a:cubicBezTo>
                    <a:pt x="30" y="15"/>
                    <a:pt x="28" y="17"/>
                    <a:pt x="27" y="18"/>
                  </a:cubicBezTo>
                  <a:cubicBezTo>
                    <a:pt x="17" y="29"/>
                    <a:pt x="11" y="44"/>
                    <a:pt x="6" y="59"/>
                  </a:cubicBezTo>
                  <a:cubicBezTo>
                    <a:pt x="0" y="75"/>
                    <a:pt x="1" y="95"/>
                    <a:pt x="3" y="114"/>
                  </a:cubicBezTo>
                  <a:cubicBezTo>
                    <a:pt x="4" y="115"/>
                    <a:pt x="4" y="117"/>
                    <a:pt x="4" y="118"/>
                  </a:cubicBezTo>
                  <a:cubicBezTo>
                    <a:pt x="7" y="135"/>
                    <a:pt x="11" y="151"/>
                    <a:pt x="16" y="165"/>
                  </a:cubicBezTo>
                  <a:cubicBezTo>
                    <a:pt x="21" y="180"/>
                    <a:pt x="29" y="200"/>
                    <a:pt x="41" y="214"/>
                  </a:cubicBezTo>
                  <a:cubicBezTo>
                    <a:pt x="42" y="215"/>
                    <a:pt x="43" y="217"/>
                    <a:pt x="44" y="218"/>
                  </a:cubicBezTo>
                  <a:cubicBezTo>
                    <a:pt x="52" y="226"/>
                    <a:pt x="60" y="231"/>
                    <a:pt x="71" y="232"/>
                  </a:cubicBezTo>
                  <a:cubicBezTo>
                    <a:pt x="76" y="233"/>
                    <a:pt x="80" y="233"/>
                    <a:pt x="85" y="232"/>
                  </a:cubicBezTo>
                  <a:cubicBezTo>
                    <a:pt x="86" y="231"/>
                    <a:pt x="88" y="231"/>
                    <a:pt x="89" y="231"/>
                  </a:cubicBezTo>
                  <a:cubicBezTo>
                    <a:pt x="89" y="230"/>
                    <a:pt x="89" y="230"/>
                    <a:pt x="89" y="230"/>
                  </a:cubicBezTo>
                  <a:cubicBezTo>
                    <a:pt x="96" y="228"/>
                    <a:pt x="100" y="221"/>
                    <a:pt x="104" y="229"/>
                  </a:cubicBezTo>
                  <a:cubicBezTo>
                    <a:pt x="111" y="241"/>
                    <a:pt x="123" y="247"/>
                    <a:pt x="136" y="248"/>
                  </a:cubicBezTo>
                  <a:cubicBezTo>
                    <a:pt x="153" y="250"/>
                    <a:pt x="170" y="241"/>
                    <a:pt x="185" y="228"/>
                  </a:cubicBezTo>
                  <a:cubicBezTo>
                    <a:pt x="186" y="227"/>
                    <a:pt x="188" y="226"/>
                    <a:pt x="189" y="225"/>
                  </a:cubicBezTo>
                  <a:cubicBezTo>
                    <a:pt x="191" y="222"/>
                    <a:pt x="194" y="220"/>
                    <a:pt x="196" y="218"/>
                  </a:cubicBezTo>
                  <a:cubicBezTo>
                    <a:pt x="197" y="217"/>
                    <a:pt x="199" y="215"/>
                    <a:pt x="200" y="214"/>
                  </a:cubicBezTo>
                  <a:cubicBezTo>
                    <a:pt x="207" y="206"/>
                    <a:pt x="214" y="198"/>
                    <a:pt x="219" y="191"/>
                  </a:cubicBezTo>
                  <a:cubicBezTo>
                    <a:pt x="235" y="170"/>
                    <a:pt x="251" y="145"/>
                    <a:pt x="255" y="118"/>
                  </a:cubicBezTo>
                  <a:cubicBezTo>
                    <a:pt x="256" y="117"/>
                    <a:pt x="256" y="115"/>
                    <a:pt x="256" y="114"/>
                  </a:cubicBezTo>
                  <a:cubicBezTo>
                    <a:pt x="257" y="105"/>
                    <a:pt x="257" y="96"/>
                    <a:pt x="255" y="87"/>
                  </a:cubicBezTo>
                  <a:cubicBezTo>
                    <a:pt x="248" y="51"/>
                    <a:pt x="221" y="37"/>
                    <a:pt x="189" y="41"/>
                  </a:cubicBezTo>
                  <a:cubicBezTo>
                    <a:pt x="188" y="42"/>
                    <a:pt x="186" y="42"/>
                    <a:pt x="185" y="42"/>
                  </a:cubicBezTo>
                  <a:cubicBezTo>
                    <a:pt x="181" y="43"/>
                    <a:pt x="176" y="44"/>
                    <a:pt x="172" y="45"/>
                  </a:cubicBezTo>
                  <a:close/>
                  <a:moveTo>
                    <a:pt x="148" y="51"/>
                  </a:moveTo>
                  <a:cubicBezTo>
                    <a:pt x="148" y="43"/>
                    <a:pt x="150" y="35"/>
                    <a:pt x="156" y="29"/>
                  </a:cubicBezTo>
                  <a:cubicBezTo>
                    <a:pt x="152" y="38"/>
                    <a:pt x="150" y="48"/>
                    <a:pt x="148" y="58"/>
                  </a:cubicBezTo>
                  <a:cubicBezTo>
                    <a:pt x="144" y="61"/>
                    <a:pt x="148" y="58"/>
                    <a:pt x="148" y="51"/>
                  </a:cubicBezTo>
                  <a:close/>
                  <a:moveTo>
                    <a:pt x="231" y="60"/>
                  </a:moveTo>
                  <a:cubicBezTo>
                    <a:pt x="248" y="73"/>
                    <a:pt x="251" y="94"/>
                    <a:pt x="247" y="114"/>
                  </a:cubicBezTo>
                  <a:cubicBezTo>
                    <a:pt x="247" y="115"/>
                    <a:pt x="247" y="117"/>
                    <a:pt x="246" y="118"/>
                  </a:cubicBezTo>
                  <a:cubicBezTo>
                    <a:pt x="244" y="131"/>
                    <a:pt x="239" y="143"/>
                    <a:pt x="234" y="153"/>
                  </a:cubicBezTo>
                  <a:cubicBezTo>
                    <a:pt x="226" y="167"/>
                    <a:pt x="209" y="192"/>
                    <a:pt x="189" y="212"/>
                  </a:cubicBezTo>
                  <a:cubicBezTo>
                    <a:pt x="187" y="214"/>
                    <a:pt x="185" y="216"/>
                    <a:pt x="182" y="218"/>
                  </a:cubicBezTo>
                  <a:cubicBezTo>
                    <a:pt x="156" y="241"/>
                    <a:pt x="126" y="252"/>
                    <a:pt x="108" y="218"/>
                  </a:cubicBezTo>
                  <a:cubicBezTo>
                    <a:pt x="107" y="217"/>
                    <a:pt x="107" y="217"/>
                    <a:pt x="106" y="216"/>
                  </a:cubicBezTo>
                  <a:cubicBezTo>
                    <a:pt x="106" y="215"/>
                    <a:pt x="105" y="214"/>
                    <a:pt x="104" y="214"/>
                  </a:cubicBezTo>
                  <a:cubicBezTo>
                    <a:pt x="103" y="214"/>
                    <a:pt x="102" y="214"/>
                    <a:pt x="102" y="214"/>
                  </a:cubicBezTo>
                  <a:cubicBezTo>
                    <a:pt x="101" y="214"/>
                    <a:pt x="101" y="214"/>
                    <a:pt x="101" y="214"/>
                  </a:cubicBezTo>
                  <a:cubicBezTo>
                    <a:pt x="99" y="216"/>
                    <a:pt x="97" y="217"/>
                    <a:pt x="95" y="218"/>
                  </a:cubicBezTo>
                  <a:cubicBezTo>
                    <a:pt x="93" y="219"/>
                    <a:pt x="91" y="220"/>
                    <a:pt x="89" y="221"/>
                  </a:cubicBezTo>
                  <a:cubicBezTo>
                    <a:pt x="88" y="222"/>
                    <a:pt x="86" y="222"/>
                    <a:pt x="85" y="223"/>
                  </a:cubicBezTo>
                  <a:cubicBezTo>
                    <a:pt x="75" y="226"/>
                    <a:pt x="65" y="224"/>
                    <a:pt x="57" y="218"/>
                  </a:cubicBezTo>
                  <a:cubicBezTo>
                    <a:pt x="56" y="217"/>
                    <a:pt x="54" y="215"/>
                    <a:pt x="52" y="214"/>
                  </a:cubicBezTo>
                  <a:cubicBezTo>
                    <a:pt x="32" y="195"/>
                    <a:pt x="20" y="153"/>
                    <a:pt x="15" y="118"/>
                  </a:cubicBezTo>
                  <a:cubicBezTo>
                    <a:pt x="14" y="117"/>
                    <a:pt x="14" y="115"/>
                    <a:pt x="14" y="114"/>
                  </a:cubicBezTo>
                  <a:cubicBezTo>
                    <a:pt x="12" y="97"/>
                    <a:pt x="11" y="83"/>
                    <a:pt x="11" y="73"/>
                  </a:cubicBezTo>
                  <a:cubicBezTo>
                    <a:pt x="13" y="54"/>
                    <a:pt x="22" y="31"/>
                    <a:pt x="37" y="18"/>
                  </a:cubicBezTo>
                  <a:cubicBezTo>
                    <a:pt x="39" y="17"/>
                    <a:pt x="40" y="16"/>
                    <a:pt x="42" y="15"/>
                  </a:cubicBezTo>
                  <a:cubicBezTo>
                    <a:pt x="42" y="14"/>
                    <a:pt x="42" y="14"/>
                    <a:pt x="43" y="14"/>
                  </a:cubicBezTo>
                  <a:cubicBezTo>
                    <a:pt x="52" y="8"/>
                    <a:pt x="62" y="10"/>
                    <a:pt x="72" y="14"/>
                  </a:cubicBezTo>
                  <a:cubicBezTo>
                    <a:pt x="74" y="15"/>
                    <a:pt x="77" y="17"/>
                    <a:pt x="80" y="18"/>
                  </a:cubicBezTo>
                  <a:cubicBezTo>
                    <a:pt x="81" y="19"/>
                    <a:pt x="83" y="20"/>
                    <a:pt x="85" y="21"/>
                  </a:cubicBezTo>
                  <a:cubicBezTo>
                    <a:pt x="86" y="22"/>
                    <a:pt x="88" y="23"/>
                    <a:pt x="89" y="24"/>
                  </a:cubicBezTo>
                  <a:cubicBezTo>
                    <a:pt x="90" y="25"/>
                    <a:pt x="91" y="25"/>
                    <a:pt x="92" y="26"/>
                  </a:cubicBezTo>
                  <a:cubicBezTo>
                    <a:pt x="107" y="36"/>
                    <a:pt x="122" y="51"/>
                    <a:pt x="138" y="63"/>
                  </a:cubicBezTo>
                  <a:cubicBezTo>
                    <a:pt x="130" y="61"/>
                    <a:pt x="122" y="59"/>
                    <a:pt x="113" y="58"/>
                  </a:cubicBezTo>
                  <a:cubicBezTo>
                    <a:pt x="110" y="58"/>
                    <a:pt x="110" y="62"/>
                    <a:pt x="113" y="63"/>
                  </a:cubicBezTo>
                  <a:cubicBezTo>
                    <a:pt x="133" y="69"/>
                    <a:pt x="153" y="80"/>
                    <a:pt x="175" y="81"/>
                  </a:cubicBezTo>
                  <a:cubicBezTo>
                    <a:pt x="179" y="81"/>
                    <a:pt x="179" y="75"/>
                    <a:pt x="176" y="74"/>
                  </a:cubicBezTo>
                  <a:cubicBezTo>
                    <a:pt x="172" y="73"/>
                    <a:pt x="168" y="72"/>
                    <a:pt x="165" y="71"/>
                  </a:cubicBezTo>
                  <a:cubicBezTo>
                    <a:pt x="161" y="69"/>
                    <a:pt x="158" y="68"/>
                    <a:pt x="155" y="66"/>
                  </a:cubicBezTo>
                  <a:cubicBezTo>
                    <a:pt x="155" y="66"/>
                    <a:pt x="155" y="66"/>
                    <a:pt x="155" y="65"/>
                  </a:cubicBezTo>
                  <a:cubicBezTo>
                    <a:pt x="162" y="63"/>
                    <a:pt x="168" y="58"/>
                    <a:pt x="175" y="55"/>
                  </a:cubicBezTo>
                  <a:cubicBezTo>
                    <a:pt x="178" y="54"/>
                    <a:pt x="181" y="53"/>
                    <a:pt x="185" y="52"/>
                  </a:cubicBezTo>
                  <a:cubicBezTo>
                    <a:pt x="186" y="52"/>
                    <a:pt x="188" y="51"/>
                    <a:pt x="189" y="51"/>
                  </a:cubicBezTo>
                  <a:cubicBezTo>
                    <a:pt x="204" y="48"/>
                    <a:pt x="219" y="50"/>
                    <a:pt x="231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  <p:sp>
          <p:nvSpPr>
            <p:cNvPr id="20" name="Freeform 6"/>
            <p:cNvSpPr/>
            <p:nvPr>
              <p:custDataLst>
                <p:tags r:id="rId15"/>
              </p:custDataLst>
            </p:nvPr>
          </p:nvSpPr>
          <p:spPr bwMode="auto">
            <a:xfrm>
              <a:off x="3782" y="1723"/>
              <a:ext cx="146" cy="208"/>
            </a:xfrm>
            <a:custGeom>
              <a:avLst/>
              <a:gdLst>
                <a:gd name="T0" fmla="*/ 2 w 61"/>
                <a:gd name="T1" fmla="*/ 83 h 87"/>
                <a:gd name="T2" fmla="*/ 5 w 61"/>
                <a:gd name="T3" fmla="*/ 86 h 87"/>
                <a:gd name="T4" fmla="*/ 31 w 61"/>
                <a:gd name="T5" fmla="*/ 60 h 87"/>
                <a:gd name="T6" fmla="*/ 35 w 61"/>
                <a:gd name="T7" fmla="*/ 55 h 87"/>
                <a:gd name="T8" fmla="*/ 36 w 61"/>
                <a:gd name="T9" fmla="*/ 53 h 87"/>
                <a:gd name="T10" fmla="*/ 60 w 61"/>
                <a:gd name="T11" fmla="*/ 2 h 87"/>
                <a:gd name="T12" fmla="*/ 57 w 61"/>
                <a:gd name="T13" fmla="*/ 2 h 87"/>
                <a:gd name="T14" fmla="*/ 35 w 61"/>
                <a:gd name="T15" fmla="*/ 43 h 87"/>
                <a:gd name="T16" fmla="*/ 33 w 61"/>
                <a:gd name="T17" fmla="*/ 45 h 87"/>
                <a:gd name="T18" fmla="*/ 31 w 61"/>
                <a:gd name="T19" fmla="*/ 48 h 87"/>
                <a:gd name="T20" fmla="*/ 2 w 61"/>
                <a:gd name="T21" fmla="*/ 8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87">
                  <a:moveTo>
                    <a:pt x="2" y="83"/>
                  </a:moveTo>
                  <a:cubicBezTo>
                    <a:pt x="0" y="85"/>
                    <a:pt x="3" y="87"/>
                    <a:pt x="5" y="86"/>
                  </a:cubicBezTo>
                  <a:cubicBezTo>
                    <a:pt x="16" y="81"/>
                    <a:pt x="24" y="71"/>
                    <a:pt x="31" y="60"/>
                  </a:cubicBezTo>
                  <a:cubicBezTo>
                    <a:pt x="32" y="58"/>
                    <a:pt x="34" y="57"/>
                    <a:pt x="35" y="55"/>
                  </a:cubicBezTo>
                  <a:cubicBezTo>
                    <a:pt x="35" y="54"/>
                    <a:pt x="36" y="54"/>
                    <a:pt x="36" y="53"/>
                  </a:cubicBezTo>
                  <a:cubicBezTo>
                    <a:pt x="47" y="38"/>
                    <a:pt x="54" y="20"/>
                    <a:pt x="60" y="2"/>
                  </a:cubicBezTo>
                  <a:cubicBezTo>
                    <a:pt x="61" y="0"/>
                    <a:pt x="58" y="0"/>
                    <a:pt x="57" y="2"/>
                  </a:cubicBezTo>
                  <a:cubicBezTo>
                    <a:pt x="51" y="16"/>
                    <a:pt x="44" y="29"/>
                    <a:pt x="35" y="43"/>
                  </a:cubicBezTo>
                  <a:cubicBezTo>
                    <a:pt x="34" y="43"/>
                    <a:pt x="34" y="44"/>
                    <a:pt x="33" y="45"/>
                  </a:cubicBezTo>
                  <a:cubicBezTo>
                    <a:pt x="33" y="46"/>
                    <a:pt x="32" y="47"/>
                    <a:pt x="31" y="48"/>
                  </a:cubicBezTo>
                  <a:cubicBezTo>
                    <a:pt x="22" y="60"/>
                    <a:pt x="9" y="70"/>
                    <a:pt x="2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  <p:sp>
          <p:nvSpPr>
            <p:cNvPr id="21" name="Freeform 7"/>
            <p:cNvSpPr/>
            <p:nvPr>
              <p:custDataLst>
                <p:tags r:id="rId16"/>
              </p:custDataLst>
            </p:nvPr>
          </p:nvSpPr>
          <p:spPr bwMode="auto">
            <a:xfrm>
              <a:off x="3481" y="1536"/>
              <a:ext cx="31" cy="165"/>
            </a:xfrm>
            <a:custGeom>
              <a:avLst/>
              <a:gdLst>
                <a:gd name="T0" fmla="*/ 12 w 13"/>
                <a:gd name="T1" fmla="*/ 66 h 69"/>
                <a:gd name="T2" fmla="*/ 10 w 13"/>
                <a:gd name="T3" fmla="*/ 34 h 69"/>
                <a:gd name="T4" fmla="*/ 8 w 13"/>
                <a:gd name="T5" fmla="*/ 1 h 69"/>
                <a:gd name="T6" fmla="*/ 5 w 13"/>
                <a:gd name="T7" fmla="*/ 1 h 69"/>
                <a:gd name="T8" fmla="*/ 9 w 13"/>
                <a:gd name="T9" fmla="*/ 67 h 69"/>
                <a:gd name="T10" fmla="*/ 12 w 13"/>
                <a:gd name="T11" fmla="*/ 6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69">
                  <a:moveTo>
                    <a:pt x="12" y="66"/>
                  </a:moveTo>
                  <a:cubicBezTo>
                    <a:pt x="13" y="56"/>
                    <a:pt x="10" y="44"/>
                    <a:pt x="10" y="34"/>
                  </a:cubicBezTo>
                  <a:cubicBezTo>
                    <a:pt x="9" y="23"/>
                    <a:pt x="8" y="12"/>
                    <a:pt x="8" y="1"/>
                  </a:cubicBezTo>
                  <a:cubicBezTo>
                    <a:pt x="8" y="0"/>
                    <a:pt x="5" y="0"/>
                    <a:pt x="5" y="1"/>
                  </a:cubicBezTo>
                  <a:cubicBezTo>
                    <a:pt x="4" y="21"/>
                    <a:pt x="0" y="48"/>
                    <a:pt x="9" y="67"/>
                  </a:cubicBezTo>
                  <a:cubicBezTo>
                    <a:pt x="9" y="69"/>
                    <a:pt x="11" y="68"/>
                    <a:pt x="12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  <p:sp>
          <p:nvSpPr>
            <p:cNvPr id="22" name="Freeform 8"/>
            <p:cNvSpPr/>
            <p:nvPr>
              <p:custDataLst>
                <p:tags r:id="rId17"/>
              </p:custDataLst>
            </p:nvPr>
          </p:nvSpPr>
          <p:spPr bwMode="auto">
            <a:xfrm>
              <a:off x="3531" y="1555"/>
              <a:ext cx="36" cy="146"/>
            </a:xfrm>
            <a:custGeom>
              <a:avLst/>
              <a:gdLst>
                <a:gd name="T0" fmla="*/ 0 w 15"/>
                <a:gd name="T1" fmla="*/ 4 h 61"/>
                <a:gd name="T2" fmla="*/ 8 w 15"/>
                <a:gd name="T3" fmla="*/ 59 h 61"/>
                <a:gd name="T4" fmla="*/ 11 w 15"/>
                <a:gd name="T5" fmla="*/ 59 h 61"/>
                <a:gd name="T6" fmla="*/ 5 w 15"/>
                <a:gd name="T7" fmla="*/ 3 h 61"/>
                <a:gd name="T8" fmla="*/ 0 w 15"/>
                <a:gd name="T9" fmla="*/ 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1">
                  <a:moveTo>
                    <a:pt x="0" y="4"/>
                  </a:moveTo>
                  <a:cubicBezTo>
                    <a:pt x="2" y="22"/>
                    <a:pt x="4" y="41"/>
                    <a:pt x="8" y="59"/>
                  </a:cubicBezTo>
                  <a:cubicBezTo>
                    <a:pt x="8" y="61"/>
                    <a:pt x="11" y="61"/>
                    <a:pt x="11" y="59"/>
                  </a:cubicBezTo>
                  <a:cubicBezTo>
                    <a:pt x="15" y="41"/>
                    <a:pt x="10" y="20"/>
                    <a:pt x="5" y="3"/>
                  </a:cubicBezTo>
                  <a:cubicBezTo>
                    <a:pt x="4" y="0"/>
                    <a:pt x="0" y="1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  <p:sp>
          <p:nvSpPr>
            <p:cNvPr id="23" name="Freeform 9"/>
            <p:cNvSpPr/>
            <p:nvPr>
              <p:custDataLst>
                <p:tags r:id="rId18"/>
              </p:custDataLst>
            </p:nvPr>
          </p:nvSpPr>
          <p:spPr bwMode="auto">
            <a:xfrm>
              <a:off x="4002" y="1505"/>
              <a:ext cx="72" cy="81"/>
            </a:xfrm>
            <a:custGeom>
              <a:avLst/>
              <a:gdLst>
                <a:gd name="T0" fmla="*/ 28 w 30"/>
                <a:gd name="T1" fmla="*/ 33 h 34"/>
                <a:gd name="T2" fmla="*/ 29 w 30"/>
                <a:gd name="T3" fmla="*/ 30 h 34"/>
                <a:gd name="T4" fmla="*/ 7 w 30"/>
                <a:gd name="T5" fmla="*/ 3 h 34"/>
                <a:gd name="T6" fmla="*/ 1 w 30"/>
                <a:gd name="T7" fmla="*/ 5 h 34"/>
                <a:gd name="T8" fmla="*/ 28 w 30"/>
                <a:gd name="T9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4">
                  <a:moveTo>
                    <a:pt x="28" y="33"/>
                  </a:moveTo>
                  <a:cubicBezTo>
                    <a:pt x="29" y="34"/>
                    <a:pt x="30" y="31"/>
                    <a:pt x="29" y="30"/>
                  </a:cubicBezTo>
                  <a:cubicBezTo>
                    <a:pt x="21" y="21"/>
                    <a:pt x="11" y="15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6" y="17"/>
                    <a:pt x="16" y="28"/>
                    <a:pt x="28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</p:grpSp>
      <p:grpSp>
        <p:nvGrpSpPr>
          <p:cNvPr id="24" name="组合 23"/>
          <p:cNvGrpSpPr/>
          <p:nvPr>
            <p:custDataLst>
              <p:tags r:id="rId19"/>
            </p:custDataLst>
          </p:nvPr>
        </p:nvGrpSpPr>
        <p:grpSpPr>
          <a:xfrm>
            <a:off x="5684320" y="2128124"/>
            <a:ext cx="1022528" cy="2110440"/>
            <a:chOff x="5291138" y="2160588"/>
            <a:chExt cx="1022350" cy="2109788"/>
          </a:xfrm>
          <a:solidFill>
            <a:srgbClr val="FF3399"/>
          </a:solidFill>
        </p:grpSpPr>
        <p:sp>
          <p:nvSpPr>
            <p:cNvPr id="25" name="Freeform 84"/>
            <p:cNvSpPr>
              <a:spLocks noEditPoints="1"/>
            </p:cNvSpPr>
            <p:nvPr>
              <p:custDataLst>
                <p:tags r:id="rId20"/>
              </p:custDataLst>
            </p:nvPr>
          </p:nvSpPr>
          <p:spPr bwMode="auto">
            <a:xfrm>
              <a:off x="5762625" y="2857500"/>
              <a:ext cx="550863" cy="1377950"/>
            </a:xfrm>
            <a:custGeom>
              <a:avLst/>
              <a:gdLst>
                <a:gd name="T0" fmla="*/ 180 w 347"/>
                <a:gd name="T1" fmla="*/ 60 h 868"/>
                <a:gd name="T2" fmla="*/ 2 w 347"/>
                <a:gd name="T3" fmla="*/ 209 h 868"/>
                <a:gd name="T4" fmla="*/ 4 w 347"/>
                <a:gd name="T5" fmla="*/ 214 h 868"/>
                <a:gd name="T6" fmla="*/ 2 w 347"/>
                <a:gd name="T7" fmla="*/ 233 h 868"/>
                <a:gd name="T8" fmla="*/ 2 w 347"/>
                <a:gd name="T9" fmla="*/ 271 h 868"/>
                <a:gd name="T10" fmla="*/ 2 w 347"/>
                <a:gd name="T11" fmla="*/ 293 h 868"/>
                <a:gd name="T12" fmla="*/ 2 w 347"/>
                <a:gd name="T13" fmla="*/ 325 h 868"/>
                <a:gd name="T14" fmla="*/ 4 w 347"/>
                <a:gd name="T15" fmla="*/ 346 h 868"/>
                <a:gd name="T16" fmla="*/ 4 w 347"/>
                <a:gd name="T17" fmla="*/ 370 h 868"/>
                <a:gd name="T18" fmla="*/ 285 w 347"/>
                <a:gd name="T19" fmla="*/ 209 h 868"/>
                <a:gd name="T20" fmla="*/ 6 w 347"/>
                <a:gd name="T21" fmla="*/ 398 h 868"/>
                <a:gd name="T22" fmla="*/ 321 w 347"/>
                <a:gd name="T23" fmla="*/ 239 h 868"/>
                <a:gd name="T24" fmla="*/ 11 w 347"/>
                <a:gd name="T25" fmla="*/ 436 h 868"/>
                <a:gd name="T26" fmla="*/ 319 w 347"/>
                <a:gd name="T27" fmla="*/ 286 h 868"/>
                <a:gd name="T28" fmla="*/ 17 w 347"/>
                <a:gd name="T29" fmla="*/ 494 h 868"/>
                <a:gd name="T30" fmla="*/ 252 w 347"/>
                <a:gd name="T31" fmla="*/ 368 h 868"/>
                <a:gd name="T32" fmla="*/ 19 w 347"/>
                <a:gd name="T33" fmla="*/ 507 h 868"/>
                <a:gd name="T34" fmla="*/ 21 w 347"/>
                <a:gd name="T35" fmla="*/ 532 h 868"/>
                <a:gd name="T36" fmla="*/ 24 w 347"/>
                <a:gd name="T37" fmla="*/ 550 h 868"/>
                <a:gd name="T38" fmla="*/ 26 w 347"/>
                <a:gd name="T39" fmla="*/ 556 h 868"/>
                <a:gd name="T40" fmla="*/ 178 w 347"/>
                <a:gd name="T41" fmla="*/ 498 h 868"/>
                <a:gd name="T42" fmla="*/ 317 w 347"/>
                <a:gd name="T43" fmla="*/ 419 h 868"/>
                <a:gd name="T44" fmla="*/ 36 w 347"/>
                <a:gd name="T45" fmla="*/ 631 h 868"/>
                <a:gd name="T46" fmla="*/ 293 w 347"/>
                <a:gd name="T47" fmla="*/ 511 h 868"/>
                <a:gd name="T48" fmla="*/ 47 w 347"/>
                <a:gd name="T49" fmla="*/ 695 h 868"/>
                <a:gd name="T50" fmla="*/ 51 w 347"/>
                <a:gd name="T51" fmla="*/ 723 h 868"/>
                <a:gd name="T52" fmla="*/ 56 w 347"/>
                <a:gd name="T53" fmla="*/ 742 h 868"/>
                <a:gd name="T54" fmla="*/ 62 w 347"/>
                <a:gd name="T55" fmla="*/ 776 h 868"/>
                <a:gd name="T56" fmla="*/ 68 w 347"/>
                <a:gd name="T57" fmla="*/ 808 h 868"/>
                <a:gd name="T58" fmla="*/ 73 w 347"/>
                <a:gd name="T59" fmla="*/ 825 h 868"/>
                <a:gd name="T60" fmla="*/ 79 w 347"/>
                <a:gd name="T61" fmla="*/ 860 h 868"/>
                <a:gd name="T62" fmla="*/ 83 w 347"/>
                <a:gd name="T63" fmla="*/ 868 h 868"/>
                <a:gd name="T64" fmla="*/ 120 w 347"/>
                <a:gd name="T65" fmla="*/ 825 h 868"/>
                <a:gd name="T66" fmla="*/ 184 w 347"/>
                <a:gd name="T67" fmla="*/ 744 h 868"/>
                <a:gd name="T68" fmla="*/ 205 w 347"/>
                <a:gd name="T69" fmla="*/ 712 h 868"/>
                <a:gd name="T70" fmla="*/ 244 w 347"/>
                <a:gd name="T71" fmla="*/ 652 h 868"/>
                <a:gd name="T72" fmla="*/ 265 w 347"/>
                <a:gd name="T73" fmla="*/ 609 h 868"/>
                <a:gd name="T74" fmla="*/ 282 w 347"/>
                <a:gd name="T75" fmla="*/ 575 h 868"/>
                <a:gd name="T76" fmla="*/ 297 w 347"/>
                <a:gd name="T77" fmla="*/ 535 h 868"/>
                <a:gd name="T78" fmla="*/ 317 w 347"/>
                <a:gd name="T79" fmla="*/ 481 h 868"/>
                <a:gd name="T80" fmla="*/ 325 w 347"/>
                <a:gd name="T81" fmla="*/ 449 h 868"/>
                <a:gd name="T82" fmla="*/ 334 w 347"/>
                <a:gd name="T83" fmla="*/ 406 h 868"/>
                <a:gd name="T84" fmla="*/ 338 w 347"/>
                <a:gd name="T85" fmla="*/ 387 h 868"/>
                <a:gd name="T86" fmla="*/ 340 w 347"/>
                <a:gd name="T87" fmla="*/ 368 h 868"/>
                <a:gd name="T88" fmla="*/ 342 w 347"/>
                <a:gd name="T89" fmla="*/ 357 h 868"/>
                <a:gd name="T90" fmla="*/ 344 w 347"/>
                <a:gd name="T91" fmla="*/ 331 h 868"/>
                <a:gd name="T92" fmla="*/ 344 w 347"/>
                <a:gd name="T93" fmla="*/ 314 h 868"/>
                <a:gd name="T94" fmla="*/ 60 w 347"/>
                <a:gd name="T95" fmla="*/ 477 h 868"/>
                <a:gd name="T96" fmla="*/ 344 w 347"/>
                <a:gd name="T97" fmla="*/ 301 h 868"/>
                <a:gd name="T98" fmla="*/ 34 w 347"/>
                <a:gd name="T99" fmla="*/ 449 h 868"/>
                <a:gd name="T100" fmla="*/ 344 w 347"/>
                <a:gd name="T101" fmla="*/ 242 h 868"/>
                <a:gd name="T102" fmla="*/ 342 w 347"/>
                <a:gd name="T103" fmla="*/ 227 h 868"/>
                <a:gd name="T104" fmla="*/ 340 w 347"/>
                <a:gd name="T105" fmla="*/ 205 h 868"/>
                <a:gd name="T106" fmla="*/ 336 w 347"/>
                <a:gd name="T107" fmla="*/ 179 h 868"/>
                <a:gd name="T108" fmla="*/ 336 w 347"/>
                <a:gd name="T109" fmla="*/ 177 h 868"/>
                <a:gd name="T110" fmla="*/ 329 w 347"/>
                <a:gd name="T111" fmla="*/ 145 h 868"/>
                <a:gd name="T112" fmla="*/ 327 w 347"/>
                <a:gd name="T113" fmla="*/ 132 h 868"/>
                <a:gd name="T114" fmla="*/ 319 w 347"/>
                <a:gd name="T115" fmla="*/ 96 h 868"/>
                <a:gd name="T116" fmla="*/ 312 w 347"/>
                <a:gd name="T117" fmla="*/ 79 h 868"/>
                <a:gd name="T118" fmla="*/ 302 w 347"/>
                <a:gd name="T119" fmla="*/ 47 h 868"/>
                <a:gd name="T120" fmla="*/ 299 w 347"/>
                <a:gd name="T121" fmla="*/ 40 h 868"/>
                <a:gd name="T122" fmla="*/ 295 w 347"/>
                <a:gd name="T123" fmla="*/ 3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7" h="865">
                  <a:moveTo>
                    <a:pt x="180" y="60"/>
                  </a:moveTo>
                  <a:lnTo>
                    <a:pt x="9" y="158"/>
                  </a:lnTo>
                  <a:lnTo>
                    <a:pt x="9" y="158"/>
                  </a:lnTo>
                  <a:lnTo>
                    <a:pt x="9" y="158"/>
                  </a:lnTo>
                  <a:lnTo>
                    <a:pt x="9" y="158"/>
                  </a:lnTo>
                  <a:lnTo>
                    <a:pt x="145" y="81"/>
                  </a:lnTo>
                  <a:lnTo>
                    <a:pt x="180" y="60"/>
                  </a:lnTo>
                  <a:close/>
                  <a:moveTo>
                    <a:pt x="282" y="0"/>
                  </a:moveTo>
                  <a:lnTo>
                    <a:pt x="216" y="38"/>
                  </a:lnTo>
                  <a:lnTo>
                    <a:pt x="180" y="60"/>
                  </a:lnTo>
                  <a:lnTo>
                    <a:pt x="265" y="11"/>
                  </a:lnTo>
                  <a:lnTo>
                    <a:pt x="6" y="177"/>
                  </a:lnTo>
                  <a:lnTo>
                    <a:pt x="6" y="177"/>
                  </a:lnTo>
                  <a:lnTo>
                    <a:pt x="6" y="179"/>
                  </a:lnTo>
                  <a:lnTo>
                    <a:pt x="272" y="25"/>
                  </a:lnTo>
                  <a:lnTo>
                    <a:pt x="4" y="199"/>
                  </a:lnTo>
                  <a:lnTo>
                    <a:pt x="4" y="199"/>
                  </a:lnTo>
                  <a:lnTo>
                    <a:pt x="4" y="199"/>
                  </a:lnTo>
                  <a:lnTo>
                    <a:pt x="265" y="49"/>
                  </a:lnTo>
                  <a:lnTo>
                    <a:pt x="2" y="209"/>
                  </a:lnTo>
                  <a:lnTo>
                    <a:pt x="2" y="212"/>
                  </a:lnTo>
                  <a:lnTo>
                    <a:pt x="4" y="212"/>
                  </a:lnTo>
                  <a:lnTo>
                    <a:pt x="130" y="139"/>
                  </a:lnTo>
                  <a:lnTo>
                    <a:pt x="2" y="212"/>
                  </a:lnTo>
                  <a:lnTo>
                    <a:pt x="2" y="212"/>
                  </a:lnTo>
                  <a:lnTo>
                    <a:pt x="2" y="212"/>
                  </a:lnTo>
                  <a:lnTo>
                    <a:pt x="2" y="214"/>
                  </a:lnTo>
                  <a:lnTo>
                    <a:pt x="4" y="214"/>
                  </a:lnTo>
                  <a:lnTo>
                    <a:pt x="4" y="214"/>
                  </a:lnTo>
                  <a:lnTo>
                    <a:pt x="4" y="214"/>
                  </a:lnTo>
                  <a:lnTo>
                    <a:pt x="4" y="214"/>
                  </a:lnTo>
                  <a:lnTo>
                    <a:pt x="4" y="214"/>
                  </a:lnTo>
                  <a:lnTo>
                    <a:pt x="250" y="70"/>
                  </a:lnTo>
                  <a:lnTo>
                    <a:pt x="2" y="220"/>
                  </a:lnTo>
                  <a:lnTo>
                    <a:pt x="2" y="220"/>
                  </a:lnTo>
                  <a:lnTo>
                    <a:pt x="2" y="220"/>
                  </a:lnTo>
                  <a:lnTo>
                    <a:pt x="274" y="64"/>
                  </a:lnTo>
                  <a:lnTo>
                    <a:pt x="2" y="233"/>
                  </a:lnTo>
                  <a:lnTo>
                    <a:pt x="2" y="233"/>
                  </a:lnTo>
                  <a:lnTo>
                    <a:pt x="2" y="233"/>
                  </a:lnTo>
                  <a:lnTo>
                    <a:pt x="287" y="68"/>
                  </a:lnTo>
                  <a:lnTo>
                    <a:pt x="2" y="250"/>
                  </a:lnTo>
                  <a:lnTo>
                    <a:pt x="2" y="252"/>
                  </a:lnTo>
                  <a:lnTo>
                    <a:pt x="2" y="252"/>
                  </a:lnTo>
                  <a:lnTo>
                    <a:pt x="261" y="102"/>
                  </a:lnTo>
                  <a:lnTo>
                    <a:pt x="2" y="259"/>
                  </a:lnTo>
                  <a:lnTo>
                    <a:pt x="2" y="259"/>
                  </a:lnTo>
                  <a:lnTo>
                    <a:pt x="2" y="259"/>
                  </a:lnTo>
                  <a:lnTo>
                    <a:pt x="285" y="96"/>
                  </a:lnTo>
                  <a:lnTo>
                    <a:pt x="2" y="271"/>
                  </a:lnTo>
                  <a:lnTo>
                    <a:pt x="0" y="271"/>
                  </a:lnTo>
                  <a:lnTo>
                    <a:pt x="2" y="271"/>
                  </a:lnTo>
                  <a:lnTo>
                    <a:pt x="272" y="115"/>
                  </a:lnTo>
                  <a:lnTo>
                    <a:pt x="2" y="278"/>
                  </a:lnTo>
                  <a:lnTo>
                    <a:pt x="0" y="280"/>
                  </a:lnTo>
                  <a:lnTo>
                    <a:pt x="2" y="280"/>
                  </a:lnTo>
                  <a:lnTo>
                    <a:pt x="291" y="113"/>
                  </a:lnTo>
                  <a:lnTo>
                    <a:pt x="2" y="293"/>
                  </a:lnTo>
                  <a:lnTo>
                    <a:pt x="0" y="293"/>
                  </a:lnTo>
                  <a:lnTo>
                    <a:pt x="2" y="293"/>
                  </a:lnTo>
                  <a:lnTo>
                    <a:pt x="295" y="124"/>
                  </a:lnTo>
                  <a:lnTo>
                    <a:pt x="2" y="306"/>
                  </a:lnTo>
                  <a:lnTo>
                    <a:pt x="2" y="306"/>
                  </a:lnTo>
                  <a:lnTo>
                    <a:pt x="2" y="306"/>
                  </a:lnTo>
                  <a:lnTo>
                    <a:pt x="297" y="137"/>
                  </a:lnTo>
                  <a:lnTo>
                    <a:pt x="2" y="319"/>
                  </a:lnTo>
                  <a:lnTo>
                    <a:pt x="2" y="321"/>
                  </a:lnTo>
                  <a:lnTo>
                    <a:pt x="2" y="321"/>
                  </a:lnTo>
                  <a:lnTo>
                    <a:pt x="272" y="165"/>
                  </a:lnTo>
                  <a:lnTo>
                    <a:pt x="2" y="325"/>
                  </a:lnTo>
                  <a:lnTo>
                    <a:pt x="2" y="327"/>
                  </a:lnTo>
                  <a:lnTo>
                    <a:pt x="2" y="327"/>
                  </a:lnTo>
                  <a:lnTo>
                    <a:pt x="276" y="169"/>
                  </a:lnTo>
                  <a:lnTo>
                    <a:pt x="2" y="331"/>
                  </a:lnTo>
                  <a:lnTo>
                    <a:pt x="2" y="333"/>
                  </a:lnTo>
                  <a:lnTo>
                    <a:pt x="2" y="333"/>
                  </a:lnTo>
                  <a:lnTo>
                    <a:pt x="302" y="160"/>
                  </a:lnTo>
                  <a:lnTo>
                    <a:pt x="2" y="344"/>
                  </a:lnTo>
                  <a:lnTo>
                    <a:pt x="2" y="346"/>
                  </a:lnTo>
                  <a:lnTo>
                    <a:pt x="4" y="346"/>
                  </a:lnTo>
                  <a:lnTo>
                    <a:pt x="278" y="188"/>
                  </a:lnTo>
                  <a:lnTo>
                    <a:pt x="4" y="351"/>
                  </a:lnTo>
                  <a:lnTo>
                    <a:pt x="4" y="353"/>
                  </a:lnTo>
                  <a:lnTo>
                    <a:pt x="4" y="353"/>
                  </a:lnTo>
                  <a:lnTo>
                    <a:pt x="312" y="175"/>
                  </a:lnTo>
                  <a:lnTo>
                    <a:pt x="4" y="368"/>
                  </a:lnTo>
                  <a:lnTo>
                    <a:pt x="4" y="370"/>
                  </a:lnTo>
                  <a:lnTo>
                    <a:pt x="4" y="370"/>
                  </a:lnTo>
                  <a:lnTo>
                    <a:pt x="109" y="310"/>
                  </a:lnTo>
                  <a:lnTo>
                    <a:pt x="4" y="370"/>
                  </a:lnTo>
                  <a:lnTo>
                    <a:pt x="4" y="370"/>
                  </a:lnTo>
                  <a:lnTo>
                    <a:pt x="4" y="370"/>
                  </a:lnTo>
                  <a:lnTo>
                    <a:pt x="4" y="370"/>
                  </a:lnTo>
                  <a:lnTo>
                    <a:pt x="4" y="370"/>
                  </a:lnTo>
                  <a:lnTo>
                    <a:pt x="4" y="370"/>
                  </a:lnTo>
                  <a:lnTo>
                    <a:pt x="4" y="370"/>
                  </a:lnTo>
                  <a:lnTo>
                    <a:pt x="4" y="372"/>
                  </a:lnTo>
                  <a:lnTo>
                    <a:pt x="4" y="372"/>
                  </a:lnTo>
                  <a:lnTo>
                    <a:pt x="6" y="372"/>
                  </a:lnTo>
                  <a:lnTo>
                    <a:pt x="285" y="209"/>
                  </a:lnTo>
                  <a:lnTo>
                    <a:pt x="4" y="376"/>
                  </a:lnTo>
                  <a:lnTo>
                    <a:pt x="4" y="378"/>
                  </a:lnTo>
                  <a:lnTo>
                    <a:pt x="6" y="378"/>
                  </a:lnTo>
                  <a:lnTo>
                    <a:pt x="310" y="203"/>
                  </a:lnTo>
                  <a:lnTo>
                    <a:pt x="6" y="391"/>
                  </a:lnTo>
                  <a:lnTo>
                    <a:pt x="6" y="391"/>
                  </a:lnTo>
                  <a:lnTo>
                    <a:pt x="6" y="391"/>
                  </a:lnTo>
                  <a:lnTo>
                    <a:pt x="285" y="231"/>
                  </a:lnTo>
                  <a:lnTo>
                    <a:pt x="6" y="398"/>
                  </a:lnTo>
                  <a:lnTo>
                    <a:pt x="6" y="398"/>
                  </a:lnTo>
                  <a:lnTo>
                    <a:pt x="6" y="398"/>
                  </a:lnTo>
                  <a:lnTo>
                    <a:pt x="310" y="222"/>
                  </a:lnTo>
                  <a:lnTo>
                    <a:pt x="9" y="408"/>
                  </a:lnTo>
                  <a:lnTo>
                    <a:pt x="9" y="410"/>
                  </a:lnTo>
                  <a:lnTo>
                    <a:pt x="9" y="410"/>
                  </a:lnTo>
                  <a:lnTo>
                    <a:pt x="297" y="242"/>
                  </a:lnTo>
                  <a:lnTo>
                    <a:pt x="9" y="417"/>
                  </a:lnTo>
                  <a:lnTo>
                    <a:pt x="9" y="419"/>
                  </a:lnTo>
                  <a:lnTo>
                    <a:pt x="9" y="419"/>
                  </a:lnTo>
                  <a:lnTo>
                    <a:pt x="321" y="239"/>
                  </a:lnTo>
                  <a:lnTo>
                    <a:pt x="11" y="434"/>
                  </a:lnTo>
                  <a:lnTo>
                    <a:pt x="11" y="434"/>
                  </a:lnTo>
                  <a:lnTo>
                    <a:pt x="11" y="434"/>
                  </a:lnTo>
                  <a:lnTo>
                    <a:pt x="58" y="406"/>
                  </a:lnTo>
                  <a:lnTo>
                    <a:pt x="11" y="434"/>
                  </a:lnTo>
                  <a:lnTo>
                    <a:pt x="11" y="434"/>
                  </a:lnTo>
                  <a:lnTo>
                    <a:pt x="11" y="434"/>
                  </a:lnTo>
                  <a:lnTo>
                    <a:pt x="11" y="436"/>
                  </a:lnTo>
                  <a:lnTo>
                    <a:pt x="11" y="436"/>
                  </a:lnTo>
                  <a:lnTo>
                    <a:pt x="11" y="436"/>
                  </a:lnTo>
                  <a:lnTo>
                    <a:pt x="11" y="436"/>
                  </a:lnTo>
                  <a:lnTo>
                    <a:pt x="306" y="265"/>
                  </a:lnTo>
                  <a:lnTo>
                    <a:pt x="11" y="445"/>
                  </a:lnTo>
                  <a:lnTo>
                    <a:pt x="11" y="445"/>
                  </a:lnTo>
                  <a:lnTo>
                    <a:pt x="11" y="445"/>
                  </a:lnTo>
                  <a:lnTo>
                    <a:pt x="325" y="265"/>
                  </a:lnTo>
                  <a:lnTo>
                    <a:pt x="13" y="462"/>
                  </a:lnTo>
                  <a:lnTo>
                    <a:pt x="13" y="462"/>
                  </a:lnTo>
                  <a:lnTo>
                    <a:pt x="13" y="462"/>
                  </a:lnTo>
                  <a:lnTo>
                    <a:pt x="319" y="286"/>
                  </a:lnTo>
                  <a:lnTo>
                    <a:pt x="15" y="475"/>
                  </a:lnTo>
                  <a:lnTo>
                    <a:pt x="15" y="477"/>
                  </a:lnTo>
                  <a:lnTo>
                    <a:pt x="15" y="477"/>
                  </a:lnTo>
                  <a:lnTo>
                    <a:pt x="323" y="297"/>
                  </a:lnTo>
                  <a:lnTo>
                    <a:pt x="17" y="492"/>
                  </a:lnTo>
                  <a:lnTo>
                    <a:pt x="17" y="492"/>
                  </a:lnTo>
                  <a:lnTo>
                    <a:pt x="17" y="492"/>
                  </a:lnTo>
                  <a:lnTo>
                    <a:pt x="165" y="408"/>
                  </a:lnTo>
                  <a:lnTo>
                    <a:pt x="17" y="494"/>
                  </a:lnTo>
                  <a:lnTo>
                    <a:pt x="17" y="494"/>
                  </a:lnTo>
                  <a:lnTo>
                    <a:pt x="17" y="494"/>
                  </a:lnTo>
                  <a:lnTo>
                    <a:pt x="17" y="494"/>
                  </a:lnTo>
                  <a:lnTo>
                    <a:pt x="17" y="494"/>
                  </a:lnTo>
                  <a:lnTo>
                    <a:pt x="17" y="494"/>
                  </a:lnTo>
                  <a:lnTo>
                    <a:pt x="17" y="494"/>
                  </a:lnTo>
                  <a:lnTo>
                    <a:pt x="304" y="329"/>
                  </a:lnTo>
                  <a:lnTo>
                    <a:pt x="17" y="502"/>
                  </a:lnTo>
                  <a:lnTo>
                    <a:pt x="17" y="502"/>
                  </a:lnTo>
                  <a:lnTo>
                    <a:pt x="19" y="502"/>
                  </a:lnTo>
                  <a:lnTo>
                    <a:pt x="252" y="368"/>
                  </a:lnTo>
                  <a:lnTo>
                    <a:pt x="19" y="505"/>
                  </a:lnTo>
                  <a:lnTo>
                    <a:pt x="19" y="505"/>
                  </a:lnTo>
                  <a:lnTo>
                    <a:pt x="19" y="505"/>
                  </a:lnTo>
                  <a:lnTo>
                    <a:pt x="19" y="505"/>
                  </a:lnTo>
                  <a:lnTo>
                    <a:pt x="19" y="505"/>
                  </a:lnTo>
                  <a:lnTo>
                    <a:pt x="17" y="507"/>
                  </a:lnTo>
                  <a:lnTo>
                    <a:pt x="17" y="507"/>
                  </a:lnTo>
                  <a:lnTo>
                    <a:pt x="19" y="507"/>
                  </a:lnTo>
                  <a:lnTo>
                    <a:pt x="19" y="507"/>
                  </a:lnTo>
                  <a:lnTo>
                    <a:pt x="19" y="507"/>
                  </a:lnTo>
                  <a:lnTo>
                    <a:pt x="317" y="333"/>
                  </a:lnTo>
                  <a:lnTo>
                    <a:pt x="19" y="517"/>
                  </a:lnTo>
                  <a:lnTo>
                    <a:pt x="19" y="520"/>
                  </a:lnTo>
                  <a:lnTo>
                    <a:pt x="21" y="520"/>
                  </a:lnTo>
                  <a:lnTo>
                    <a:pt x="312" y="351"/>
                  </a:lnTo>
                  <a:lnTo>
                    <a:pt x="21" y="528"/>
                  </a:lnTo>
                  <a:lnTo>
                    <a:pt x="21" y="530"/>
                  </a:lnTo>
                  <a:lnTo>
                    <a:pt x="21" y="530"/>
                  </a:lnTo>
                  <a:lnTo>
                    <a:pt x="267" y="387"/>
                  </a:lnTo>
                  <a:lnTo>
                    <a:pt x="21" y="532"/>
                  </a:lnTo>
                  <a:lnTo>
                    <a:pt x="21" y="535"/>
                  </a:lnTo>
                  <a:lnTo>
                    <a:pt x="21" y="535"/>
                  </a:lnTo>
                  <a:lnTo>
                    <a:pt x="297" y="374"/>
                  </a:lnTo>
                  <a:lnTo>
                    <a:pt x="24" y="541"/>
                  </a:lnTo>
                  <a:lnTo>
                    <a:pt x="24" y="541"/>
                  </a:lnTo>
                  <a:lnTo>
                    <a:pt x="24" y="541"/>
                  </a:lnTo>
                  <a:lnTo>
                    <a:pt x="304" y="381"/>
                  </a:lnTo>
                  <a:lnTo>
                    <a:pt x="24" y="550"/>
                  </a:lnTo>
                  <a:lnTo>
                    <a:pt x="24" y="550"/>
                  </a:lnTo>
                  <a:lnTo>
                    <a:pt x="24" y="550"/>
                  </a:lnTo>
                  <a:lnTo>
                    <a:pt x="24" y="550"/>
                  </a:lnTo>
                  <a:lnTo>
                    <a:pt x="24" y="550"/>
                  </a:lnTo>
                  <a:lnTo>
                    <a:pt x="24" y="550"/>
                  </a:lnTo>
                  <a:lnTo>
                    <a:pt x="24" y="552"/>
                  </a:lnTo>
                  <a:lnTo>
                    <a:pt x="24" y="552"/>
                  </a:lnTo>
                  <a:lnTo>
                    <a:pt x="26" y="552"/>
                  </a:lnTo>
                  <a:lnTo>
                    <a:pt x="26" y="552"/>
                  </a:lnTo>
                  <a:lnTo>
                    <a:pt x="270" y="408"/>
                  </a:lnTo>
                  <a:lnTo>
                    <a:pt x="26" y="556"/>
                  </a:lnTo>
                  <a:lnTo>
                    <a:pt x="26" y="556"/>
                  </a:lnTo>
                  <a:lnTo>
                    <a:pt x="26" y="556"/>
                  </a:lnTo>
                  <a:lnTo>
                    <a:pt x="306" y="393"/>
                  </a:lnTo>
                  <a:lnTo>
                    <a:pt x="26" y="564"/>
                  </a:lnTo>
                  <a:lnTo>
                    <a:pt x="26" y="567"/>
                  </a:lnTo>
                  <a:lnTo>
                    <a:pt x="28" y="567"/>
                  </a:lnTo>
                  <a:lnTo>
                    <a:pt x="319" y="398"/>
                  </a:lnTo>
                  <a:lnTo>
                    <a:pt x="30" y="582"/>
                  </a:lnTo>
                  <a:lnTo>
                    <a:pt x="28" y="584"/>
                  </a:lnTo>
                  <a:lnTo>
                    <a:pt x="30" y="584"/>
                  </a:lnTo>
                  <a:lnTo>
                    <a:pt x="178" y="498"/>
                  </a:lnTo>
                  <a:lnTo>
                    <a:pt x="30" y="584"/>
                  </a:lnTo>
                  <a:lnTo>
                    <a:pt x="30" y="584"/>
                  </a:lnTo>
                  <a:lnTo>
                    <a:pt x="30" y="584"/>
                  </a:lnTo>
                  <a:lnTo>
                    <a:pt x="30" y="586"/>
                  </a:lnTo>
                  <a:lnTo>
                    <a:pt x="30" y="586"/>
                  </a:lnTo>
                  <a:lnTo>
                    <a:pt x="30" y="586"/>
                  </a:lnTo>
                  <a:lnTo>
                    <a:pt x="30" y="586"/>
                  </a:lnTo>
                  <a:lnTo>
                    <a:pt x="30" y="586"/>
                  </a:lnTo>
                  <a:lnTo>
                    <a:pt x="30" y="586"/>
                  </a:lnTo>
                  <a:lnTo>
                    <a:pt x="317" y="419"/>
                  </a:lnTo>
                  <a:lnTo>
                    <a:pt x="32" y="603"/>
                  </a:lnTo>
                  <a:lnTo>
                    <a:pt x="32" y="603"/>
                  </a:lnTo>
                  <a:lnTo>
                    <a:pt x="32" y="603"/>
                  </a:lnTo>
                  <a:lnTo>
                    <a:pt x="308" y="443"/>
                  </a:lnTo>
                  <a:lnTo>
                    <a:pt x="34" y="618"/>
                  </a:lnTo>
                  <a:lnTo>
                    <a:pt x="34" y="618"/>
                  </a:lnTo>
                  <a:lnTo>
                    <a:pt x="34" y="618"/>
                  </a:lnTo>
                  <a:lnTo>
                    <a:pt x="302" y="464"/>
                  </a:lnTo>
                  <a:lnTo>
                    <a:pt x="36" y="629"/>
                  </a:lnTo>
                  <a:lnTo>
                    <a:pt x="36" y="631"/>
                  </a:lnTo>
                  <a:lnTo>
                    <a:pt x="36" y="631"/>
                  </a:lnTo>
                  <a:lnTo>
                    <a:pt x="293" y="483"/>
                  </a:lnTo>
                  <a:lnTo>
                    <a:pt x="39" y="639"/>
                  </a:lnTo>
                  <a:lnTo>
                    <a:pt x="39" y="641"/>
                  </a:lnTo>
                  <a:lnTo>
                    <a:pt x="39" y="641"/>
                  </a:lnTo>
                  <a:lnTo>
                    <a:pt x="299" y="492"/>
                  </a:lnTo>
                  <a:lnTo>
                    <a:pt x="41" y="656"/>
                  </a:lnTo>
                  <a:lnTo>
                    <a:pt x="41" y="656"/>
                  </a:lnTo>
                  <a:lnTo>
                    <a:pt x="41" y="656"/>
                  </a:lnTo>
                  <a:lnTo>
                    <a:pt x="293" y="511"/>
                  </a:lnTo>
                  <a:lnTo>
                    <a:pt x="43" y="674"/>
                  </a:lnTo>
                  <a:lnTo>
                    <a:pt x="43" y="674"/>
                  </a:lnTo>
                  <a:lnTo>
                    <a:pt x="45" y="674"/>
                  </a:lnTo>
                  <a:lnTo>
                    <a:pt x="267" y="545"/>
                  </a:lnTo>
                  <a:lnTo>
                    <a:pt x="45" y="680"/>
                  </a:lnTo>
                  <a:lnTo>
                    <a:pt x="45" y="680"/>
                  </a:lnTo>
                  <a:lnTo>
                    <a:pt x="45" y="682"/>
                  </a:lnTo>
                  <a:lnTo>
                    <a:pt x="278" y="545"/>
                  </a:lnTo>
                  <a:lnTo>
                    <a:pt x="47" y="693"/>
                  </a:lnTo>
                  <a:lnTo>
                    <a:pt x="47" y="695"/>
                  </a:lnTo>
                  <a:lnTo>
                    <a:pt x="47" y="695"/>
                  </a:lnTo>
                  <a:lnTo>
                    <a:pt x="274" y="564"/>
                  </a:lnTo>
                  <a:lnTo>
                    <a:pt x="49" y="708"/>
                  </a:lnTo>
                  <a:lnTo>
                    <a:pt x="49" y="710"/>
                  </a:lnTo>
                  <a:lnTo>
                    <a:pt x="49" y="710"/>
                  </a:lnTo>
                  <a:lnTo>
                    <a:pt x="263" y="586"/>
                  </a:lnTo>
                  <a:lnTo>
                    <a:pt x="51" y="723"/>
                  </a:lnTo>
                  <a:lnTo>
                    <a:pt x="51" y="723"/>
                  </a:lnTo>
                  <a:lnTo>
                    <a:pt x="51" y="723"/>
                  </a:lnTo>
                  <a:lnTo>
                    <a:pt x="51" y="723"/>
                  </a:lnTo>
                  <a:lnTo>
                    <a:pt x="51" y="723"/>
                  </a:lnTo>
                  <a:lnTo>
                    <a:pt x="51" y="723"/>
                  </a:lnTo>
                  <a:lnTo>
                    <a:pt x="51" y="723"/>
                  </a:lnTo>
                  <a:lnTo>
                    <a:pt x="53" y="723"/>
                  </a:lnTo>
                  <a:lnTo>
                    <a:pt x="246" y="612"/>
                  </a:lnTo>
                  <a:lnTo>
                    <a:pt x="53" y="731"/>
                  </a:lnTo>
                  <a:lnTo>
                    <a:pt x="53" y="731"/>
                  </a:lnTo>
                  <a:lnTo>
                    <a:pt x="53" y="731"/>
                  </a:lnTo>
                  <a:lnTo>
                    <a:pt x="246" y="622"/>
                  </a:lnTo>
                  <a:lnTo>
                    <a:pt x="56" y="742"/>
                  </a:lnTo>
                  <a:lnTo>
                    <a:pt x="56" y="742"/>
                  </a:lnTo>
                  <a:lnTo>
                    <a:pt x="56" y="744"/>
                  </a:lnTo>
                  <a:lnTo>
                    <a:pt x="242" y="635"/>
                  </a:lnTo>
                  <a:lnTo>
                    <a:pt x="58" y="757"/>
                  </a:lnTo>
                  <a:lnTo>
                    <a:pt x="58" y="757"/>
                  </a:lnTo>
                  <a:lnTo>
                    <a:pt x="60" y="759"/>
                  </a:lnTo>
                  <a:lnTo>
                    <a:pt x="233" y="659"/>
                  </a:lnTo>
                  <a:lnTo>
                    <a:pt x="62" y="776"/>
                  </a:lnTo>
                  <a:lnTo>
                    <a:pt x="62" y="776"/>
                  </a:lnTo>
                  <a:lnTo>
                    <a:pt x="62" y="776"/>
                  </a:lnTo>
                  <a:lnTo>
                    <a:pt x="212" y="691"/>
                  </a:lnTo>
                  <a:lnTo>
                    <a:pt x="64" y="787"/>
                  </a:lnTo>
                  <a:lnTo>
                    <a:pt x="64" y="789"/>
                  </a:lnTo>
                  <a:lnTo>
                    <a:pt x="64" y="789"/>
                  </a:lnTo>
                  <a:lnTo>
                    <a:pt x="182" y="721"/>
                  </a:lnTo>
                  <a:lnTo>
                    <a:pt x="66" y="793"/>
                  </a:lnTo>
                  <a:lnTo>
                    <a:pt x="66" y="793"/>
                  </a:lnTo>
                  <a:lnTo>
                    <a:pt x="66" y="793"/>
                  </a:lnTo>
                  <a:lnTo>
                    <a:pt x="195" y="718"/>
                  </a:lnTo>
                  <a:lnTo>
                    <a:pt x="68" y="808"/>
                  </a:lnTo>
                  <a:lnTo>
                    <a:pt x="68" y="808"/>
                  </a:lnTo>
                  <a:lnTo>
                    <a:pt x="68" y="808"/>
                  </a:lnTo>
                  <a:lnTo>
                    <a:pt x="133" y="772"/>
                  </a:lnTo>
                  <a:lnTo>
                    <a:pt x="68" y="810"/>
                  </a:lnTo>
                  <a:lnTo>
                    <a:pt x="68" y="810"/>
                  </a:lnTo>
                  <a:lnTo>
                    <a:pt x="71" y="810"/>
                  </a:lnTo>
                  <a:lnTo>
                    <a:pt x="175" y="751"/>
                  </a:lnTo>
                  <a:lnTo>
                    <a:pt x="73" y="823"/>
                  </a:lnTo>
                  <a:lnTo>
                    <a:pt x="73" y="825"/>
                  </a:lnTo>
                  <a:lnTo>
                    <a:pt x="73" y="825"/>
                  </a:lnTo>
                  <a:lnTo>
                    <a:pt x="152" y="781"/>
                  </a:lnTo>
                  <a:lnTo>
                    <a:pt x="75" y="834"/>
                  </a:lnTo>
                  <a:lnTo>
                    <a:pt x="75" y="834"/>
                  </a:lnTo>
                  <a:lnTo>
                    <a:pt x="75" y="834"/>
                  </a:lnTo>
                  <a:lnTo>
                    <a:pt x="141" y="795"/>
                  </a:lnTo>
                  <a:lnTo>
                    <a:pt x="77" y="849"/>
                  </a:lnTo>
                  <a:lnTo>
                    <a:pt x="77" y="849"/>
                  </a:lnTo>
                  <a:lnTo>
                    <a:pt x="77" y="849"/>
                  </a:lnTo>
                  <a:lnTo>
                    <a:pt x="116" y="828"/>
                  </a:lnTo>
                  <a:lnTo>
                    <a:pt x="79" y="860"/>
                  </a:lnTo>
                  <a:lnTo>
                    <a:pt x="79" y="860"/>
                  </a:lnTo>
                  <a:lnTo>
                    <a:pt x="79" y="860"/>
                  </a:lnTo>
                  <a:lnTo>
                    <a:pt x="96" y="851"/>
                  </a:lnTo>
                  <a:lnTo>
                    <a:pt x="81" y="866"/>
                  </a:lnTo>
                  <a:lnTo>
                    <a:pt x="81" y="866"/>
                  </a:lnTo>
                  <a:lnTo>
                    <a:pt x="81" y="866"/>
                  </a:lnTo>
                  <a:lnTo>
                    <a:pt x="81" y="868"/>
                  </a:lnTo>
                  <a:lnTo>
                    <a:pt x="81" y="868"/>
                  </a:lnTo>
                  <a:lnTo>
                    <a:pt x="83" y="868"/>
                  </a:lnTo>
                  <a:lnTo>
                    <a:pt x="83" y="868"/>
                  </a:lnTo>
                  <a:lnTo>
                    <a:pt x="83" y="866"/>
                  </a:lnTo>
                  <a:lnTo>
                    <a:pt x="83" y="866"/>
                  </a:lnTo>
                  <a:lnTo>
                    <a:pt x="83" y="866"/>
                  </a:lnTo>
                  <a:lnTo>
                    <a:pt x="98" y="849"/>
                  </a:lnTo>
                  <a:lnTo>
                    <a:pt x="98" y="847"/>
                  </a:lnTo>
                  <a:lnTo>
                    <a:pt x="98" y="847"/>
                  </a:lnTo>
                  <a:lnTo>
                    <a:pt x="83" y="855"/>
                  </a:lnTo>
                  <a:lnTo>
                    <a:pt x="120" y="825"/>
                  </a:lnTo>
                  <a:lnTo>
                    <a:pt x="120" y="825"/>
                  </a:lnTo>
                  <a:lnTo>
                    <a:pt x="120" y="825"/>
                  </a:lnTo>
                  <a:lnTo>
                    <a:pt x="81" y="845"/>
                  </a:lnTo>
                  <a:lnTo>
                    <a:pt x="145" y="793"/>
                  </a:lnTo>
                  <a:lnTo>
                    <a:pt x="148" y="791"/>
                  </a:lnTo>
                  <a:lnTo>
                    <a:pt x="145" y="791"/>
                  </a:lnTo>
                  <a:lnTo>
                    <a:pt x="83" y="828"/>
                  </a:lnTo>
                  <a:lnTo>
                    <a:pt x="160" y="774"/>
                  </a:lnTo>
                  <a:lnTo>
                    <a:pt x="160" y="774"/>
                  </a:lnTo>
                  <a:lnTo>
                    <a:pt x="160" y="774"/>
                  </a:lnTo>
                  <a:lnTo>
                    <a:pt x="79" y="819"/>
                  </a:lnTo>
                  <a:lnTo>
                    <a:pt x="184" y="744"/>
                  </a:lnTo>
                  <a:lnTo>
                    <a:pt x="184" y="744"/>
                  </a:lnTo>
                  <a:lnTo>
                    <a:pt x="182" y="744"/>
                  </a:lnTo>
                  <a:lnTo>
                    <a:pt x="122" y="778"/>
                  </a:lnTo>
                  <a:lnTo>
                    <a:pt x="186" y="740"/>
                  </a:lnTo>
                  <a:lnTo>
                    <a:pt x="186" y="740"/>
                  </a:lnTo>
                  <a:lnTo>
                    <a:pt x="186" y="740"/>
                  </a:lnTo>
                  <a:lnTo>
                    <a:pt x="79" y="802"/>
                  </a:lnTo>
                  <a:lnTo>
                    <a:pt x="205" y="714"/>
                  </a:lnTo>
                  <a:lnTo>
                    <a:pt x="205" y="712"/>
                  </a:lnTo>
                  <a:lnTo>
                    <a:pt x="205" y="712"/>
                  </a:lnTo>
                  <a:lnTo>
                    <a:pt x="94" y="776"/>
                  </a:lnTo>
                  <a:lnTo>
                    <a:pt x="212" y="704"/>
                  </a:lnTo>
                  <a:lnTo>
                    <a:pt x="212" y="704"/>
                  </a:lnTo>
                  <a:lnTo>
                    <a:pt x="212" y="704"/>
                  </a:lnTo>
                  <a:lnTo>
                    <a:pt x="79" y="781"/>
                  </a:lnTo>
                  <a:lnTo>
                    <a:pt x="225" y="682"/>
                  </a:lnTo>
                  <a:lnTo>
                    <a:pt x="225" y="682"/>
                  </a:lnTo>
                  <a:lnTo>
                    <a:pt x="225" y="682"/>
                  </a:lnTo>
                  <a:lnTo>
                    <a:pt x="73" y="770"/>
                  </a:lnTo>
                  <a:lnTo>
                    <a:pt x="244" y="652"/>
                  </a:lnTo>
                  <a:lnTo>
                    <a:pt x="244" y="652"/>
                  </a:lnTo>
                  <a:lnTo>
                    <a:pt x="242" y="652"/>
                  </a:lnTo>
                  <a:lnTo>
                    <a:pt x="73" y="748"/>
                  </a:lnTo>
                  <a:lnTo>
                    <a:pt x="257" y="629"/>
                  </a:lnTo>
                  <a:lnTo>
                    <a:pt x="257" y="627"/>
                  </a:lnTo>
                  <a:lnTo>
                    <a:pt x="255" y="627"/>
                  </a:lnTo>
                  <a:lnTo>
                    <a:pt x="75" y="731"/>
                  </a:lnTo>
                  <a:lnTo>
                    <a:pt x="265" y="609"/>
                  </a:lnTo>
                  <a:lnTo>
                    <a:pt x="265" y="609"/>
                  </a:lnTo>
                  <a:lnTo>
                    <a:pt x="265" y="609"/>
                  </a:lnTo>
                  <a:lnTo>
                    <a:pt x="79" y="716"/>
                  </a:lnTo>
                  <a:lnTo>
                    <a:pt x="272" y="597"/>
                  </a:lnTo>
                  <a:lnTo>
                    <a:pt x="272" y="597"/>
                  </a:lnTo>
                  <a:lnTo>
                    <a:pt x="272" y="597"/>
                  </a:lnTo>
                  <a:lnTo>
                    <a:pt x="272" y="597"/>
                  </a:lnTo>
                  <a:lnTo>
                    <a:pt x="272" y="597"/>
                  </a:lnTo>
                  <a:lnTo>
                    <a:pt x="272" y="594"/>
                  </a:lnTo>
                  <a:lnTo>
                    <a:pt x="272" y="594"/>
                  </a:lnTo>
                  <a:lnTo>
                    <a:pt x="71" y="712"/>
                  </a:lnTo>
                  <a:lnTo>
                    <a:pt x="282" y="575"/>
                  </a:lnTo>
                  <a:lnTo>
                    <a:pt x="282" y="575"/>
                  </a:lnTo>
                  <a:lnTo>
                    <a:pt x="280" y="575"/>
                  </a:lnTo>
                  <a:lnTo>
                    <a:pt x="66" y="699"/>
                  </a:lnTo>
                  <a:lnTo>
                    <a:pt x="291" y="554"/>
                  </a:lnTo>
                  <a:lnTo>
                    <a:pt x="291" y="554"/>
                  </a:lnTo>
                  <a:lnTo>
                    <a:pt x="291" y="554"/>
                  </a:lnTo>
                  <a:lnTo>
                    <a:pt x="66" y="682"/>
                  </a:lnTo>
                  <a:lnTo>
                    <a:pt x="297" y="535"/>
                  </a:lnTo>
                  <a:lnTo>
                    <a:pt x="299" y="535"/>
                  </a:lnTo>
                  <a:lnTo>
                    <a:pt x="297" y="535"/>
                  </a:lnTo>
                  <a:lnTo>
                    <a:pt x="79" y="661"/>
                  </a:lnTo>
                  <a:lnTo>
                    <a:pt x="302" y="524"/>
                  </a:lnTo>
                  <a:lnTo>
                    <a:pt x="302" y="524"/>
                  </a:lnTo>
                  <a:lnTo>
                    <a:pt x="302" y="524"/>
                  </a:lnTo>
                  <a:lnTo>
                    <a:pt x="60" y="663"/>
                  </a:lnTo>
                  <a:lnTo>
                    <a:pt x="310" y="500"/>
                  </a:lnTo>
                  <a:lnTo>
                    <a:pt x="310" y="500"/>
                  </a:lnTo>
                  <a:lnTo>
                    <a:pt x="310" y="500"/>
                  </a:lnTo>
                  <a:lnTo>
                    <a:pt x="60" y="646"/>
                  </a:lnTo>
                  <a:lnTo>
                    <a:pt x="317" y="481"/>
                  </a:lnTo>
                  <a:lnTo>
                    <a:pt x="317" y="479"/>
                  </a:lnTo>
                  <a:lnTo>
                    <a:pt x="317" y="479"/>
                  </a:lnTo>
                  <a:lnTo>
                    <a:pt x="66" y="624"/>
                  </a:lnTo>
                  <a:lnTo>
                    <a:pt x="321" y="466"/>
                  </a:lnTo>
                  <a:lnTo>
                    <a:pt x="321" y="466"/>
                  </a:lnTo>
                  <a:lnTo>
                    <a:pt x="321" y="466"/>
                  </a:lnTo>
                  <a:lnTo>
                    <a:pt x="60" y="616"/>
                  </a:lnTo>
                  <a:lnTo>
                    <a:pt x="325" y="449"/>
                  </a:lnTo>
                  <a:lnTo>
                    <a:pt x="325" y="449"/>
                  </a:lnTo>
                  <a:lnTo>
                    <a:pt x="325" y="449"/>
                  </a:lnTo>
                  <a:lnTo>
                    <a:pt x="56" y="605"/>
                  </a:lnTo>
                  <a:lnTo>
                    <a:pt x="329" y="432"/>
                  </a:lnTo>
                  <a:lnTo>
                    <a:pt x="329" y="430"/>
                  </a:lnTo>
                  <a:lnTo>
                    <a:pt x="329" y="430"/>
                  </a:lnTo>
                  <a:lnTo>
                    <a:pt x="49" y="592"/>
                  </a:lnTo>
                  <a:lnTo>
                    <a:pt x="334" y="410"/>
                  </a:lnTo>
                  <a:lnTo>
                    <a:pt x="334" y="408"/>
                  </a:lnTo>
                  <a:lnTo>
                    <a:pt x="334" y="408"/>
                  </a:lnTo>
                  <a:lnTo>
                    <a:pt x="186" y="494"/>
                  </a:lnTo>
                  <a:lnTo>
                    <a:pt x="334" y="406"/>
                  </a:lnTo>
                  <a:lnTo>
                    <a:pt x="334" y="406"/>
                  </a:lnTo>
                  <a:lnTo>
                    <a:pt x="336" y="406"/>
                  </a:lnTo>
                  <a:lnTo>
                    <a:pt x="336" y="406"/>
                  </a:lnTo>
                  <a:lnTo>
                    <a:pt x="334" y="406"/>
                  </a:lnTo>
                  <a:lnTo>
                    <a:pt x="334" y="406"/>
                  </a:lnTo>
                  <a:lnTo>
                    <a:pt x="334" y="406"/>
                  </a:lnTo>
                  <a:lnTo>
                    <a:pt x="334" y="406"/>
                  </a:lnTo>
                  <a:lnTo>
                    <a:pt x="334" y="406"/>
                  </a:lnTo>
                  <a:lnTo>
                    <a:pt x="47" y="571"/>
                  </a:lnTo>
                  <a:lnTo>
                    <a:pt x="338" y="387"/>
                  </a:lnTo>
                  <a:lnTo>
                    <a:pt x="338" y="385"/>
                  </a:lnTo>
                  <a:lnTo>
                    <a:pt x="338" y="385"/>
                  </a:lnTo>
                  <a:lnTo>
                    <a:pt x="60" y="545"/>
                  </a:lnTo>
                  <a:lnTo>
                    <a:pt x="340" y="374"/>
                  </a:lnTo>
                  <a:lnTo>
                    <a:pt x="340" y="374"/>
                  </a:lnTo>
                  <a:lnTo>
                    <a:pt x="340" y="374"/>
                  </a:lnTo>
                  <a:lnTo>
                    <a:pt x="94" y="515"/>
                  </a:lnTo>
                  <a:lnTo>
                    <a:pt x="340" y="370"/>
                  </a:lnTo>
                  <a:lnTo>
                    <a:pt x="340" y="368"/>
                  </a:lnTo>
                  <a:lnTo>
                    <a:pt x="340" y="368"/>
                  </a:lnTo>
                  <a:lnTo>
                    <a:pt x="340" y="368"/>
                  </a:lnTo>
                  <a:lnTo>
                    <a:pt x="340" y="368"/>
                  </a:lnTo>
                  <a:lnTo>
                    <a:pt x="340" y="368"/>
                  </a:lnTo>
                  <a:lnTo>
                    <a:pt x="340" y="368"/>
                  </a:lnTo>
                  <a:lnTo>
                    <a:pt x="340" y="368"/>
                  </a:lnTo>
                  <a:lnTo>
                    <a:pt x="340" y="368"/>
                  </a:lnTo>
                  <a:lnTo>
                    <a:pt x="62" y="528"/>
                  </a:lnTo>
                  <a:lnTo>
                    <a:pt x="342" y="357"/>
                  </a:lnTo>
                  <a:lnTo>
                    <a:pt x="342" y="357"/>
                  </a:lnTo>
                  <a:lnTo>
                    <a:pt x="342" y="357"/>
                  </a:lnTo>
                  <a:lnTo>
                    <a:pt x="66" y="515"/>
                  </a:lnTo>
                  <a:lnTo>
                    <a:pt x="342" y="348"/>
                  </a:lnTo>
                  <a:lnTo>
                    <a:pt x="342" y="348"/>
                  </a:lnTo>
                  <a:lnTo>
                    <a:pt x="342" y="348"/>
                  </a:lnTo>
                  <a:lnTo>
                    <a:pt x="96" y="490"/>
                  </a:lnTo>
                  <a:lnTo>
                    <a:pt x="342" y="344"/>
                  </a:lnTo>
                  <a:lnTo>
                    <a:pt x="342" y="344"/>
                  </a:lnTo>
                  <a:lnTo>
                    <a:pt x="342" y="344"/>
                  </a:lnTo>
                  <a:lnTo>
                    <a:pt x="53" y="511"/>
                  </a:lnTo>
                  <a:lnTo>
                    <a:pt x="344" y="331"/>
                  </a:lnTo>
                  <a:lnTo>
                    <a:pt x="344" y="331"/>
                  </a:lnTo>
                  <a:lnTo>
                    <a:pt x="342" y="331"/>
                  </a:lnTo>
                  <a:lnTo>
                    <a:pt x="47" y="502"/>
                  </a:lnTo>
                  <a:lnTo>
                    <a:pt x="344" y="319"/>
                  </a:lnTo>
                  <a:lnTo>
                    <a:pt x="344" y="319"/>
                  </a:lnTo>
                  <a:lnTo>
                    <a:pt x="344" y="319"/>
                  </a:lnTo>
                  <a:lnTo>
                    <a:pt x="109" y="453"/>
                  </a:lnTo>
                  <a:lnTo>
                    <a:pt x="344" y="314"/>
                  </a:lnTo>
                  <a:lnTo>
                    <a:pt x="344" y="314"/>
                  </a:lnTo>
                  <a:lnTo>
                    <a:pt x="344" y="314"/>
                  </a:lnTo>
                  <a:lnTo>
                    <a:pt x="344" y="314"/>
                  </a:lnTo>
                  <a:lnTo>
                    <a:pt x="344" y="314"/>
                  </a:lnTo>
                  <a:lnTo>
                    <a:pt x="344" y="314"/>
                  </a:lnTo>
                  <a:lnTo>
                    <a:pt x="344" y="314"/>
                  </a:lnTo>
                  <a:lnTo>
                    <a:pt x="344" y="314"/>
                  </a:lnTo>
                  <a:lnTo>
                    <a:pt x="344" y="314"/>
                  </a:lnTo>
                  <a:lnTo>
                    <a:pt x="344" y="314"/>
                  </a:lnTo>
                  <a:lnTo>
                    <a:pt x="344" y="314"/>
                  </a:lnTo>
                  <a:lnTo>
                    <a:pt x="344" y="314"/>
                  </a:lnTo>
                  <a:lnTo>
                    <a:pt x="60" y="477"/>
                  </a:lnTo>
                  <a:lnTo>
                    <a:pt x="344" y="306"/>
                  </a:lnTo>
                  <a:lnTo>
                    <a:pt x="344" y="304"/>
                  </a:lnTo>
                  <a:lnTo>
                    <a:pt x="344" y="304"/>
                  </a:lnTo>
                  <a:lnTo>
                    <a:pt x="197" y="389"/>
                  </a:lnTo>
                  <a:lnTo>
                    <a:pt x="344" y="304"/>
                  </a:lnTo>
                  <a:lnTo>
                    <a:pt x="344" y="304"/>
                  </a:lnTo>
                  <a:lnTo>
                    <a:pt x="347" y="304"/>
                  </a:lnTo>
                  <a:lnTo>
                    <a:pt x="347" y="301"/>
                  </a:lnTo>
                  <a:lnTo>
                    <a:pt x="344" y="301"/>
                  </a:lnTo>
                  <a:lnTo>
                    <a:pt x="344" y="301"/>
                  </a:lnTo>
                  <a:lnTo>
                    <a:pt x="344" y="301"/>
                  </a:lnTo>
                  <a:lnTo>
                    <a:pt x="39" y="479"/>
                  </a:lnTo>
                  <a:lnTo>
                    <a:pt x="344" y="286"/>
                  </a:lnTo>
                  <a:lnTo>
                    <a:pt x="344" y="284"/>
                  </a:lnTo>
                  <a:lnTo>
                    <a:pt x="344" y="284"/>
                  </a:lnTo>
                  <a:lnTo>
                    <a:pt x="41" y="460"/>
                  </a:lnTo>
                  <a:lnTo>
                    <a:pt x="344" y="271"/>
                  </a:lnTo>
                  <a:lnTo>
                    <a:pt x="344" y="271"/>
                  </a:lnTo>
                  <a:lnTo>
                    <a:pt x="344" y="269"/>
                  </a:lnTo>
                  <a:lnTo>
                    <a:pt x="34" y="449"/>
                  </a:lnTo>
                  <a:lnTo>
                    <a:pt x="344" y="252"/>
                  </a:lnTo>
                  <a:lnTo>
                    <a:pt x="344" y="252"/>
                  </a:lnTo>
                  <a:lnTo>
                    <a:pt x="344" y="252"/>
                  </a:lnTo>
                  <a:lnTo>
                    <a:pt x="51" y="421"/>
                  </a:lnTo>
                  <a:lnTo>
                    <a:pt x="344" y="244"/>
                  </a:lnTo>
                  <a:lnTo>
                    <a:pt x="344" y="242"/>
                  </a:lnTo>
                  <a:lnTo>
                    <a:pt x="344" y="242"/>
                  </a:lnTo>
                  <a:lnTo>
                    <a:pt x="295" y="271"/>
                  </a:lnTo>
                  <a:lnTo>
                    <a:pt x="344" y="242"/>
                  </a:lnTo>
                  <a:lnTo>
                    <a:pt x="344" y="242"/>
                  </a:lnTo>
                  <a:lnTo>
                    <a:pt x="344" y="242"/>
                  </a:lnTo>
                  <a:lnTo>
                    <a:pt x="344" y="242"/>
                  </a:lnTo>
                  <a:lnTo>
                    <a:pt x="344" y="242"/>
                  </a:lnTo>
                  <a:lnTo>
                    <a:pt x="344" y="242"/>
                  </a:lnTo>
                  <a:lnTo>
                    <a:pt x="344" y="242"/>
                  </a:lnTo>
                  <a:lnTo>
                    <a:pt x="344" y="242"/>
                  </a:lnTo>
                  <a:lnTo>
                    <a:pt x="344" y="242"/>
                  </a:lnTo>
                  <a:lnTo>
                    <a:pt x="344" y="242"/>
                  </a:lnTo>
                  <a:lnTo>
                    <a:pt x="32" y="421"/>
                  </a:lnTo>
                  <a:lnTo>
                    <a:pt x="342" y="227"/>
                  </a:lnTo>
                  <a:lnTo>
                    <a:pt x="342" y="224"/>
                  </a:lnTo>
                  <a:lnTo>
                    <a:pt x="342" y="224"/>
                  </a:lnTo>
                  <a:lnTo>
                    <a:pt x="51" y="393"/>
                  </a:lnTo>
                  <a:lnTo>
                    <a:pt x="342" y="218"/>
                  </a:lnTo>
                  <a:lnTo>
                    <a:pt x="342" y="218"/>
                  </a:lnTo>
                  <a:lnTo>
                    <a:pt x="340" y="216"/>
                  </a:lnTo>
                  <a:lnTo>
                    <a:pt x="39" y="391"/>
                  </a:lnTo>
                  <a:lnTo>
                    <a:pt x="340" y="205"/>
                  </a:lnTo>
                  <a:lnTo>
                    <a:pt x="340" y="205"/>
                  </a:lnTo>
                  <a:lnTo>
                    <a:pt x="340" y="205"/>
                  </a:lnTo>
                  <a:lnTo>
                    <a:pt x="62" y="366"/>
                  </a:lnTo>
                  <a:lnTo>
                    <a:pt x="340" y="199"/>
                  </a:lnTo>
                  <a:lnTo>
                    <a:pt x="340" y="199"/>
                  </a:lnTo>
                  <a:lnTo>
                    <a:pt x="338" y="199"/>
                  </a:lnTo>
                  <a:lnTo>
                    <a:pt x="34" y="374"/>
                  </a:lnTo>
                  <a:lnTo>
                    <a:pt x="338" y="186"/>
                  </a:lnTo>
                  <a:lnTo>
                    <a:pt x="338" y="186"/>
                  </a:lnTo>
                  <a:lnTo>
                    <a:pt x="338" y="186"/>
                  </a:lnTo>
                  <a:lnTo>
                    <a:pt x="58" y="346"/>
                  </a:lnTo>
                  <a:lnTo>
                    <a:pt x="336" y="179"/>
                  </a:lnTo>
                  <a:lnTo>
                    <a:pt x="336" y="179"/>
                  </a:lnTo>
                  <a:lnTo>
                    <a:pt x="336" y="179"/>
                  </a:lnTo>
                  <a:lnTo>
                    <a:pt x="233" y="239"/>
                  </a:lnTo>
                  <a:lnTo>
                    <a:pt x="336" y="177"/>
                  </a:lnTo>
                  <a:lnTo>
                    <a:pt x="336" y="177"/>
                  </a:lnTo>
                  <a:lnTo>
                    <a:pt x="336" y="177"/>
                  </a:lnTo>
                  <a:lnTo>
                    <a:pt x="336" y="177"/>
                  </a:lnTo>
                  <a:lnTo>
                    <a:pt x="336" y="177"/>
                  </a:lnTo>
                  <a:lnTo>
                    <a:pt x="336" y="177"/>
                  </a:lnTo>
                  <a:lnTo>
                    <a:pt x="336" y="177"/>
                  </a:lnTo>
                  <a:lnTo>
                    <a:pt x="26" y="357"/>
                  </a:lnTo>
                  <a:lnTo>
                    <a:pt x="334" y="162"/>
                  </a:lnTo>
                  <a:lnTo>
                    <a:pt x="334" y="162"/>
                  </a:lnTo>
                  <a:lnTo>
                    <a:pt x="334" y="162"/>
                  </a:lnTo>
                  <a:lnTo>
                    <a:pt x="58" y="321"/>
                  </a:lnTo>
                  <a:lnTo>
                    <a:pt x="332" y="156"/>
                  </a:lnTo>
                  <a:lnTo>
                    <a:pt x="332" y="156"/>
                  </a:lnTo>
                  <a:lnTo>
                    <a:pt x="332" y="156"/>
                  </a:lnTo>
                  <a:lnTo>
                    <a:pt x="32" y="329"/>
                  </a:lnTo>
                  <a:lnTo>
                    <a:pt x="329" y="145"/>
                  </a:lnTo>
                  <a:lnTo>
                    <a:pt x="329" y="143"/>
                  </a:lnTo>
                  <a:lnTo>
                    <a:pt x="329" y="143"/>
                  </a:lnTo>
                  <a:lnTo>
                    <a:pt x="56" y="301"/>
                  </a:lnTo>
                  <a:lnTo>
                    <a:pt x="329" y="139"/>
                  </a:lnTo>
                  <a:lnTo>
                    <a:pt x="329" y="137"/>
                  </a:lnTo>
                  <a:lnTo>
                    <a:pt x="327" y="137"/>
                  </a:lnTo>
                  <a:lnTo>
                    <a:pt x="58" y="293"/>
                  </a:lnTo>
                  <a:lnTo>
                    <a:pt x="327" y="132"/>
                  </a:lnTo>
                  <a:lnTo>
                    <a:pt x="327" y="132"/>
                  </a:lnTo>
                  <a:lnTo>
                    <a:pt x="327" y="132"/>
                  </a:lnTo>
                  <a:lnTo>
                    <a:pt x="28" y="304"/>
                  </a:lnTo>
                  <a:lnTo>
                    <a:pt x="325" y="120"/>
                  </a:lnTo>
                  <a:lnTo>
                    <a:pt x="325" y="120"/>
                  </a:lnTo>
                  <a:lnTo>
                    <a:pt x="323" y="120"/>
                  </a:lnTo>
                  <a:lnTo>
                    <a:pt x="28" y="291"/>
                  </a:lnTo>
                  <a:lnTo>
                    <a:pt x="321" y="109"/>
                  </a:lnTo>
                  <a:lnTo>
                    <a:pt x="321" y="107"/>
                  </a:lnTo>
                  <a:lnTo>
                    <a:pt x="321" y="107"/>
                  </a:lnTo>
                  <a:lnTo>
                    <a:pt x="28" y="276"/>
                  </a:lnTo>
                  <a:lnTo>
                    <a:pt x="319" y="96"/>
                  </a:lnTo>
                  <a:lnTo>
                    <a:pt x="319" y="96"/>
                  </a:lnTo>
                  <a:lnTo>
                    <a:pt x="317" y="96"/>
                  </a:lnTo>
                  <a:lnTo>
                    <a:pt x="45" y="252"/>
                  </a:lnTo>
                  <a:lnTo>
                    <a:pt x="317" y="90"/>
                  </a:lnTo>
                  <a:lnTo>
                    <a:pt x="317" y="90"/>
                  </a:lnTo>
                  <a:lnTo>
                    <a:pt x="314" y="90"/>
                  </a:lnTo>
                  <a:lnTo>
                    <a:pt x="30" y="254"/>
                  </a:lnTo>
                  <a:lnTo>
                    <a:pt x="312" y="79"/>
                  </a:lnTo>
                  <a:lnTo>
                    <a:pt x="312" y="79"/>
                  </a:lnTo>
                  <a:lnTo>
                    <a:pt x="312" y="79"/>
                  </a:lnTo>
                  <a:lnTo>
                    <a:pt x="51" y="229"/>
                  </a:lnTo>
                  <a:lnTo>
                    <a:pt x="310" y="73"/>
                  </a:lnTo>
                  <a:lnTo>
                    <a:pt x="310" y="73"/>
                  </a:lnTo>
                  <a:lnTo>
                    <a:pt x="310" y="73"/>
                  </a:lnTo>
                  <a:lnTo>
                    <a:pt x="19" y="239"/>
                  </a:lnTo>
                  <a:lnTo>
                    <a:pt x="306" y="58"/>
                  </a:lnTo>
                  <a:lnTo>
                    <a:pt x="306" y="58"/>
                  </a:lnTo>
                  <a:lnTo>
                    <a:pt x="304" y="58"/>
                  </a:lnTo>
                  <a:lnTo>
                    <a:pt x="30" y="216"/>
                  </a:lnTo>
                  <a:lnTo>
                    <a:pt x="302" y="47"/>
                  </a:lnTo>
                  <a:lnTo>
                    <a:pt x="302" y="47"/>
                  </a:lnTo>
                  <a:lnTo>
                    <a:pt x="302" y="47"/>
                  </a:lnTo>
                  <a:lnTo>
                    <a:pt x="53" y="190"/>
                  </a:lnTo>
                  <a:lnTo>
                    <a:pt x="299" y="43"/>
                  </a:lnTo>
                  <a:lnTo>
                    <a:pt x="299" y="40"/>
                  </a:lnTo>
                  <a:lnTo>
                    <a:pt x="299" y="40"/>
                  </a:lnTo>
                  <a:lnTo>
                    <a:pt x="173" y="115"/>
                  </a:lnTo>
                  <a:lnTo>
                    <a:pt x="299" y="40"/>
                  </a:lnTo>
                  <a:lnTo>
                    <a:pt x="299" y="40"/>
                  </a:lnTo>
                  <a:lnTo>
                    <a:pt x="299" y="40"/>
                  </a:lnTo>
                  <a:lnTo>
                    <a:pt x="299" y="40"/>
                  </a:lnTo>
                  <a:lnTo>
                    <a:pt x="299" y="40"/>
                  </a:lnTo>
                  <a:lnTo>
                    <a:pt x="299" y="40"/>
                  </a:lnTo>
                  <a:lnTo>
                    <a:pt x="299" y="40"/>
                  </a:lnTo>
                  <a:lnTo>
                    <a:pt x="299" y="40"/>
                  </a:lnTo>
                  <a:lnTo>
                    <a:pt x="299" y="40"/>
                  </a:lnTo>
                  <a:lnTo>
                    <a:pt x="32" y="192"/>
                  </a:lnTo>
                  <a:lnTo>
                    <a:pt x="295" y="32"/>
                  </a:lnTo>
                  <a:lnTo>
                    <a:pt x="295" y="30"/>
                  </a:lnTo>
                  <a:lnTo>
                    <a:pt x="295" y="30"/>
                  </a:lnTo>
                  <a:lnTo>
                    <a:pt x="21" y="188"/>
                  </a:lnTo>
                  <a:lnTo>
                    <a:pt x="289" y="15"/>
                  </a:lnTo>
                  <a:lnTo>
                    <a:pt x="289" y="15"/>
                  </a:lnTo>
                  <a:lnTo>
                    <a:pt x="289" y="15"/>
                  </a:lnTo>
                  <a:lnTo>
                    <a:pt x="24" y="167"/>
                  </a:lnTo>
                  <a:lnTo>
                    <a:pt x="282" y="2"/>
                  </a:lnTo>
                  <a:lnTo>
                    <a:pt x="282" y="0"/>
                  </a:lnTo>
                  <a:lnTo>
                    <a:pt x="282" y="0"/>
                  </a:lnTo>
                  <a:close/>
                </a:path>
              </a:pathLst>
            </a:custGeom>
            <a:grpFill/>
            <a:ln w="9525">
              <a:solidFill>
                <a:srgbClr val="009999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  <p:sp>
          <p:nvSpPr>
            <p:cNvPr id="26" name="Freeform 86"/>
            <p:cNvSpPr>
              <a:spLocks noEditPoints="1"/>
            </p:cNvSpPr>
            <p:nvPr>
              <p:custDataLst>
                <p:tags r:id="rId21"/>
              </p:custDataLst>
            </p:nvPr>
          </p:nvSpPr>
          <p:spPr bwMode="auto">
            <a:xfrm>
              <a:off x="5291138" y="2160588"/>
              <a:ext cx="919163" cy="2109788"/>
            </a:xfrm>
            <a:custGeom>
              <a:avLst/>
              <a:gdLst>
                <a:gd name="T0" fmla="*/ 13 w 579"/>
                <a:gd name="T1" fmla="*/ 841 h 1329"/>
                <a:gd name="T2" fmla="*/ 252 w 579"/>
                <a:gd name="T3" fmla="*/ 706 h 1329"/>
                <a:gd name="T4" fmla="*/ 250 w 579"/>
                <a:gd name="T5" fmla="*/ 751 h 1329"/>
                <a:gd name="T6" fmla="*/ 252 w 579"/>
                <a:gd name="T7" fmla="*/ 796 h 1329"/>
                <a:gd name="T8" fmla="*/ 241 w 579"/>
                <a:gd name="T9" fmla="*/ 871 h 1329"/>
                <a:gd name="T10" fmla="*/ 237 w 579"/>
                <a:gd name="T11" fmla="*/ 918 h 1329"/>
                <a:gd name="T12" fmla="*/ 229 w 579"/>
                <a:gd name="T13" fmla="*/ 1001 h 1329"/>
                <a:gd name="T14" fmla="*/ 216 w 579"/>
                <a:gd name="T15" fmla="*/ 1072 h 1329"/>
                <a:gd name="T16" fmla="*/ 128 w 579"/>
                <a:gd name="T17" fmla="*/ 1153 h 1329"/>
                <a:gd name="T18" fmla="*/ 152 w 579"/>
                <a:gd name="T19" fmla="*/ 1190 h 1329"/>
                <a:gd name="T20" fmla="*/ 169 w 579"/>
                <a:gd name="T21" fmla="*/ 1213 h 1329"/>
                <a:gd name="T22" fmla="*/ 186 w 579"/>
                <a:gd name="T23" fmla="*/ 1237 h 1329"/>
                <a:gd name="T24" fmla="*/ 214 w 579"/>
                <a:gd name="T25" fmla="*/ 1271 h 1329"/>
                <a:gd name="T26" fmla="*/ 244 w 579"/>
                <a:gd name="T27" fmla="*/ 1305 h 1329"/>
                <a:gd name="T28" fmla="*/ 269 w 579"/>
                <a:gd name="T29" fmla="*/ 1329 h 1329"/>
                <a:gd name="T30" fmla="*/ 254 w 579"/>
                <a:gd name="T31" fmla="*/ 1284 h 1329"/>
                <a:gd name="T32" fmla="*/ 246 w 579"/>
                <a:gd name="T33" fmla="*/ 1243 h 1329"/>
                <a:gd name="T34" fmla="*/ 239 w 579"/>
                <a:gd name="T35" fmla="*/ 1200 h 1329"/>
                <a:gd name="T36" fmla="*/ 239 w 579"/>
                <a:gd name="T37" fmla="*/ 1170 h 1329"/>
                <a:gd name="T38" fmla="*/ 237 w 579"/>
                <a:gd name="T39" fmla="*/ 1113 h 1329"/>
                <a:gd name="T40" fmla="*/ 235 w 579"/>
                <a:gd name="T41" fmla="*/ 1087 h 1329"/>
                <a:gd name="T42" fmla="*/ 237 w 579"/>
                <a:gd name="T43" fmla="*/ 1051 h 1329"/>
                <a:gd name="T44" fmla="*/ 241 w 579"/>
                <a:gd name="T45" fmla="*/ 978 h 1329"/>
                <a:gd name="T46" fmla="*/ 248 w 579"/>
                <a:gd name="T47" fmla="*/ 907 h 1329"/>
                <a:gd name="T48" fmla="*/ 256 w 579"/>
                <a:gd name="T49" fmla="*/ 847 h 1329"/>
                <a:gd name="T50" fmla="*/ 269 w 579"/>
                <a:gd name="T51" fmla="*/ 777 h 1329"/>
                <a:gd name="T52" fmla="*/ 276 w 579"/>
                <a:gd name="T53" fmla="*/ 734 h 1329"/>
                <a:gd name="T54" fmla="*/ 286 w 579"/>
                <a:gd name="T55" fmla="*/ 687 h 1329"/>
                <a:gd name="T56" fmla="*/ 286 w 579"/>
                <a:gd name="T57" fmla="*/ 683 h 1329"/>
                <a:gd name="T58" fmla="*/ 477 w 579"/>
                <a:gd name="T59" fmla="*/ 499 h 1329"/>
                <a:gd name="T60" fmla="*/ 248 w 579"/>
                <a:gd name="T61" fmla="*/ 32 h 1329"/>
                <a:gd name="T62" fmla="*/ 267 w 579"/>
                <a:gd name="T63" fmla="*/ 67 h 1329"/>
                <a:gd name="T64" fmla="*/ 297 w 579"/>
                <a:gd name="T65" fmla="*/ 86 h 1329"/>
                <a:gd name="T66" fmla="*/ 90 w 579"/>
                <a:gd name="T67" fmla="*/ 248 h 1329"/>
                <a:gd name="T68" fmla="*/ 81 w 579"/>
                <a:gd name="T69" fmla="*/ 274 h 1329"/>
                <a:gd name="T70" fmla="*/ 60 w 579"/>
                <a:gd name="T71" fmla="*/ 336 h 1329"/>
                <a:gd name="T72" fmla="*/ 49 w 579"/>
                <a:gd name="T73" fmla="*/ 364 h 1329"/>
                <a:gd name="T74" fmla="*/ 42 w 579"/>
                <a:gd name="T75" fmla="*/ 385 h 1329"/>
                <a:gd name="T76" fmla="*/ 34 w 579"/>
                <a:gd name="T77" fmla="*/ 420 h 1329"/>
                <a:gd name="T78" fmla="*/ 15 w 579"/>
                <a:gd name="T79" fmla="*/ 507 h 1329"/>
                <a:gd name="T80" fmla="*/ 8 w 579"/>
                <a:gd name="T81" fmla="*/ 546 h 1329"/>
                <a:gd name="T82" fmla="*/ 2 w 579"/>
                <a:gd name="T83" fmla="*/ 601 h 1329"/>
                <a:gd name="T84" fmla="*/ 0 w 579"/>
                <a:gd name="T85" fmla="*/ 648 h 1329"/>
                <a:gd name="T86" fmla="*/ 0 w 579"/>
                <a:gd name="T87" fmla="*/ 713 h 1329"/>
                <a:gd name="T88" fmla="*/ 2 w 579"/>
                <a:gd name="T89" fmla="*/ 732 h 1329"/>
                <a:gd name="T90" fmla="*/ 68 w 579"/>
                <a:gd name="T91" fmla="*/ 732 h 1329"/>
                <a:gd name="T92" fmla="*/ 42 w 579"/>
                <a:gd name="T93" fmla="*/ 706 h 1329"/>
                <a:gd name="T94" fmla="*/ 547 w 579"/>
                <a:gd name="T95" fmla="*/ 373 h 1329"/>
                <a:gd name="T96" fmla="*/ 515 w 579"/>
                <a:gd name="T97" fmla="*/ 317 h 1329"/>
                <a:gd name="T98" fmla="*/ 498 w 579"/>
                <a:gd name="T99" fmla="*/ 291 h 1329"/>
                <a:gd name="T100" fmla="*/ 477 w 579"/>
                <a:gd name="T101" fmla="*/ 263 h 1329"/>
                <a:gd name="T102" fmla="*/ 440 w 579"/>
                <a:gd name="T103" fmla="*/ 214 h 1329"/>
                <a:gd name="T104" fmla="*/ 406 w 579"/>
                <a:gd name="T105" fmla="*/ 176 h 1329"/>
                <a:gd name="T106" fmla="*/ 400 w 579"/>
                <a:gd name="T107" fmla="*/ 167 h 1329"/>
                <a:gd name="T108" fmla="*/ 393 w 579"/>
                <a:gd name="T109" fmla="*/ 159 h 1329"/>
                <a:gd name="T110" fmla="*/ 370 w 579"/>
                <a:gd name="T111" fmla="*/ 135 h 1329"/>
                <a:gd name="T112" fmla="*/ 340 w 579"/>
                <a:gd name="T113" fmla="*/ 105 h 1329"/>
                <a:gd name="T114" fmla="*/ 323 w 579"/>
                <a:gd name="T115" fmla="*/ 88 h 1329"/>
                <a:gd name="T116" fmla="*/ 301 w 579"/>
                <a:gd name="T117" fmla="*/ 69 h 1329"/>
                <a:gd name="T118" fmla="*/ 271 w 579"/>
                <a:gd name="T119" fmla="*/ 43 h 1329"/>
                <a:gd name="T120" fmla="*/ 229 w 579"/>
                <a:gd name="T121" fmla="*/ 9 h 1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79" h="1329">
                  <a:moveTo>
                    <a:pt x="477" y="499"/>
                  </a:moveTo>
                  <a:lnTo>
                    <a:pt x="442" y="520"/>
                  </a:lnTo>
                  <a:lnTo>
                    <a:pt x="6" y="785"/>
                  </a:lnTo>
                  <a:lnTo>
                    <a:pt x="6" y="785"/>
                  </a:lnTo>
                  <a:lnTo>
                    <a:pt x="6" y="787"/>
                  </a:lnTo>
                  <a:lnTo>
                    <a:pt x="284" y="627"/>
                  </a:lnTo>
                  <a:lnTo>
                    <a:pt x="8" y="802"/>
                  </a:lnTo>
                  <a:lnTo>
                    <a:pt x="8" y="805"/>
                  </a:lnTo>
                  <a:lnTo>
                    <a:pt x="8" y="805"/>
                  </a:lnTo>
                  <a:lnTo>
                    <a:pt x="267" y="655"/>
                  </a:lnTo>
                  <a:lnTo>
                    <a:pt x="8" y="813"/>
                  </a:lnTo>
                  <a:lnTo>
                    <a:pt x="8" y="813"/>
                  </a:lnTo>
                  <a:lnTo>
                    <a:pt x="8" y="813"/>
                  </a:lnTo>
                  <a:lnTo>
                    <a:pt x="276" y="659"/>
                  </a:lnTo>
                  <a:lnTo>
                    <a:pt x="10" y="830"/>
                  </a:lnTo>
                  <a:lnTo>
                    <a:pt x="10" y="832"/>
                  </a:lnTo>
                  <a:lnTo>
                    <a:pt x="13" y="832"/>
                  </a:lnTo>
                  <a:lnTo>
                    <a:pt x="256" y="691"/>
                  </a:lnTo>
                  <a:lnTo>
                    <a:pt x="13" y="839"/>
                  </a:lnTo>
                  <a:lnTo>
                    <a:pt x="13" y="841"/>
                  </a:lnTo>
                  <a:lnTo>
                    <a:pt x="13" y="841"/>
                  </a:lnTo>
                  <a:lnTo>
                    <a:pt x="62" y="811"/>
                  </a:lnTo>
                  <a:lnTo>
                    <a:pt x="13" y="841"/>
                  </a:lnTo>
                  <a:lnTo>
                    <a:pt x="13" y="841"/>
                  </a:lnTo>
                  <a:lnTo>
                    <a:pt x="13" y="841"/>
                  </a:lnTo>
                  <a:lnTo>
                    <a:pt x="13" y="841"/>
                  </a:lnTo>
                  <a:lnTo>
                    <a:pt x="13" y="841"/>
                  </a:lnTo>
                  <a:lnTo>
                    <a:pt x="15" y="841"/>
                  </a:lnTo>
                  <a:lnTo>
                    <a:pt x="15" y="841"/>
                  </a:lnTo>
                  <a:lnTo>
                    <a:pt x="147" y="764"/>
                  </a:lnTo>
                  <a:lnTo>
                    <a:pt x="13" y="843"/>
                  </a:lnTo>
                  <a:lnTo>
                    <a:pt x="13" y="843"/>
                  </a:lnTo>
                  <a:lnTo>
                    <a:pt x="13" y="843"/>
                  </a:lnTo>
                  <a:lnTo>
                    <a:pt x="13" y="843"/>
                  </a:lnTo>
                  <a:lnTo>
                    <a:pt x="15" y="843"/>
                  </a:lnTo>
                  <a:lnTo>
                    <a:pt x="15" y="843"/>
                  </a:lnTo>
                  <a:lnTo>
                    <a:pt x="15" y="843"/>
                  </a:lnTo>
                  <a:lnTo>
                    <a:pt x="15" y="843"/>
                  </a:lnTo>
                  <a:lnTo>
                    <a:pt x="15" y="843"/>
                  </a:lnTo>
                  <a:lnTo>
                    <a:pt x="252" y="706"/>
                  </a:lnTo>
                  <a:lnTo>
                    <a:pt x="15" y="852"/>
                  </a:lnTo>
                  <a:lnTo>
                    <a:pt x="15" y="852"/>
                  </a:lnTo>
                  <a:lnTo>
                    <a:pt x="15" y="852"/>
                  </a:lnTo>
                  <a:lnTo>
                    <a:pt x="259" y="713"/>
                  </a:lnTo>
                  <a:lnTo>
                    <a:pt x="17" y="862"/>
                  </a:lnTo>
                  <a:lnTo>
                    <a:pt x="17" y="862"/>
                  </a:lnTo>
                  <a:lnTo>
                    <a:pt x="17" y="862"/>
                  </a:lnTo>
                  <a:lnTo>
                    <a:pt x="265" y="721"/>
                  </a:lnTo>
                  <a:lnTo>
                    <a:pt x="21" y="879"/>
                  </a:lnTo>
                  <a:lnTo>
                    <a:pt x="21" y="879"/>
                  </a:lnTo>
                  <a:lnTo>
                    <a:pt x="21" y="879"/>
                  </a:lnTo>
                  <a:lnTo>
                    <a:pt x="21" y="879"/>
                  </a:lnTo>
                  <a:lnTo>
                    <a:pt x="21" y="882"/>
                  </a:lnTo>
                  <a:lnTo>
                    <a:pt x="21" y="882"/>
                  </a:lnTo>
                  <a:lnTo>
                    <a:pt x="21" y="882"/>
                  </a:lnTo>
                  <a:lnTo>
                    <a:pt x="21" y="882"/>
                  </a:lnTo>
                  <a:lnTo>
                    <a:pt x="21" y="882"/>
                  </a:lnTo>
                  <a:lnTo>
                    <a:pt x="21" y="882"/>
                  </a:lnTo>
                  <a:lnTo>
                    <a:pt x="21" y="882"/>
                  </a:lnTo>
                  <a:lnTo>
                    <a:pt x="250" y="751"/>
                  </a:lnTo>
                  <a:lnTo>
                    <a:pt x="23" y="890"/>
                  </a:lnTo>
                  <a:lnTo>
                    <a:pt x="23" y="890"/>
                  </a:lnTo>
                  <a:lnTo>
                    <a:pt x="23" y="890"/>
                  </a:lnTo>
                  <a:lnTo>
                    <a:pt x="254" y="758"/>
                  </a:lnTo>
                  <a:lnTo>
                    <a:pt x="27" y="903"/>
                  </a:lnTo>
                  <a:lnTo>
                    <a:pt x="25" y="905"/>
                  </a:lnTo>
                  <a:lnTo>
                    <a:pt x="27" y="905"/>
                  </a:lnTo>
                  <a:lnTo>
                    <a:pt x="201" y="805"/>
                  </a:lnTo>
                  <a:lnTo>
                    <a:pt x="27" y="907"/>
                  </a:lnTo>
                  <a:lnTo>
                    <a:pt x="27" y="907"/>
                  </a:lnTo>
                  <a:lnTo>
                    <a:pt x="27" y="907"/>
                  </a:lnTo>
                  <a:lnTo>
                    <a:pt x="233" y="790"/>
                  </a:lnTo>
                  <a:lnTo>
                    <a:pt x="30" y="914"/>
                  </a:lnTo>
                  <a:lnTo>
                    <a:pt x="30" y="914"/>
                  </a:lnTo>
                  <a:lnTo>
                    <a:pt x="30" y="914"/>
                  </a:lnTo>
                  <a:lnTo>
                    <a:pt x="241" y="792"/>
                  </a:lnTo>
                  <a:lnTo>
                    <a:pt x="32" y="922"/>
                  </a:lnTo>
                  <a:lnTo>
                    <a:pt x="32" y="922"/>
                  </a:lnTo>
                  <a:lnTo>
                    <a:pt x="32" y="922"/>
                  </a:lnTo>
                  <a:lnTo>
                    <a:pt x="252" y="796"/>
                  </a:lnTo>
                  <a:lnTo>
                    <a:pt x="36" y="939"/>
                  </a:lnTo>
                  <a:lnTo>
                    <a:pt x="36" y="939"/>
                  </a:lnTo>
                  <a:lnTo>
                    <a:pt x="36" y="939"/>
                  </a:lnTo>
                  <a:lnTo>
                    <a:pt x="246" y="817"/>
                  </a:lnTo>
                  <a:lnTo>
                    <a:pt x="40" y="952"/>
                  </a:lnTo>
                  <a:lnTo>
                    <a:pt x="40" y="952"/>
                  </a:lnTo>
                  <a:lnTo>
                    <a:pt x="40" y="952"/>
                  </a:lnTo>
                  <a:lnTo>
                    <a:pt x="214" y="852"/>
                  </a:lnTo>
                  <a:lnTo>
                    <a:pt x="40" y="956"/>
                  </a:lnTo>
                  <a:lnTo>
                    <a:pt x="40" y="956"/>
                  </a:lnTo>
                  <a:lnTo>
                    <a:pt x="42" y="956"/>
                  </a:lnTo>
                  <a:lnTo>
                    <a:pt x="244" y="841"/>
                  </a:lnTo>
                  <a:lnTo>
                    <a:pt x="45" y="969"/>
                  </a:lnTo>
                  <a:lnTo>
                    <a:pt x="45" y="969"/>
                  </a:lnTo>
                  <a:lnTo>
                    <a:pt x="45" y="969"/>
                  </a:lnTo>
                  <a:lnTo>
                    <a:pt x="239" y="858"/>
                  </a:lnTo>
                  <a:lnTo>
                    <a:pt x="49" y="980"/>
                  </a:lnTo>
                  <a:lnTo>
                    <a:pt x="49" y="982"/>
                  </a:lnTo>
                  <a:lnTo>
                    <a:pt x="49" y="982"/>
                  </a:lnTo>
                  <a:lnTo>
                    <a:pt x="241" y="871"/>
                  </a:lnTo>
                  <a:lnTo>
                    <a:pt x="55" y="997"/>
                  </a:lnTo>
                  <a:lnTo>
                    <a:pt x="55" y="997"/>
                  </a:lnTo>
                  <a:lnTo>
                    <a:pt x="55" y="997"/>
                  </a:lnTo>
                  <a:lnTo>
                    <a:pt x="229" y="897"/>
                  </a:lnTo>
                  <a:lnTo>
                    <a:pt x="57" y="1006"/>
                  </a:lnTo>
                  <a:lnTo>
                    <a:pt x="57" y="1006"/>
                  </a:lnTo>
                  <a:lnTo>
                    <a:pt x="60" y="1006"/>
                  </a:lnTo>
                  <a:lnTo>
                    <a:pt x="222" y="912"/>
                  </a:lnTo>
                  <a:lnTo>
                    <a:pt x="62" y="1012"/>
                  </a:lnTo>
                  <a:lnTo>
                    <a:pt x="60" y="1012"/>
                  </a:lnTo>
                  <a:lnTo>
                    <a:pt x="62" y="1012"/>
                  </a:lnTo>
                  <a:lnTo>
                    <a:pt x="190" y="937"/>
                  </a:lnTo>
                  <a:lnTo>
                    <a:pt x="62" y="1014"/>
                  </a:lnTo>
                  <a:lnTo>
                    <a:pt x="62" y="1014"/>
                  </a:lnTo>
                  <a:lnTo>
                    <a:pt x="62" y="1014"/>
                  </a:lnTo>
                  <a:lnTo>
                    <a:pt x="175" y="950"/>
                  </a:lnTo>
                  <a:lnTo>
                    <a:pt x="62" y="1016"/>
                  </a:lnTo>
                  <a:lnTo>
                    <a:pt x="62" y="1018"/>
                  </a:lnTo>
                  <a:lnTo>
                    <a:pt x="64" y="1018"/>
                  </a:lnTo>
                  <a:lnTo>
                    <a:pt x="237" y="918"/>
                  </a:lnTo>
                  <a:lnTo>
                    <a:pt x="68" y="1031"/>
                  </a:lnTo>
                  <a:lnTo>
                    <a:pt x="68" y="1033"/>
                  </a:lnTo>
                  <a:lnTo>
                    <a:pt x="68" y="1033"/>
                  </a:lnTo>
                  <a:lnTo>
                    <a:pt x="233" y="937"/>
                  </a:lnTo>
                  <a:lnTo>
                    <a:pt x="75" y="1044"/>
                  </a:lnTo>
                  <a:lnTo>
                    <a:pt x="75" y="1044"/>
                  </a:lnTo>
                  <a:lnTo>
                    <a:pt x="75" y="1044"/>
                  </a:lnTo>
                  <a:lnTo>
                    <a:pt x="224" y="959"/>
                  </a:lnTo>
                  <a:lnTo>
                    <a:pt x="77" y="1053"/>
                  </a:lnTo>
                  <a:lnTo>
                    <a:pt x="77" y="1053"/>
                  </a:lnTo>
                  <a:lnTo>
                    <a:pt x="77" y="1053"/>
                  </a:lnTo>
                  <a:lnTo>
                    <a:pt x="235" y="963"/>
                  </a:lnTo>
                  <a:lnTo>
                    <a:pt x="85" y="1068"/>
                  </a:lnTo>
                  <a:lnTo>
                    <a:pt x="85" y="1068"/>
                  </a:lnTo>
                  <a:lnTo>
                    <a:pt x="85" y="1068"/>
                  </a:lnTo>
                  <a:lnTo>
                    <a:pt x="231" y="984"/>
                  </a:lnTo>
                  <a:lnTo>
                    <a:pt x="90" y="1080"/>
                  </a:lnTo>
                  <a:lnTo>
                    <a:pt x="90" y="1080"/>
                  </a:lnTo>
                  <a:lnTo>
                    <a:pt x="90" y="1080"/>
                  </a:lnTo>
                  <a:lnTo>
                    <a:pt x="229" y="1001"/>
                  </a:lnTo>
                  <a:lnTo>
                    <a:pt x="96" y="1091"/>
                  </a:lnTo>
                  <a:lnTo>
                    <a:pt x="96" y="1093"/>
                  </a:lnTo>
                  <a:lnTo>
                    <a:pt x="96" y="1093"/>
                  </a:lnTo>
                  <a:lnTo>
                    <a:pt x="231" y="1016"/>
                  </a:lnTo>
                  <a:lnTo>
                    <a:pt x="102" y="1106"/>
                  </a:lnTo>
                  <a:lnTo>
                    <a:pt x="102" y="1106"/>
                  </a:lnTo>
                  <a:lnTo>
                    <a:pt x="104" y="1106"/>
                  </a:lnTo>
                  <a:lnTo>
                    <a:pt x="229" y="1033"/>
                  </a:lnTo>
                  <a:lnTo>
                    <a:pt x="111" y="1119"/>
                  </a:lnTo>
                  <a:lnTo>
                    <a:pt x="109" y="1119"/>
                  </a:lnTo>
                  <a:lnTo>
                    <a:pt x="111" y="1119"/>
                  </a:lnTo>
                  <a:lnTo>
                    <a:pt x="194" y="1072"/>
                  </a:lnTo>
                  <a:lnTo>
                    <a:pt x="111" y="1121"/>
                  </a:lnTo>
                  <a:lnTo>
                    <a:pt x="111" y="1121"/>
                  </a:lnTo>
                  <a:lnTo>
                    <a:pt x="111" y="1121"/>
                  </a:lnTo>
                  <a:lnTo>
                    <a:pt x="222" y="1057"/>
                  </a:lnTo>
                  <a:lnTo>
                    <a:pt x="115" y="1130"/>
                  </a:lnTo>
                  <a:lnTo>
                    <a:pt x="115" y="1130"/>
                  </a:lnTo>
                  <a:lnTo>
                    <a:pt x="115" y="1130"/>
                  </a:lnTo>
                  <a:lnTo>
                    <a:pt x="216" y="1072"/>
                  </a:lnTo>
                  <a:lnTo>
                    <a:pt x="117" y="1134"/>
                  </a:lnTo>
                  <a:lnTo>
                    <a:pt x="117" y="1134"/>
                  </a:lnTo>
                  <a:lnTo>
                    <a:pt x="119" y="1134"/>
                  </a:lnTo>
                  <a:lnTo>
                    <a:pt x="220" y="1076"/>
                  </a:lnTo>
                  <a:lnTo>
                    <a:pt x="122" y="1138"/>
                  </a:lnTo>
                  <a:lnTo>
                    <a:pt x="122" y="1140"/>
                  </a:lnTo>
                  <a:lnTo>
                    <a:pt x="122" y="1140"/>
                  </a:lnTo>
                  <a:lnTo>
                    <a:pt x="220" y="1085"/>
                  </a:lnTo>
                  <a:lnTo>
                    <a:pt x="124" y="1145"/>
                  </a:lnTo>
                  <a:lnTo>
                    <a:pt x="124" y="1145"/>
                  </a:lnTo>
                  <a:lnTo>
                    <a:pt x="126" y="1145"/>
                  </a:lnTo>
                  <a:lnTo>
                    <a:pt x="214" y="1095"/>
                  </a:lnTo>
                  <a:lnTo>
                    <a:pt x="128" y="1149"/>
                  </a:lnTo>
                  <a:lnTo>
                    <a:pt x="126" y="1149"/>
                  </a:lnTo>
                  <a:lnTo>
                    <a:pt x="128" y="1149"/>
                  </a:lnTo>
                  <a:lnTo>
                    <a:pt x="207" y="1104"/>
                  </a:lnTo>
                  <a:lnTo>
                    <a:pt x="128" y="1151"/>
                  </a:lnTo>
                  <a:lnTo>
                    <a:pt x="128" y="1153"/>
                  </a:lnTo>
                  <a:lnTo>
                    <a:pt x="130" y="1153"/>
                  </a:lnTo>
                  <a:lnTo>
                    <a:pt x="128" y="1153"/>
                  </a:lnTo>
                  <a:lnTo>
                    <a:pt x="130" y="1153"/>
                  </a:lnTo>
                  <a:lnTo>
                    <a:pt x="130" y="1153"/>
                  </a:lnTo>
                  <a:lnTo>
                    <a:pt x="130" y="1153"/>
                  </a:lnTo>
                  <a:lnTo>
                    <a:pt x="130" y="1153"/>
                  </a:lnTo>
                  <a:lnTo>
                    <a:pt x="130" y="1153"/>
                  </a:lnTo>
                  <a:lnTo>
                    <a:pt x="130" y="1153"/>
                  </a:lnTo>
                  <a:lnTo>
                    <a:pt x="214" y="1106"/>
                  </a:lnTo>
                  <a:lnTo>
                    <a:pt x="132" y="1155"/>
                  </a:lnTo>
                  <a:lnTo>
                    <a:pt x="132" y="1157"/>
                  </a:lnTo>
                  <a:lnTo>
                    <a:pt x="132" y="1157"/>
                  </a:lnTo>
                  <a:lnTo>
                    <a:pt x="229" y="1102"/>
                  </a:lnTo>
                  <a:lnTo>
                    <a:pt x="139" y="1168"/>
                  </a:lnTo>
                  <a:lnTo>
                    <a:pt x="139" y="1168"/>
                  </a:lnTo>
                  <a:lnTo>
                    <a:pt x="139" y="1170"/>
                  </a:lnTo>
                  <a:lnTo>
                    <a:pt x="229" y="1117"/>
                  </a:lnTo>
                  <a:lnTo>
                    <a:pt x="145" y="1179"/>
                  </a:lnTo>
                  <a:lnTo>
                    <a:pt x="145" y="1181"/>
                  </a:lnTo>
                  <a:lnTo>
                    <a:pt x="147" y="1181"/>
                  </a:lnTo>
                  <a:lnTo>
                    <a:pt x="229" y="1134"/>
                  </a:lnTo>
                  <a:lnTo>
                    <a:pt x="152" y="1190"/>
                  </a:lnTo>
                  <a:lnTo>
                    <a:pt x="152" y="1190"/>
                  </a:lnTo>
                  <a:lnTo>
                    <a:pt x="154" y="1190"/>
                  </a:lnTo>
                  <a:lnTo>
                    <a:pt x="226" y="1149"/>
                  </a:lnTo>
                  <a:lnTo>
                    <a:pt x="156" y="1196"/>
                  </a:lnTo>
                  <a:lnTo>
                    <a:pt x="156" y="1196"/>
                  </a:lnTo>
                  <a:lnTo>
                    <a:pt x="158" y="1196"/>
                  </a:lnTo>
                  <a:lnTo>
                    <a:pt x="233" y="1153"/>
                  </a:lnTo>
                  <a:lnTo>
                    <a:pt x="167" y="1209"/>
                  </a:lnTo>
                  <a:lnTo>
                    <a:pt x="164" y="1209"/>
                  </a:lnTo>
                  <a:lnTo>
                    <a:pt x="167" y="1209"/>
                  </a:lnTo>
                  <a:lnTo>
                    <a:pt x="207" y="1185"/>
                  </a:lnTo>
                  <a:lnTo>
                    <a:pt x="167" y="1211"/>
                  </a:lnTo>
                  <a:lnTo>
                    <a:pt x="167" y="1211"/>
                  </a:lnTo>
                  <a:lnTo>
                    <a:pt x="167" y="1211"/>
                  </a:lnTo>
                  <a:lnTo>
                    <a:pt x="192" y="1198"/>
                  </a:lnTo>
                  <a:lnTo>
                    <a:pt x="169" y="1211"/>
                  </a:lnTo>
                  <a:lnTo>
                    <a:pt x="169" y="1213"/>
                  </a:lnTo>
                  <a:lnTo>
                    <a:pt x="169" y="1213"/>
                  </a:lnTo>
                  <a:lnTo>
                    <a:pt x="169" y="1213"/>
                  </a:lnTo>
                  <a:lnTo>
                    <a:pt x="169" y="1213"/>
                  </a:lnTo>
                  <a:lnTo>
                    <a:pt x="169" y="1213"/>
                  </a:lnTo>
                  <a:lnTo>
                    <a:pt x="169" y="1213"/>
                  </a:lnTo>
                  <a:lnTo>
                    <a:pt x="169" y="1213"/>
                  </a:lnTo>
                  <a:lnTo>
                    <a:pt x="169" y="1213"/>
                  </a:lnTo>
                  <a:lnTo>
                    <a:pt x="169" y="1213"/>
                  </a:lnTo>
                  <a:lnTo>
                    <a:pt x="169" y="1213"/>
                  </a:lnTo>
                  <a:lnTo>
                    <a:pt x="229" y="1179"/>
                  </a:lnTo>
                  <a:lnTo>
                    <a:pt x="173" y="1220"/>
                  </a:lnTo>
                  <a:lnTo>
                    <a:pt x="173" y="1220"/>
                  </a:lnTo>
                  <a:lnTo>
                    <a:pt x="173" y="1220"/>
                  </a:lnTo>
                  <a:lnTo>
                    <a:pt x="226" y="1187"/>
                  </a:lnTo>
                  <a:lnTo>
                    <a:pt x="175" y="1224"/>
                  </a:lnTo>
                  <a:lnTo>
                    <a:pt x="175" y="1224"/>
                  </a:lnTo>
                  <a:lnTo>
                    <a:pt x="177" y="1224"/>
                  </a:lnTo>
                  <a:lnTo>
                    <a:pt x="235" y="1190"/>
                  </a:lnTo>
                  <a:lnTo>
                    <a:pt x="184" y="1232"/>
                  </a:lnTo>
                  <a:lnTo>
                    <a:pt x="184" y="1232"/>
                  </a:lnTo>
                  <a:lnTo>
                    <a:pt x="184" y="1232"/>
                  </a:lnTo>
                  <a:lnTo>
                    <a:pt x="233" y="1205"/>
                  </a:lnTo>
                  <a:lnTo>
                    <a:pt x="186" y="1237"/>
                  </a:lnTo>
                  <a:lnTo>
                    <a:pt x="186" y="1239"/>
                  </a:lnTo>
                  <a:lnTo>
                    <a:pt x="188" y="1239"/>
                  </a:lnTo>
                  <a:lnTo>
                    <a:pt x="235" y="1211"/>
                  </a:lnTo>
                  <a:lnTo>
                    <a:pt x="192" y="1245"/>
                  </a:lnTo>
                  <a:lnTo>
                    <a:pt x="192" y="1245"/>
                  </a:lnTo>
                  <a:lnTo>
                    <a:pt x="192" y="1245"/>
                  </a:lnTo>
                  <a:lnTo>
                    <a:pt x="222" y="1228"/>
                  </a:lnTo>
                  <a:lnTo>
                    <a:pt x="194" y="1247"/>
                  </a:lnTo>
                  <a:lnTo>
                    <a:pt x="194" y="1247"/>
                  </a:lnTo>
                  <a:lnTo>
                    <a:pt x="194" y="1247"/>
                  </a:lnTo>
                  <a:lnTo>
                    <a:pt x="237" y="1222"/>
                  </a:lnTo>
                  <a:lnTo>
                    <a:pt x="199" y="1252"/>
                  </a:lnTo>
                  <a:lnTo>
                    <a:pt x="199" y="1254"/>
                  </a:lnTo>
                  <a:lnTo>
                    <a:pt x="199" y="1254"/>
                  </a:lnTo>
                  <a:lnTo>
                    <a:pt x="241" y="1230"/>
                  </a:lnTo>
                  <a:lnTo>
                    <a:pt x="207" y="1264"/>
                  </a:lnTo>
                  <a:lnTo>
                    <a:pt x="207" y="1264"/>
                  </a:lnTo>
                  <a:lnTo>
                    <a:pt x="209" y="1264"/>
                  </a:lnTo>
                  <a:lnTo>
                    <a:pt x="241" y="1245"/>
                  </a:lnTo>
                  <a:lnTo>
                    <a:pt x="214" y="1271"/>
                  </a:lnTo>
                  <a:lnTo>
                    <a:pt x="214" y="1273"/>
                  </a:lnTo>
                  <a:lnTo>
                    <a:pt x="216" y="1273"/>
                  </a:lnTo>
                  <a:lnTo>
                    <a:pt x="244" y="1256"/>
                  </a:lnTo>
                  <a:lnTo>
                    <a:pt x="220" y="1277"/>
                  </a:lnTo>
                  <a:lnTo>
                    <a:pt x="220" y="1279"/>
                  </a:lnTo>
                  <a:lnTo>
                    <a:pt x="220" y="1279"/>
                  </a:lnTo>
                  <a:lnTo>
                    <a:pt x="246" y="1264"/>
                  </a:lnTo>
                  <a:lnTo>
                    <a:pt x="224" y="1284"/>
                  </a:lnTo>
                  <a:lnTo>
                    <a:pt x="224" y="1284"/>
                  </a:lnTo>
                  <a:lnTo>
                    <a:pt x="224" y="1284"/>
                  </a:lnTo>
                  <a:lnTo>
                    <a:pt x="248" y="1271"/>
                  </a:lnTo>
                  <a:lnTo>
                    <a:pt x="231" y="1290"/>
                  </a:lnTo>
                  <a:lnTo>
                    <a:pt x="231" y="1292"/>
                  </a:lnTo>
                  <a:lnTo>
                    <a:pt x="231" y="1292"/>
                  </a:lnTo>
                  <a:lnTo>
                    <a:pt x="250" y="1279"/>
                  </a:lnTo>
                  <a:lnTo>
                    <a:pt x="235" y="1297"/>
                  </a:lnTo>
                  <a:lnTo>
                    <a:pt x="235" y="1297"/>
                  </a:lnTo>
                  <a:lnTo>
                    <a:pt x="235" y="1297"/>
                  </a:lnTo>
                  <a:lnTo>
                    <a:pt x="254" y="1286"/>
                  </a:lnTo>
                  <a:lnTo>
                    <a:pt x="244" y="1305"/>
                  </a:lnTo>
                  <a:lnTo>
                    <a:pt x="244" y="1305"/>
                  </a:lnTo>
                  <a:lnTo>
                    <a:pt x="244" y="1305"/>
                  </a:lnTo>
                  <a:lnTo>
                    <a:pt x="256" y="1299"/>
                  </a:lnTo>
                  <a:lnTo>
                    <a:pt x="248" y="1309"/>
                  </a:lnTo>
                  <a:lnTo>
                    <a:pt x="248" y="1309"/>
                  </a:lnTo>
                  <a:lnTo>
                    <a:pt x="248" y="1309"/>
                  </a:lnTo>
                  <a:lnTo>
                    <a:pt x="259" y="1303"/>
                  </a:lnTo>
                  <a:lnTo>
                    <a:pt x="261" y="1320"/>
                  </a:lnTo>
                  <a:lnTo>
                    <a:pt x="261" y="1322"/>
                  </a:lnTo>
                  <a:lnTo>
                    <a:pt x="261" y="1322"/>
                  </a:lnTo>
                  <a:lnTo>
                    <a:pt x="265" y="1320"/>
                  </a:lnTo>
                  <a:lnTo>
                    <a:pt x="263" y="1322"/>
                  </a:lnTo>
                  <a:lnTo>
                    <a:pt x="263" y="1324"/>
                  </a:lnTo>
                  <a:lnTo>
                    <a:pt x="263" y="1324"/>
                  </a:lnTo>
                  <a:lnTo>
                    <a:pt x="265" y="1322"/>
                  </a:lnTo>
                  <a:lnTo>
                    <a:pt x="267" y="1329"/>
                  </a:lnTo>
                  <a:lnTo>
                    <a:pt x="267" y="1329"/>
                  </a:lnTo>
                  <a:lnTo>
                    <a:pt x="269" y="1329"/>
                  </a:lnTo>
                  <a:lnTo>
                    <a:pt x="269" y="1329"/>
                  </a:lnTo>
                  <a:lnTo>
                    <a:pt x="269" y="1329"/>
                  </a:lnTo>
                  <a:lnTo>
                    <a:pt x="269" y="1329"/>
                  </a:lnTo>
                  <a:lnTo>
                    <a:pt x="267" y="1322"/>
                  </a:lnTo>
                  <a:lnTo>
                    <a:pt x="267" y="1320"/>
                  </a:lnTo>
                  <a:lnTo>
                    <a:pt x="265" y="1320"/>
                  </a:lnTo>
                  <a:lnTo>
                    <a:pt x="263" y="1322"/>
                  </a:lnTo>
                  <a:lnTo>
                    <a:pt x="265" y="1318"/>
                  </a:lnTo>
                  <a:lnTo>
                    <a:pt x="265" y="1318"/>
                  </a:lnTo>
                  <a:lnTo>
                    <a:pt x="265" y="1318"/>
                  </a:lnTo>
                  <a:lnTo>
                    <a:pt x="261" y="1320"/>
                  </a:lnTo>
                  <a:lnTo>
                    <a:pt x="261" y="1303"/>
                  </a:lnTo>
                  <a:lnTo>
                    <a:pt x="261" y="1303"/>
                  </a:lnTo>
                  <a:lnTo>
                    <a:pt x="261" y="1303"/>
                  </a:lnTo>
                  <a:lnTo>
                    <a:pt x="250" y="1307"/>
                  </a:lnTo>
                  <a:lnTo>
                    <a:pt x="259" y="1297"/>
                  </a:lnTo>
                  <a:lnTo>
                    <a:pt x="259" y="1297"/>
                  </a:lnTo>
                  <a:lnTo>
                    <a:pt x="259" y="1297"/>
                  </a:lnTo>
                  <a:lnTo>
                    <a:pt x="246" y="1303"/>
                  </a:lnTo>
                  <a:lnTo>
                    <a:pt x="254" y="1286"/>
                  </a:lnTo>
                  <a:lnTo>
                    <a:pt x="254" y="1284"/>
                  </a:lnTo>
                  <a:lnTo>
                    <a:pt x="254" y="1284"/>
                  </a:lnTo>
                  <a:lnTo>
                    <a:pt x="239" y="1294"/>
                  </a:lnTo>
                  <a:lnTo>
                    <a:pt x="254" y="1279"/>
                  </a:lnTo>
                  <a:lnTo>
                    <a:pt x="254" y="1277"/>
                  </a:lnTo>
                  <a:lnTo>
                    <a:pt x="252" y="1277"/>
                  </a:lnTo>
                  <a:lnTo>
                    <a:pt x="233" y="1288"/>
                  </a:lnTo>
                  <a:lnTo>
                    <a:pt x="252" y="1269"/>
                  </a:lnTo>
                  <a:lnTo>
                    <a:pt x="252" y="1269"/>
                  </a:lnTo>
                  <a:lnTo>
                    <a:pt x="250" y="1269"/>
                  </a:lnTo>
                  <a:lnTo>
                    <a:pt x="229" y="1282"/>
                  </a:lnTo>
                  <a:lnTo>
                    <a:pt x="250" y="1262"/>
                  </a:lnTo>
                  <a:lnTo>
                    <a:pt x="250" y="1260"/>
                  </a:lnTo>
                  <a:lnTo>
                    <a:pt x="250" y="1260"/>
                  </a:lnTo>
                  <a:lnTo>
                    <a:pt x="224" y="1275"/>
                  </a:lnTo>
                  <a:lnTo>
                    <a:pt x="248" y="1254"/>
                  </a:lnTo>
                  <a:lnTo>
                    <a:pt x="248" y="1252"/>
                  </a:lnTo>
                  <a:lnTo>
                    <a:pt x="248" y="1252"/>
                  </a:lnTo>
                  <a:lnTo>
                    <a:pt x="218" y="1269"/>
                  </a:lnTo>
                  <a:lnTo>
                    <a:pt x="246" y="1243"/>
                  </a:lnTo>
                  <a:lnTo>
                    <a:pt x="246" y="1243"/>
                  </a:lnTo>
                  <a:lnTo>
                    <a:pt x="246" y="1243"/>
                  </a:lnTo>
                  <a:lnTo>
                    <a:pt x="211" y="1262"/>
                  </a:lnTo>
                  <a:lnTo>
                    <a:pt x="244" y="1228"/>
                  </a:lnTo>
                  <a:lnTo>
                    <a:pt x="244" y="1226"/>
                  </a:lnTo>
                  <a:lnTo>
                    <a:pt x="244" y="1226"/>
                  </a:lnTo>
                  <a:lnTo>
                    <a:pt x="205" y="1249"/>
                  </a:lnTo>
                  <a:lnTo>
                    <a:pt x="244" y="1220"/>
                  </a:lnTo>
                  <a:lnTo>
                    <a:pt x="244" y="1217"/>
                  </a:lnTo>
                  <a:lnTo>
                    <a:pt x="241" y="1217"/>
                  </a:lnTo>
                  <a:lnTo>
                    <a:pt x="214" y="1234"/>
                  </a:lnTo>
                  <a:lnTo>
                    <a:pt x="244" y="1217"/>
                  </a:lnTo>
                  <a:lnTo>
                    <a:pt x="244" y="1215"/>
                  </a:lnTo>
                  <a:lnTo>
                    <a:pt x="241" y="1215"/>
                  </a:lnTo>
                  <a:lnTo>
                    <a:pt x="199" y="1241"/>
                  </a:lnTo>
                  <a:lnTo>
                    <a:pt x="241" y="1207"/>
                  </a:lnTo>
                  <a:lnTo>
                    <a:pt x="241" y="1207"/>
                  </a:lnTo>
                  <a:lnTo>
                    <a:pt x="241" y="1207"/>
                  </a:lnTo>
                  <a:lnTo>
                    <a:pt x="194" y="1232"/>
                  </a:lnTo>
                  <a:lnTo>
                    <a:pt x="241" y="1200"/>
                  </a:lnTo>
                  <a:lnTo>
                    <a:pt x="241" y="1200"/>
                  </a:lnTo>
                  <a:lnTo>
                    <a:pt x="239" y="1200"/>
                  </a:lnTo>
                  <a:lnTo>
                    <a:pt x="188" y="1230"/>
                  </a:lnTo>
                  <a:lnTo>
                    <a:pt x="239" y="1187"/>
                  </a:lnTo>
                  <a:lnTo>
                    <a:pt x="239" y="1187"/>
                  </a:lnTo>
                  <a:lnTo>
                    <a:pt x="239" y="1187"/>
                  </a:lnTo>
                  <a:lnTo>
                    <a:pt x="188" y="1215"/>
                  </a:lnTo>
                  <a:lnTo>
                    <a:pt x="239" y="1181"/>
                  </a:lnTo>
                  <a:lnTo>
                    <a:pt x="239" y="1181"/>
                  </a:lnTo>
                  <a:lnTo>
                    <a:pt x="239" y="1181"/>
                  </a:lnTo>
                  <a:lnTo>
                    <a:pt x="181" y="1213"/>
                  </a:lnTo>
                  <a:lnTo>
                    <a:pt x="239" y="1172"/>
                  </a:lnTo>
                  <a:lnTo>
                    <a:pt x="239" y="1172"/>
                  </a:lnTo>
                  <a:lnTo>
                    <a:pt x="239" y="1172"/>
                  </a:lnTo>
                  <a:lnTo>
                    <a:pt x="239" y="1172"/>
                  </a:lnTo>
                  <a:lnTo>
                    <a:pt x="239" y="1172"/>
                  </a:lnTo>
                  <a:lnTo>
                    <a:pt x="237" y="1170"/>
                  </a:lnTo>
                  <a:lnTo>
                    <a:pt x="237" y="1172"/>
                  </a:lnTo>
                  <a:lnTo>
                    <a:pt x="237" y="1172"/>
                  </a:lnTo>
                  <a:lnTo>
                    <a:pt x="214" y="1185"/>
                  </a:lnTo>
                  <a:lnTo>
                    <a:pt x="237" y="1170"/>
                  </a:lnTo>
                  <a:lnTo>
                    <a:pt x="239" y="1170"/>
                  </a:lnTo>
                  <a:lnTo>
                    <a:pt x="237" y="1170"/>
                  </a:lnTo>
                  <a:lnTo>
                    <a:pt x="196" y="1194"/>
                  </a:lnTo>
                  <a:lnTo>
                    <a:pt x="237" y="1168"/>
                  </a:lnTo>
                  <a:lnTo>
                    <a:pt x="237" y="1168"/>
                  </a:lnTo>
                  <a:lnTo>
                    <a:pt x="237" y="1168"/>
                  </a:lnTo>
                  <a:lnTo>
                    <a:pt x="171" y="1207"/>
                  </a:lnTo>
                  <a:lnTo>
                    <a:pt x="237" y="1149"/>
                  </a:lnTo>
                  <a:lnTo>
                    <a:pt x="237" y="1149"/>
                  </a:lnTo>
                  <a:lnTo>
                    <a:pt x="237" y="1149"/>
                  </a:lnTo>
                  <a:lnTo>
                    <a:pt x="167" y="1190"/>
                  </a:lnTo>
                  <a:lnTo>
                    <a:pt x="237" y="1143"/>
                  </a:lnTo>
                  <a:lnTo>
                    <a:pt x="237" y="1140"/>
                  </a:lnTo>
                  <a:lnTo>
                    <a:pt x="235" y="1140"/>
                  </a:lnTo>
                  <a:lnTo>
                    <a:pt x="160" y="1185"/>
                  </a:lnTo>
                  <a:lnTo>
                    <a:pt x="237" y="1130"/>
                  </a:lnTo>
                  <a:lnTo>
                    <a:pt x="237" y="1128"/>
                  </a:lnTo>
                  <a:lnTo>
                    <a:pt x="235" y="1128"/>
                  </a:lnTo>
                  <a:lnTo>
                    <a:pt x="154" y="1177"/>
                  </a:lnTo>
                  <a:lnTo>
                    <a:pt x="237" y="1113"/>
                  </a:lnTo>
                  <a:lnTo>
                    <a:pt x="237" y="1113"/>
                  </a:lnTo>
                  <a:lnTo>
                    <a:pt x="235" y="1113"/>
                  </a:lnTo>
                  <a:lnTo>
                    <a:pt x="145" y="1164"/>
                  </a:lnTo>
                  <a:lnTo>
                    <a:pt x="235" y="1098"/>
                  </a:lnTo>
                  <a:lnTo>
                    <a:pt x="235" y="1095"/>
                  </a:lnTo>
                  <a:lnTo>
                    <a:pt x="235" y="1095"/>
                  </a:lnTo>
                  <a:lnTo>
                    <a:pt x="154" y="1143"/>
                  </a:lnTo>
                  <a:lnTo>
                    <a:pt x="235" y="1091"/>
                  </a:lnTo>
                  <a:lnTo>
                    <a:pt x="235" y="1091"/>
                  </a:lnTo>
                  <a:lnTo>
                    <a:pt x="235" y="1091"/>
                  </a:lnTo>
                  <a:lnTo>
                    <a:pt x="235" y="1091"/>
                  </a:lnTo>
                  <a:lnTo>
                    <a:pt x="235" y="1091"/>
                  </a:lnTo>
                  <a:lnTo>
                    <a:pt x="235" y="1091"/>
                  </a:lnTo>
                  <a:lnTo>
                    <a:pt x="235" y="1091"/>
                  </a:lnTo>
                  <a:lnTo>
                    <a:pt x="235" y="1091"/>
                  </a:lnTo>
                  <a:lnTo>
                    <a:pt x="235" y="1091"/>
                  </a:lnTo>
                  <a:lnTo>
                    <a:pt x="235" y="1091"/>
                  </a:lnTo>
                  <a:lnTo>
                    <a:pt x="235" y="1091"/>
                  </a:lnTo>
                  <a:lnTo>
                    <a:pt x="235" y="1091"/>
                  </a:lnTo>
                  <a:lnTo>
                    <a:pt x="158" y="1134"/>
                  </a:lnTo>
                  <a:lnTo>
                    <a:pt x="235" y="1087"/>
                  </a:lnTo>
                  <a:lnTo>
                    <a:pt x="235" y="1087"/>
                  </a:lnTo>
                  <a:lnTo>
                    <a:pt x="235" y="1087"/>
                  </a:lnTo>
                  <a:lnTo>
                    <a:pt x="152" y="1136"/>
                  </a:lnTo>
                  <a:lnTo>
                    <a:pt x="235" y="1083"/>
                  </a:lnTo>
                  <a:lnTo>
                    <a:pt x="237" y="1080"/>
                  </a:lnTo>
                  <a:lnTo>
                    <a:pt x="235" y="1080"/>
                  </a:lnTo>
                  <a:lnTo>
                    <a:pt x="141" y="1134"/>
                  </a:lnTo>
                  <a:lnTo>
                    <a:pt x="237" y="1074"/>
                  </a:lnTo>
                  <a:lnTo>
                    <a:pt x="237" y="1074"/>
                  </a:lnTo>
                  <a:lnTo>
                    <a:pt x="235" y="1074"/>
                  </a:lnTo>
                  <a:lnTo>
                    <a:pt x="139" y="1130"/>
                  </a:lnTo>
                  <a:lnTo>
                    <a:pt x="237" y="1066"/>
                  </a:lnTo>
                  <a:lnTo>
                    <a:pt x="237" y="1066"/>
                  </a:lnTo>
                  <a:lnTo>
                    <a:pt x="235" y="1066"/>
                  </a:lnTo>
                  <a:lnTo>
                    <a:pt x="139" y="1121"/>
                  </a:lnTo>
                  <a:lnTo>
                    <a:pt x="237" y="1059"/>
                  </a:lnTo>
                  <a:lnTo>
                    <a:pt x="237" y="1059"/>
                  </a:lnTo>
                  <a:lnTo>
                    <a:pt x="237" y="1059"/>
                  </a:lnTo>
                  <a:lnTo>
                    <a:pt x="130" y="1121"/>
                  </a:lnTo>
                  <a:lnTo>
                    <a:pt x="237" y="1051"/>
                  </a:lnTo>
                  <a:lnTo>
                    <a:pt x="237" y="1048"/>
                  </a:lnTo>
                  <a:lnTo>
                    <a:pt x="237" y="1048"/>
                  </a:lnTo>
                  <a:lnTo>
                    <a:pt x="154" y="1095"/>
                  </a:lnTo>
                  <a:lnTo>
                    <a:pt x="237" y="1046"/>
                  </a:lnTo>
                  <a:lnTo>
                    <a:pt x="237" y="1046"/>
                  </a:lnTo>
                  <a:lnTo>
                    <a:pt x="237" y="1046"/>
                  </a:lnTo>
                  <a:lnTo>
                    <a:pt x="119" y="1113"/>
                  </a:lnTo>
                  <a:lnTo>
                    <a:pt x="237" y="1029"/>
                  </a:lnTo>
                  <a:lnTo>
                    <a:pt x="237" y="1027"/>
                  </a:lnTo>
                  <a:lnTo>
                    <a:pt x="237" y="1027"/>
                  </a:lnTo>
                  <a:lnTo>
                    <a:pt x="113" y="1100"/>
                  </a:lnTo>
                  <a:lnTo>
                    <a:pt x="239" y="1010"/>
                  </a:lnTo>
                  <a:lnTo>
                    <a:pt x="239" y="1010"/>
                  </a:lnTo>
                  <a:lnTo>
                    <a:pt x="239" y="1010"/>
                  </a:lnTo>
                  <a:lnTo>
                    <a:pt x="107" y="1085"/>
                  </a:lnTo>
                  <a:lnTo>
                    <a:pt x="239" y="995"/>
                  </a:lnTo>
                  <a:lnTo>
                    <a:pt x="239" y="993"/>
                  </a:lnTo>
                  <a:lnTo>
                    <a:pt x="239" y="993"/>
                  </a:lnTo>
                  <a:lnTo>
                    <a:pt x="100" y="1074"/>
                  </a:lnTo>
                  <a:lnTo>
                    <a:pt x="241" y="978"/>
                  </a:lnTo>
                  <a:lnTo>
                    <a:pt x="241" y="978"/>
                  </a:lnTo>
                  <a:lnTo>
                    <a:pt x="241" y="978"/>
                  </a:lnTo>
                  <a:lnTo>
                    <a:pt x="94" y="1061"/>
                  </a:lnTo>
                  <a:lnTo>
                    <a:pt x="244" y="956"/>
                  </a:lnTo>
                  <a:lnTo>
                    <a:pt x="244" y="956"/>
                  </a:lnTo>
                  <a:lnTo>
                    <a:pt x="244" y="956"/>
                  </a:lnTo>
                  <a:lnTo>
                    <a:pt x="98" y="1040"/>
                  </a:lnTo>
                  <a:lnTo>
                    <a:pt x="244" y="948"/>
                  </a:lnTo>
                  <a:lnTo>
                    <a:pt x="244" y="946"/>
                  </a:lnTo>
                  <a:lnTo>
                    <a:pt x="244" y="946"/>
                  </a:lnTo>
                  <a:lnTo>
                    <a:pt x="87" y="1038"/>
                  </a:lnTo>
                  <a:lnTo>
                    <a:pt x="246" y="931"/>
                  </a:lnTo>
                  <a:lnTo>
                    <a:pt x="246" y="929"/>
                  </a:lnTo>
                  <a:lnTo>
                    <a:pt x="246" y="929"/>
                  </a:lnTo>
                  <a:lnTo>
                    <a:pt x="79" y="1025"/>
                  </a:lnTo>
                  <a:lnTo>
                    <a:pt x="248" y="912"/>
                  </a:lnTo>
                  <a:lnTo>
                    <a:pt x="248" y="909"/>
                  </a:lnTo>
                  <a:lnTo>
                    <a:pt x="248" y="909"/>
                  </a:lnTo>
                  <a:lnTo>
                    <a:pt x="134" y="976"/>
                  </a:lnTo>
                  <a:lnTo>
                    <a:pt x="248" y="907"/>
                  </a:lnTo>
                  <a:lnTo>
                    <a:pt x="250" y="907"/>
                  </a:lnTo>
                  <a:lnTo>
                    <a:pt x="248" y="907"/>
                  </a:lnTo>
                  <a:lnTo>
                    <a:pt x="122" y="980"/>
                  </a:lnTo>
                  <a:lnTo>
                    <a:pt x="250" y="903"/>
                  </a:lnTo>
                  <a:lnTo>
                    <a:pt x="250" y="903"/>
                  </a:lnTo>
                  <a:lnTo>
                    <a:pt x="248" y="903"/>
                  </a:lnTo>
                  <a:lnTo>
                    <a:pt x="87" y="995"/>
                  </a:lnTo>
                  <a:lnTo>
                    <a:pt x="250" y="894"/>
                  </a:lnTo>
                  <a:lnTo>
                    <a:pt x="250" y="894"/>
                  </a:lnTo>
                  <a:lnTo>
                    <a:pt x="250" y="894"/>
                  </a:lnTo>
                  <a:lnTo>
                    <a:pt x="81" y="993"/>
                  </a:lnTo>
                  <a:lnTo>
                    <a:pt x="252" y="884"/>
                  </a:lnTo>
                  <a:lnTo>
                    <a:pt x="252" y="884"/>
                  </a:lnTo>
                  <a:lnTo>
                    <a:pt x="252" y="884"/>
                  </a:lnTo>
                  <a:lnTo>
                    <a:pt x="68" y="991"/>
                  </a:lnTo>
                  <a:lnTo>
                    <a:pt x="254" y="864"/>
                  </a:lnTo>
                  <a:lnTo>
                    <a:pt x="254" y="862"/>
                  </a:lnTo>
                  <a:lnTo>
                    <a:pt x="254" y="862"/>
                  </a:lnTo>
                  <a:lnTo>
                    <a:pt x="66" y="971"/>
                  </a:lnTo>
                  <a:lnTo>
                    <a:pt x="256" y="847"/>
                  </a:lnTo>
                  <a:lnTo>
                    <a:pt x="256" y="847"/>
                  </a:lnTo>
                  <a:lnTo>
                    <a:pt x="256" y="847"/>
                  </a:lnTo>
                  <a:lnTo>
                    <a:pt x="62" y="959"/>
                  </a:lnTo>
                  <a:lnTo>
                    <a:pt x="259" y="832"/>
                  </a:lnTo>
                  <a:lnTo>
                    <a:pt x="259" y="830"/>
                  </a:lnTo>
                  <a:lnTo>
                    <a:pt x="259" y="830"/>
                  </a:lnTo>
                  <a:lnTo>
                    <a:pt x="87" y="929"/>
                  </a:lnTo>
                  <a:lnTo>
                    <a:pt x="261" y="826"/>
                  </a:lnTo>
                  <a:lnTo>
                    <a:pt x="261" y="826"/>
                  </a:lnTo>
                  <a:lnTo>
                    <a:pt x="259" y="824"/>
                  </a:lnTo>
                  <a:lnTo>
                    <a:pt x="55" y="941"/>
                  </a:lnTo>
                  <a:lnTo>
                    <a:pt x="263" y="809"/>
                  </a:lnTo>
                  <a:lnTo>
                    <a:pt x="263" y="809"/>
                  </a:lnTo>
                  <a:lnTo>
                    <a:pt x="263" y="807"/>
                  </a:lnTo>
                  <a:lnTo>
                    <a:pt x="51" y="931"/>
                  </a:lnTo>
                  <a:lnTo>
                    <a:pt x="267" y="787"/>
                  </a:lnTo>
                  <a:lnTo>
                    <a:pt x="267" y="787"/>
                  </a:lnTo>
                  <a:lnTo>
                    <a:pt x="265" y="787"/>
                  </a:lnTo>
                  <a:lnTo>
                    <a:pt x="57" y="907"/>
                  </a:lnTo>
                  <a:lnTo>
                    <a:pt x="269" y="777"/>
                  </a:lnTo>
                  <a:lnTo>
                    <a:pt x="269" y="777"/>
                  </a:lnTo>
                  <a:lnTo>
                    <a:pt x="267" y="775"/>
                  </a:lnTo>
                  <a:lnTo>
                    <a:pt x="66" y="892"/>
                  </a:lnTo>
                  <a:lnTo>
                    <a:pt x="269" y="768"/>
                  </a:lnTo>
                  <a:lnTo>
                    <a:pt x="269" y="768"/>
                  </a:lnTo>
                  <a:lnTo>
                    <a:pt x="269" y="768"/>
                  </a:lnTo>
                  <a:lnTo>
                    <a:pt x="98" y="867"/>
                  </a:lnTo>
                  <a:lnTo>
                    <a:pt x="271" y="764"/>
                  </a:lnTo>
                  <a:lnTo>
                    <a:pt x="271" y="764"/>
                  </a:lnTo>
                  <a:lnTo>
                    <a:pt x="269" y="762"/>
                  </a:lnTo>
                  <a:lnTo>
                    <a:pt x="45" y="892"/>
                  </a:lnTo>
                  <a:lnTo>
                    <a:pt x="273" y="747"/>
                  </a:lnTo>
                  <a:lnTo>
                    <a:pt x="273" y="747"/>
                  </a:lnTo>
                  <a:lnTo>
                    <a:pt x="273" y="747"/>
                  </a:lnTo>
                  <a:lnTo>
                    <a:pt x="51" y="875"/>
                  </a:lnTo>
                  <a:lnTo>
                    <a:pt x="276" y="734"/>
                  </a:lnTo>
                  <a:lnTo>
                    <a:pt x="276" y="734"/>
                  </a:lnTo>
                  <a:lnTo>
                    <a:pt x="276" y="734"/>
                  </a:lnTo>
                  <a:lnTo>
                    <a:pt x="276" y="734"/>
                  </a:lnTo>
                  <a:lnTo>
                    <a:pt x="276" y="734"/>
                  </a:lnTo>
                  <a:lnTo>
                    <a:pt x="276" y="734"/>
                  </a:lnTo>
                  <a:lnTo>
                    <a:pt x="276" y="734"/>
                  </a:lnTo>
                  <a:lnTo>
                    <a:pt x="276" y="732"/>
                  </a:lnTo>
                  <a:lnTo>
                    <a:pt x="276" y="732"/>
                  </a:lnTo>
                  <a:lnTo>
                    <a:pt x="276" y="732"/>
                  </a:lnTo>
                  <a:lnTo>
                    <a:pt x="276" y="732"/>
                  </a:lnTo>
                  <a:lnTo>
                    <a:pt x="276" y="732"/>
                  </a:lnTo>
                  <a:lnTo>
                    <a:pt x="276" y="732"/>
                  </a:lnTo>
                  <a:lnTo>
                    <a:pt x="276" y="732"/>
                  </a:lnTo>
                  <a:lnTo>
                    <a:pt x="36" y="871"/>
                  </a:lnTo>
                  <a:lnTo>
                    <a:pt x="280" y="710"/>
                  </a:lnTo>
                  <a:lnTo>
                    <a:pt x="280" y="710"/>
                  </a:lnTo>
                  <a:lnTo>
                    <a:pt x="280" y="710"/>
                  </a:lnTo>
                  <a:lnTo>
                    <a:pt x="42" y="847"/>
                  </a:lnTo>
                  <a:lnTo>
                    <a:pt x="284" y="698"/>
                  </a:lnTo>
                  <a:lnTo>
                    <a:pt x="284" y="698"/>
                  </a:lnTo>
                  <a:lnTo>
                    <a:pt x="282" y="695"/>
                  </a:lnTo>
                  <a:lnTo>
                    <a:pt x="47" y="832"/>
                  </a:lnTo>
                  <a:lnTo>
                    <a:pt x="286" y="687"/>
                  </a:lnTo>
                  <a:lnTo>
                    <a:pt x="286" y="687"/>
                  </a:lnTo>
                  <a:lnTo>
                    <a:pt x="284" y="685"/>
                  </a:lnTo>
                  <a:lnTo>
                    <a:pt x="152" y="762"/>
                  </a:lnTo>
                  <a:lnTo>
                    <a:pt x="286" y="685"/>
                  </a:lnTo>
                  <a:lnTo>
                    <a:pt x="286" y="685"/>
                  </a:lnTo>
                  <a:lnTo>
                    <a:pt x="286" y="685"/>
                  </a:lnTo>
                  <a:lnTo>
                    <a:pt x="286" y="683"/>
                  </a:lnTo>
                  <a:lnTo>
                    <a:pt x="286" y="683"/>
                  </a:lnTo>
                  <a:lnTo>
                    <a:pt x="286" y="683"/>
                  </a:lnTo>
                  <a:lnTo>
                    <a:pt x="286" y="683"/>
                  </a:lnTo>
                  <a:lnTo>
                    <a:pt x="286" y="683"/>
                  </a:lnTo>
                  <a:lnTo>
                    <a:pt x="286" y="683"/>
                  </a:lnTo>
                  <a:lnTo>
                    <a:pt x="237" y="713"/>
                  </a:lnTo>
                  <a:lnTo>
                    <a:pt x="286" y="683"/>
                  </a:lnTo>
                  <a:lnTo>
                    <a:pt x="286" y="683"/>
                  </a:lnTo>
                  <a:lnTo>
                    <a:pt x="286" y="683"/>
                  </a:lnTo>
                  <a:lnTo>
                    <a:pt x="286" y="683"/>
                  </a:lnTo>
                  <a:lnTo>
                    <a:pt x="286" y="683"/>
                  </a:lnTo>
                  <a:lnTo>
                    <a:pt x="286" y="683"/>
                  </a:lnTo>
                  <a:lnTo>
                    <a:pt x="286" y="683"/>
                  </a:lnTo>
                  <a:lnTo>
                    <a:pt x="286" y="683"/>
                  </a:lnTo>
                  <a:lnTo>
                    <a:pt x="286" y="683"/>
                  </a:lnTo>
                  <a:lnTo>
                    <a:pt x="286" y="683"/>
                  </a:lnTo>
                  <a:lnTo>
                    <a:pt x="47" y="820"/>
                  </a:lnTo>
                  <a:lnTo>
                    <a:pt x="288" y="672"/>
                  </a:lnTo>
                  <a:lnTo>
                    <a:pt x="288" y="672"/>
                  </a:lnTo>
                  <a:lnTo>
                    <a:pt x="288" y="672"/>
                  </a:lnTo>
                  <a:lnTo>
                    <a:pt x="27" y="822"/>
                  </a:lnTo>
                  <a:lnTo>
                    <a:pt x="293" y="651"/>
                  </a:lnTo>
                  <a:lnTo>
                    <a:pt x="293" y="648"/>
                  </a:lnTo>
                  <a:lnTo>
                    <a:pt x="293" y="648"/>
                  </a:lnTo>
                  <a:lnTo>
                    <a:pt x="38" y="796"/>
                  </a:lnTo>
                  <a:lnTo>
                    <a:pt x="297" y="638"/>
                  </a:lnTo>
                  <a:lnTo>
                    <a:pt x="297" y="636"/>
                  </a:lnTo>
                  <a:lnTo>
                    <a:pt x="297" y="636"/>
                  </a:lnTo>
                  <a:lnTo>
                    <a:pt x="25" y="792"/>
                  </a:lnTo>
                  <a:lnTo>
                    <a:pt x="301" y="616"/>
                  </a:lnTo>
                  <a:lnTo>
                    <a:pt x="301" y="614"/>
                  </a:lnTo>
                  <a:lnTo>
                    <a:pt x="301" y="614"/>
                  </a:lnTo>
                  <a:lnTo>
                    <a:pt x="40" y="764"/>
                  </a:lnTo>
                  <a:lnTo>
                    <a:pt x="477" y="499"/>
                  </a:lnTo>
                  <a:close/>
                  <a:moveTo>
                    <a:pt x="218" y="0"/>
                  </a:moveTo>
                  <a:lnTo>
                    <a:pt x="218" y="2"/>
                  </a:lnTo>
                  <a:lnTo>
                    <a:pt x="218" y="2"/>
                  </a:lnTo>
                  <a:lnTo>
                    <a:pt x="218" y="2"/>
                  </a:lnTo>
                  <a:lnTo>
                    <a:pt x="205" y="24"/>
                  </a:lnTo>
                  <a:lnTo>
                    <a:pt x="205" y="24"/>
                  </a:lnTo>
                  <a:lnTo>
                    <a:pt x="205" y="24"/>
                  </a:lnTo>
                  <a:lnTo>
                    <a:pt x="226" y="11"/>
                  </a:lnTo>
                  <a:lnTo>
                    <a:pt x="188" y="50"/>
                  </a:lnTo>
                  <a:lnTo>
                    <a:pt x="188" y="50"/>
                  </a:lnTo>
                  <a:lnTo>
                    <a:pt x="190" y="50"/>
                  </a:lnTo>
                  <a:lnTo>
                    <a:pt x="233" y="26"/>
                  </a:lnTo>
                  <a:lnTo>
                    <a:pt x="181" y="60"/>
                  </a:lnTo>
                  <a:lnTo>
                    <a:pt x="181" y="62"/>
                  </a:lnTo>
                  <a:lnTo>
                    <a:pt x="184" y="62"/>
                  </a:lnTo>
                  <a:lnTo>
                    <a:pt x="237" y="30"/>
                  </a:lnTo>
                  <a:lnTo>
                    <a:pt x="175" y="73"/>
                  </a:lnTo>
                  <a:lnTo>
                    <a:pt x="175" y="73"/>
                  </a:lnTo>
                  <a:lnTo>
                    <a:pt x="175" y="73"/>
                  </a:lnTo>
                  <a:lnTo>
                    <a:pt x="248" y="32"/>
                  </a:lnTo>
                  <a:lnTo>
                    <a:pt x="162" y="97"/>
                  </a:lnTo>
                  <a:lnTo>
                    <a:pt x="162" y="99"/>
                  </a:lnTo>
                  <a:lnTo>
                    <a:pt x="162" y="99"/>
                  </a:lnTo>
                  <a:lnTo>
                    <a:pt x="252" y="47"/>
                  </a:lnTo>
                  <a:lnTo>
                    <a:pt x="156" y="109"/>
                  </a:lnTo>
                  <a:lnTo>
                    <a:pt x="156" y="112"/>
                  </a:lnTo>
                  <a:lnTo>
                    <a:pt x="156" y="112"/>
                  </a:lnTo>
                  <a:lnTo>
                    <a:pt x="261" y="50"/>
                  </a:lnTo>
                  <a:lnTo>
                    <a:pt x="145" y="131"/>
                  </a:lnTo>
                  <a:lnTo>
                    <a:pt x="145" y="131"/>
                  </a:lnTo>
                  <a:lnTo>
                    <a:pt x="145" y="131"/>
                  </a:lnTo>
                  <a:lnTo>
                    <a:pt x="222" y="86"/>
                  </a:lnTo>
                  <a:lnTo>
                    <a:pt x="143" y="135"/>
                  </a:lnTo>
                  <a:lnTo>
                    <a:pt x="143" y="135"/>
                  </a:lnTo>
                  <a:lnTo>
                    <a:pt x="143" y="135"/>
                  </a:lnTo>
                  <a:lnTo>
                    <a:pt x="224" y="88"/>
                  </a:lnTo>
                  <a:lnTo>
                    <a:pt x="141" y="137"/>
                  </a:lnTo>
                  <a:lnTo>
                    <a:pt x="141" y="139"/>
                  </a:lnTo>
                  <a:lnTo>
                    <a:pt x="141" y="139"/>
                  </a:lnTo>
                  <a:lnTo>
                    <a:pt x="267" y="67"/>
                  </a:lnTo>
                  <a:lnTo>
                    <a:pt x="134" y="150"/>
                  </a:lnTo>
                  <a:lnTo>
                    <a:pt x="134" y="152"/>
                  </a:lnTo>
                  <a:lnTo>
                    <a:pt x="134" y="152"/>
                  </a:lnTo>
                  <a:lnTo>
                    <a:pt x="278" y="69"/>
                  </a:lnTo>
                  <a:lnTo>
                    <a:pt x="124" y="171"/>
                  </a:lnTo>
                  <a:lnTo>
                    <a:pt x="124" y="171"/>
                  </a:lnTo>
                  <a:lnTo>
                    <a:pt x="126" y="171"/>
                  </a:lnTo>
                  <a:lnTo>
                    <a:pt x="267" y="90"/>
                  </a:lnTo>
                  <a:lnTo>
                    <a:pt x="122" y="178"/>
                  </a:lnTo>
                  <a:lnTo>
                    <a:pt x="122" y="178"/>
                  </a:lnTo>
                  <a:lnTo>
                    <a:pt x="122" y="178"/>
                  </a:lnTo>
                  <a:lnTo>
                    <a:pt x="122" y="180"/>
                  </a:lnTo>
                  <a:lnTo>
                    <a:pt x="122" y="180"/>
                  </a:lnTo>
                  <a:lnTo>
                    <a:pt x="122" y="180"/>
                  </a:lnTo>
                  <a:lnTo>
                    <a:pt x="122" y="180"/>
                  </a:lnTo>
                  <a:lnTo>
                    <a:pt x="273" y="92"/>
                  </a:lnTo>
                  <a:lnTo>
                    <a:pt x="117" y="189"/>
                  </a:lnTo>
                  <a:lnTo>
                    <a:pt x="117" y="189"/>
                  </a:lnTo>
                  <a:lnTo>
                    <a:pt x="117" y="189"/>
                  </a:lnTo>
                  <a:lnTo>
                    <a:pt x="297" y="86"/>
                  </a:lnTo>
                  <a:lnTo>
                    <a:pt x="104" y="212"/>
                  </a:lnTo>
                  <a:lnTo>
                    <a:pt x="104" y="212"/>
                  </a:lnTo>
                  <a:lnTo>
                    <a:pt x="107" y="212"/>
                  </a:lnTo>
                  <a:lnTo>
                    <a:pt x="263" y="122"/>
                  </a:lnTo>
                  <a:lnTo>
                    <a:pt x="102" y="219"/>
                  </a:lnTo>
                  <a:lnTo>
                    <a:pt x="102" y="219"/>
                  </a:lnTo>
                  <a:lnTo>
                    <a:pt x="102" y="219"/>
                  </a:lnTo>
                  <a:lnTo>
                    <a:pt x="312" y="99"/>
                  </a:lnTo>
                  <a:lnTo>
                    <a:pt x="92" y="244"/>
                  </a:lnTo>
                  <a:lnTo>
                    <a:pt x="92" y="244"/>
                  </a:lnTo>
                  <a:lnTo>
                    <a:pt x="92" y="246"/>
                  </a:lnTo>
                  <a:lnTo>
                    <a:pt x="229" y="167"/>
                  </a:lnTo>
                  <a:lnTo>
                    <a:pt x="90" y="248"/>
                  </a:lnTo>
                  <a:lnTo>
                    <a:pt x="90" y="248"/>
                  </a:lnTo>
                  <a:lnTo>
                    <a:pt x="90" y="248"/>
                  </a:lnTo>
                  <a:lnTo>
                    <a:pt x="90" y="248"/>
                  </a:lnTo>
                  <a:lnTo>
                    <a:pt x="90" y="248"/>
                  </a:lnTo>
                  <a:lnTo>
                    <a:pt x="90" y="248"/>
                  </a:lnTo>
                  <a:lnTo>
                    <a:pt x="90" y="248"/>
                  </a:lnTo>
                  <a:lnTo>
                    <a:pt x="90" y="248"/>
                  </a:lnTo>
                  <a:lnTo>
                    <a:pt x="92" y="248"/>
                  </a:lnTo>
                  <a:lnTo>
                    <a:pt x="92" y="248"/>
                  </a:lnTo>
                  <a:lnTo>
                    <a:pt x="169" y="204"/>
                  </a:lnTo>
                  <a:lnTo>
                    <a:pt x="90" y="251"/>
                  </a:lnTo>
                  <a:lnTo>
                    <a:pt x="90" y="251"/>
                  </a:lnTo>
                  <a:lnTo>
                    <a:pt x="90" y="251"/>
                  </a:lnTo>
                  <a:lnTo>
                    <a:pt x="90" y="251"/>
                  </a:lnTo>
                  <a:lnTo>
                    <a:pt x="90" y="251"/>
                  </a:lnTo>
                  <a:lnTo>
                    <a:pt x="90" y="251"/>
                  </a:lnTo>
                  <a:lnTo>
                    <a:pt x="90" y="251"/>
                  </a:lnTo>
                  <a:lnTo>
                    <a:pt x="90" y="251"/>
                  </a:lnTo>
                  <a:lnTo>
                    <a:pt x="90" y="251"/>
                  </a:lnTo>
                  <a:lnTo>
                    <a:pt x="90" y="251"/>
                  </a:lnTo>
                  <a:lnTo>
                    <a:pt x="316" y="120"/>
                  </a:lnTo>
                  <a:lnTo>
                    <a:pt x="83" y="266"/>
                  </a:lnTo>
                  <a:lnTo>
                    <a:pt x="83" y="266"/>
                  </a:lnTo>
                  <a:lnTo>
                    <a:pt x="83" y="266"/>
                  </a:lnTo>
                  <a:lnTo>
                    <a:pt x="297" y="144"/>
                  </a:lnTo>
                  <a:lnTo>
                    <a:pt x="81" y="274"/>
                  </a:lnTo>
                  <a:lnTo>
                    <a:pt x="81" y="274"/>
                  </a:lnTo>
                  <a:lnTo>
                    <a:pt x="81" y="274"/>
                  </a:lnTo>
                  <a:lnTo>
                    <a:pt x="316" y="137"/>
                  </a:lnTo>
                  <a:lnTo>
                    <a:pt x="77" y="285"/>
                  </a:lnTo>
                  <a:lnTo>
                    <a:pt x="75" y="285"/>
                  </a:lnTo>
                  <a:lnTo>
                    <a:pt x="77" y="285"/>
                  </a:lnTo>
                  <a:lnTo>
                    <a:pt x="340" y="133"/>
                  </a:lnTo>
                  <a:lnTo>
                    <a:pt x="66" y="308"/>
                  </a:lnTo>
                  <a:lnTo>
                    <a:pt x="66" y="308"/>
                  </a:lnTo>
                  <a:lnTo>
                    <a:pt x="68" y="308"/>
                  </a:lnTo>
                  <a:lnTo>
                    <a:pt x="350" y="146"/>
                  </a:lnTo>
                  <a:lnTo>
                    <a:pt x="60" y="330"/>
                  </a:lnTo>
                  <a:lnTo>
                    <a:pt x="60" y="332"/>
                  </a:lnTo>
                  <a:lnTo>
                    <a:pt x="60" y="332"/>
                  </a:lnTo>
                  <a:lnTo>
                    <a:pt x="263" y="214"/>
                  </a:lnTo>
                  <a:lnTo>
                    <a:pt x="57" y="334"/>
                  </a:lnTo>
                  <a:lnTo>
                    <a:pt x="57" y="334"/>
                  </a:lnTo>
                  <a:lnTo>
                    <a:pt x="57" y="334"/>
                  </a:lnTo>
                  <a:lnTo>
                    <a:pt x="57" y="336"/>
                  </a:lnTo>
                  <a:lnTo>
                    <a:pt x="57" y="336"/>
                  </a:lnTo>
                  <a:lnTo>
                    <a:pt x="60" y="336"/>
                  </a:lnTo>
                  <a:lnTo>
                    <a:pt x="60" y="336"/>
                  </a:lnTo>
                  <a:lnTo>
                    <a:pt x="60" y="336"/>
                  </a:lnTo>
                  <a:lnTo>
                    <a:pt x="60" y="336"/>
                  </a:lnTo>
                  <a:lnTo>
                    <a:pt x="359" y="161"/>
                  </a:lnTo>
                  <a:lnTo>
                    <a:pt x="51" y="355"/>
                  </a:lnTo>
                  <a:lnTo>
                    <a:pt x="51" y="355"/>
                  </a:lnTo>
                  <a:lnTo>
                    <a:pt x="51" y="355"/>
                  </a:lnTo>
                  <a:lnTo>
                    <a:pt x="196" y="272"/>
                  </a:lnTo>
                  <a:lnTo>
                    <a:pt x="51" y="358"/>
                  </a:lnTo>
                  <a:lnTo>
                    <a:pt x="51" y="358"/>
                  </a:lnTo>
                  <a:lnTo>
                    <a:pt x="51" y="358"/>
                  </a:lnTo>
                  <a:lnTo>
                    <a:pt x="51" y="358"/>
                  </a:lnTo>
                  <a:lnTo>
                    <a:pt x="51" y="358"/>
                  </a:lnTo>
                  <a:lnTo>
                    <a:pt x="51" y="358"/>
                  </a:lnTo>
                  <a:lnTo>
                    <a:pt x="51" y="358"/>
                  </a:lnTo>
                  <a:lnTo>
                    <a:pt x="51" y="358"/>
                  </a:lnTo>
                  <a:lnTo>
                    <a:pt x="51" y="358"/>
                  </a:lnTo>
                  <a:lnTo>
                    <a:pt x="314" y="206"/>
                  </a:lnTo>
                  <a:lnTo>
                    <a:pt x="49" y="364"/>
                  </a:lnTo>
                  <a:lnTo>
                    <a:pt x="49" y="364"/>
                  </a:lnTo>
                  <a:lnTo>
                    <a:pt x="49" y="364"/>
                  </a:lnTo>
                  <a:lnTo>
                    <a:pt x="49" y="364"/>
                  </a:lnTo>
                  <a:lnTo>
                    <a:pt x="49" y="364"/>
                  </a:lnTo>
                  <a:lnTo>
                    <a:pt x="49" y="364"/>
                  </a:lnTo>
                  <a:lnTo>
                    <a:pt x="49" y="364"/>
                  </a:lnTo>
                  <a:lnTo>
                    <a:pt x="49" y="366"/>
                  </a:lnTo>
                  <a:lnTo>
                    <a:pt x="49" y="366"/>
                  </a:lnTo>
                  <a:lnTo>
                    <a:pt x="49" y="364"/>
                  </a:lnTo>
                  <a:lnTo>
                    <a:pt x="338" y="197"/>
                  </a:lnTo>
                  <a:lnTo>
                    <a:pt x="47" y="373"/>
                  </a:lnTo>
                  <a:lnTo>
                    <a:pt x="47" y="373"/>
                  </a:lnTo>
                  <a:lnTo>
                    <a:pt x="47" y="373"/>
                  </a:lnTo>
                  <a:lnTo>
                    <a:pt x="355" y="195"/>
                  </a:lnTo>
                  <a:lnTo>
                    <a:pt x="42" y="383"/>
                  </a:lnTo>
                  <a:lnTo>
                    <a:pt x="42" y="383"/>
                  </a:lnTo>
                  <a:lnTo>
                    <a:pt x="42" y="383"/>
                  </a:lnTo>
                  <a:lnTo>
                    <a:pt x="109" y="345"/>
                  </a:lnTo>
                  <a:lnTo>
                    <a:pt x="42" y="385"/>
                  </a:lnTo>
                  <a:lnTo>
                    <a:pt x="42" y="385"/>
                  </a:lnTo>
                  <a:lnTo>
                    <a:pt x="42" y="385"/>
                  </a:lnTo>
                  <a:lnTo>
                    <a:pt x="42" y="385"/>
                  </a:lnTo>
                  <a:lnTo>
                    <a:pt x="42" y="385"/>
                  </a:lnTo>
                  <a:lnTo>
                    <a:pt x="42" y="385"/>
                  </a:lnTo>
                  <a:lnTo>
                    <a:pt x="42" y="385"/>
                  </a:lnTo>
                  <a:lnTo>
                    <a:pt x="276" y="251"/>
                  </a:lnTo>
                  <a:lnTo>
                    <a:pt x="42" y="387"/>
                  </a:lnTo>
                  <a:lnTo>
                    <a:pt x="42" y="387"/>
                  </a:lnTo>
                  <a:lnTo>
                    <a:pt x="40" y="387"/>
                  </a:lnTo>
                  <a:lnTo>
                    <a:pt x="42" y="390"/>
                  </a:lnTo>
                  <a:lnTo>
                    <a:pt x="42" y="390"/>
                  </a:lnTo>
                  <a:lnTo>
                    <a:pt x="42" y="390"/>
                  </a:lnTo>
                  <a:lnTo>
                    <a:pt x="42" y="390"/>
                  </a:lnTo>
                  <a:lnTo>
                    <a:pt x="387" y="191"/>
                  </a:lnTo>
                  <a:lnTo>
                    <a:pt x="36" y="411"/>
                  </a:lnTo>
                  <a:lnTo>
                    <a:pt x="36" y="411"/>
                  </a:lnTo>
                  <a:lnTo>
                    <a:pt x="36" y="413"/>
                  </a:lnTo>
                  <a:lnTo>
                    <a:pt x="350" y="229"/>
                  </a:lnTo>
                  <a:lnTo>
                    <a:pt x="34" y="420"/>
                  </a:lnTo>
                  <a:lnTo>
                    <a:pt x="34" y="420"/>
                  </a:lnTo>
                  <a:lnTo>
                    <a:pt x="34" y="420"/>
                  </a:lnTo>
                  <a:lnTo>
                    <a:pt x="393" y="212"/>
                  </a:lnTo>
                  <a:lnTo>
                    <a:pt x="30" y="437"/>
                  </a:lnTo>
                  <a:lnTo>
                    <a:pt x="27" y="437"/>
                  </a:lnTo>
                  <a:lnTo>
                    <a:pt x="30" y="437"/>
                  </a:lnTo>
                  <a:lnTo>
                    <a:pt x="402" y="221"/>
                  </a:lnTo>
                  <a:lnTo>
                    <a:pt x="25" y="454"/>
                  </a:lnTo>
                  <a:lnTo>
                    <a:pt x="25" y="454"/>
                  </a:lnTo>
                  <a:lnTo>
                    <a:pt x="25" y="454"/>
                  </a:lnTo>
                  <a:lnTo>
                    <a:pt x="413" y="231"/>
                  </a:lnTo>
                  <a:lnTo>
                    <a:pt x="21" y="473"/>
                  </a:lnTo>
                  <a:lnTo>
                    <a:pt x="21" y="473"/>
                  </a:lnTo>
                  <a:lnTo>
                    <a:pt x="21" y="473"/>
                  </a:lnTo>
                  <a:lnTo>
                    <a:pt x="421" y="242"/>
                  </a:lnTo>
                  <a:lnTo>
                    <a:pt x="17" y="492"/>
                  </a:lnTo>
                  <a:lnTo>
                    <a:pt x="17" y="494"/>
                  </a:lnTo>
                  <a:lnTo>
                    <a:pt x="17" y="494"/>
                  </a:lnTo>
                  <a:lnTo>
                    <a:pt x="417" y="263"/>
                  </a:lnTo>
                  <a:lnTo>
                    <a:pt x="15" y="507"/>
                  </a:lnTo>
                  <a:lnTo>
                    <a:pt x="15" y="507"/>
                  </a:lnTo>
                  <a:lnTo>
                    <a:pt x="15" y="507"/>
                  </a:lnTo>
                  <a:lnTo>
                    <a:pt x="415" y="276"/>
                  </a:lnTo>
                  <a:lnTo>
                    <a:pt x="13" y="518"/>
                  </a:lnTo>
                  <a:lnTo>
                    <a:pt x="13" y="518"/>
                  </a:lnTo>
                  <a:lnTo>
                    <a:pt x="13" y="518"/>
                  </a:lnTo>
                  <a:lnTo>
                    <a:pt x="432" y="276"/>
                  </a:lnTo>
                  <a:lnTo>
                    <a:pt x="10" y="531"/>
                  </a:lnTo>
                  <a:lnTo>
                    <a:pt x="10" y="533"/>
                  </a:lnTo>
                  <a:lnTo>
                    <a:pt x="10" y="533"/>
                  </a:lnTo>
                  <a:lnTo>
                    <a:pt x="419" y="298"/>
                  </a:lnTo>
                  <a:lnTo>
                    <a:pt x="8" y="541"/>
                  </a:lnTo>
                  <a:lnTo>
                    <a:pt x="8" y="541"/>
                  </a:lnTo>
                  <a:lnTo>
                    <a:pt x="10" y="541"/>
                  </a:lnTo>
                  <a:lnTo>
                    <a:pt x="306" y="370"/>
                  </a:lnTo>
                  <a:lnTo>
                    <a:pt x="8" y="546"/>
                  </a:lnTo>
                  <a:lnTo>
                    <a:pt x="8" y="546"/>
                  </a:lnTo>
                  <a:lnTo>
                    <a:pt x="8" y="546"/>
                  </a:lnTo>
                  <a:lnTo>
                    <a:pt x="8" y="546"/>
                  </a:lnTo>
                  <a:lnTo>
                    <a:pt x="8" y="546"/>
                  </a:lnTo>
                  <a:lnTo>
                    <a:pt x="8" y="546"/>
                  </a:lnTo>
                  <a:lnTo>
                    <a:pt x="8" y="546"/>
                  </a:lnTo>
                  <a:lnTo>
                    <a:pt x="8" y="546"/>
                  </a:lnTo>
                  <a:lnTo>
                    <a:pt x="8" y="546"/>
                  </a:lnTo>
                  <a:lnTo>
                    <a:pt x="8" y="546"/>
                  </a:lnTo>
                  <a:lnTo>
                    <a:pt x="8" y="546"/>
                  </a:lnTo>
                  <a:lnTo>
                    <a:pt x="8" y="546"/>
                  </a:lnTo>
                  <a:lnTo>
                    <a:pt x="434" y="302"/>
                  </a:lnTo>
                  <a:lnTo>
                    <a:pt x="6" y="556"/>
                  </a:lnTo>
                  <a:lnTo>
                    <a:pt x="6" y="556"/>
                  </a:lnTo>
                  <a:lnTo>
                    <a:pt x="8" y="556"/>
                  </a:lnTo>
                  <a:lnTo>
                    <a:pt x="457" y="298"/>
                  </a:lnTo>
                  <a:lnTo>
                    <a:pt x="4" y="576"/>
                  </a:lnTo>
                  <a:lnTo>
                    <a:pt x="4" y="576"/>
                  </a:lnTo>
                  <a:lnTo>
                    <a:pt x="6" y="576"/>
                  </a:lnTo>
                  <a:lnTo>
                    <a:pt x="419" y="338"/>
                  </a:lnTo>
                  <a:lnTo>
                    <a:pt x="4" y="582"/>
                  </a:lnTo>
                  <a:lnTo>
                    <a:pt x="4" y="584"/>
                  </a:lnTo>
                  <a:lnTo>
                    <a:pt x="4" y="584"/>
                  </a:lnTo>
                  <a:lnTo>
                    <a:pt x="468" y="317"/>
                  </a:lnTo>
                  <a:lnTo>
                    <a:pt x="2" y="599"/>
                  </a:lnTo>
                  <a:lnTo>
                    <a:pt x="2" y="601"/>
                  </a:lnTo>
                  <a:lnTo>
                    <a:pt x="4" y="601"/>
                  </a:lnTo>
                  <a:lnTo>
                    <a:pt x="325" y="415"/>
                  </a:lnTo>
                  <a:lnTo>
                    <a:pt x="2" y="604"/>
                  </a:lnTo>
                  <a:lnTo>
                    <a:pt x="2" y="604"/>
                  </a:lnTo>
                  <a:lnTo>
                    <a:pt x="2" y="604"/>
                  </a:lnTo>
                  <a:lnTo>
                    <a:pt x="2" y="604"/>
                  </a:lnTo>
                  <a:lnTo>
                    <a:pt x="2" y="604"/>
                  </a:lnTo>
                  <a:lnTo>
                    <a:pt x="4" y="604"/>
                  </a:lnTo>
                  <a:lnTo>
                    <a:pt x="4" y="604"/>
                  </a:lnTo>
                  <a:lnTo>
                    <a:pt x="440" y="351"/>
                  </a:lnTo>
                  <a:lnTo>
                    <a:pt x="2" y="612"/>
                  </a:lnTo>
                  <a:lnTo>
                    <a:pt x="2" y="612"/>
                  </a:lnTo>
                  <a:lnTo>
                    <a:pt x="2" y="612"/>
                  </a:lnTo>
                  <a:lnTo>
                    <a:pt x="483" y="336"/>
                  </a:lnTo>
                  <a:lnTo>
                    <a:pt x="0" y="631"/>
                  </a:lnTo>
                  <a:lnTo>
                    <a:pt x="0" y="631"/>
                  </a:lnTo>
                  <a:lnTo>
                    <a:pt x="0" y="631"/>
                  </a:lnTo>
                  <a:lnTo>
                    <a:pt x="487" y="351"/>
                  </a:lnTo>
                  <a:lnTo>
                    <a:pt x="0" y="648"/>
                  </a:lnTo>
                  <a:lnTo>
                    <a:pt x="0" y="648"/>
                  </a:lnTo>
                  <a:lnTo>
                    <a:pt x="0" y="648"/>
                  </a:lnTo>
                  <a:lnTo>
                    <a:pt x="483" y="370"/>
                  </a:lnTo>
                  <a:lnTo>
                    <a:pt x="0" y="661"/>
                  </a:lnTo>
                  <a:lnTo>
                    <a:pt x="0" y="661"/>
                  </a:lnTo>
                  <a:lnTo>
                    <a:pt x="0" y="663"/>
                  </a:lnTo>
                  <a:lnTo>
                    <a:pt x="477" y="387"/>
                  </a:lnTo>
                  <a:lnTo>
                    <a:pt x="0" y="672"/>
                  </a:lnTo>
                  <a:lnTo>
                    <a:pt x="0" y="672"/>
                  </a:lnTo>
                  <a:lnTo>
                    <a:pt x="0" y="672"/>
                  </a:lnTo>
                  <a:lnTo>
                    <a:pt x="500" y="385"/>
                  </a:lnTo>
                  <a:lnTo>
                    <a:pt x="0" y="687"/>
                  </a:lnTo>
                  <a:lnTo>
                    <a:pt x="0" y="687"/>
                  </a:lnTo>
                  <a:lnTo>
                    <a:pt x="0" y="689"/>
                  </a:lnTo>
                  <a:lnTo>
                    <a:pt x="505" y="396"/>
                  </a:lnTo>
                  <a:lnTo>
                    <a:pt x="0" y="702"/>
                  </a:lnTo>
                  <a:lnTo>
                    <a:pt x="0" y="702"/>
                  </a:lnTo>
                  <a:lnTo>
                    <a:pt x="0" y="702"/>
                  </a:lnTo>
                  <a:lnTo>
                    <a:pt x="498" y="415"/>
                  </a:lnTo>
                  <a:lnTo>
                    <a:pt x="0" y="713"/>
                  </a:lnTo>
                  <a:lnTo>
                    <a:pt x="0" y="713"/>
                  </a:lnTo>
                  <a:lnTo>
                    <a:pt x="0" y="713"/>
                  </a:lnTo>
                  <a:lnTo>
                    <a:pt x="265" y="561"/>
                  </a:lnTo>
                  <a:lnTo>
                    <a:pt x="0" y="715"/>
                  </a:lnTo>
                  <a:lnTo>
                    <a:pt x="0" y="715"/>
                  </a:lnTo>
                  <a:lnTo>
                    <a:pt x="0" y="715"/>
                  </a:lnTo>
                  <a:lnTo>
                    <a:pt x="0" y="715"/>
                  </a:lnTo>
                  <a:lnTo>
                    <a:pt x="0" y="715"/>
                  </a:lnTo>
                  <a:lnTo>
                    <a:pt x="0" y="715"/>
                  </a:lnTo>
                  <a:lnTo>
                    <a:pt x="0" y="715"/>
                  </a:lnTo>
                  <a:lnTo>
                    <a:pt x="517" y="417"/>
                  </a:lnTo>
                  <a:lnTo>
                    <a:pt x="2" y="730"/>
                  </a:lnTo>
                  <a:lnTo>
                    <a:pt x="0" y="730"/>
                  </a:lnTo>
                  <a:lnTo>
                    <a:pt x="2" y="730"/>
                  </a:lnTo>
                  <a:lnTo>
                    <a:pt x="36" y="710"/>
                  </a:lnTo>
                  <a:lnTo>
                    <a:pt x="2" y="732"/>
                  </a:lnTo>
                  <a:lnTo>
                    <a:pt x="2" y="732"/>
                  </a:lnTo>
                  <a:lnTo>
                    <a:pt x="0" y="732"/>
                  </a:lnTo>
                  <a:lnTo>
                    <a:pt x="0" y="732"/>
                  </a:lnTo>
                  <a:lnTo>
                    <a:pt x="2" y="732"/>
                  </a:lnTo>
                  <a:lnTo>
                    <a:pt x="2" y="732"/>
                  </a:lnTo>
                  <a:lnTo>
                    <a:pt x="2" y="732"/>
                  </a:lnTo>
                  <a:lnTo>
                    <a:pt x="530" y="428"/>
                  </a:lnTo>
                  <a:lnTo>
                    <a:pt x="2" y="749"/>
                  </a:lnTo>
                  <a:lnTo>
                    <a:pt x="2" y="749"/>
                  </a:lnTo>
                  <a:lnTo>
                    <a:pt x="2" y="749"/>
                  </a:lnTo>
                  <a:lnTo>
                    <a:pt x="513" y="454"/>
                  </a:lnTo>
                  <a:lnTo>
                    <a:pt x="2" y="760"/>
                  </a:lnTo>
                  <a:lnTo>
                    <a:pt x="2" y="760"/>
                  </a:lnTo>
                  <a:lnTo>
                    <a:pt x="2" y="760"/>
                  </a:lnTo>
                  <a:lnTo>
                    <a:pt x="511" y="467"/>
                  </a:lnTo>
                  <a:lnTo>
                    <a:pt x="4" y="768"/>
                  </a:lnTo>
                  <a:lnTo>
                    <a:pt x="4" y="768"/>
                  </a:lnTo>
                  <a:lnTo>
                    <a:pt x="4" y="770"/>
                  </a:lnTo>
                  <a:lnTo>
                    <a:pt x="543" y="458"/>
                  </a:lnTo>
                  <a:lnTo>
                    <a:pt x="477" y="499"/>
                  </a:lnTo>
                  <a:lnTo>
                    <a:pt x="513" y="477"/>
                  </a:lnTo>
                  <a:lnTo>
                    <a:pt x="579" y="437"/>
                  </a:lnTo>
                  <a:lnTo>
                    <a:pt x="579" y="437"/>
                  </a:lnTo>
                  <a:lnTo>
                    <a:pt x="579" y="437"/>
                  </a:lnTo>
                  <a:lnTo>
                    <a:pt x="68" y="732"/>
                  </a:lnTo>
                  <a:lnTo>
                    <a:pt x="575" y="430"/>
                  </a:lnTo>
                  <a:lnTo>
                    <a:pt x="575" y="428"/>
                  </a:lnTo>
                  <a:lnTo>
                    <a:pt x="575" y="428"/>
                  </a:lnTo>
                  <a:lnTo>
                    <a:pt x="62" y="725"/>
                  </a:lnTo>
                  <a:lnTo>
                    <a:pt x="571" y="422"/>
                  </a:lnTo>
                  <a:lnTo>
                    <a:pt x="571" y="420"/>
                  </a:lnTo>
                  <a:lnTo>
                    <a:pt x="571" y="420"/>
                  </a:lnTo>
                  <a:lnTo>
                    <a:pt x="36" y="728"/>
                  </a:lnTo>
                  <a:lnTo>
                    <a:pt x="564" y="407"/>
                  </a:lnTo>
                  <a:lnTo>
                    <a:pt x="564" y="407"/>
                  </a:lnTo>
                  <a:lnTo>
                    <a:pt x="564" y="407"/>
                  </a:lnTo>
                  <a:lnTo>
                    <a:pt x="530" y="426"/>
                  </a:lnTo>
                  <a:lnTo>
                    <a:pt x="564" y="407"/>
                  </a:lnTo>
                  <a:lnTo>
                    <a:pt x="564" y="407"/>
                  </a:lnTo>
                  <a:lnTo>
                    <a:pt x="564" y="405"/>
                  </a:lnTo>
                  <a:lnTo>
                    <a:pt x="564" y="405"/>
                  </a:lnTo>
                  <a:lnTo>
                    <a:pt x="564" y="405"/>
                  </a:lnTo>
                  <a:lnTo>
                    <a:pt x="564" y="405"/>
                  </a:lnTo>
                  <a:lnTo>
                    <a:pt x="562" y="405"/>
                  </a:lnTo>
                  <a:lnTo>
                    <a:pt x="42" y="706"/>
                  </a:lnTo>
                  <a:lnTo>
                    <a:pt x="558" y="394"/>
                  </a:lnTo>
                  <a:lnTo>
                    <a:pt x="558" y="394"/>
                  </a:lnTo>
                  <a:lnTo>
                    <a:pt x="558" y="394"/>
                  </a:lnTo>
                  <a:lnTo>
                    <a:pt x="291" y="546"/>
                  </a:lnTo>
                  <a:lnTo>
                    <a:pt x="558" y="392"/>
                  </a:lnTo>
                  <a:lnTo>
                    <a:pt x="558" y="392"/>
                  </a:lnTo>
                  <a:lnTo>
                    <a:pt x="558" y="392"/>
                  </a:lnTo>
                  <a:lnTo>
                    <a:pt x="558" y="392"/>
                  </a:lnTo>
                  <a:lnTo>
                    <a:pt x="558" y="392"/>
                  </a:lnTo>
                  <a:lnTo>
                    <a:pt x="558" y="392"/>
                  </a:lnTo>
                  <a:lnTo>
                    <a:pt x="558" y="392"/>
                  </a:lnTo>
                  <a:lnTo>
                    <a:pt x="558" y="392"/>
                  </a:lnTo>
                  <a:lnTo>
                    <a:pt x="556" y="392"/>
                  </a:lnTo>
                  <a:lnTo>
                    <a:pt x="556" y="392"/>
                  </a:lnTo>
                  <a:lnTo>
                    <a:pt x="55" y="681"/>
                  </a:lnTo>
                  <a:lnTo>
                    <a:pt x="554" y="383"/>
                  </a:lnTo>
                  <a:lnTo>
                    <a:pt x="554" y="383"/>
                  </a:lnTo>
                  <a:lnTo>
                    <a:pt x="552" y="383"/>
                  </a:lnTo>
                  <a:lnTo>
                    <a:pt x="42" y="678"/>
                  </a:lnTo>
                  <a:lnTo>
                    <a:pt x="547" y="373"/>
                  </a:lnTo>
                  <a:lnTo>
                    <a:pt x="547" y="373"/>
                  </a:lnTo>
                  <a:lnTo>
                    <a:pt x="547" y="373"/>
                  </a:lnTo>
                  <a:lnTo>
                    <a:pt x="40" y="663"/>
                  </a:lnTo>
                  <a:lnTo>
                    <a:pt x="541" y="362"/>
                  </a:lnTo>
                  <a:lnTo>
                    <a:pt x="541" y="360"/>
                  </a:lnTo>
                  <a:lnTo>
                    <a:pt x="539" y="360"/>
                  </a:lnTo>
                  <a:lnTo>
                    <a:pt x="57" y="638"/>
                  </a:lnTo>
                  <a:lnTo>
                    <a:pt x="537" y="353"/>
                  </a:lnTo>
                  <a:lnTo>
                    <a:pt x="537" y="353"/>
                  </a:lnTo>
                  <a:lnTo>
                    <a:pt x="534" y="353"/>
                  </a:lnTo>
                  <a:lnTo>
                    <a:pt x="47" y="636"/>
                  </a:lnTo>
                  <a:lnTo>
                    <a:pt x="530" y="343"/>
                  </a:lnTo>
                  <a:lnTo>
                    <a:pt x="530" y="343"/>
                  </a:lnTo>
                  <a:lnTo>
                    <a:pt x="530" y="343"/>
                  </a:lnTo>
                  <a:lnTo>
                    <a:pt x="36" y="629"/>
                  </a:lnTo>
                  <a:lnTo>
                    <a:pt x="524" y="332"/>
                  </a:lnTo>
                  <a:lnTo>
                    <a:pt x="524" y="330"/>
                  </a:lnTo>
                  <a:lnTo>
                    <a:pt x="522" y="330"/>
                  </a:lnTo>
                  <a:lnTo>
                    <a:pt x="32" y="614"/>
                  </a:lnTo>
                  <a:lnTo>
                    <a:pt x="515" y="317"/>
                  </a:lnTo>
                  <a:lnTo>
                    <a:pt x="515" y="317"/>
                  </a:lnTo>
                  <a:lnTo>
                    <a:pt x="513" y="317"/>
                  </a:lnTo>
                  <a:lnTo>
                    <a:pt x="72" y="571"/>
                  </a:lnTo>
                  <a:lnTo>
                    <a:pt x="511" y="310"/>
                  </a:lnTo>
                  <a:lnTo>
                    <a:pt x="511" y="310"/>
                  </a:lnTo>
                  <a:lnTo>
                    <a:pt x="509" y="310"/>
                  </a:lnTo>
                  <a:lnTo>
                    <a:pt x="186" y="497"/>
                  </a:lnTo>
                  <a:lnTo>
                    <a:pt x="509" y="308"/>
                  </a:lnTo>
                  <a:lnTo>
                    <a:pt x="509" y="308"/>
                  </a:lnTo>
                  <a:lnTo>
                    <a:pt x="509" y="308"/>
                  </a:lnTo>
                  <a:lnTo>
                    <a:pt x="509" y="308"/>
                  </a:lnTo>
                  <a:lnTo>
                    <a:pt x="509" y="308"/>
                  </a:lnTo>
                  <a:lnTo>
                    <a:pt x="509" y="308"/>
                  </a:lnTo>
                  <a:lnTo>
                    <a:pt x="509" y="308"/>
                  </a:lnTo>
                  <a:lnTo>
                    <a:pt x="36" y="580"/>
                  </a:lnTo>
                  <a:lnTo>
                    <a:pt x="500" y="298"/>
                  </a:lnTo>
                  <a:lnTo>
                    <a:pt x="500" y="296"/>
                  </a:lnTo>
                  <a:lnTo>
                    <a:pt x="500" y="296"/>
                  </a:lnTo>
                  <a:lnTo>
                    <a:pt x="83" y="537"/>
                  </a:lnTo>
                  <a:lnTo>
                    <a:pt x="498" y="291"/>
                  </a:lnTo>
                  <a:lnTo>
                    <a:pt x="498" y="291"/>
                  </a:lnTo>
                  <a:lnTo>
                    <a:pt x="498" y="291"/>
                  </a:lnTo>
                  <a:lnTo>
                    <a:pt x="36" y="556"/>
                  </a:lnTo>
                  <a:lnTo>
                    <a:pt x="490" y="278"/>
                  </a:lnTo>
                  <a:lnTo>
                    <a:pt x="490" y="278"/>
                  </a:lnTo>
                  <a:lnTo>
                    <a:pt x="490" y="278"/>
                  </a:lnTo>
                  <a:lnTo>
                    <a:pt x="57" y="527"/>
                  </a:lnTo>
                  <a:lnTo>
                    <a:pt x="483" y="272"/>
                  </a:lnTo>
                  <a:lnTo>
                    <a:pt x="483" y="272"/>
                  </a:lnTo>
                  <a:lnTo>
                    <a:pt x="483" y="272"/>
                  </a:lnTo>
                  <a:lnTo>
                    <a:pt x="186" y="443"/>
                  </a:lnTo>
                  <a:lnTo>
                    <a:pt x="481" y="270"/>
                  </a:lnTo>
                  <a:lnTo>
                    <a:pt x="481" y="270"/>
                  </a:lnTo>
                  <a:lnTo>
                    <a:pt x="483" y="270"/>
                  </a:lnTo>
                  <a:lnTo>
                    <a:pt x="483" y="270"/>
                  </a:lnTo>
                  <a:lnTo>
                    <a:pt x="481" y="268"/>
                  </a:lnTo>
                  <a:lnTo>
                    <a:pt x="481" y="270"/>
                  </a:lnTo>
                  <a:lnTo>
                    <a:pt x="481" y="270"/>
                  </a:lnTo>
                  <a:lnTo>
                    <a:pt x="66" y="507"/>
                  </a:lnTo>
                  <a:lnTo>
                    <a:pt x="477" y="263"/>
                  </a:lnTo>
                  <a:lnTo>
                    <a:pt x="477" y="263"/>
                  </a:lnTo>
                  <a:lnTo>
                    <a:pt x="477" y="263"/>
                  </a:lnTo>
                  <a:lnTo>
                    <a:pt x="51" y="509"/>
                  </a:lnTo>
                  <a:lnTo>
                    <a:pt x="470" y="255"/>
                  </a:lnTo>
                  <a:lnTo>
                    <a:pt x="470" y="253"/>
                  </a:lnTo>
                  <a:lnTo>
                    <a:pt x="470" y="253"/>
                  </a:lnTo>
                  <a:lnTo>
                    <a:pt x="64" y="488"/>
                  </a:lnTo>
                  <a:lnTo>
                    <a:pt x="466" y="246"/>
                  </a:lnTo>
                  <a:lnTo>
                    <a:pt x="466" y="246"/>
                  </a:lnTo>
                  <a:lnTo>
                    <a:pt x="466" y="246"/>
                  </a:lnTo>
                  <a:lnTo>
                    <a:pt x="57" y="482"/>
                  </a:lnTo>
                  <a:lnTo>
                    <a:pt x="460" y="238"/>
                  </a:lnTo>
                  <a:lnTo>
                    <a:pt x="460" y="238"/>
                  </a:lnTo>
                  <a:lnTo>
                    <a:pt x="460" y="238"/>
                  </a:lnTo>
                  <a:lnTo>
                    <a:pt x="45" y="477"/>
                  </a:lnTo>
                  <a:lnTo>
                    <a:pt x="449" y="227"/>
                  </a:lnTo>
                  <a:lnTo>
                    <a:pt x="449" y="225"/>
                  </a:lnTo>
                  <a:lnTo>
                    <a:pt x="449" y="225"/>
                  </a:lnTo>
                  <a:lnTo>
                    <a:pt x="49" y="456"/>
                  </a:lnTo>
                  <a:lnTo>
                    <a:pt x="440" y="214"/>
                  </a:lnTo>
                  <a:lnTo>
                    <a:pt x="440" y="214"/>
                  </a:lnTo>
                  <a:lnTo>
                    <a:pt x="440" y="214"/>
                  </a:lnTo>
                  <a:lnTo>
                    <a:pt x="55" y="437"/>
                  </a:lnTo>
                  <a:lnTo>
                    <a:pt x="432" y="204"/>
                  </a:lnTo>
                  <a:lnTo>
                    <a:pt x="432" y="204"/>
                  </a:lnTo>
                  <a:lnTo>
                    <a:pt x="432" y="204"/>
                  </a:lnTo>
                  <a:lnTo>
                    <a:pt x="60" y="420"/>
                  </a:lnTo>
                  <a:lnTo>
                    <a:pt x="423" y="195"/>
                  </a:lnTo>
                  <a:lnTo>
                    <a:pt x="423" y="195"/>
                  </a:lnTo>
                  <a:lnTo>
                    <a:pt x="423" y="193"/>
                  </a:lnTo>
                  <a:lnTo>
                    <a:pt x="102" y="379"/>
                  </a:lnTo>
                  <a:lnTo>
                    <a:pt x="419" y="191"/>
                  </a:lnTo>
                  <a:lnTo>
                    <a:pt x="421" y="191"/>
                  </a:lnTo>
                  <a:lnTo>
                    <a:pt x="419" y="189"/>
                  </a:lnTo>
                  <a:lnTo>
                    <a:pt x="57" y="398"/>
                  </a:lnTo>
                  <a:lnTo>
                    <a:pt x="408" y="178"/>
                  </a:lnTo>
                  <a:lnTo>
                    <a:pt x="408" y="176"/>
                  </a:lnTo>
                  <a:lnTo>
                    <a:pt x="408" y="176"/>
                  </a:lnTo>
                  <a:lnTo>
                    <a:pt x="173" y="313"/>
                  </a:lnTo>
                  <a:lnTo>
                    <a:pt x="406" y="176"/>
                  </a:lnTo>
                  <a:lnTo>
                    <a:pt x="406" y="176"/>
                  </a:lnTo>
                  <a:lnTo>
                    <a:pt x="406" y="176"/>
                  </a:lnTo>
                  <a:lnTo>
                    <a:pt x="406" y="174"/>
                  </a:lnTo>
                  <a:lnTo>
                    <a:pt x="406" y="174"/>
                  </a:lnTo>
                  <a:lnTo>
                    <a:pt x="406" y="174"/>
                  </a:lnTo>
                  <a:lnTo>
                    <a:pt x="406" y="174"/>
                  </a:lnTo>
                  <a:lnTo>
                    <a:pt x="406" y="174"/>
                  </a:lnTo>
                  <a:lnTo>
                    <a:pt x="406" y="174"/>
                  </a:lnTo>
                  <a:lnTo>
                    <a:pt x="340" y="212"/>
                  </a:lnTo>
                  <a:lnTo>
                    <a:pt x="406" y="174"/>
                  </a:lnTo>
                  <a:lnTo>
                    <a:pt x="406" y="174"/>
                  </a:lnTo>
                  <a:lnTo>
                    <a:pt x="406" y="174"/>
                  </a:lnTo>
                  <a:lnTo>
                    <a:pt x="406" y="174"/>
                  </a:lnTo>
                  <a:lnTo>
                    <a:pt x="406" y="174"/>
                  </a:lnTo>
                  <a:lnTo>
                    <a:pt x="406" y="174"/>
                  </a:lnTo>
                  <a:lnTo>
                    <a:pt x="406" y="174"/>
                  </a:lnTo>
                  <a:lnTo>
                    <a:pt x="90" y="355"/>
                  </a:lnTo>
                  <a:lnTo>
                    <a:pt x="402" y="169"/>
                  </a:lnTo>
                  <a:lnTo>
                    <a:pt x="402" y="167"/>
                  </a:lnTo>
                  <a:lnTo>
                    <a:pt x="400" y="167"/>
                  </a:lnTo>
                  <a:lnTo>
                    <a:pt x="104" y="338"/>
                  </a:lnTo>
                  <a:lnTo>
                    <a:pt x="398" y="165"/>
                  </a:lnTo>
                  <a:lnTo>
                    <a:pt x="398" y="163"/>
                  </a:lnTo>
                  <a:lnTo>
                    <a:pt x="398" y="163"/>
                  </a:lnTo>
                  <a:lnTo>
                    <a:pt x="398" y="163"/>
                  </a:lnTo>
                  <a:lnTo>
                    <a:pt x="398" y="163"/>
                  </a:lnTo>
                  <a:lnTo>
                    <a:pt x="395" y="163"/>
                  </a:lnTo>
                  <a:lnTo>
                    <a:pt x="395" y="163"/>
                  </a:lnTo>
                  <a:lnTo>
                    <a:pt x="395" y="163"/>
                  </a:lnTo>
                  <a:lnTo>
                    <a:pt x="128" y="317"/>
                  </a:lnTo>
                  <a:lnTo>
                    <a:pt x="393" y="161"/>
                  </a:lnTo>
                  <a:lnTo>
                    <a:pt x="393" y="161"/>
                  </a:lnTo>
                  <a:lnTo>
                    <a:pt x="393" y="159"/>
                  </a:lnTo>
                  <a:lnTo>
                    <a:pt x="246" y="244"/>
                  </a:lnTo>
                  <a:lnTo>
                    <a:pt x="391" y="159"/>
                  </a:lnTo>
                  <a:lnTo>
                    <a:pt x="393" y="159"/>
                  </a:lnTo>
                  <a:lnTo>
                    <a:pt x="393" y="159"/>
                  </a:lnTo>
                  <a:lnTo>
                    <a:pt x="393" y="159"/>
                  </a:lnTo>
                  <a:lnTo>
                    <a:pt x="393" y="159"/>
                  </a:lnTo>
                  <a:lnTo>
                    <a:pt x="393" y="159"/>
                  </a:lnTo>
                  <a:lnTo>
                    <a:pt x="393" y="159"/>
                  </a:lnTo>
                  <a:lnTo>
                    <a:pt x="391" y="159"/>
                  </a:lnTo>
                  <a:lnTo>
                    <a:pt x="391" y="159"/>
                  </a:lnTo>
                  <a:lnTo>
                    <a:pt x="391" y="159"/>
                  </a:lnTo>
                  <a:lnTo>
                    <a:pt x="75" y="340"/>
                  </a:lnTo>
                  <a:lnTo>
                    <a:pt x="383" y="148"/>
                  </a:lnTo>
                  <a:lnTo>
                    <a:pt x="383" y="148"/>
                  </a:lnTo>
                  <a:lnTo>
                    <a:pt x="383" y="148"/>
                  </a:lnTo>
                  <a:lnTo>
                    <a:pt x="177" y="266"/>
                  </a:lnTo>
                  <a:lnTo>
                    <a:pt x="380" y="146"/>
                  </a:lnTo>
                  <a:lnTo>
                    <a:pt x="380" y="146"/>
                  </a:lnTo>
                  <a:lnTo>
                    <a:pt x="380" y="146"/>
                  </a:lnTo>
                  <a:lnTo>
                    <a:pt x="380" y="146"/>
                  </a:lnTo>
                  <a:lnTo>
                    <a:pt x="380" y="146"/>
                  </a:lnTo>
                  <a:lnTo>
                    <a:pt x="380" y="146"/>
                  </a:lnTo>
                  <a:lnTo>
                    <a:pt x="380" y="146"/>
                  </a:lnTo>
                  <a:lnTo>
                    <a:pt x="380" y="146"/>
                  </a:lnTo>
                  <a:lnTo>
                    <a:pt x="380" y="146"/>
                  </a:lnTo>
                  <a:lnTo>
                    <a:pt x="79" y="319"/>
                  </a:lnTo>
                  <a:lnTo>
                    <a:pt x="370" y="135"/>
                  </a:lnTo>
                  <a:lnTo>
                    <a:pt x="370" y="133"/>
                  </a:lnTo>
                  <a:lnTo>
                    <a:pt x="370" y="133"/>
                  </a:lnTo>
                  <a:lnTo>
                    <a:pt x="85" y="298"/>
                  </a:lnTo>
                  <a:lnTo>
                    <a:pt x="357" y="122"/>
                  </a:lnTo>
                  <a:lnTo>
                    <a:pt x="357" y="122"/>
                  </a:lnTo>
                  <a:lnTo>
                    <a:pt x="357" y="122"/>
                  </a:lnTo>
                  <a:lnTo>
                    <a:pt x="111" y="263"/>
                  </a:lnTo>
                  <a:lnTo>
                    <a:pt x="353" y="118"/>
                  </a:lnTo>
                  <a:lnTo>
                    <a:pt x="353" y="116"/>
                  </a:lnTo>
                  <a:lnTo>
                    <a:pt x="353" y="116"/>
                  </a:lnTo>
                  <a:lnTo>
                    <a:pt x="132" y="244"/>
                  </a:lnTo>
                  <a:lnTo>
                    <a:pt x="348" y="114"/>
                  </a:lnTo>
                  <a:lnTo>
                    <a:pt x="348" y="114"/>
                  </a:lnTo>
                  <a:lnTo>
                    <a:pt x="348" y="114"/>
                  </a:lnTo>
                  <a:lnTo>
                    <a:pt x="107" y="253"/>
                  </a:lnTo>
                  <a:lnTo>
                    <a:pt x="340" y="105"/>
                  </a:lnTo>
                  <a:lnTo>
                    <a:pt x="340" y="105"/>
                  </a:lnTo>
                  <a:lnTo>
                    <a:pt x="340" y="105"/>
                  </a:lnTo>
                  <a:lnTo>
                    <a:pt x="261" y="152"/>
                  </a:lnTo>
                  <a:lnTo>
                    <a:pt x="340" y="105"/>
                  </a:lnTo>
                  <a:lnTo>
                    <a:pt x="340" y="105"/>
                  </a:lnTo>
                  <a:lnTo>
                    <a:pt x="340" y="105"/>
                  </a:lnTo>
                  <a:lnTo>
                    <a:pt x="340" y="105"/>
                  </a:lnTo>
                  <a:lnTo>
                    <a:pt x="340" y="103"/>
                  </a:lnTo>
                  <a:lnTo>
                    <a:pt x="340" y="105"/>
                  </a:lnTo>
                  <a:lnTo>
                    <a:pt x="340" y="105"/>
                  </a:lnTo>
                  <a:lnTo>
                    <a:pt x="201" y="184"/>
                  </a:lnTo>
                  <a:lnTo>
                    <a:pt x="338" y="103"/>
                  </a:lnTo>
                  <a:lnTo>
                    <a:pt x="338" y="103"/>
                  </a:lnTo>
                  <a:lnTo>
                    <a:pt x="338" y="103"/>
                  </a:lnTo>
                  <a:lnTo>
                    <a:pt x="338" y="103"/>
                  </a:lnTo>
                  <a:lnTo>
                    <a:pt x="338" y="103"/>
                  </a:lnTo>
                  <a:lnTo>
                    <a:pt x="338" y="103"/>
                  </a:lnTo>
                  <a:lnTo>
                    <a:pt x="338" y="103"/>
                  </a:lnTo>
                  <a:lnTo>
                    <a:pt x="104" y="236"/>
                  </a:lnTo>
                  <a:lnTo>
                    <a:pt x="325" y="90"/>
                  </a:lnTo>
                  <a:lnTo>
                    <a:pt x="325" y="90"/>
                  </a:lnTo>
                  <a:lnTo>
                    <a:pt x="325" y="90"/>
                  </a:lnTo>
                  <a:lnTo>
                    <a:pt x="162" y="184"/>
                  </a:lnTo>
                  <a:lnTo>
                    <a:pt x="323" y="88"/>
                  </a:lnTo>
                  <a:lnTo>
                    <a:pt x="323" y="88"/>
                  </a:lnTo>
                  <a:lnTo>
                    <a:pt x="321" y="88"/>
                  </a:lnTo>
                  <a:lnTo>
                    <a:pt x="119" y="204"/>
                  </a:lnTo>
                  <a:lnTo>
                    <a:pt x="310" y="77"/>
                  </a:lnTo>
                  <a:lnTo>
                    <a:pt x="310" y="77"/>
                  </a:lnTo>
                  <a:lnTo>
                    <a:pt x="310" y="77"/>
                  </a:lnTo>
                  <a:lnTo>
                    <a:pt x="149" y="169"/>
                  </a:lnTo>
                  <a:lnTo>
                    <a:pt x="306" y="73"/>
                  </a:lnTo>
                  <a:lnTo>
                    <a:pt x="306" y="73"/>
                  </a:lnTo>
                  <a:lnTo>
                    <a:pt x="306" y="73"/>
                  </a:lnTo>
                  <a:lnTo>
                    <a:pt x="306" y="73"/>
                  </a:lnTo>
                  <a:lnTo>
                    <a:pt x="306" y="73"/>
                  </a:lnTo>
                  <a:lnTo>
                    <a:pt x="306" y="73"/>
                  </a:lnTo>
                  <a:lnTo>
                    <a:pt x="306" y="73"/>
                  </a:lnTo>
                  <a:lnTo>
                    <a:pt x="306" y="73"/>
                  </a:lnTo>
                  <a:lnTo>
                    <a:pt x="306" y="73"/>
                  </a:lnTo>
                  <a:lnTo>
                    <a:pt x="303" y="73"/>
                  </a:lnTo>
                  <a:lnTo>
                    <a:pt x="156" y="159"/>
                  </a:lnTo>
                  <a:lnTo>
                    <a:pt x="301" y="69"/>
                  </a:lnTo>
                  <a:lnTo>
                    <a:pt x="301" y="69"/>
                  </a:lnTo>
                  <a:lnTo>
                    <a:pt x="301" y="69"/>
                  </a:lnTo>
                  <a:lnTo>
                    <a:pt x="139" y="163"/>
                  </a:lnTo>
                  <a:lnTo>
                    <a:pt x="293" y="60"/>
                  </a:lnTo>
                  <a:lnTo>
                    <a:pt x="293" y="60"/>
                  </a:lnTo>
                  <a:lnTo>
                    <a:pt x="291" y="60"/>
                  </a:lnTo>
                  <a:lnTo>
                    <a:pt x="154" y="139"/>
                  </a:lnTo>
                  <a:lnTo>
                    <a:pt x="286" y="56"/>
                  </a:lnTo>
                  <a:lnTo>
                    <a:pt x="286" y="56"/>
                  </a:lnTo>
                  <a:lnTo>
                    <a:pt x="284" y="54"/>
                  </a:lnTo>
                  <a:lnTo>
                    <a:pt x="199" y="105"/>
                  </a:lnTo>
                  <a:lnTo>
                    <a:pt x="284" y="54"/>
                  </a:lnTo>
                  <a:lnTo>
                    <a:pt x="284" y="54"/>
                  </a:lnTo>
                  <a:lnTo>
                    <a:pt x="282" y="54"/>
                  </a:lnTo>
                  <a:lnTo>
                    <a:pt x="201" y="101"/>
                  </a:lnTo>
                  <a:lnTo>
                    <a:pt x="282" y="52"/>
                  </a:lnTo>
                  <a:lnTo>
                    <a:pt x="282" y="52"/>
                  </a:lnTo>
                  <a:lnTo>
                    <a:pt x="282" y="52"/>
                  </a:lnTo>
                  <a:lnTo>
                    <a:pt x="156" y="124"/>
                  </a:lnTo>
                  <a:lnTo>
                    <a:pt x="271" y="43"/>
                  </a:lnTo>
                  <a:lnTo>
                    <a:pt x="271" y="43"/>
                  </a:lnTo>
                  <a:lnTo>
                    <a:pt x="271" y="43"/>
                  </a:lnTo>
                  <a:lnTo>
                    <a:pt x="169" y="103"/>
                  </a:lnTo>
                  <a:lnTo>
                    <a:pt x="265" y="39"/>
                  </a:lnTo>
                  <a:lnTo>
                    <a:pt x="265" y="39"/>
                  </a:lnTo>
                  <a:lnTo>
                    <a:pt x="265" y="37"/>
                  </a:lnTo>
                  <a:lnTo>
                    <a:pt x="169" y="92"/>
                  </a:lnTo>
                  <a:lnTo>
                    <a:pt x="254" y="28"/>
                  </a:lnTo>
                  <a:lnTo>
                    <a:pt x="254" y="28"/>
                  </a:lnTo>
                  <a:lnTo>
                    <a:pt x="252" y="28"/>
                  </a:lnTo>
                  <a:lnTo>
                    <a:pt x="186" y="67"/>
                  </a:lnTo>
                  <a:lnTo>
                    <a:pt x="248" y="24"/>
                  </a:lnTo>
                  <a:lnTo>
                    <a:pt x="248" y="24"/>
                  </a:lnTo>
                  <a:lnTo>
                    <a:pt x="248" y="24"/>
                  </a:lnTo>
                  <a:lnTo>
                    <a:pt x="192" y="56"/>
                  </a:lnTo>
                  <a:lnTo>
                    <a:pt x="241" y="20"/>
                  </a:lnTo>
                  <a:lnTo>
                    <a:pt x="241" y="20"/>
                  </a:lnTo>
                  <a:lnTo>
                    <a:pt x="241" y="20"/>
                  </a:lnTo>
                  <a:lnTo>
                    <a:pt x="192" y="47"/>
                  </a:lnTo>
                  <a:lnTo>
                    <a:pt x="229" y="9"/>
                  </a:lnTo>
                  <a:lnTo>
                    <a:pt x="229" y="9"/>
                  </a:lnTo>
                  <a:lnTo>
                    <a:pt x="229" y="9"/>
                  </a:lnTo>
                  <a:lnTo>
                    <a:pt x="207" y="22"/>
                  </a:lnTo>
                  <a:lnTo>
                    <a:pt x="218" y="2"/>
                  </a:lnTo>
                  <a:lnTo>
                    <a:pt x="218" y="0"/>
                  </a:lnTo>
                  <a:lnTo>
                    <a:pt x="218" y="0"/>
                  </a:lnTo>
                  <a:close/>
                </a:path>
              </a:pathLst>
            </a:custGeom>
            <a:grpFill/>
            <a:ln w="9525">
              <a:solidFill>
                <a:srgbClr val="009999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</p:grpSp>
      <p:grpSp>
        <p:nvGrpSpPr>
          <p:cNvPr id="27" name="组合 26"/>
          <p:cNvGrpSpPr/>
          <p:nvPr>
            <p:custDataLst>
              <p:tags r:id="rId22"/>
            </p:custDataLst>
          </p:nvPr>
        </p:nvGrpSpPr>
        <p:grpSpPr>
          <a:xfrm>
            <a:off x="4774526" y="2371880"/>
            <a:ext cx="631935" cy="798760"/>
            <a:chOff x="4519613" y="2554288"/>
            <a:chExt cx="631825" cy="798513"/>
          </a:xfrm>
        </p:grpSpPr>
        <p:sp>
          <p:nvSpPr>
            <p:cNvPr id="28" name="Freeform 90"/>
            <p:cNvSpPr>
              <a:spLocks noEditPoints="1"/>
            </p:cNvSpPr>
            <p:nvPr>
              <p:custDataLst>
                <p:tags r:id="rId23"/>
              </p:custDataLst>
            </p:nvPr>
          </p:nvSpPr>
          <p:spPr bwMode="auto">
            <a:xfrm>
              <a:off x="4811713" y="2768600"/>
              <a:ext cx="339725" cy="527050"/>
            </a:xfrm>
            <a:custGeom>
              <a:avLst/>
              <a:gdLst>
                <a:gd name="T0" fmla="*/ 0 w 214"/>
                <a:gd name="T1" fmla="*/ 75 h 332"/>
                <a:gd name="T2" fmla="*/ 75 w 214"/>
                <a:gd name="T3" fmla="*/ 32 h 332"/>
                <a:gd name="T4" fmla="*/ 133 w 214"/>
                <a:gd name="T5" fmla="*/ 17 h 332"/>
                <a:gd name="T6" fmla="*/ 19 w 214"/>
                <a:gd name="T7" fmla="*/ 111 h 332"/>
                <a:gd name="T8" fmla="*/ 19 w 214"/>
                <a:gd name="T9" fmla="*/ 114 h 332"/>
                <a:gd name="T10" fmla="*/ 24 w 214"/>
                <a:gd name="T11" fmla="*/ 120 h 332"/>
                <a:gd name="T12" fmla="*/ 158 w 214"/>
                <a:gd name="T13" fmla="*/ 56 h 332"/>
                <a:gd name="T14" fmla="*/ 41 w 214"/>
                <a:gd name="T15" fmla="*/ 146 h 332"/>
                <a:gd name="T16" fmla="*/ 47 w 214"/>
                <a:gd name="T17" fmla="*/ 156 h 332"/>
                <a:gd name="T18" fmla="*/ 54 w 214"/>
                <a:gd name="T19" fmla="*/ 161 h 332"/>
                <a:gd name="T20" fmla="*/ 178 w 214"/>
                <a:gd name="T21" fmla="*/ 103 h 332"/>
                <a:gd name="T22" fmla="*/ 75 w 214"/>
                <a:gd name="T23" fmla="*/ 188 h 332"/>
                <a:gd name="T24" fmla="*/ 77 w 214"/>
                <a:gd name="T25" fmla="*/ 195 h 332"/>
                <a:gd name="T26" fmla="*/ 81 w 214"/>
                <a:gd name="T27" fmla="*/ 199 h 332"/>
                <a:gd name="T28" fmla="*/ 184 w 214"/>
                <a:gd name="T29" fmla="*/ 152 h 332"/>
                <a:gd name="T30" fmla="*/ 103 w 214"/>
                <a:gd name="T31" fmla="*/ 223 h 332"/>
                <a:gd name="T32" fmla="*/ 103 w 214"/>
                <a:gd name="T33" fmla="*/ 225 h 332"/>
                <a:gd name="T34" fmla="*/ 109 w 214"/>
                <a:gd name="T35" fmla="*/ 231 h 332"/>
                <a:gd name="T36" fmla="*/ 195 w 214"/>
                <a:gd name="T37" fmla="*/ 195 h 332"/>
                <a:gd name="T38" fmla="*/ 126 w 214"/>
                <a:gd name="T39" fmla="*/ 253 h 332"/>
                <a:gd name="T40" fmla="*/ 133 w 214"/>
                <a:gd name="T41" fmla="*/ 259 h 332"/>
                <a:gd name="T42" fmla="*/ 143 w 214"/>
                <a:gd name="T43" fmla="*/ 270 h 332"/>
                <a:gd name="T44" fmla="*/ 205 w 214"/>
                <a:gd name="T45" fmla="*/ 235 h 332"/>
                <a:gd name="T46" fmla="*/ 160 w 214"/>
                <a:gd name="T47" fmla="*/ 289 h 332"/>
                <a:gd name="T48" fmla="*/ 169 w 214"/>
                <a:gd name="T49" fmla="*/ 298 h 332"/>
                <a:gd name="T50" fmla="*/ 180 w 214"/>
                <a:gd name="T51" fmla="*/ 310 h 332"/>
                <a:gd name="T52" fmla="*/ 205 w 214"/>
                <a:gd name="T53" fmla="*/ 298 h 332"/>
                <a:gd name="T54" fmla="*/ 188 w 214"/>
                <a:gd name="T55" fmla="*/ 319 h 332"/>
                <a:gd name="T56" fmla="*/ 197 w 214"/>
                <a:gd name="T57" fmla="*/ 327 h 332"/>
                <a:gd name="T58" fmla="*/ 203 w 214"/>
                <a:gd name="T59" fmla="*/ 332 h 332"/>
                <a:gd name="T60" fmla="*/ 205 w 214"/>
                <a:gd name="T61" fmla="*/ 323 h 332"/>
                <a:gd name="T62" fmla="*/ 208 w 214"/>
                <a:gd name="T63" fmla="*/ 308 h 332"/>
                <a:gd name="T64" fmla="*/ 190 w 214"/>
                <a:gd name="T65" fmla="*/ 315 h 332"/>
                <a:gd name="T66" fmla="*/ 210 w 214"/>
                <a:gd name="T67" fmla="*/ 293 h 332"/>
                <a:gd name="T68" fmla="*/ 212 w 214"/>
                <a:gd name="T69" fmla="*/ 274 h 332"/>
                <a:gd name="T70" fmla="*/ 212 w 214"/>
                <a:gd name="T71" fmla="*/ 259 h 332"/>
                <a:gd name="T72" fmla="*/ 156 w 214"/>
                <a:gd name="T73" fmla="*/ 272 h 332"/>
                <a:gd name="T74" fmla="*/ 212 w 214"/>
                <a:gd name="T75" fmla="*/ 229 h 332"/>
                <a:gd name="T76" fmla="*/ 212 w 214"/>
                <a:gd name="T77" fmla="*/ 212 h 332"/>
                <a:gd name="T78" fmla="*/ 212 w 214"/>
                <a:gd name="T79" fmla="*/ 203 h 332"/>
                <a:gd name="T80" fmla="*/ 135 w 214"/>
                <a:gd name="T81" fmla="*/ 235 h 332"/>
                <a:gd name="T82" fmla="*/ 210 w 214"/>
                <a:gd name="T83" fmla="*/ 171 h 332"/>
                <a:gd name="T84" fmla="*/ 208 w 214"/>
                <a:gd name="T85" fmla="*/ 165 h 332"/>
                <a:gd name="T86" fmla="*/ 208 w 214"/>
                <a:gd name="T87" fmla="*/ 163 h 332"/>
                <a:gd name="T88" fmla="*/ 111 w 214"/>
                <a:gd name="T89" fmla="*/ 201 h 332"/>
                <a:gd name="T90" fmla="*/ 201 w 214"/>
                <a:gd name="T91" fmla="*/ 131 h 332"/>
                <a:gd name="T92" fmla="*/ 199 w 214"/>
                <a:gd name="T93" fmla="*/ 124 h 332"/>
                <a:gd name="T94" fmla="*/ 197 w 214"/>
                <a:gd name="T95" fmla="*/ 118 h 332"/>
                <a:gd name="T96" fmla="*/ 77 w 214"/>
                <a:gd name="T97" fmla="*/ 173 h 332"/>
                <a:gd name="T98" fmla="*/ 184 w 214"/>
                <a:gd name="T99" fmla="*/ 86 h 332"/>
                <a:gd name="T100" fmla="*/ 182 w 214"/>
                <a:gd name="T101" fmla="*/ 79 h 332"/>
                <a:gd name="T102" fmla="*/ 175 w 214"/>
                <a:gd name="T103" fmla="*/ 69 h 332"/>
                <a:gd name="T104" fmla="*/ 47 w 214"/>
                <a:gd name="T105" fmla="*/ 137 h 332"/>
                <a:gd name="T106" fmla="*/ 160 w 214"/>
                <a:gd name="T107" fmla="*/ 41 h 332"/>
                <a:gd name="T108" fmla="*/ 158 w 214"/>
                <a:gd name="T109" fmla="*/ 34 h 332"/>
                <a:gd name="T110" fmla="*/ 156 w 214"/>
                <a:gd name="T111" fmla="*/ 34 h 332"/>
                <a:gd name="T112" fmla="*/ 21 w 214"/>
                <a:gd name="T113" fmla="*/ 99 h 332"/>
                <a:gd name="T114" fmla="*/ 131 w 214"/>
                <a:gd name="T115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14" h="332">
                  <a:moveTo>
                    <a:pt x="75" y="32"/>
                  </a:moveTo>
                  <a:lnTo>
                    <a:pt x="0" y="75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56" y="43"/>
                  </a:lnTo>
                  <a:lnTo>
                    <a:pt x="75" y="32"/>
                  </a:lnTo>
                  <a:close/>
                  <a:moveTo>
                    <a:pt x="128" y="0"/>
                  </a:moveTo>
                  <a:lnTo>
                    <a:pt x="94" y="22"/>
                  </a:lnTo>
                  <a:lnTo>
                    <a:pt x="75" y="32"/>
                  </a:lnTo>
                  <a:lnTo>
                    <a:pt x="122" y="7"/>
                  </a:lnTo>
                  <a:lnTo>
                    <a:pt x="6" y="90"/>
                  </a:lnTo>
                  <a:lnTo>
                    <a:pt x="6" y="90"/>
                  </a:lnTo>
                  <a:lnTo>
                    <a:pt x="6" y="90"/>
                  </a:lnTo>
                  <a:lnTo>
                    <a:pt x="133" y="17"/>
                  </a:lnTo>
                  <a:lnTo>
                    <a:pt x="15" y="105"/>
                  </a:lnTo>
                  <a:lnTo>
                    <a:pt x="13" y="105"/>
                  </a:lnTo>
                  <a:lnTo>
                    <a:pt x="15" y="105"/>
                  </a:lnTo>
                  <a:lnTo>
                    <a:pt x="137" y="34"/>
                  </a:lnTo>
                  <a:lnTo>
                    <a:pt x="19" y="111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79" y="79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21" y="116"/>
                  </a:lnTo>
                  <a:lnTo>
                    <a:pt x="135" y="49"/>
                  </a:lnTo>
                  <a:lnTo>
                    <a:pt x="24" y="118"/>
                  </a:lnTo>
                  <a:lnTo>
                    <a:pt x="24" y="120"/>
                  </a:lnTo>
                  <a:lnTo>
                    <a:pt x="24" y="120"/>
                  </a:lnTo>
                  <a:lnTo>
                    <a:pt x="148" y="47"/>
                  </a:lnTo>
                  <a:lnTo>
                    <a:pt x="28" y="129"/>
                  </a:lnTo>
                  <a:lnTo>
                    <a:pt x="28" y="129"/>
                  </a:lnTo>
                  <a:lnTo>
                    <a:pt x="30" y="129"/>
                  </a:lnTo>
                  <a:lnTo>
                    <a:pt x="158" y="56"/>
                  </a:lnTo>
                  <a:lnTo>
                    <a:pt x="39" y="141"/>
                  </a:lnTo>
                  <a:lnTo>
                    <a:pt x="39" y="141"/>
                  </a:lnTo>
                  <a:lnTo>
                    <a:pt x="39" y="141"/>
                  </a:lnTo>
                  <a:lnTo>
                    <a:pt x="152" y="77"/>
                  </a:lnTo>
                  <a:lnTo>
                    <a:pt x="41" y="146"/>
                  </a:lnTo>
                  <a:lnTo>
                    <a:pt x="41" y="148"/>
                  </a:lnTo>
                  <a:lnTo>
                    <a:pt x="43" y="148"/>
                  </a:lnTo>
                  <a:lnTo>
                    <a:pt x="165" y="75"/>
                  </a:lnTo>
                  <a:lnTo>
                    <a:pt x="47" y="154"/>
                  </a:lnTo>
                  <a:lnTo>
                    <a:pt x="47" y="156"/>
                  </a:lnTo>
                  <a:lnTo>
                    <a:pt x="49" y="156"/>
                  </a:lnTo>
                  <a:lnTo>
                    <a:pt x="163" y="90"/>
                  </a:lnTo>
                  <a:lnTo>
                    <a:pt x="51" y="161"/>
                  </a:lnTo>
                  <a:lnTo>
                    <a:pt x="51" y="161"/>
                  </a:lnTo>
                  <a:lnTo>
                    <a:pt x="54" y="161"/>
                  </a:lnTo>
                  <a:lnTo>
                    <a:pt x="173" y="92"/>
                  </a:lnTo>
                  <a:lnTo>
                    <a:pt x="60" y="169"/>
                  </a:lnTo>
                  <a:lnTo>
                    <a:pt x="60" y="171"/>
                  </a:lnTo>
                  <a:lnTo>
                    <a:pt x="60" y="171"/>
                  </a:lnTo>
                  <a:lnTo>
                    <a:pt x="178" y="103"/>
                  </a:lnTo>
                  <a:lnTo>
                    <a:pt x="66" y="180"/>
                  </a:lnTo>
                  <a:lnTo>
                    <a:pt x="66" y="180"/>
                  </a:lnTo>
                  <a:lnTo>
                    <a:pt x="66" y="180"/>
                  </a:lnTo>
                  <a:lnTo>
                    <a:pt x="182" y="114"/>
                  </a:lnTo>
                  <a:lnTo>
                    <a:pt x="75" y="188"/>
                  </a:lnTo>
                  <a:lnTo>
                    <a:pt x="73" y="191"/>
                  </a:lnTo>
                  <a:lnTo>
                    <a:pt x="75" y="191"/>
                  </a:lnTo>
                  <a:lnTo>
                    <a:pt x="175" y="131"/>
                  </a:lnTo>
                  <a:lnTo>
                    <a:pt x="77" y="193"/>
                  </a:lnTo>
                  <a:lnTo>
                    <a:pt x="77" y="195"/>
                  </a:lnTo>
                  <a:lnTo>
                    <a:pt x="77" y="195"/>
                  </a:lnTo>
                  <a:lnTo>
                    <a:pt x="180" y="135"/>
                  </a:lnTo>
                  <a:lnTo>
                    <a:pt x="81" y="199"/>
                  </a:lnTo>
                  <a:lnTo>
                    <a:pt x="81" y="199"/>
                  </a:lnTo>
                  <a:lnTo>
                    <a:pt x="81" y="199"/>
                  </a:lnTo>
                  <a:lnTo>
                    <a:pt x="190" y="137"/>
                  </a:lnTo>
                  <a:lnTo>
                    <a:pt x="88" y="208"/>
                  </a:lnTo>
                  <a:lnTo>
                    <a:pt x="88" y="208"/>
                  </a:lnTo>
                  <a:lnTo>
                    <a:pt x="90" y="208"/>
                  </a:lnTo>
                  <a:lnTo>
                    <a:pt x="184" y="152"/>
                  </a:lnTo>
                  <a:lnTo>
                    <a:pt x="92" y="212"/>
                  </a:lnTo>
                  <a:lnTo>
                    <a:pt x="92" y="212"/>
                  </a:lnTo>
                  <a:lnTo>
                    <a:pt x="92" y="212"/>
                  </a:lnTo>
                  <a:lnTo>
                    <a:pt x="197" y="152"/>
                  </a:lnTo>
                  <a:lnTo>
                    <a:pt x="103" y="223"/>
                  </a:lnTo>
                  <a:lnTo>
                    <a:pt x="103" y="225"/>
                  </a:lnTo>
                  <a:lnTo>
                    <a:pt x="103" y="225"/>
                  </a:lnTo>
                  <a:lnTo>
                    <a:pt x="135" y="206"/>
                  </a:lnTo>
                  <a:lnTo>
                    <a:pt x="103" y="225"/>
                  </a:lnTo>
                  <a:lnTo>
                    <a:pt x="103" y="225"/>
                  </a:lnTo>
                  <a:lnTo>
                    <a:pt x="105" y="225"/>
                  </a:lnTo>
                  <a:lnTo>
                    <a:pt x="193" y="176"/>
                  </a:lnTo>
                  <a:lnTo>
                    <a:pt x="107" y="229"/>
                  </a:lnTo>
                  <a:lnTo>
                    <a:pt x="107" y="231"/>
                  </a:lnTo>
                  <a:lnTo>
                    <a:pt x="109" y="231"/>
                  </a:lnTo>
                  <a:lnTo>
                    <a:pt x="201" y="178"/>
                  </a:lnTo>
                  <a:lnTo>
                    <a:pt x="116" y="240"/>
                  </a:lnTo>
                  <a:lnTo>
                    <a:pt x="116" y="240"/>
                  </a:lnTo>
                  <a:lnTo>
                    <a:pt x="116" y="240"/>
                  </a:lnTo>
                  <a:lnTo>
                    <a:pt x="195" y="195"/>
                  </a:lnTo>
                  <a:lnTo>
                    <a:pt x="120" y="244"/>
                  </a:lnTo>
                  <a:lnTo>
                    <a:pt x="120" y="244"/>
                  </a:lnTo>
                  <a:lnTo>
                    <a:pt x="120" y="244"/>
                  </a:lnTo>
                  <a:lnTo>
                    <a:pt x="203" y="197"/>
                  </a:lnTo>
                  <a:lnTo>
                    <a:pt x="126" y="253"/>
                  </a:lnTo>
                  <a:lnTo>
                    <a:pt x="126" y="253"/>
                  </a:lnTo>
                  <a:lnTo>
                    <a:pt x="128" y="253"/>
                  </a:lnTo>
                  <a:lnTo>
                    <a:pt x="201" y="210"/>
                  </a:lnTo>
                  <a:lnTo>
                    <a:pt x="133" y="257"/>
                  </a:lnTo>
                  <a:lnTo>
                    <a:pt x="133" y="259"/>
                  </a:lnTo>
                  <a:lnTo>
                    <a:pt x="133" y="259"/>
                  </a:lnTo>
                  <a:lnTo>
                    <a:pt x="208" y="216"/>
                  </a:lnTo>
                  <a:lnTo>
                    <a:pt x="143" y="270"/>
                  </a:lnTo>
                  <a:lnTo>
                    <a:pt x="143" y="270"/>
                  </a:lnTo>
                  <a:lnTo>
                    <a:pt x="143" y="270"/>
                  </a:lnTo>
                  <a:lnTo>
                    <a:pt x="154" y="263"/>
                  </a:lnTo>
                  <a:lnTo>
                    <a:pt x="143" y="270"/>
                  </a:lnTo>
                  <a:lnTo>
                    <a:pt x="143" y="270"/>
                  </a:lnTo>
                  <a:lnTo>
                    <a:pt x="143" y="270"/>
                  </a:lnTo>
                  <a:lnTo>
                    <a:pt x="205" y="235"/>
                  </a:lnTo>
                  <a:lnTo>
                    <a:pt x="150" y="276"/>
                  </a:lnTo>
                  <a:lnTo>
                    <a:pt x="150" y="276"/>
                  </a:lnTo>
                  <a:lnTo>
                    <a:pt x="150" y="276"/>
                  </a:lnTo>
                  <a:lnTo>
                    <a:pt x="210" y="242"/>
                  </a:lnTo>
                  <a:lnTo>
                    <a:pt x="160" y="289"/>
                  </a:lnTo>
                  <a:lnTo>
                    <a:pt x="160" y="289"/>
                  </a:lnTo>
                  <a:lnTo>
                    <a:pt x="160" y="289"/>
                  </a:lnTo>
                  <a:lnTo>
                    <a:pt x="208" y="261"/>
                  </a:lnTo>
                  <a:lnTo>
                    <a:pt x="169" y="298"/>
                  </a:lnTo>
                  <a:lnTo>
                    <a:pt x="169" y="298"/>
                  </a:lnTo>
                  <a:lnTo>
                    <a:pt x="169" y="298"/>
                  </a:lnTo>
                  <a:lnTo>
                    <a:pt x="208" y="276"/>
                  </a:lnTo>
                  <a:lnTo>
                    <a:pt x="180" y="308"/>
                  </a:lnTo>
                  <a:lnTo>
                    <a:pt x="180" y="310"/>
                  </a:lnTo>
                  <a:lnTo>
                    <a:pt x="180" y="310"/>
                  </a:lnTo>
                  <a:lnTo>
                    <a:pt x="195" y="302"/>
                  </a:lnTo>
                  <a:lnTo>
                    <a:pt x="182" y="310"/>
                  </a:lnTo>
                  <a:lnTo>
                    <a:pt x="182" y="310"/>
                  </a:lnTo>
                  <a:lnTo>
                    <a:pt x="182" y="310"/>
                  </a:lnTo>
                  <a:lnTo>
                    <a:pt x="205" y="298"/>
                  </a:lnTo>
                  <a:lnTo>
                    <a:pt x="186" y="317"/>
                  </a:lnTo>
                  <a:lnTo>
                    <a:pt x="186" y="317"/>
                  </a:lnTo>
                  <a:lnTo>
                    <a:pt x="188" y="317"/>
                  </a:lnTo>
                  <a:lnTo>
                    <a:pt x="201" y="308"/>
                  </a:lnTo>
                  <a:lnTo>
                    <a:pt x="188" y="319"/>
                  </a:lnTo>
                  <a:lnTo>
                    <a:pt x="188" y="319"/>
                  </a:lnTo>
                  <a:lnTo>
                    <a:pt x="190" y="319"/>
                  </a:lnTo>
                  <a:lnTo>
                    <a:pt x="205" y="310"/>
                  </a:lnTo>
                  <a:lnTo>
                    <a:pt x="197" y="327"/>
                  </a:lnTo>
                  <a:lnTo>
                    <a:pt x="197" y="327"/>
                  </a:lnTo>
                  <a:lnTo>
                    <a:pt x="199" y="327"/>
                  </a:lnTo>
                  <a:lnTo>
                    <a:pt x="203" y="325"/>
                  </a:lnTo>
                  <a:lnTo>
                    <a:pt x="203" y="332"/>
                  </a:lnTo>
                  <a:lnTo>
                    <a:pt x="203" y="332"/>
                  </a:lnTo>
                  <a:lnTo>
                    <a:pt x="203" y="332"/>
                  </a:lnTo>
                  <a:lnTo>
                    <a:pt x="203" y="332"/>
                  </a:lnTo>
                  <a:lnTo>
                    <a:pt x="203" y="332"/>
                  </a:lnTo>
                  <a:lnTo>
                    <a:pt x="203" y="332"/>
                  </a:lnTo>
                  <a:lnTo>
                    <a:pt x="205" y="323"/>
                  </a:lnTo>
                  <a:lnTo>
                    <a:pt x="205" y="323"/>
                  </a:lnTo>
                  <a:lnTo>
                    <a:pt x="205" y="323"/>
                  </a:lnTo>
                  <a:lnTo>
                    <a:pt x="199" y="325"/>
                  </a:lnTo>
                  <a:lnTo>
                    <a:pt x="208" y="308"/>
                  </a:lnTo>
                  <a:lnTo>
                    <a:pt x="208" y="308"/>
                  </a:lnTo>
                  <a:lnTo>
                    <a:pt x="208" y="308"/>
                  </a:lnTo>
                  <a:lnTo>
                    <a:pt x="195" y="315"/>
                  </a:lnTo>
                  <a:lnTo>
                    <a:pt x="208" y="304"/>
                  </a:lnTo>
                  <a:lnTo>
                    <a:pt x="208" y="304"/>
                  </a:lnTo>
                  <a:lnTo>
                    <a:pt x="208" y="304"/>
                  </a:lnTo>
                  <a:lnTo>
                    <a:pt x="190" y="315"/>
                  </a:lnTo>
                  <a:lnTo>
                    <a:pt x="210" y="295"/>
                  </a:lnTo>
                  <a:lnTo>
                    <a:pt x="210" y="295"/>
                  </a:lnTo>
                  <a:lnTo>
                    <a:pt x="208" y="293"/>
                  </a:lnTo>
                  <a:lnTo>
                    <a:pt x="197" y="302"/>
                  </a:lnTo>
                  <a:lnTo>
                    <a:pt x="210" y="293"/>
                  </a:lnTo>
                  <a:lnTo>
                    <a:pt x="210" y="293"/>
                  </a:lnTo>
                  <a:lnTo>
                    <a:pt x="210" y="291"/>
                  </a:lnTo>
                  <a:lnTo>
                    <a:pt x="182" y="308"/>
                  </a:lnTo>
                  <a:lnTo>
                    <a:pt x="212" y="274"/>
                  </a:lnTo>
                  <a:lnTo>
                    <a:pt x="212" y="274"/>
                  </a:lnTo>
                  <a:lnTo>
                    <a:pt x="210" y="274"/>
                  </a:lnTo>
                  <a:lnTo>
                    <a:pt x="173" y="295"/>
                  </a:lnTo>
                  <a:lnTo>
                    <a:pt x="212" y="259"/>
                  </a:lnTo>
                  <a:lnTo>
                    <a:pt x="212" y="259"/>
                  </a:lnTo>
                  <a:lnTo>
                    <a:pt x="212" y="259"/>
                  </a:lnTo>
                  <a:lnTo>
                    <a:pt x="165" y="287"/>
                  </a:lnTo>
                  <a:lnTo>
                    <a:pt x="214" y="240"/>
                  </a:lnTo>
                  <a:lnTo>
                    <a:pt x="214" y="240"/>
                  </a:lnTo>
                  <a:lnTo>
                    <a:pt x="212" y="240"/>
                  </a:lnTo>
                  <a:lnTo>
                    <a:pt x="156" y="272"/>
                  </a:lnTo>
                  <a:lnTo>
                    <a:pt x="212" y="231"/>
                  </a:lnTo>
                  <a:lnTo>
                    <a:pt x="214" y="229"/>
                  </a:lnTo>
                  <a:lnTo>
                    <a:pt x="212" y="229"/>
                  </a:lnTo>
                  <a:lnTo>
                    <a:pt x="203" y="235"/>
                  </a:lnTo>
                  <a:lnTo>
                    <a:pt x="212" y="229"/>
                  </a:lnTo>
                  <a:lnTo>
                    <a:pt x="212" y="229"/>
                  </a:lnTo>
                  <a:lnTo>
                    <a:pt x="212" y="229"/>
                  </a:lnTo>
                  <a:lnTo>
                    <a:pt x="148" y="265"/>
                  </a:lnTo>
                  <a:lnTo>
                    <a:pt x="212" y="212"/>
                  </a:lnTo>
                  <a:lnTo>
                    <a:pt x="212" y="212"/>
                  </a:lnTo>
                  <a:lnTo>
                    <a:pt x="212" y="212"/>
                  </a:lnTo>
                  <a:lnTo>
                    <a:pt x="143" y="250"/>
                  </a:lnTo>
                  <a:lnTo>
                    <a:pt x="212" y="203"/>
                  </a:lnTo>
                  <a:lnTo>
                    <a:pt x="212" y="203"/>
                  </a:lnTo>
                  <a:lnTo>
                    <a:pt x="212" y="203"/>
                  </a:lnTo>
                  <a:lnTo>
                    <a:pt x="135" y="246"/>
                  </a:lnTo>
                  <a:lnTo>
                    <a:pt x="212" y="193"/>
                  </a:lnTo>
                  <a:lnTo>
                    <a:pt x="212" y="191"/>
                  </a:lnTo>
                  <a:lnTo>
                    <a:pt x="210" y="191"/>
                  </a:lnTo>
                  <a:lnTo>
                    <a:pt x="135" y="235"/>
                  </a:lnTo>
                  <a:lnTo>
                    <a:pt x="210" y="186"/>
                  </a:lnTo>
                  <a:lnTo>
                    <a:pt x="210" y="184"/>
                  </a:lnTo>
                  <a:lnTo>
                    <a:pt x="210" y="184"/>
                  </a:lnTo>
                  <a:lnTo>
                    <a:pt x="124" y="233"/>
                  </a:lnTo>
                  <a:lnTo>
                    <a:pt x="210" y="171"/>
                  </a:lnTo>
                  <a:lnTo>
                    <a:pt x="210" y="171"/>
                  </a:lnTo>
                  <a:lnTo>
                    <a:pt x="208" y="171"/>
                  </a:lnTo>
                  <a:lnTo>
                    <a:pt x="124" y="221"/>
                  </a:lnTo>
                  <a:lnTo>
                    <a:pt x="208" y="165"/>
                  </a:lnTo>
                  <a:lnTo>
                    <a:pt x="208" y="165"/>
                  </a:lnTo>
                  <a:lnTo>
                    <a:pt x="208" y="165"/>
                  </a:lnTo>
                  <a:lnTo>
                    <a:pt x="175" y="184"/>
                  </a:lnTo>
                  <a:lnTo>
                    <a:pt x="208" y="165"/>
                  </a:lnTo>
                  <a:lnTo>
                    <a:pt x="208" y="163"/>
                  </a:lnTo>
                  <a:lnTo>
                    <a:pt x="208" y="163"/>
                  </a:lnTo>
                  <a:lnTo>
                    <a:pt x="109" y="221"/>
                  </a:lnTo>
                  <a:lnTo>
                    <a:pt x="203" y="148"/>
                  </a:lnTo>
                  <a:lnTo>
                    <a:pt x="205" y="148"/>
                  </a:lnTo>
                  <a:lnTo>
                    <a:pt x="203" y="148"/>
                  </a:lnTo>
                  <a:lnTo>
                    <a:pt x="111" y="201"/>
                  </a:lnTo>
                  <a:lnTo>
                    <a:pt x="203" y="141"/>
                  </a:lnTo>
                  <a:lnTo>
                    <a:pt x="203" y="141"/>
                  </a:lnTo>
                  <a:lnTo>
                    <a:pt x="203" y="141"/>
                  </a:lnTo>
                  <a:lnTo>
                    <a:pt x="98" y="201"/>
                  </a:lnTo>
                  <a:lnTo>
                    <a:pt x="201" y="131"/>
                  </a:lnTo>
                  <a:lnTo>
                    <a:pt x="201" y="131"/>
                  </a:lnTo>
                  <a:lnTo>
                    <a:pt x="199" y="131"/>
                  </a:lnTo>
                  <a:lnTo>
                    <a:pt x="101" y="186"/>
                  </a:lnTo>
                  <a:lnTo>
                    <a:pt x="199" y="124"/>
                  </a:lnTo>
                  <a:lnTo>
                    <a:pt x="199" y="124"/>
                  </a:lnTo>
                  <a:lnTo>
                    <a:pt x="199" y="124"/>
                  </a:lnTo>
                  <a:lnTo>
                    <a:pt x="98" y="182"/>
                  </a:lnTo>
                  <a:lnTo>
                    <a:pt x="197" y="120"/>
                  </a:lnTo>
                  <a:lnTo>
                    <a:pt x="197" y="118"/>
                  </a:lnTo>
                  <a:lnTo>
                    <a:pt x="197" y="118"/>
                  </a:lnTo>
                  <a:lnTo>
                    <a:pt x="83" y="184"/>
                  </a:lnTo>
                  <a:lnTo>
                    <a:pt x="193" y="107"/>
                  </a:lnTo>
                  <a:lnTo>
                    <a:pt x="193" y="107"/>
                  </a:lnTo>
                  <a:lnTo>
                    <a:pt x="193" y="107"/>
                  </a:lnTo>
                  <a:lnTo>
                    <a:pt x="77" y="173"/>
                  </a:lnTo>
                  <a:lnTo>
                    <a:pt x="188" y="96"/>
                  </a:lnTo>
                  <a:lnTo>
                    <a:pt x="188" y="96"/>
                  </a:lnTo>
                  <a:lnTo>
                    <a:pt x="188" y="94"/>
                  </a:lnTo>
                  <a:lnTo>
                    <a:pt x="71" y="163"/>
                  </a:lnTo>
                  <a:lnTo>
                    <a:pt x="184" y="86"/>
                  </a:lnTo>
                  <a:lnTo>
                    <a:pt x="184" y="86"/>
                  </a:lnTo>
                  <a:lnTo>
                    <a:pt x="184" y="84"/>
                  </a:lnTo>
                  <a:lnTo>
                    <a:pt x="71" y="150"/>
                  </a:lnTo>
                  <a:lnTo>
                    <a:pt x="182" y="79"/>
                  </a:lnTo>
                  <a:lnTo>
                    <a:pt x="182" y="79"/>
                  </a:lnTo>
                  <a:lnTo>
                    <a:pt x="182" y="77"/>
                  </a:lnTo>
                  <a:lnTo>
                    <a:pt x="60" y="148"/>
                  </a:lnTo>
                  <a:lnTo>
                    <a:pt x="178" y="69"/>
                  </a:lnTo>
                  <a:lnTo>
                    <a:pt x="178" y="69"/>
                  </a:lnTo>
                  <a:lnTo>
                    <a:pt x="175" y="69"/>
                  </a:lnTo>
                  <a:lnTo>
                    <a:pt x="64" y="133"/>
                  </a:lnTo>
                  <a:lnTo>
                    <a:pt x="173" y="64"/>
                  </a:lnTo>
                  <a:lnTo>
                    <a:pt x="173" y="64"/>
                  </a:lnTo>
                  <a:lnTo>
                    <a:pt x="173" y="62"/>
                  </a:lnTo>
                  <a:lnTo>
                    <a:pt x="47" y="137"/>
                  </a:lnTo>
                  <a:lnTo>
                    <a:pt x="165" y="49"/>
                  </a:lnTo>
                  <a:lnTo>
                    <a:pt x="167" y="49"/>
                  </a:lnTo>
                  <a:lnTo>
                    <a:pt x="165" y="49"/>
                  </a:lnTo>
                  <a:lnTo>
                    <a:pt x="41" y="120"/>
                  </a:lnTo>
                  <a:lnTo>
                    <a:pt x="160" y="41"/>
                  </a:lnTo>
                  <a:lnTo>
                    <a:pt x="160" y="41"/>
                  </a:lnTo>
                  <a:lnTo>
                    <a:pt x="160" y="41"/>
                  </a:lnTo>
                  <a:lnTo>
                    <a:pt x="47" y="105"/>
                  </a:lnTo>
                  <a:lnTo>
                    <a:pt x="158" y="37"/>
                  </a:lnTo>
                  <a:lnTo>
                    <a:pt x="158" y="34"/>
                  </a:lnTo>
                  <a:lnTo>
                    <a:pt x="156" y="34"/>
                  </a:lnTo>
                  <a:lnTo>
                    <a:pt x="98" y="69"/>
                  </a:lnTo>
                  <a:lnTo>
                    <a:pt x="156" y="34"/>
                  </a:lnTo>
                  <a:lnTo>
                    <a:pt x="156" y="34"/>
                  </a:lnTo>
                  <a:lnTo>
                    <a:pt x="156" y="34"/>
                  </a:lnTo>
                  <a:lnTo>
                    <a:pt x="32" y="105"/>
                  </a:lnTo>
                  <a:lnTo>
                    <a:pt x="150" y="26"/>
                  </a:lnTo>
                  <a:lnTo>
                    <a:pt x="150" y="26"/>
                  </a:lnTo>
                  <a:lnTo>
                    <a:pt x="150" y="26"/>
                  </a:lnTo>
                  <a:lnTo>
                    <a:pt x="21" y="99"/>
                  </a:lnTo>
                  <a:lnTo>
                    <a:pt x="139" y="13"/>
                  </a:lnTo>
                  <a:lnTo>
                    <a:pt x="139" y="13"/>
                  </a:lnTo>
                  <a:lnTo>
                    <a:pt x="139" y="13"/>
                  </a:lnTo>
                  <a:lnTo>
                    <a:pt x="15" y="84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D1E8B2"/>
            </a:solidFill>
            <a:ln w="9525">
              <a:solidFill>
                <a:srgbClr val="FFC000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  <p:sp>
          <p:nvSpPr>
            <p:cNvPr id="29" name="Freeform 92"/>
            <p:cNvSpPr>
              <a:spLocks noEditPoints="1"/>
            </p:cNvSpPr>
            <p:nvPr>
              <p:custDataLst>
                <p:tags r:id="rId24"/>
              </p:custDataLst>
            </p:nvPr>
          </p:nvSpPr>
          <p:spPr bwMode="auto">
            <a:xfrm>
              <a:off x="4519613" y="2554288"/>
              <a:ext cx="554038" cy="798513"/>
            </a:xfrm>
            <a:custGeom>
              <a:avLst/>
              <a:gdLst>
                <a:gd name="T0" fmla="*/ 184 w 349"/>
                <a:gd name="T1" fmla="*/ 238 h 503"/>
                <a:gd name="T2" fmla="*/ 96 w 349"/>
                <a:gd name="T3" fmla="*/ 334 h 503"/>
                <a:gd name="T4" fmla="*/ 201 w 349"/>
                <a:gd name="T5" fmla="*/ 298 h 503"/>
                <a:gd name="T6" fmla="*/ 120 w 349"/>
                <a:gd name="T7" fmla="*/ 366 h 503"/>
                <a:gd name="T8" fmla="*/ 223 w 349"/>
                <a:gd name="T9" fmla="*/ 332 h 503"/>
                <a:gd name="T10" fmla="*/ 152 w 349"/>
                <a:gd name="T11" fmla="*/ 400 h 503"/>
                <a:gd name="T12" fmla="*/ 248 w 349"/>
                <a:gd name="T13" fmla="*/ 381 h 503"/>
                <a:gd name="T14" fmla="*/ 205 w 349"/>
                <a:gd name="T15" fmla="*/ 443 h 503"/>
                <a:gd name="T16" fmla="*/ 255 w 349"/>
                <a:gd name="T17" fmla="*/ 441 h 503"/>
                <a:gd name="T18" fmla="*/ 244 w 349"/>
                <a:gd name="T19" fmla="*/ 467 h 503"/>
                <a:gd name="T20" fmla="*/ 304 w 349"/>
                <a:gd name="T21" fmla="*/ 462 h 503"/>
                <a:gd name="T22" fmla="*/ 321 w 349"/>
                <a:gd name="T23" fmla="*/ 497 h 503"/>
                <a:gd name="T24" fmla="*/ 349 w 349"/>
                <a:gd name="T25" fmla="*/ 503 h 503"/>
                <a:gd name="T26" fmla="*/ 323 w 349"/>
                <a:gd name="T27" fmla="*/ 477 h 503"/>
                <a:gd name="T28" fmla="*/ 276 w 349"/>
                <a:gd name="T29" fmla="*/ 477 h 503"/>
                <a:gd name="T30" fmla="*/ 291 w 349"/>
                <a:gd name="T31" fmla="*/ 437 h 503"/>
                <a:gd name="T32" fmla="*/ 233 w 349"/>
                <a:gd name="T33" fmla="*/ 454 h 503"/>
                <a:gd name="T34" fmla="*/ 263 w 349"/>
                <a:gd name="T35" fmla="*/ 394 h 503"/>
                <a:gd name="T36" fmla="*/ 182 w 349"/>
                <a:gd name="T37" fmla="*/ 418 h 503"/>
                <a:gd name="T38" fmla="*/ 238 w 349"/>
                <a:gd name="T39" fmla="*/ 343 h 503"/>
                <a:gd name="T40" fmla="*/ 150 w 349"/>
                <a:gd name="T41" fmla="*/ 373 h 503"/>
                <a:gd name="T42" fmla="*/ 218 w 349"/>
                <a:gd name="T43" fmla="*/ 300 h 503"/>
                <a:gd name="T44" fmla="*/ 118 w 349"/>
                <a:gd name="T45" fmla="*/ 345 h 503"/>
                <a:gd name="T46" fmla="*/ 201 w 349"/>
                <a:gd name="T47" fmla="*/ 261 h 503"/>
                <a:gd name="T48" fmla="*/ 84 w 349"/>
                <a:gd name="T49" fmla="*/ 296 h 503"/>
                <a:gd name="T50" fmla="*/ 2 w 349"/>
                <a:gd name="T51" fmla="*/ 3 h 503"/>
                <a:gd name="T52" fmla="*/ 2 w 349"/>
                <a:gd name="T53" fmla="*/ 39 h 503"/>
                <a:gd name="T54" fmla="*/ 79 w 349"/>
                <a:gd name="T55" fmla="*/ 22 h 503"/>
                <a:gd name="T56" fmla="*/ 7 w 349"/>
                <a:gd name="T57" fmla="*/ 88 h 503"/>
                <a:gd name="T58" fmla="*/ 124 w 349"/>
                <a:gd name="T59" fmla="*/ 33 h 503"/>
                <a:gd name="T60" fmla="*/ 11 w 349"/>
                <a:gd name="T61" fmla="*/ 118 h 503"/>
                <a:gd name="T62" fmla="*/ 15 w 349"/>
                <a:gd name="T63" fmla="*/ 144 h 503"/>
                <a:gd name="T64" fmla="*/ 21 w 349"/>
                <a:gd name="T65" fmla="*/ 163 h 503"/>
                <a:gd name="T66" fmla="*/ 21 w 349"/>
                <a:gd name="T67" fmla="*/ 165 h 503"/>
                <a:gd name="T68" fmla="*/ 26 w 349"/>
                <a:gd name="T69" fmla="*/ 189 h 503"/>
                <a:gd name="T70" fmla="*/ 36 w 349"/>
                <a:gd name="T71" fmla="*/ 219 h 503"/>
                <a:gd name="T72" fmla="*/ 43 w 349"/>
                <a:gd name="T73" fmla="*/ 236 h 503"/>
                <a:gd name="T74" fmla="*/ 45 w 349"/>
                <a:gd name="T75" fmla="*/ 240 h 503"/>
                <a:gd name="T76" fmla="*/ 47 w 349"/>
                <a:gd name="T77" fmla="*/ 246 h 503"/>
                <a:gd name="T78" fmla="*/ 51 w 349"/>
                <a:gd name="T79" fmla="*/ 255 h 503"/>
                <a:gd name="T80" fmla="*/ 51 w 349"/>
                <a:gd name="T81" fmla="*/ 257 h 503"/>
                <a:gd name="T82" fmla="*/ 62 w 349"/>
                <a:gd name="T83" fmla="*/ 279 h 503"/>
                <a:gd name="T84" fmla="*/ 308 w 349"/>
                <a:gd name="T85" fmla="*/ 129 h 503"/>
                <a:gd name="T86" fmla="*/ 248 w 349"/>
                <a:gd name="T87" fmla="*/ 142 h 503"/>
                <a:gd name="T88" fmla="*/ 81 w 349"/>
                <a:gd name="T89" fmla="*/ 236 h 503"/>
                <a:gd name="T90" fmla="*/ 280 w 349"/>
                <a:gd name="T91" fmla="*/ 103 h 503"/>
                <a:gd name="T92" fmla="*/ 276 w 349"/>
                <a:gd name="T93" fmla="*/ 101 h 503"/>
                <a:gd name="T94" fmla="*/ 120 w 349"/>
                <a:gd name="T95" fmla="*/ 174 h 503"/>
                <a:gd name="T96" fmla="*/ 231 w 349"/>
                <a:gd name="T97" fmla="*/ 69 h 503"/>
                <a:gd name="T98" fmla="*/ 41 w 349"/>
                <a:gd name="T99" fmla="*/ 165 h 503"/>
                <a:gd name="T100" fmla="*/ 205 w 349"/>
                <a:gd name="T101" fmla="*/ 56 h 503"/>
                <a:gd name="T102" fmla="*/ 186 w 349"/>
                <a:gd name="T103" fmla="*/ 45 h 503"/>
                <a:gd name="T104" fmla="*/ 36 w 349"/>
                <a:gd name="T105" fmla="*/ 110 h 503"/>
                <a:gd name="T106" fmla="*/ 39 w 349"/>
                <a:gd name="T107" fmla="*/ 101 h 503"/>
                <a:gd name="T108" fmla="*/ 124 w 349"/>
                <a:gd name="T109" fmla="*/ 24 h 503"/>
                <a:gd name="T110" fmla="*/ 15 w 349"/>
                <a:gd name="T111" fmla="*/ 80 h 503"/>
                <a:gd name="T112" fmla="*/ 69 w 349"/>
                <a:gd name="T113" fmla="*/ 9 h 503"/>
                <a:gd name="T114" fmla="*/ 4 w 349"/>
                <a:gd name="T115" fmla="*/ 3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9" h="502">
                  <a:moveTo>
                    <a:pt x="259" y="167"/>
                  </a:moveTo>
                  <a:lnTo>
                    <a:pt x="240" y="178"/>
                  </a:lnTo>
                  <a:lnTo>
                    <a:pt x="69" y="289"/>
                  </a:lnTo>
                  <a:lnTo>
                    <a:pt x="69" y="289"/>
                  </a:lnTo>
                  <a:lnTo>
                    <a:pt x="69" y="289"/>
                  </a:lnTo>
                  <a:lnTo>
                    <a:pt x="178" y="225"/>
                  </a:lnTo>
                  <a:lnTo>
                    <a:pt x="75" y="300"/>
                  </a:lnTo>
                  <a:lnTo>
                    <a:pt x="75" y="302"/>
                  </a:lnTo>
                  <a:lnTo>
                    <a:pt x="75" y="302"/>
                  </a:lnTo>
                  <a:lnTo>
                    <a:pt x="184" y="238"/>
                  </a:lnTo>
                  <a:lnTo>
                    <a:pt x="81" y="313"/>
                  </a:lnTo>
                  <a:lnTo>
                    <a:pt x="81" y="313"/>
                  </a:lnTo>
                  <a:lnTo>
                    <a:pt x="81" y="313"/>
                  </a:lnTo>
                  <a:lnTo>
                    <a:pt x="188" y="251"/>
                  </a:lnTo>
                  <a:lnTo>
                    <a:pt x="90" y="326"/>
                  </a:lnTo>
                  <a:lnTo>
                    <a:pt x="90" y="326"/>
                  </a:lnTo>
                  <a:lnTo>
                    <a:pt x="90" y="326"/>
                  </a:lnTo>
                  <a:lnTo>
                    <a:pt x="190" y="268"/>
                  </a:lnTo>
                  <a:lnTo>
                    <a:pt x="96" y="334"/>
                  </a:lnTo>
                  <a:lnTo>
                    <a:pt x="96" y="334"/>
                  </a:lnTo>
                  <a:lnTo>
                    <a:pt x="96" y="334"/>
                  </a:lnTo>
                  <a:lnTo>
                    <a:pt x="193" y="279"/>
                  </a:lnTo>
                  <a:lnTo>
                    <a:pt x="101" y="341"/>
                  </a:lnTo>
                  <a:lnTo>
                    <a:pt x="101" y="343"/>
                  </a:lnTo>
                  <a:lnTo>
                    <a:pt x="101" y="343"/>
                  </a:lnTo>
                  <a:lnTo>
                    <a:pt x="199" y="285"/>
                  </a:lnTo>
                  <a:lnTo>
                    <a:pt x="107" y="351"/>
                  </a:lnTo>
                  <a:lnTo>
                    <a:pt x="107" y="351"/>
                  </a:lnTo>
                  <a:lnTo>
                    <a:pt x="107" y="351"/>
                  </a:lnTo>
                  <a:lnTo>
                    <a:pt x="201" y="298"/>
                  </a:lnTo>
                  <a:lnTo>
                    <a:pt x="113" y="358"/>
                  </a:lnTo>
                  <a:lnTo>
                    <a:pt x="113" y="358"/>
                  </a:lnTo>
                  <a:lnTo>
                    <a:pt x="113" y="358"/>
                  </a:lnTo>
                  <a:lnTo>
                    <a:pt x="178" y="319"/>
                  </a:lnTo>
                  <a:lnTo>
                    <a:pt x="113" y="358"/>
                  </a:lnTo>
                  <a:lnTo>
                    <a:pt x="113" y="360"/>
                  </a:lnTo>
                  <a:lnTo>
                    <a:pt x="116" y="360"/>
                  </a:lnTo>
                  <a:lnTo>
                    <a:pt x="208" y="306"/>
                  </a:lnTo>
                  <a:lnTo>
                    <a:pt x="120" y="366"/>
                  </a:lnTo>
                  <a:lnTo>
                    <a:pt x="120" y="366"/>
                  </a:lnTo>
                  <a:lnTo>
                    <a:pt x="120" y="366"/>
                  </a:lnTo>
                  <a:lnTo>
                    <a:pt x="214" y="313"/>
                  </a:lnTo>
                  <a:lnTo>
                    <a:pt x="131" y="377"/>
                  </a:lnTo>
                  <a:lnTo>
                    <a:pt x="131" y="379"/>
                  </a:lnTo>
                  <a:lnTo>
                    <a:pt x="131" y="379"/>
                  </a:lnTo>
                  <a:lnTo>
                    <a:pt x="212" y="332"/>
                  </a:lnTo>
                  <a:lnTo>
                    <a:pt x="135" y="381"/>
                  </a:lnTo>
                  <a:lnTo>
                    <a:pt x="135" y="383"/>
                  </a:lnTo>
                  <a:lnTo>
                    <a:pt x="135" y="383"/>
                  </a:lnTo>
                  <a:lnTo>
                    <a:pt x="223" y="332"/>
                  </a:lnTo>
                  <a:lnTo>
                    <a:pt x="146" y="392"/>
                  </a:lnTo>
                  <a:lnTo>
                    <a:pt x="146" y="394"/>
                  </a:lnTo>
                  <a:lnTo>
                    <a:pt x="146" y="394"/>
                  </a:lnTo>
                  <a:lnTo>
                    <a:pt x="203" y="360"/>
                  </a:lnTo>
                  <a:lnTo>
                    <a:pt x="148" y="394"/>
                  </a:lnTo>
                  <a:lnTo>
                    <a:pt x="148" y="396"/>
                  </a:lnTo>
                  <a:lnTo>
                    <a:pt x="148" y="396"/>
                  </a:lnTo>
                  <a:lnTo>
                    <a:pt x="225" y="351"/>
                  </a:lnTo>
                  <a:lnTo>
                    <a:pt x="152" y="400"/>
                  </a:lnTo>
                  <a:lnTo>
                    <a:pt x="152" y="400"/>
                  </a:lnTo>
                  <a:lnTo>
                    <a:pt x="152" y="400"/>
                  </a:lnTo>
                  <a:lnTo>
                    <a:pt x="235" y="353"/>
                  </a:lnTo>
                  <a:lnTo>
                    <a:pt x="165" y="411"/>
                  </a:lnTo>
                  <a:lnTo>
                    <a:pt x="165" y="411"/>
                  </a:lnTo>
                  <a:lnTo>
                    <a:pt x="165" y="411"/>
                  </a:lnTo>
                  <a:lnTo>
                    <a:pt x="242" y="368"/>
                  </a:lnTo>
                  <a:lnTo>
                    <a:pt x="178" y="422"/>
                  </a:lnTo>
                  <a:lnTo>
                    <a:pt x="178" y="422"/>
                  </a:lnTo>
                  <a:lnTo>
                    <a:pt x="178" y="422"/>
                  </a:lnTo>
                  <a:lnTo>
                    <a:pt x="248" y="381"/>
                  </a:lnTo>
                  <a:lnTo>
                    <a:pt x="186" y="428"/>
                  </a:lnTo>
                  <a:lnTo>
                    <a:pt x="186" y="428"/>
                  </a:lnTo>
                  <a:lnTo>
                    <a:pt x="186" y="428"/>
                  </a:lnTo>
                  <a:lnTo>
                    <a:pt x="253" y="392"/>
                  </a:lnTo>
                  <a:lnTo>
                    <a:pt x="195" y="435"/>
                  </a:lnTo>
                  <a:lnTo>
                    <a:pt x="195" y="435"/>
                  </a:lnTo>
                  <a:lnTo>
                    <a:pt x="195" y="435"/>
                  </a:lnTo>
                  <a:lnTo>
                    <a:pt x="259" y="398"/>
                  </a:lnTo>
                  <a:lnTo>
                    <a:pt x="205" y="443"/>
                  </a:lnTo>
                  <a:lnTo>
                    <a:pt x="205" y="443"/>
                  </a:lnTo>
                  <a:lnTo>
                    <a:pt x="208" y="443"/>
                  </a:lnTo>
                  <a:lnTo>
                    <a:pt x="265" y="409"/>
                  </a:lnTo>
                  <a:lnTo>
                    <a:pt x="218" y="450"/>
                  </a:lnTo>
                  <a:lnTo>
                    <a:pt x="218" y="452"/>
                  </a:lnTo>
                  <a:lnTo>
                    <a:pt x="218" y="452"/>
                  </a:lnTo>
                  <a:lnTo>
                    <a:pt x="272" y="420"/>
                  </a:lnTo>
                  <a:lnTo>
                    <a:pt x="227" y="456"/>
                  </a:lnTo>
                  <a:lnTo>
                    <a:pt x="227" y="456"/>
                  </a:lnTo>
                  <a:lnTo>
                    <a:pt x="229" y="456"/>
                  </a:lnTo>
                  <a:lnTo>
                    <a:pt x="255" y="441"/>
                  </a:lnTo>
                  <a:lnTo>
                    <a:pt x="229" y="456"/>
                  </a:lnTo>
                  <a:lnTo>
                    <a:pt x="229" y="458"/>
                  </a:lnTo>
                  <a:lnTo>
                    <a:pt x="231" y="458"/>
                  </a:lnTo>
                  <a:lnTo>
                    <a:pt x="280" y="428"/>
                  </a:lnTo>
                  <a:lnTo>
                    <a:pt x="244" y="465"/>
                  </a:lnTo>
                  <a:lnTo>
                    <a:pt x="244" y="465"/>
                  </a:lnTo>
                  <a:lnTo>
                    <a:pt x="244" y="465"/>
                  </a:lnTo>
                  <a:lnTo>
                    <a:pt x="248" y="462"/>
                  </a:lnTo>
                  <a:lnTo>
                    <a:pt x="244" y="465"/>
                  </a:lnTo>
                  <a:lnTo>
                    <a:pt x="244" y="467"/>
                  </a:lnTo>
                  <a:lnTo>
                    <a:pt x="244" y="467"/>
                  </a:lnTo>
                  <a:lnTo>
                    <a:pt x="289" y="441"/>
                  </a:lnTo>
                  <a:lnTo>
                    <a:pt x="261" y="473"/>
                  </a:lnTo>
                  <a:lnTo>
                    <a:pt x="261" y="475"/>
                  </a:lnTo>
                  <a:lnTo>
                    <a:pt x="261" y="475"/>
                  </a:lnTo>
                  <a:lnTo>
                    <a:pt x="297" y="454"/>
                  </a:lnTo>
                  <a:lnTo>
                    <a:pt x="272" y="477"/>
                  </a:lnTo>
                  <a:lnTo>
                    <a:pt x="272" y="480"/>
                  </a:lnTo>
                  <a:lnTo>
                    <a:pt x="272" y="480"/>
                  </a:lnTo>
                  <a:lnTo>
                    <a:pt x="304" y="462"/>
                  </a:lnTo>
                  <a:lnTo>
                    <a:pt x="282" y="482"/>
                  </a:lnTo>
                  <a:lnTo>
                    <a:pt x="282" y="484"/>
                  </a:lnTo>
                  <a:lnTo>
                    <a:pt x="282" y="484"/>
                  </a:lnTo>
                  <a:lnTo>
                    <a:pt x="310" y="467"/>
                  </a:lnTo>
                  <a:lnTo>
                    <a:pt x="300" y="490"/>
                  </a:lnTo>
                  <a:lnTo>
                    <a:pt x="302" y="490"/>
                  </a:lnTo>
                  <a:lnTo>
                    <a:pt x="302" y="490"/>
                  </a:lnTo>
                  <a:lnTo>
                    <a:pt x="321" y="480"/>
                  </a:lnTo>
                  <a:lnTo>
                    <a:pt x="321" y="497"/>
                  </a:lnTo>
                  <a:lnTo>
                    <a:pt x="321" y="497"/>
                  </a:lnTo>
                  <a:lnTo>
                    <a:pt x="321" y="497"/>
                  </a:lnTo>
                  <a:lnTo>
                    <a:pt x="334" y="490"/>
                  </a:lnTo>
                  <a:lnTo>
                    <a:pt x="334" y="501"/>
                  </a:lnTo>
                  <a:lnTo>
                    <a:pt x="334" y="501"/>
                  </a:lnTo>
                  <a:lnTo>
                    <a:pt x="336" y="501"/>
                  </a:lnTo>
                  <a:lnTo>
                    <a:pt x="342" y="497"/>
                  </a:lnTo>
                  <a:lnTo>
                    <a:pt x="349" y="503"/>
                  </a:lnTo>
                  <a:lnTo>
                    <a:pt x="349" y="503"/>
                  </a:lnTo>
                  <a:lnTo>
                    <a:pt x="349" y="503"/>
                  </a:lnTo>
                  <a:lnTo>
                    <a:pt x="349" y="503"/>
                  </a:lnTo>
                  <a:lnTo>
                    <a:pt x="349" y="503"/>
                  </a:lnTo>
                  <a:lnTo>
                    <a:pt x="342" y="497"/>
                  </a:lnTo>
                  <a:lnTo>
                    <a:pt x="342" y="497"/>
                  </a:lnTo>
                  <a:lnTo>
                    <a:pt x="336" y="499"/>
                  </a:lnTo>
                  <a:lnTo>
                    <a:pt x="334" y="490"/>
                  </a:lnTo>
                  <a:lnTo>
                    <a:pt x="334" y="490"/>
                  </a:lnTo>
                  <a:lnTo>
                    <a:pt x="334" y="490"/>
                  </a:lnTo>
                  <a:lnTo>
                    <a:pt x="323" y="497"/>
                  </a:lnTo>
                  <a:lnTo>
                    <a:pt x="323" y="477"/>
                  </a:lnTo>
                  <a:lnTo>
                    <a:pt x="323" y="477"/>
                  </a:lnTo>
                  <a:lnTo>
                    <a:pt x="321" y="477"/>
                  </a:lnTo>
                  <a:lnTo>
                    <a:pt x="302" y="488"/>
                  </a:lnTo>
                  <a:lnTo>
                    <a:pt x="312" y="467"/>
                  </a:lnTo>
                  <a:lnTo>
                    <a:pt x="312" y="465"/>
                  </a:lnTo>
                  <a:lnTo>
                    <a:pt x="312" y="465"/>
                  </a:lnTo>
                  <a:lnTo>
                    <a:pt x="285" y="482"/>
                  </a:lnTo>
                  <a:lnTo>
                    <a:pt x="306" y="460"/>
                  </a:lnTo>
                  <a:lnTo>
                    <a:pt x="306" y="458"/>
                  </a:lnTo>
                  <a:lnTo>
                    <a:pt x="306" y="458"/>
                  </a:lnTo>
                  <a:lnTo>
                    <a:pt x="276" y="477"/>
                  </a:lnTo>
                  <a:lnTo>
                    <a:pt x="300" y="452"/>
                  </a:lnTo>
                  <a:lnTo>
                    <a:pt x="300" y="452"/>
                  </a:lnTo>
                  <a:lnTo>
                    <a:pt x="300" y="452"/>
                  </a:lnTo>
                  <a:lnTo>
                    <a:pt x="263" y="473"/>
                  </a:lnTo>
                  <a:lnTo>
                    <a:pt x="291" y="439"/>
                  </a:lnTo>
                  <a:lnTo>
                    <a:pt x="291" y="439"/>
                  </a:lnTo>
                  <a:lnTo>
                    <a:pt x="291" y="439"/>
                  </a:lnTo>
                  <a:lnTo>
                    <a:pt x="289" y="439"/>
                  </a:lnTo>
                  <a:lnTo>
                    <a:pt x="291" y="439"/>
                  </a:lnTo>
                  <a:lnTo>
                    <a:pt x="291" y="437"/>
                  </a:lnTo>
                  <a:lnTo>
                    <a:pt x="291" y="437"/>
                  </a:lnTo>
                  <a:lnTo>
                    <a:pt x="246" y="462"/>
                  </a:lnTo>
                  <a:lnTo>
                    <a:pt x="282" y="428"/>
                  </a:lnTo>
                  <a:lnTo>
                    <a:pt x="282" y="426"/>
                  </a:lnTo>
                  <a:lnTo>
                    <a:pt x="282" y="426"/>
                  </a:lnTo>
                  <a:lnTo>
                    <a:pt x="257" y="441"/>
                  </a:lnTo>
                  <a:lnTo>
                    <a:pt x="282" y="426"/>
                  </a:lnTo>
                  <a:lnTo>
                    <a:pt x="282" y="426"/>
                  </a:lnTo>
                  <a:lnTo>
                    <a:pt x="282" y="424"/>
                  </a:lnTo>
                  <a:lnTo>
                    <a:pt x="233" y="454"/>
                  </a:lnTo>
                  <a:lnTo>
                    <a:pt x="278" y="418"/>
                  </a:lnTo>
                  <a:lnTo>
                    <a:pt x="278" y="418"/>
                  </a:lnTo>
                  <a:lnTo>
                    <a:pt x="276" y="418"/>
                  </a:lnTo>
                  <a:lnTo>
                    <a:pt x="223" y="447"/>
                  </a:lnTo>
                  <a:lnTo>
                    <a:pt x="270" y="407"/>
                  </a:lnTo>
                  <a:lnTo>
                    <a:pt x="270" y="407"/>
                  </a:lnTo>
                  <a:lnTo>
                    <a:pt x="270" y="407"/>
                  </a:lnTo>
                  <a:lnTo>
                    <a:pt x="212" y="439"/>
                  </a:lnTo>
                  <a:lnTo>
                    <a:pt x="263" y="396"/>
                  </a:lnTo>
                  <a:lnTo>
                    <a:pt x="263" y="394"/>
                  </a:lnTo>
                  <a:lnTo>
                    <a:pt x="263" y="394"/>
                  </a:lnTo>
                  <a:lnTo>
                    <a:pt x="201" y="430"/>
                  </a:lnTo>
                  <a:lnTo>
                    <a:pt x="259" y="388"/>
                  </a:lnTo>
                  <a:lnTo>
                    <a:pt x="259" y="388"/>
                  </a:lnTo>
                  <a:lnTo>
                    <a:pt x="259" y="388"/>
                  </a:lnTo>
                  <a:lnTo>
                    <a:pt x="193" y="424"/>
                  </a:lnTo>
                  <a:lnTo>
                    <a:pt x="255" y="377"/>
                  </a:lnTo>
                  <a:lnTo>
                    <a:pt x="255" y="377"/>
                  </a:lnTo>
                  <a:lnTo>
                    <a:pt x="255" y="377"/>
                  </a:lnTo>
                  <a:lnTo>
                    <a:pt x="182" y="418"/>
                  </a:lnTo>
                  <a:lnTo>
                    <a:pt x="248" y="364"/>
                  </a:lnTo>
                  <a:lnTo>
                    <a:pt x="248" y="364"/>
                  </a:lnTo>
                  <a:lnTo>
                    <a:pt x="246" y="364"/>
                  </a:lnTo>
                  <a:lnTo>
                    <a:pt x="171" y="409"/>
                  </a:lnTo>
                  <a:lnTo>
                    <a:pt x="240" y="351"/>
                  </a:lnTo>
                  <a:lnTo>
                    <a:pt x="240" y="349"/>
                  </a:lnTo>
                  <a:lnTo>
                    <a:pt x="240" y="349"/>
                  </a:lnTo>
                  <a:lnTo>
                    <a:pt x="165" y="394"/>
                  </a:lnTo>
                  <a:lnTo>
                    <a:pt x="238" y="345"/>
                  </a:lnTo>
                  <a:lnTo>
                    <a:pt x="238" y="343"/>
                  </a:lnTo>
                  <a:lnTo>
                    <a:pt x="238" y="343"/>
                  </a:lnTo>
                  <a:lnTo>
                    <a:pt x="180" y="377"/>
                  </a:lnTo>
                  <a:lnTo>
                    <a:pt x="235" y="341"/>
                  </a:lnTo>
                  <a:lnTo>
                    <a:pt x="235" y="341"/>
                  </a:lnTo>
                  <a:lnTo>
                    <a:pt x="235" y="341"/>
                  </a:lnTo>
                  <a:lnTo>
                    <a:pt x="152" y="390"/>
                  </a:lnTo>
                  <a:lnTo>
                    <a:pt x="229" y="328"/>
                  </a:lnTo>
                  <a:lnTo>
                    <a:pt x="229" y="328"/>
                  </a:lnTo>
                  <a:lnTo>
                    <a:pt x="229" y="328"/>
                  </a:lnTo>
                  <a:lnTo>
                    <a:pt x="150" y="373"/>
                  </a:lnTo>
                  <a:lnTo>
                    <a:pt x="227" y="323"/>
                  </a:lnTo>
                  <a:lnTo>
                    <a:pt x="227" y="321"/>
                  </a:lnTo>
                  <a:lnTo>
                    <a:pt x="227" y="321"/>
                  </a:lnTo>
                  <a:lnTo>
                    <a:pt x="137" y="375"/>
                  </a:lnTo>
                  <a:lnTo>
                    <a:pt x="220" y="308"/>
                  </a:lnTo>
                  <a:lnTo>
                    <a:pt x="220" y="308"/>
                  </a:lnTo>
                  <a:lnTo>
                    <a:pt x="220" y="308"/>
                  </a:lnTo>
                  <a:lnTo>
                    <a:pt x="131" y="360"/>
                  </a:lnTo>
                  <a:lnTo>
                    <a:pt x="218" y="300"/>
                  </a:lnTo>
                  <a:lnTo>
                    <a:pt x="218" y="300"/>
                  </a:lnTo>
                  <a:lnTo>
                    <a:pt x="216" y="300"/>
                  </a:lnTo>
                  <a:lnTo>
                    <a:pt x="152" y="336"/>
                  </a:lnTo>
                  <a:lnTo>
                    <a:pt x="216" y="298"/>
                  </a:lnTo>
                  <a:lnTo>
                    <a:pt x="216" y="298"/>
                  </a:lnTo>
                  <a:lnTo>
                    <a:pt x="216" y="298"/>
                  </a:lnTo>
                  <a:lnTo>
                    <a:pt x="126" y="349"/>
                  </a:lnTo>
                  <a:lnTo>
                    <a:pt x="214" y="291"/>
                  </a:lnTo>
                  <a:lnTo>
                    <a:pt x="214" y="289"/>
                  </a:lnTo>
                  <a:lnTo>
                    <a:pt x="212" y="289"/>
                  </a:lnTo>
                  <a:lnTo>
                    <a:pt x="118" y="345"/>
                  </a:lnTo>
                  <a:lnTo>
                    <a:pt x="210" y="281"/>
                  </a:lnTo>
                  <a:lnTo>
                    <a:pt x="210" y="279"/>
                  </a:lnTo>
                  <a:lnTo>
                    <a:pt x="208" y="279"/>
                  </a:lnTo>
                  <a:lnTo>
                    <a:pt x="113" y="334"/>
                  </a:lnTo>
                  <a:lnTo>
                    <a:pt x="205" y="272"/>
                  </a:lnTo>
                  <a:lnTo>
                    <a:pt x="205" y="272"/>
                  </a:lnTo>
                  <a:lnTo>
                    <a:pt x="205" y="270"/>
                  </a:lnTo>
                  <a:lnTo>
                    <a:pt x="107" y="328"/>
                  </a:lnTo>
                  <a:lnTo>
                    <a:pt x="201" y="261"/>
                  </a:lnTo>
                  <a:lnTo>
                    <a:pt x="201" y="261"/>
                  </a:lnTo>
                  <a:lnTo>
                    <a:pt x="201" y="261"/>
                  </a:lnTo>
                  <a:lnTo>
                    <a:pt x="96" y="321"/>
                  </a:lnTo>
                  <a:lnTo>
                    <a:pt x="197" y="246"/>
                  </a:lnTo>
                  <a:lnTo>
                    <a:pt x="197" y="246"/>
                  </a:lnTo>
                  <a:lnTo>
                    <a:pt x="195" y="246"/>
                  </a:lnTo>
                  <a:lnTo>
                    <a:pt x="90" y="308"/>
                  </a:lnTo>
                  <a:lnTo>
                    <a:pt x="190" y="234"/>
                  </a:lnTo>
                  <a:lnTo>
                    <a:pt x="190" y="234"/>
                  </a:lnTo>
                  <a:lnTo>
                    <a:pt x="190" y="234"/>
                  </a:lnTo>
                  <a:lnTo>
                    <a:pt x="84" y="296"/>
                  </a:lnTo>
                  <a:lnTo>
                    <a:pt x="186" y="221"/>
                  </a:lnTo>
                  <a:lnTo>
                    <a:pt x="186" y="221"/>
                  </a:lnTo>
                  <a:lnTo>
                    <a:pt x="186" y="221"/>
                  </a:lnTo>
                  <a:lnTo>
                    <a:pt x="86" y="276"/>
                  </a:lnTo>
                  <a:lnTo>
                    <a:pt x="259" y="167"/>
                  </a:lnTo>
                  <a:close/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1" y="5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41" y="11"/>
                  </a:lnTo>
                  <a:lnTo>
                    <a:pt x="2" y="39"/>
                  </a:lnTo>
                  <a:lnTo>
                    <a:pt x="2" y="39"/>
                  </a:lnTo>
                  <a:lnTo>
                    <a:pt x="2" y="41"/>
                  </a:lnTo>
                  <a:lnTo>
                    <a:pt x="49" y="13"/>
                  </a:lnTo>
                  <a:lnTo>
                    <a:pt x="2" y="48"/>
                  </a:lnTo>
                  <a:lnTo>
                    <a:pt x="2" y="48"/>
                  </a:lnTo>
                  <a:lnTo>
                    <a:pt x="4" y="48"/>
                  </a:lnTo>
                  <a:lnTo>
                    <a:pt x="64" y="13"/>
                  </a:lnTo>
                  <a:lnTo>
                    <a:pt x="4" y="62"/>
                  </a:lnTo>
                  <a:lnTo>
                    <a:pt x="4" y="65"/>
                  </a:lnTo>
                  <a:lnTo>
                    <a:pt x="4" y="65"/>
                  </a:lnTo>
                  <a:lnTo>
                    <a:pt x="79" y="22"/>
                  </a:lnTo>
                  <a:lnTo>
                    <a:pt x="4" y="71"/>
                  </a:lnTo>
                  <a:lnTo>
                    <a:pt x="4" y="73"/>
                  </a:lnTo>
                  <a:lnTo>
                    <a:pt x="7" y="73"/>
                  </a:lnTo>
                  <a:lnTo>
                    <a:pt x="92" y="22"/>
                  </a:lnTo>
                  <a:lnTo>
                    <a:pt x="7" y="84"/>
                  </a:lnTo>
                  <a:lnTo>
                    <a:pt x="7" y="86"/>
                  </a:lnTo>
                  <a:lnTo>
                    <a:pt x="7" y="86"/>
                  </a:lnTo>
                  <a:lnTo>
                    <a:pt x="71" y="50"/>
                  </a:lnTo>
                  <a:lnTo>
                    <a:pt x="7" y="88"/>
                  </a:lnTo>
                  <a:lnTo>
                    <a:pt x="7" y="88"/>
                  </a:lnTo>
                  <a:lnTo>
                    <a:pt x="7" y="88"/>
                  </a:lnTo>
                  <a:lnTo>
                    <a:pt x="75" y="50"/>
                  </a:lnTo>
                  <a:lnTo>
                    <a:pt x="7" y="90"/>
                  </a:lnTo>
                  <a:lnTo>
                    <a:pt x="7" y="90"/>
                  </a:lnTo>
                  <a:lnTo>
                    <a:pt x="9" y="90"/>
                  </a:lnTo>
                  <a:lnTo>
                    <a:pt x="109" y="33"/>
                  </a:lnTo>
                  <a:lnTo>
                    <a:pt x="9" y="99"/>
                  </a:lnTo>
                  <a:lnTo>
                    <a:pt x="9" y="99"/>
                  </a:lnTo>
                  <a:lnTo>
                    <a:pt x="9" y="99"/>
                  </a:lnTo>
                  <a:lnTo>
                    <a:pt x="124" y="33"/>
                  </a:lnTo>
                  <a:lnTo>
                    <a:pt x="11" y="112"/>
                  </a:lnTo>
                  <a:lnTo>
                    <a:pt x="11" y="112"/>
                  </a:lnTo>
                  <a:lnTo>
                    <a:pt x="11" y="112"/>
                  </a:lnTo>
                  <a:lnTo>
                    <a:pt x="122" y="48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8"/>
                  </a:lnTo>
                  <a:lnTo>
                    <a:pt x="11" y="118"/>
                  </a:lnTo>
                  <a:lnTo>
                    <a:pt x="11" y="118"/>
                  </a:lnTo>
                  <a:lnTo>
                    <a:pt x="11" y="118"/>
                  </a:lnTo>
                  <a:lnTo>
                    <a:pt x="131" y="50"/>
                  </a:lnTo>
                  <a:lnTo>
                    <a:pt x="13" y="122"/>
                  </a:lnTo>
                  <a:lnTo>
                    <a:pt x="13" y="125"/>
                  </a:lnTo>
                  <a:lnTo>
                    <a:pt x="13" y="125"/>
                  </a:lnTo>
                  <a:lnTo>
                    <a:pt x="152" y="43"/>
                  </a:lnTo>
                  <a:lnTo>
                    <a:pt x="15" y="139"/>
                  </a:lnTo>
                  <a:lnTo>
                    <a:pt x="15" y="139"/>
                  </a:lnTo>
                  <a:lnTo>
                    <a:pt x="15" y="139"/>
                  </a:lnTo>
                  <a:lnTo>
                    <a:pt x="137" y="71"/>
                  </a:lnTo>
                  <a:lnTo>
                    <a:pt x="15" y="144"/>
                  </a:lnTo>
                  <a:lnTo>
                    <a:pt x="15" y="144"/>
                  </a:lnTo>
                  <a:lnTo>
                    <a:pt x="17" y="144"/>
                  </a:lnTo>
                  <a:lnTo>
                    <a:pt x="176" y="52"/>
                  </a:lnTo>
                  <a:lnTo>
                    <a:pt x="19" y="161"/>
                  </a:lnTo>
                  <a:lnTo>
                    <a:pt x="19" y="161"/>
                  </a:lnTo>
                  <a:lnTo>
                    <a:pt x="19" y="161"/>
                  </a:lnTo>
                  <a:lnTo>
                    <a:pt x="122" y="103"/>
                  </a:lnTo>
                  <a:lnTo>
                    <a:pt x="19" y="163"/>
                  </a:lnTo>
                  <a:lnTo>
                    <a:pt x="19" y="163"/>
                  </a:lnTo>
                  <a:lnTo>
                    <a:pt x="21" y="163"/>
                  </a:lnTo>
                  <a:lnTo>
                    <a:pt x="79" y="131"/>
                  </a:lnTo>
                  <a:lnTo>
                    <a:pt x="21" y="165"/>
                  </a:lnTo>
                  <a:lnTo>
                    <a:pt x="21" y="165"/>
                  </a:lnTo>
                  <a:lnTo>
                    <a:pt x="21" y="165"/>
                  </a:lnTo>
                  <a:lnTo>
                    <a:pt x="21" y="165"/>
                  </a:lnTo>
                  <a:lnTo>
                    <a:pt x="21" y="165"/>
                  </a:lnTo>
                  <a:lnTo>
                    <a:pt x="21" y="165"/>
                  </a:lnTo>
                  <a:lnTo>
                    <a:pt x="21" y="165"/>
                  </a:lnTo>
                  <a:lnTo>
                    <a:pt x="21" y="165"/>
                  </a:lnTo>
                  <a:lnTo>
                    <a:pt x="21" y="165"/>
                  </a:lnTo>
                  <a:lnTo>
                    <a:pt x="190" y="67"/>
                  </a:lnTo>
                  <a:lnTo>
                    <a:pt x="24" y="176"/>
                  </a:lnTo>
                  <a:lnTo>
                    <a:pt x="24" y="176"/>
                  </a:lnTo>
                  <a:lnTo>
                    <a:pt x="24" y="176"/>
                  </a:lnTo>
                  <a:lnTo>
                    <a:pt x="182" y="84"/>
                  </a:lnTo>
                  <a:lnTo>
                    <a:pt x="26" y="180"/>
                  </a:lnTo>
                  <a:lnTo>
                    <a:pt x="24" y="180"/>
                  </a:lnTo>
                  <a:lnTo>
                    <a:pt x="26" y="180"/>
                  </a:lnTo>
                  <a:lnTo>
                    <a:pt x="199" y="80"/>
                  </a:lnTo>
                  <a:lnTo>
                    <a:pt x="26" y="189"/>
                  </a:lnTo>
                  <a:lnTo>
                    <a:pt x="26" y="189"/>
                  </a:lnTo>
                  <a:lnTo>
                    <a:pt x="28" y="189"/>
                  </a:lnTo>
                  <a:lnTo>
                    <a:pt x="218" y="77"/>
                  </a:lnTo>
                  <a:lnTo>
                    <a:pt x="32" y="204"/>
                  </a:lnTo>
                  <a:lnTo>
                    <a:pt x="32" y="204"/>
                  </a:lnTo>
                  <a:lnTo>
                    <a:pt x="32" y="204"/>
                  </a:lnTo>
                  <a:lnTo>
                    <a:pt x="233" y="88"/>
                  </a:lnTo>
                  <a:lnTo>
                    <a:pt x="36" y="219"/>
                  </a:lnTo>
                  <a:lnTo>
                    <a:pt x="36" y="219"/>
                  </a:lnTo>
                  <a:lnTo>
                    <a:pt x="36" y="219"/>
                  </a:lnTo>
                  <a:lnTo>
                    <a:pt x="180" y="137"/>
                  </a:lnTo>
                  <a:lnTo>
                    <a:pt x="39" y="221"/>
                  </a:lnTo>
                  <a:lnTo>
                    <a:pt x="36" y="221"/>
                  </a:lnTo>
                  <a:lnTo>
                    <a:pt x="39" y="223"/>
                  </a:lnTo>
                  <a:lnTo>
                    <a:pt x="248" y="101"/>
                  </a:lnTo>
                  <a:lnTo>
                    <a:pt x="43" y="236"/>
                  </a:lnTo>
                  <a:lnTo>
                    <a:pt x="43" y="236"/>
                  </a:lnTo>
                  <a:lnTo>
                    <a:pt x="43" y="236"/>
                  </a:lnTo>
                  <a:lnTo>
                    <a:pt x="143" y="178"/>
                  </a:lnTo>
                  <a:lnTo>
                    <a:pt x="43" y="236"/>
                  </a:lnTo>
                  <a:lnTo>
                    <a:pt x="43" y="236"/>
                  </a:lnTo>
                  <a:lnTo>
                    <a:pt x="43" y="236"/>
                  </a:lnTo>
                  <a:lnTo>
                    <a:pt x="43" y="238"/>
                  </a:lnTo>
                  <a:lnTo>
                    <a:pt x="43" y="238"/>
                  </a:lnTo>
                  <a:lnTo>
                    <a:pt x="43" y="238"/>
                  </a:lnTo>
                  <a:lnTo>
                    <a:pt x="43" y="238"/>
                  </a:lnTo>
                  <a:lnTo>
                    <a:pt x="43" y="238"/>
                  </a:lnTo>
                  <a:lnTo>
                    <a:pt x="43" y="238"/>
                  </a:lnTo>
                  <a:lnTo>
                    <a:pt x="223" y="133"/>
                  </a:lnTo>
                  <a:lnTo>
                    <a:pt x="45" y="240"/>
                  </a:lnTo>
                  <a:lnTo>
                    <a:pt x="45" y="240"/>
                  </a:lnTo>
                  <a:lnTo>
                    <a:pt x="45" y="240"/>
                  </a:lnTo>
                  <a:lnTo>
                    <a:pt x="45" y="242"/>
                  </a:lnTo>
                  <a:lnTo>
                    <a:pt x="45" y="242"/>
                  </a:lnTo>
                  <a:lnTo>
                    <a:pt x="45" y="242"/>
                  </a:lnTo>
                  <a:lnTo>
                    <a:pt x="45" y="242"/>
                  </a:lnTo>
                  <a:lnTo>
                    <a:pt x="45" y="242"/>
                  </a:lnTo>
                  <a:lnTo>
                    <a:pt x="242" y="129"/>
                  </a:lnTo>
                  <a:lnTo>
                    <a:pt x="47" y="246"/>
                  </a:lnTo>
                  <a:lnTo>
                    <a:pt x="47" y="246"/>
                  </a:lnTo>
                  <a:lnTo>
                    <a:pt x="47" y="246"/>
                  </a:lnTo>
                  <a:lnTo>
                    <a:pt x="257" y="127"/>
                  </a:lnTo>
                  <a:lnTo>
                    <a:pt x="51" y="253"/>
                  </a:lnTo>
                  <a:lnTo>
                    <a:pt x="49" y="255"/>
                  </a:lnTo>
                  <a:lnTo>
                    <a:pt x="51" y="255"/>
                  </a:lnTo>
                  <a:lnTo>
                    <a:pt x="96" y="229"/>
                  </a:lnTo>
                  <a:lnTo>
                    <a:pt x="51" y="255"/>
                  </a:lnTo>
                  <a:lnTo>
                    <a:pt x="51" y="255"/>
                  </a:lnTo>
                  <a:lnTo>
                    <a:pt x="51" y="255"/>
                  </a:lnTo>
                  <a:lnTo>
                    <a:pt x="51" y="255"/>
                  </a:lnTo>
                  <a:lnTo>
                    <a:pt x="51" y="255"/>
                  </a:lnTo>
                  <a:lnTo>
                    <a:pt x="51" y="255"/>
                  </a:lnTo>
                  <a:lnTo>
                    <a:pt x="51" y="255"/>
                  </a:lnTo>
                  <a:lnTo>
                    <a:pt x="51" y="255"/>
                  </a:lnTo>
                  <a:lnTo>
                    <a:pt x="51" y="255"/>
                  </a:lnTo>
                  <a:lnTo>
                    <a:pt x="208" y="165"/>
                  </a:lnTo>
                  <a:lnTo>
                    <a:pt x="51" y="257"/>
                  </a:lnTo>
                  <a:lnTo>
                    <a:pt x="51" y="257"/>
                  </a:lnTo>
                  <a:lnTo>
                    <a:pt x="51" y="257"/>
                  </a:lnTo>
                  <a:lnTo>
                    <a:pt x="51" y="257"/>
                  </a:lnTo>
                  <a:lnTo>
                    <a:pt x="51" y="257"/>
                  </a:lnTo>
                  <a:lnTo>
                    <a:pt x="51" y="257"/>
                  </a:lnTo>
                  <a:lnTo>
                    <a:pt x="51" y="257"/>
                  </a:lnTo>
                  <a:lnTo>
                    <a:pt x="280" y="127"/>
                  </a:lnTo>
                  <a:lnTo>
                    <a:pt x="60" y="272"/>
                  </a:lnTo>
                  <a:lnTo>
                    <a:pt x="58" y="272"/>
                  </a:lnTo>
                  <a:lnTo>
                    <a:pt x="60" y="274"/>
                  </a:lnTo>
                  <a:lnTo>
                    <a:pt x="263" y="154"/>
                  </a:lnTo>
                  <a:lnTo>
                    <a:pt x="62" y="276"/>
                  </a:lnTo>
                  <a:lnTo>
                    <a:pt x="62" y="279"/>
                  </a:lnTo>
                  <a:lnTo>
                    <a:pt x="62" y="279"/>
                  </a:lnTo>
                  <a:lnTo>
                    <a:pt x="293" y="146"/>
                  </a:lnTo>
                  <a:lnTo>
                    <a:pt x="259" y="167"/>
                  </a:lnTo>
                  <a:lnTo>
                    <a:pt x="278" y="157"/>
                  </a:lnTo>
                  <a:lnTo>
                    <a:pt x="312" y="133"/>
                  </a:lnTo>
                  <a:lnTo>
                    <a:pt x="312" y="133"/>
                  </a:lnTo>
                  <a:lnTo>
                    <a:pt x="312" y="133"/>
                  </a:lnTo>
                  <a:lnTo>
                    <a:pt x="105" y="253"/>
                  </a:lnTo>
                  <a:lnTo>
                    <a:pt x="308" y="131"/>
                  </a:lnTo>
                  <a:lnTo>
                    <a:pt x="308" y="129"/>
                  </a:lnTo>
                  <a:lnTo>
                    <a:pt x="308" y="129"/>
                  </a:lnTo>
                  <a:lnTo>
                    <a:pt x="73" y="264"/>
                  </a:lnTo>
                  <a:lnTo>
                    <a:pt x="295" y="118"/>
                  </a:lnTo>
                  <a:lnTo>
                    <a:pt x="295" y="116"/>
                  </a:lnTo>
                  <a:lnTo>
                    <a:pt x="295" y="116"/>
                  </a:lnTo>
                  <a:lnTo>
                    <a:pt x="139" y="208"/>
                  </a:lnTo>
                  <a:lnTo>
                    <a:pt x="293" y="116"/>
                  </a:lnTo>
                  <a:lnTo>
                    <a:pt x="293" y="116"/>
                  </a:lnTo>
                  <a:lnTo>
                    <a:pt x="293" y="114"/>
                  </a:lnTo>
                  <a:lnTo>
                    <a:pt x="248" y="142"/>
                  </a:lnTo>
                  <a:lnTo>
                    <a:pt x="293" y="114"/>
                  </a:lnTo>
                  <a:lnTo>
                    <a:pt x="293" y="114"/>
                  </a:lnTo>
                  <a:lnTo>
                    <a:pt x="293" y="114"/>
                  </a:lnTo>
                  <a:lnTo>
                    <a:pt x="293" y="114"/>
                  </a:lnTo>
                  <a:lnTo>
                    <a:pt x="293" y="114"/>
                  </a:lnTo>
                  <a:lnTo>
                    <a:pt x="291" y="114"/>
                  </a:lnTo>
                  <a:lnTo>
                    <a:pt x="291" y="114"/>
                  </a:lnTo>
                  <a:lnTo>
                    <a:pt x="291" y="114"/>
                  </a:lnTo>
                  <a:lnTo>
                    <a:pt x="291" y="114"/>
                  </a:lnTo>
                  <a:lnTo>
                    <a:pt x="81" y="236"/>
                  </a:lnTo>
                  <a:lnTo>
                    <a:pt x="287" y="110"/>
                  </a:lnTo>
                  <a:lnTo>
                    <a:pt x="287" y="110"/>
                  </a:lnTo>
                  <a:lnTo>
                    <a:pt x="287" y="110"/>
                  </a:lnTo>
                  <a:lnTo>
                    <a:pt x="86" y="223"/>
                  </a:lnTo>
                  <a:lnTo>
                    <a:pt x="282" y="105"/>
                  </a:lnTo>
                  <a:lnTo>
                    <a:pt x="282" y="105"/>
                  </a:lnTo>
                  <a:lnTo>
                    <a:pt x="280" y="105"/>
                  </a:lnTo>
                  <a:lnTo>
                    <a:pt x="280" y="105"/>
                  </a:lnTo>
                  <a:lnTo>
                    <a:pt x="280" y="103"/>
                  </a:lnTo>
                  <a:lnTo>
                    <a:pt x="280" y="103"/>
                  </a:lnTo>
                  <a:lnTo>
                    <a:pt x="280" y="103"/>
                  </a:lnTo>
                  <a:lnTo>
                    <a:pt x="98" y="208"/>
                  </a:lnTo>
                  <a:lnTo>
                    <a:pt x="278" y="103"/>
                  </a:lnTo>
                  <a:lnTo>
                    <a:pt x="278" y="101"/>
                  </a:lnTo>
                  <a:lnTo>
                    <a:pt x="276" y="101"/>
                  </a:lnTo>
                  <a:lnTo>
                    <a:pt x="176" y="159"/>
                  </a:lnTo>
                  <a:lnTo>
                    <a:pt x="276" y="101"/>
                  </a:lnTo>
                  <a:lnTo>
                    <a:pt x="276" y="101"/>
                  </a:lnTo>
                  <a:lnTo>
                    <a:pt x="276" y="101"/>
                  </a:lnTo>
                  <a:lnTo>
                    <a:pt x="276" y="101"/>
                  </a:lnTo>
                  <a:lnTo>
                    <a:pt x="276" y="101"/>
                  </a:lnTo>
                  <a:lnTo>
                    <a:pt x="276" y="101"/>
                  </a:lnTo>
                  <a:lnTo>
                    <a:pt x="276" y="101"/>
                  </a:lnTo>
                  <a:lnTo>
                    <a:pt x="276" y="101"/>
                  </a:lnTo>
                  <a:lnTo>
                    <a:pt x="276" y="101"/>
                  </a:lnTo>
                  <a:lnTo>
                    <a:pt x="58" y="225"/>
                  </a:lnTo>
                  <a:lnTo>
                    <a:pt x="263" y="92"/>
                  </a:lnTo>
                  <a:lnTo>
                    <a:pt x="263" y="90"/>
                  </a:lnTo>
                  <a:lnTo>
                    <a:pt x="263" y="90"/>
                  </a:lnTo>
                  <a:lnTo>
                    <a:pt x="120" y="174"/>
                  </a:lnTo>
                  <a:lnTo>
                    <a:pt x="261" y="90"/>
                  </a:lnTo>
                  <a:lnTo>
                    <a:pt x="261" y="88"/>
                  </a:lnTo>
                  <a:lnTo>
                    <a:pt x="261" y="88"/>
                  </a:lnTo>
                  <a:lnTo>
                    <a:pt x="49" y="210"/>
                  </a:lnTo>
                  <a:lnTo>
                    <a:pt x="246" y="80"/>
                  </a:lnTo>
                  <a:lnTo>
                    <a:pt x="248" y="80"/>
                  </a:lnTo>
                  <a:lnTo>
                    <a:pt x="246" y="80"/>
                  </a:lnTo>
                  <a:lnTo>
                    <a:pt x="45" y="195"/>
                  </a:lnTo>
                  <a:lnTo>
                    <a:pt x="231" y="71"/>
                  </a:lnTo>
                  <a:lnTo>
                    <a:pt x="231" y="69"/>
                  </a:lnTo>
                  <a:lnTo>
                    <a:pt x="231" y="69"/>
                  </a:lnTo>
                  <a:lnTo>
                    <a:pt x="51" y="174"/>
                  </a:lnTo>
                  <a:lnTo>
                    <a:pt x="225" y="67"/>
                  </a:lnTo>
                  <a:lnTo>
                    <a:pt x="225" y="65"/>
                  </a:lnTo>
                  <a:lnTo>
                    <a:pt x="225" y="65"/>
                  </a:lnTo>
                  <a:lnTo>
                    <a:pt x="62" y="159"/>
                  </a:lnTo>
                  <a:lnTo>
                    <a:pt x="218" y="62"/>
                  </a:lnTo>
                  <a:lnTo>
                    <a:pt x="218" y="62"/>
                  </a:lnTo>
                  <a:lnTo>
                    <a:pt x="218" y="62"/>
                  </a:lnTo>
                  <a:lnTo>
                    <a:pt x="41" y="165"/>
                  </a:lnTo>
                  <a:lnTo>
                    <a:pt x="208" y="58"/>
                  </a:lnTo>
                  <a:lnTo>
                    <a:pt x="208" y="56"/>
                  </a:lnTo>
                  <a:lnTo>
                    <a:pt x="208" y="56"/>
                  </a:lnTo>
                  <a:lnTo>
                    <a:pt x="148" y="90"/>
                  </a:lnTo>
                  <a:lnTo>
                    <a:pt x="205" y="56"/>
                  </a:lnTo>
                  <a:lnTo>
                    <a:pt x="205" y="56"/>
                  </a:lnTo>
                  <a:lnTo>
                    <a:pt x="205" y="56"/>
                  </a:lnTo>
                  <a:lnTo>
                    <a:pt x="205" y="56"/>
                  </a:lnTo>
                  <a:lnTo>
                    <a:pt x="205" y="56"/>
                  </a:lnTo>
                  <a:lnTo>
                    <a:pt x="205" y="56"/>
                  </a:lnTo>
                  <a:lnTo>
                    <a:pt x="205" y="56"/>
                  </a:lnTo>
                  <a:lnTo>
                    <a:pt x="205" y="56"/>
                  </a:lnTo>
                  <a:lnTo>
                    <a:pt x="205" y="56"/>
                  </a:lnTo>
                  <a:lnTo>
                    <a:pt x="101" y="116"/>
                  </a:lnTo>
                  <a:lnTo>
                    <a:pt x="203" y="56"/>
                  </a:lnTo>
                  <a:lnTo>
                    <a:pt x="203" y="54"/>
                  </a:lnTo>
                  <a:lnTo>
                    <a:pt x="203" y="54"/>
                  </a:lnTo>
                  <a:lnTo>
                    <a:pt x="30" y="154"/>
                  </a:lnTo>
                  <a:lnTo>
                    <a:pt x="186" y="45"/>
                  </a:lnTo>
                  <a:lnTo>
                    <a:pt x="186" y="45"/>
                  </a:lnTo>
                  <a:lnTo>
                    <a:pt x="184" y="45"/>
                  </a:lnTo>
                  <a:lnTo>
                    <a:pt x="60" y="116"/>
                  </a:lnTo>
                  <a:lnTo>
                    <a:pt x="182" y="45"/>
                  </a:lnTo>
                  <a:lnTo>
                    <a:pt x="182" y="43"/>
                  </a:lnTo>
                  <a:lnTo>
                    <a:pt x="180" y="43"/>
                  </a:lnTo>
                  <a:lnTo>
                    <a:pt x="26" y="133"/>
                  </a:lnTo>
                  <a:lnTo>
                    <a:pt x="163" y="37"/>
                  </a:lnTo>
                  <a:lnTo>
                    <a:pt x="163" y="37"/>
                  </a:lnTo>
                  <a:lnTo>
                    <a:pt x="163" y="37"/>
                  </a:lnTo>
                  <a:lnTo>
                    <a:pt x="36" y="110"/>
                  </a:lnTo>
                  <a:lnTo>
                    <a:pt x="156" y="35"/>
                  </a:lnTo>
                  <a:lnTo>
                    <a:pt x="156" y="35"/>
                  </a:lnTo>
                  <a:lnTo>
                    <a:pt x="156" y="35"/>
                  </a:lnTo>
                  <a:lnTo>
                    <a:pt x="156" y="35"/>
                  </a:lnTo>
                  <a:lnTo>
                    <a:pt x="156" y="35"/>
                  </a:lnTo>
                  <a:lnTo>
                    <a:pt x="156" y="35"/>
                  </a:lnTo>
                  <a:lnTo>
                    <a:pt x="156" y="35"/>
                  </a:lnTo>
                  <a:lnTo>
                    <a:pt x="154" y="35"/>
                  </a:lnTo>
                  <a:lnTo>
                    <a:pt x="154" y="35"/>
                  </a:lnTo>
                  <a:lnTo>
                    <a:pt x="39" y="101"/>
                  </a:lnTo>
                  <a:lnTo>
                    <a:pt x="150" y="33"/>
                  </a:lnTo>
                  <a:lnTo>
                    <a:pt x="150" y="33"/>
                  </a:lnTo>
                  <a:lnTo>
                    <a:pt x="148" y="30"/>
                  </a:lnTo>
                  <a:lnTo>
                    <a:pt x="19" y="105"/>
                  </a:lnTo>
                  <a:lnTo>
                    <a:pt x="133" y="26"/>
                  </a:lnTo>
                  <a:lnTo>
                    <a:pt x="133" y="26"/>
                  </a:lnTo>
                  <a:lnTo>
                    <a:pt x="133" y="26"/>
                  </a:lnTo>
                  <a:lnTo>
                    <a:pt x="24" y="90"/>
                  </a:lnTo>
                  <a:lnTo>
                    <a:pt x="124" y="24"/>
                  </a:lnTo>
                  <a:lnTo>
                    <a:pt x="124" y="24"/>
                  </a:lnTo>
                  <a:lnTo>
                    <a:pt x="122" y="24"/>
                  </a:lnTo>
                  <a:lnTo>
                    <a:pt x="54" y="62"/>
                  </a:lnTo>
                  <a:lnTo>
                    <a:pt x="120" y="24"/>
                  </a:lnTo>
                  <a:lnTo>
                    <a:pt x="120" y="22"/>
                  </a:lnTo>
                  <a:lnTo>
                    <a:pt x="120" y="22"/>
                  </a:lnTo>
                  <a:lnTo>
                    <a:pt x="54" y="60"/>
                  </a:lnTo>
                  <a:lnTo>
                    <a:pt x="118" y="22"/>
                  </a:lnTo>
                  <a:lnTo>
                    <a:pt x="118" y="22"/>
                  </a:lnTo>
                  <a:lnTo>
                    <a:pt x="116" y="22"/>
                  </a:lnTo>
                  <a:lnTo>
                    <a:pt x="15" y="80"/>
                  </a:lnTo>
                  <a:lnTo>
                    <a:pt x="101" y="18"/>
                  </a:lnTo>
                  <a:lnTo>
                    <a:pt x="101" y="18"/>
                  </a:lnTo>
                  <a:lnTo>
                    <a:pt x="101" y="18"/>
                  </a:lnTo>
                  <a:lnTo>
                    <a:pt x="15" y="65"/>
                  </a:lnTo>
                  <a:lnTo>
                    <a:pt x="90" y="15"/>
                  </a:lnTo>
                  <a:lnTo>
                    <a:pt x="90" y="13"/>
                  </a:lnTo>
                  <a:lnTo>
                    <a:pt x="88" y="13"/>
                  </a:lnTo>
                  <a:lnTo>
                    <a:pt x="9" y="60"/>
                  </a:lnTo>
                  <a:lnTo>
                    <a:pt x="69" y="11"/>
                  </a:lnTo>
                  <a:lnTo>
                    <a:pt x="69" y="9"/>
                  </a:lnTo>
                  <a:lnTo>
                    <a:pt x="69" y="9"/>
                  </a:lnTo>
                  <a:lnTo>
                    <a:pt x="11" y="43"/>
                  </a:lnTo>
                  <a:lnTo>
                    <a:pt x="58" y="9"/>
                  </a:lnTo>
                  <a:lnTo>
                    <a:pt x="58" y="7"/>
                  </a:lnTo>
                  <a:lnTo>
                    <a:pt x="58" y="7"/>
                  </a:lnTo>
                  <a:lnTo>
                    <a:pt x="11" y="35"/>
                  </a:lnTo>
                  <a:lnTo>
                    <a:pt x="47" y="7"/>
                  </a:lnTo>
                  <a:lnTo>
                    <a:pt x="49" y="7"/>
                  </a:lnTo>
                  <a:lnTo>
                    <a:pt x="47" y="7"/>
                  </a:lnTo>
                  <a:lnTo>
                    <a:pt x="4" y="30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1" y="3"/>
                  </a:lnTo>
                  <a:lnTo>
                    <a:pt x="2" y="13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1E8B2"/>
            </a:solidFill>
            <a:ln w="9525">
              <a:solidFill>
                <a:srgbClr val="FFC000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</p:grpSp>
      <p:grpSp>
        <p:nvGrpSpPr>
          <p:cNvPr id="30" name="组合 29"/>
          <p:cNvGrpSpPr/>
          <p:nvPr>
            <p:custDataLst>
              <p:tags r:id="rId25"/>
            </p:custDataLst>
          </p:nvPr>
        </p:nvGrpSpPr>
        <p:grpSpPr>
          <a:xfrm>
            <a:off x="6859276" y="2614050"/>
            <a:ext cx="760545" cy="662192"/>
            <a:chOff x="6465888" y="2646363"/>
            <a:chExt cx="760413" cy="661987"/>
          </a:xfrm>
        </p:grpSpPr>
        <p:sp>
          <p:nvSpPr>
            <p:cNvPr id="31" name="Freeform 96"/>
            <p:cNvSpPr>
              <a:spLocks noEditPoints="1"/>
            </p:cNvSpPr>
            <p:nvPr>
              <p:custDataLst>
                <p:tags r:id="rId26"/>
              </p:custDataLst>
            </p:nvPr>
          </p:nvSpPr>
          <p:spPr bwMode="auto">
            <a:xfrm>
              <a:off x="6534150" y="2755900"/>
              <a:ext cx="685800" cy="552450"/>
            </a:xfrm>
            <a:custGeom>
              <a:avLst/>
              <a:gdLst>
                <a:gd name="T0" fmla="*/ 115 w 432"/>
                <a:gd name="T1" fmla="*/ 184 h 348"/>
                <a:gd name="T2" fmla="*/ 149 w 432"/>
                <a:gd name="T3" fmla="*/ 164 h 348"/>
                <a:gd name="T4" fmla="*/ 402 w 432"/>
                <a:gd name="T5" fmla="*/ 17 h 348"/>
                <a:gd name="T6" fmla="*/ 179 w 432"/>
                <a:gd name="T7" fmla="*/ 164 h 348"/>
                <a:gd name="T8" fmla="*/ 410 w 432"/>
                <a:gd name="T9" fmla="*/ 32 h 348"/>
                <a:gd name="T10" fmla="*/ 113 w 432"/>
                <a:gd name="T11" fmla="*/ 222 h 348"/>
                <a:gd name="T12" fmla="*/ 85 w 432"/>
                <a:gd name="T13" fmla="*/ 250 h 348"/>
                <a:gd name="T14" fmla="*/ 79 w 432"/>
                <a:gd name="T15" fmla="*/ 254 h 348"/>
                <a:gd name="T16" fmla="*/ 79 w 432"/>
                <a:gd name="T17" fmla="*/ 254 h 348"/>
                <a:gd name="T18" fmla="*/ 79 w 432"/>
                <a:gd name="T19" fmla="*/ 254 h 348"/>
                <a:gd name="T20" fmla="*/ 81 w 432"/>
                <a:gd name="T21" fmla="*/ 254 h 348"/>
                <a:gd name="T22" fmla="*/ 64 w 432"/>
                <a:gd name="T23" fmla="*/ 271 h 348"/>
                <a:gd name="T24" fmla="*/ 38 w 432"/>
                <a:gd name="T25" fmla="*/ 297 h 348"/>
                <a:gd name="T26" fmla="*/ 389 w 432"/>
                <a:gd name="T27" fmla="*/ 96 h 348"/>
                <a:gd name="T28" fmla="*/ 2 w 432"/>
                <a:gd name="T29" fmla="*/ 338 h 348"/>
                <a:gd name="T30" fmla="*/ 0 w 432"/>
                <a:gd name="T31" fmla="*/ 344 h 348"/>
                <a:gd name="T32" fmla="*/ 19 w 432"/>
                <a:gd name="T33" fmla="*/ 346 h 348"/>
                <a:gd name="T34" fmla="*/ 346 w 432"/>
                <a:gd name="T35" fmla="*/ 158 h 348"/>
                <a:gd name="T36" fmla="*/ 32 w 432"/>
                <a:gd name="T37" fmla="*/ 348 h 348"/>
                <a:gd name="T38" fmla="*/ 53 w 432"/>
                <a:gd name="T39" fmla="*/ 348 h 348"/>
                <a:gd name="T40" fmla="*/ 77 w 432"/>
                <a:gd name="T41" fmla="*/ 348 h 348"/>
                <a:gd name="T42" fmla="*/ 353 w 432"/>
                <a:gd name="T43" fmla="*/ 190 h 348"/>
                <a:gd name="T44" fmla="*/ 104 w 432"/>
                <a:gd name="T45" fmla="*/ 346 h 348"/>
                <a:gd name="T46" fmla="*/ 117 w 432"/>
                <a:gd name="T47" fmla="*/ 346 h 348"/>
                <a:gd name="T48" fmla="*/ 134 w 432"/>
                <a:gd name="T49" fmla="*/ 342 h 348"/>
                <a:gd name="T50" fmla="*/ 331 w 432"/>
                <a:gd name="T51" fmla="*/ 229 h 348"/>
                <a:gd name="T52" fmla="*/ 166 w 432"/>
                <a:gd name="T53" fmla="*/ 338 h 348"/>
                <a:gd name="T54" fmla="*/ 190 w 432"/>
                <a:gd name="T55" fmla="*/ 331 h 348"/>
                <a:gd name="T56" fmla="*/ 252 w 432"/>
                <a:gd name="T57" fmla="*/ 303 h 348"/>
                <a:gd name="T58" fmla="*/ 258 w 432"/>
                <a:gd name="T59" fmla="*/ 301 h 348"/>
                <a:gd name="T60" fmla="*/ 310 w 432"/>
                <a:gd name="T61" fmla="*/ 263 h 348"/>
                <a:gd name="T62" fmla="*/ 214 w 432"/>
                <a:gd name="T63" fmla="*/ 316 h 348"/>
                <a:gd name="T64" fmla="*/ 327 w 432"/>
                <a:gd name="T65" fmla="*/ 243 h 348"/>
                <a:gd name="T66" fmla="*/ 348 w 432"/>
                <a:gd name="T67" fmla="*/ 220 h 348"/>
                <a:gd name="T68" fmla="*/ 357 w 432"/>
                <a:gd name="T69" fmla="*/ 209 h 348"/>
                <a:gd name="T70" fmla="*/ 160 w 432"/>
                <a:gd name="T71" fmla="*/ 320 h 348"/>
                <a:gd name="T72" fmla="*/ 363 w 432"/>
                <a:gd name="T73" fmla="*/ 196 h 348"/>
                <a:gd name="T74" fmla="*/ 376 w 432"/>
                <a:gd name="T75" fmla="*/ 175 h 348"/>
                <a:gd name="T76" fmla="*/ 387 w 432"/>
                <a:gd name="T77" fmla="*/ 156 h 348"/>
                <a:gd name="T78" fmla="*/ 83 w 432"/>
                <a:gd name="T79" fmla="*/ 331 h 348"/>
                <a:gd name="T80" fmla="*/ 393 w 432"/>
                <a:gd name="T81" fmla="*/ 139 h 348"/>
                <a:gd name="T82" fmla="*/ 400 w 432"/>
                <a:gd name="T83" fmla="*/ 128 h 348"/>
                <a:gd name="T84" fmla="*/ 406 w 432"/>
                <a:gd name="T85" fmla="*/ 113 h 348"/>
                <a:gd name="T86" fmla="*/ 66 w 432"/>
                <a:gd name="T87" fmla="*/ 306 h 348"/>
                <a:gd name="T88" fmla="*/ 408 w 432"/>
                <a:gd name="T89" fmla="*/ 102 h 348"/>
                <a:gd name="T90" fmla="*/ 415 w 432"/>
                <a:gd name="T91" fmla="*/ 81 h 348"/>
                <a:gd name="T92" fmla="*/ 419 w 432"/>
                <a:gd name="T93" fmla="*/ 66 h 348"/>
                <a:gd name="T94" fmla="*/ 124 w 432"/>
                <a:gd name="T95" fmla="*/ 235 h 348"/>
                <a:gd name="T96" fmla="*/ 421 w 432"/>
                <a:gd name="T97" fmla="*/ 57 h 348"/>
                <a:gd name="T98" fmla="*/ 421 w 432"/>
                <a:gd name="T99" fmla="*/ 55 h 348"/>
                <a:gd name="T100" fmla="*/ 421 w 432"/>
                <a:gd name="T101" fmla="*/ 55 h 348"/>
                <a:gd name="T102" fmla="*/ 421 w 432"/>
                <a:gd name="T103" fmla="*/ 55 h 348"/>
                <a:gd name="T104" fmla="*/ 425 w 432"/>
                <a:gd name="T105" fmla="*/ 42 h 348"/>
                <a:gd name="T106" fmla="*/ 132 w 432"/>
                <a:gd name="T107" fmla="*/ 211 h 348"/>
                <a:gd name="T108" fmla="*/ 427 w 432"/>
                <a:gd name="T109" fmla="*/ 21 h 348"/>
                <a:gd name="T110" fmla="*/ 432 w 432"/>
                <a:gd name="T111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32" h="348">
                  <a:moveTo>
                    <a:pt x="276" y="89"/>
                  </a:moveTo>
                  <a:lnTo>
                    <a:pt x="115" y="184"/>
                  </a:lnTo>
                  <a:lnTo>
                    <a:pt x="115" y="184"/>
                  </a:lnTo>
                  <a:lnTo>
                    <a:pt x="115" y="184"/>
                  </a:lnTo>
                  <a:lnTo>
                    <a:pt x="115" y="184"/>
                  </a:lnTo>
                  <a:lnTo>
                    <a:pt x="149" y="164"/>
                  </a:lnTo>
                  <a:lnTo>
                    <a:pt x="276" y="89"/>
                  </a:lnTo>
                  <a:close/>
                  <a:moveTo>
                    <a:pt x="432" y="0"/>
                  </a:moveTo>
                  <a:lnTo>
                    <a:pt x="402" y="17"/>
                  </a:lnTo>
                  <a:lnTo>
                    <a:pt x="276" y="92"/>
                  </a:lnTo>
                  <a:lnTo>
                    <a:pt x="417" y="10"/>
                  </a:lnTo>
                  <a:lnTo>
                    <a:pt x="179" y="164"/>
                  </a:lnTo>
                  <a:lnTo>
                    <a:pt x="179" y="164"/>
                  </a:lnTo>
                  <a:lnTo>
                    <a:pt x="179" y="164"/>
                  </a:lnTo>
                  <a:lnTo>
                    <a:pt x="410" y="32"/>
                  </a:lnTo>
                  <a:lnTo>
                    <a:pt x="113" y="222"/>
                  </a:lnTo>
                  <a:lnTo>
                    <a:pt x="113" y="222"/>
                  </a:lnTo>
                  <a:lnTo>
                    <a:pt x="113" y="222"/>
                  </a:lnTo>
                  <a:lnTo>
                    <a:pt x="391" y="62"/>
                  </a:lnTo>
                  <a:lnTo>
                    <a:pt x="85" y="250"/>
                  </a:lnTo>
                  <a:lnTo>
                    <a:pt x="85" y="250"/>
                  </a:lnTo>
                  <a:lnTo>
                    <a:pt x="85" y="250"/>
                  </a:lnTo>
                  <a:lnTo>
                    <a:pt x="226" y="169"/>
                  </a:lnTo>
                  <a:lnTo>
                    <a:pt x="79" y="254"/>
                  </a:lnTo>
                  <a:lnTo>
                    <a:pt x="79" y="254"/>
                  </a:lnTo>
                  <a:lnTo>
                    <a:pt x="79" y="254"/>
                  </a:lnTo>
                  <a:lnTo>
                    <a:pt x="79" y="254"/>
                  </a:lnTo>
                  <a:lnTo>
                    <a:pt x="79" y="254"/>
                  </a:lnTo>
                  <a:lnTo>
                    <a:pt x="79" y="254"/>
                  </a:lnTo>
                  <a:lnTo>
                    <a:pt x="79" y="254"/>
                  </a:lnTo>
                  <a:lnTo>
                    <a:pt x="79" y="254"/>
                  </a:lnTo>
                  <a:lnTo>
                    <a:pt x="81" y="254"/>
                  </a:lnTo>
                  <a:lnTo>
                    <a:pt x="81" y="254"/>
                  </a:lnTo>
                  <a:lnTo>
                    <a:pt x="361" y="94"/>
                  </a:lnTo>
                  <a:lnTo>
                    <a:pt x="64" y="269"/>
                  </a:lnTo>
                  <a:lnTo>
                    <a:pt x="64" y="271"/>
                  </a:lnTo>
                  <a:lnTo>
                    <a:pt x="64" y="271"/>
                  </a:lnTo>
                  <a:lnTo>
                    <a:pt x="385" y="85"/>
                  </a:lnTo>
                  <a:lnTo>
                    <a:pt x="38" y="297"/>
                  </a:lnTo>
                  <a:lnTo>
                    <a:pt x="38" y="299"/>
                  </a:lnTo>
                  <a:lnTo>
                    <a:pt x="38" y="299"/>
                  </a:lnTo>
                  <a:lnTo>
                    <a:pt x="389" y="96"/>
                  </a:lnTo>
                  <a:lnTo>
                    <a:pt x="2" y="338"/>
                  </a:lnTo>
                  <a:lnTo>
                    <a:pt x="2" y="338"/>
                  </a:lnTo>
                  <a:lnTo>
                    <a:pt x="2" y="338"/>
                  </a:lnTo>
                  <a:lnTo>
                    <a:pt x="342" y="141"/>
                  </a:lnTo>
                  <a:lnTo>
                    <a:pt x="2" y="344"/>
                  </a:lnTo>
                  <a:lnTo>
                    <a:pt x="0" y="344"/>
                  </a:lnTo>
                  <a:lnTo>
                    <a:pt x="2" y="346"/>
                  </a:lnTo>
                  <a:lnTo>
                    <a:pt x="370" y="132"/>
                  </a:lnTo>
                  <a:lnTo>
                    <a:pt x="19" y="346"/>
                  </a:lnTo>
                  <a:lnTo>
                    <a:pt x="19" y="346"/>
                  </a:lnTo>
                  <a:lnTo>
                    <a:pt x="21" y="346"/>
                  </a:lnTo>
                  <a:lnTo>
                    <a:pt x="346" y="158"/>
                  </a:lnTo>
                  <a:lnTo>
                    <a:pt x="32" y="346"/>
                  </a:lnTo>
                  <a:lnTo>
                    <a:pt x="32" y="348"/>
                  </a:lnTo>
                  <a:lnTo>
                    <a:pt x="32" y="348"/>
                  </a:lnTo>
                  <a:lnTo>
                    <a:pt x="365" y="156"/>
                  </a:lnTo>
                  <a:lnTo>
                    <a:pt x="53" y="348"/>
                  </a:lnTo>
                  <a:lnTo>
                    <a:pt x="53" y="348"/>
                  </a:lnTo>
                  <a:lnTo>
                    <a:pt x="53" y="348"/>
                  </a:lnTo>
                  <a:lnTo>
                    <a:pt x="361" y="171"/>
                  </a:lnTo>
                  <a:lnTo>
                    <a:pt x="77" y="348"/>
                  </a:lnTo>
                  <a:lnTo>
                    <a:pt x="77" y="348"/>
                  </a:lnTo>
                  <a:lnTo>
                    <a:pt x="79" y="348"/>
                  </a:lnTo>
                  <a:lnTo>
                    <a:pt x="353" y="190"/>
                  </a:lnTo>
                  <a:lnTo>
                    <a:pt x="104" y="346"/>
                  </a:lnTo>
                  <a:lnTo>
                    <a:pt x="104" y="346"/>
                  </a:lnTo>
                  <a:lnTo>
                    <a:pt x="104" y="346"/>
                  </a:lnTo>
                  <a:lnTo>
                    <a:pt x="320" y="222"/>
                  </a:lnTo>
                  <a:lnTo>
                    <a:pt x="117" y="344"/>
                  </a:lnTo>
                  <a:lnTo>
                    <a:pt x="117" y="346"/>
                  </a:lnTo>
                  <a:lnTo>
                    <a:pt x="117" y="346"/>
                  </a:lnTo>
                  <a:lnTo>
                    <a:pt x="320" y="229"/>
                  </a:lnTo>
                  <a:lnTo>
                    <a:pt x="134" y="342"/>
                  </a:lnTo>
                  <a:lnTo>
                    <a:pt x="134" y="344"/>
                  </a:lnTo>
                  <a:lnTo>
                    <a:pt x="134" y="344"/>
                  </a:lnTo>
                  <a:lnTo>
                    <a:pt x="331" y="229"/>
                  </a:lnTo>
                  <a:lnTo>
                    <a:pt x="166" y="335"/>
                  </a:lnTo>
                  <a:lnTo>
                    <a:pt x="166" y="338"/>
                  </a:lnTo>
                  <a:lnTo>
                    <a:pt x="166" y="338"/>
                  </a:lnTo>
                  <a:lnTo>
                    <a:pt x="303" y="258"/>
                  </a:lnTo>
                  <a:lnTo>
                    <a:pt x="190" y="329"/>
                  </a:lnTo>
                  <a:lnTo>
                    <a:pt x="190" y="331"/>
                  </a:lnTo>
                  <a:lnTo>
                    <a:pt x="190" y="331"/>
                  </a:lnTo>
                  <a:lnTo>
                    <a:pt x="301" y="267"/>
                  </a:lnTo>
                  <a:lnTo>
                    <a:pt x="252" y="303"/>
                  </a:lnTo>
                  <a:lnTo>
                    <a:pt x="252" y="306"/>
                  </a:lnTo>
                  <a:lnTo>
                    <a:pt x="252" y="306"/>
                  </a:lnTo>
                  <a:lnTo>
                    <a:pt x="258" y="301"/>
                  </a:lnTo>
                  <a:lnTo>
                    <a:pt x="258" y="299"/>
                  </a:lnTo>
                  <a:lnTo>
                    <a:pt x="258" y="299"/>
                  </a:lnTo>
                  <a:lnTo>
                    <a:pt x="310" y="263"/>
                  </a:lnTo>
                  <a:lnTo>
                    <a:pt x="310" y="261"/>
                  </a:lnTo>
                  <a:lnTo>
                    <a:pt x="310" y="261"/>
                  </a:lnTo>
                  <a:lnTo>
                    <a:pt x="214" y="316"/>
                  </a:lnTo>
                  <a:lnTo>
                    <a:pt x="327" y="246"/>
                  </a:lnTo>
                  <a:lnTo>
                    <a:pt x="327" y="246"/>
                  </a:lnTo>
                  <a:lnTo>
                    <a:pt x="327" y="243"/>
                  </a:lnTo>
                  <a:lnTo>
                    <a:pt x="184" y="327"/>
                  </a:lnTo>
                  <a:lnTo>
                    <a:pt x="348" y="220"/>
                  </a:lnTo>
                  <a:lnTo>
                    <a:pt x="348" y="220"/>
                  </a:lnTo>
                  <a:lnTo>
                    <a:pt x="348" y="220"/>
                  </a:lnTo>
                  <a:lnTo>
                    <a:pt x="169" y="323"/>
                  </a:lnTo>
                  <a:lnTo>
                    <a:pt x="357" y="209"/>
                  </a:lnTo>
                  <a:lnTo>
                    <a:pt x="357" y="207"/>
                  </a:lnTo>
                  <a:lnTo>
                    <a:pt x="355" y="207"/>
                  </a:lnTo>
                  <a:lnTo>
                    <a:pt x="160" y="320"/>
                  </a:lnTo>
                  <a:lnTo>
                    <a:pt x="363" y="199"/>
                  </a:lnTo>
                  <a:lnTo>
                    <a:pt x="363" y="196"/>
                  </a:lnTo>
                  <a:lnTo>
                    <a:pt x="363" y="196"/>
                  </a:lnTo>
                  <a:lnTo>
                    <a:pt x="126" y="333"/>
                  </a:lnTo>
                  <a:lnTo>
                    <a:pt x="376" y="177"/>
                  </a:lnTo>
                  <a:lnTo>
                    <a:pt x="376" y="175"/>
                  </a:lnTo>
                  <a:lnTo>
                    <a:pt x="376" y="175"/>
                  </a:lnTo>
                  <a:lnTo>
                    <a:pt x="102" y="333"/>
                  </a:lnTo>
                  <a:lnTo>
                    <a:pt x="387" y="156"/>
                  </a:lnTo>
                  <a:lnTo>
                    <a:pt x="387" y="156"/>
                  </a:lnTo>
                  <a:lnTo>
                    <a:pt x="387" y="156"/>
                  </a:lnTo>
                  <a:lnTo>
                    <a:pt x="83" y="331"/>
                  </a:lnTo>
                  <a:lnTo>
                    <a:pt x="393" y="139"/>
                  </a:lnTo>
                  <a:lnTo>
                    <a:pt x="395" y="139"/>
                  </a:lnTo>
                  <a:lnTo>
                    <a:pt x="393" y="139"/>
                  </a:lnTo>
                  <a:lnTo>
                    <a:pt x="83" y="316"/>
                  </a:lnTo>
                  <a:lnTo>
                    <a:pt x="400" y="128"/>
                  </a:lnTo>
                  <a:lnTo>
                    <a:pt x="400" y="128"/>
                  </a:lnTo>
                  <a:lnTo>
                    <a:pt x="397" y="128"/>
                  </a:lnTo>
                  <a:lnTo>
                    <a:pt x="55" y="325"/>
                  </a:lnTo>
                  <a:lnTo>
                    <a:pt x="406" y="113"/>
                  </a:lnTo>
                  <a:lnTo>
                    <a:pt x="406" y="111"/>
                  </a:lnTo>
                  <a:lnTo>
                    <a:pt x="404" y="111"/>
                  </a:lnTo>
                  <a:lnTo>
                    <a:pt x="66" y="306"/>
                  </a:lnTo>
                  <a:lnTo>
                    <a:pt x="408" y="104"/>
                  </a:lnTo>
                  <a:lnTo>
                    <a:pt x="408" y="102"/>
                  </a:lnTo>
                  <a:lnTo>
                    <a:pt x="408" y="102"/>
                  </a:lnTo>
                  <a:lnTo>
                    <a:pt x="27" y="323"/>
                  </a:lnTo>
                  <a:lnTo>
                    <a:pt x="415" y="81"/>
                  </a:lnTo>
                  <a:lnTo>
                    <a:pt x="415" y="81"/>
                  </a:lnTo>
                  <a:lnTo>
                    <a:pt x="415" y="81"/>
                  </a:lnTo>
                  <a:lnTo>
                    <a:pt x="72" y="278"/>
                  </a:lnTo>
                  <a:lnTo>
                    <a:pt x="419" y="66"/>
                  </a:lnTo>
                  <a:lnTo>
                    <a:pt x="419" y="66"/>
                  </a:lnTo>
                  <a:lnTo>
                    <a:pt x="419" y="66"/>
                  </a:lnTo>
                  <a:lnTo>
                    <a:pt x="124" y="235"/>
                  </a:lnTo>
                  <a:lnTo>
                    <a:pt x="421" y="57"/>
                  </a:lnTo>
                  <a:lnTo>
                    <a:pt x="421" y="57"/>
                  </a:lnTo>
                  <a:lnTo>
                    <a:pt x="421" y="57"/>
                  </a:lnTo>
                  <a:lnTo>
                    <a:pt x="276" y="141"/>
                  </a:lnTo>
                  <a:lnTo>
                    <a:pt x="421" y="55"/>
                  </a:lnTo>
                  <a:lnTo>
                    <a:pt x="421" y="55"/>
                  </a:lnTo>
                  <a:lnTo>
                    <a:pt x="421" y="55"/>
                  </a:lnTo>
                  <a:lnTo>
                    <a:pt x="421" y="55"/>
                  </a:lnTo>
                  <a:lnTo>
                    <a:pt x="421" y="55"/>
                  </a:lnTo>
                  <a:lnTo>
                    <a:pt x="421" y="55"/>
                  </a:lnTo>
                  <a:lnTo>
                    <a:pt x="421" y="55"/>
                  </a:lnTo>
                  <a:lnTo>
                    <a:pt x="421" y="55"/>
                  </a:lnTo>
                  <a:lnTo>
                    <a:pt x="421" y="55"/>
                  </a:lnTo>
                  <a:lnTo>
                    <a:pt x="119" y="231"/>
                  </a:lnTo>
                  <a:lnTo>
                    <a:pt x="425" y="42"/>
                  </a:lnTo>
                  <a:lnTo>
                    <a:pt x="425" y="42"/>
                  </a:lnTo>
                  <a:lnTo>
                    <a:pt x="423" y="42"/>
                  </a:lnTo>
                  <a:lnTo>
                    <a:pt x="132" y="211"/>
                  </a:lnTo>
                  <a:lnTo>
                    <a:pt x="427" y="21"/>
                  </a:lnTo>
                  <a:lnTo>
                    <a:pt x="430" y="21"/>
                  </a:lnTo>
                  <a:lnTo>
                    <a:pt x="427" y="21"/>
                  </a:lnTo>
                  <a:lnTo>
                    <a:pt x="194" y="156"/>
                  </a:lnTo>
                  <a:lnTo>
                    <a:pt x="432" y="2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D1E8B2"/>
            </a:solidFill>
            <a:ln w="9525">
              <a:solidFill>
                <a:srgbClr val="FFC000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  <p:sp>
          <p:nvSpPr>
            <p:cNvPr id="32" name="Freeform 98"/>
            <p:cNvSpPr>
              <a:spLocks noEditPoints="1"/>
            </p:cNvSpPr>
            <p:nvPr>
              <p:custDataLst>
                <p:tags r:id="rId27"/>
              </p:custDataLst>
            </p:nvPr>
          </p:nvSpPr>
          <p:spPr bwMode="auto">
            <a:xfrm>
              <a:off x="6465888" y="2646363"/>
              <a:ext cx="760413" cy="601663"/>
            </a:xfrm>
            <a:custGeom>
              <a:avLst/>
              <a:gdLst>
                <a:gd name="T0" fmla="*/ 6 w 479"/>
                <a:gd name="T1" fmla="*/ 342 h 379"/>
                <a:gd name="T2" fmla="*/ 6 w 479"/>
                <a:gd name="T3" fmla="*/ 342 h 379"/>
                <a:gd name="T4" fmla="*/ 83 w 479"/>
                <a:gd name="T5" fmla="*/ 300 h 379"/>
                <a:gd name="T6" fmla="*/ 11 w 479"/>
                <a:gd name="T7" fmla="*/ 362 h 379"/>
                <a:gd name="T8" fmla="*/ 4 w 479"/>
                <a:gd name="T9" fmla="*/ 366 h 379"/>
                <a:gd name="T10" fmla="*/ 8 w 479"/>
                <a:gd name="T11" fmla="*/ 366 h 379"/>
                <a:gd name="T12" fmla="*/ 2 w 479"/>
                <a:gd name="T13" fmla="*/ 379 h 379"/>
                <a:gd name="T14" fmla="*/ 11 w 479"/>
                <a:gd name="T15" fmla="*/ 364 h 379"/>
                <a:gd name="T16" fmla="*/ 13 w 479"/>
                <a:gd name="T17" fmla="*/ 362 h 379"/>
                <a:gd name="T18" fmla="*/ 17 w 479"/>
                <a:gd name="T19" fmla="*/ 357 h 379"/>
                <a:gd name="T20" fmla="*/ 88 w 479"/>
                <a:gd name="T21" fmla="*/ 295 h 379"/>
                <a:gd name="T22" fmla="*/ 447 w 479"/>
                <a:gd name="T23" fmla="*/ 2 h 379"/>
                <a:gd name="T24" fmla="*/ 411 w 479"/>
                <a:gd name="T25" fmla="*/ 7 h 379"/>
                <a:gd name="T26" fmla="*/ 389 w 479"/>
                <a:gd name="T27" fmla="*/ 11 h 379"/>
                <a:gd name="T28" fmla="*/ 370 w 479"/>
                <a:gd name="T29" fmla="*/ 15 h 379"/>
                <a:gd name="T30" fmla="*/ 310 w 479"/>
                <a:gd name="T31" fmla="*/ 30 h 379"/>
                <a:gd name="T32" fmla="*/ 218 w 479"/>
                <a:gd name="T33" fmla="*/ 71 h 379"/>
                <a:gd name="T34" fmla="*/ 207 w 479"/>
                <a:gd name="T35" fmla="*/ 75 h 379"/>
                <a:gd name="T36" fmla="*/ 126 w 479"/>
                <a:gd name="T37" fmla="*/ 137 h 379"/>
                <a:gd name="T38" fmla="*/ 90 w 479"/>
                <a:gd name="T39" fmla="*/ 176 h 379"/>
                <a:gd name="T40" fmla="*/ 79 w 479"/>
                <a:gd name="T41" fmla="*/ 191 h 379"/>
                <a:gd name="T42" fmla="*/ 68 w 479"/>
                <a:gd name="T43" fmla="*/ 203 h 379"/>
                <a:gd name="T44" fmla="*/ 51 w 479"/>
                <a:gd name="T45" fmla="*/ 229 h 379"/>
                <a:gd name="T46" fmla="*/ 45 w 479"/>
                <a:gd name="T47" fmla="*/ 244 h 379"/>
                <a:gd name="T48" fmla="*/ 34 w 479"/>
                <a:gd name="T49" fmla="*/ 263 h 379"/>
                <a:gd name="T50" fmla="*/ 34 w 479"/>
                <a:gd name="T51" fmla="*/ 265 h 379"/>
                <a:gd name="T52" fmla="*/ 34 w 479"/>
                <a:gd name="T53" fmla="*/ 268 h 379"/>
                <a:gd name="T54" fmla="*/ 297 w 479"/>
                <a:gd name="T55" fmla="*/ 114 h 379"/>
                <a:gd name="T56" fmla="*/ 32 w 479"/>
                <a:gd name="T57" fmla="*/ 270 h 379"/>
                <a:gd name="T58" fmla="*/ 32 w 479"/>
                <a:gd name="T59" fmla="*/ 270 h 379"/>
                <a:gd name="T60" fmla="*/ 25 w 479"/>
                <a:gd name="T61" fmla="*/ 283 h 379"/>
                <a:gd name="T62" fmla="*/ 19 w 479"/>
                <a:gd name="T63" fmla="*/ 300 h 379"/>
                <a:gd name="T64" fmla="*/ 17 w 479"/>
                <a:gd name="T65" fmla="*/ 308 h 379"/>
                <a:gd name="T66" fmla="*/ 17 w 479"/>
                <a:gd name="T67" fmla="*/ 308 h 379"/>
                <a:gd name="T68" fmla="*/ 17 w 479"/>
                <a:gd name="T69" fmla="*/ 308 h 379"/>
                <a:gd name="T70" fmla="*/ 13 w 479"/>
                <a:gd name="T71" fmla="*/ 317 h 379"/>
                <a:gd name="T72" fmla="*/ 8 w 479"/>
                <a:gd name="T73" fmla="*/ 338 h 379"/>
                <a:gd name="T74" fmla="*/ 445 w 479"/>
                <a:gd name="T75" fmla="*/ 86 h 379"/>
                <a:gd name="T76" fmla="*/ 475 w 479"/>
                <a:gd name="T77" fmla="*/ 69 h 379"/>
                <a:gd name="T78" fmla="*/ 475 w 479"/>
                <a:gd name="T79" fmla="*/ 69 h 379"/>
                <a:gd name="T80" fmla="*/ 477 w 479"/>
                <a:gd name="T81" fmla="*/ 49 h 379"/>
                <a:gd name="T82" fmla="*/ 477 w 479"/>
                <a:gd name="T83" fmla="*/ 43 h 379"/>
                <a:gd name="T84" fmla="*/ 477 w 479"/>
                <a:gd name="T85" fmla="*/ 41 h 379"/>
                <a:gd name="T86" fmla="*/ 477 w 479"/>
                <a:gd name="T87" fmla="*/ 34 h 379"/>
                <a:gd name="T88" fmla="*/ 479 w 479"/>
                <a:gd name="T89" fmla="*/ 22 h 379"/>
                <a:gd name="T90" fmla="*/ 479 w 479"/>
                <a:gd name="T91" fmla="*/ 11 h 379"/>
                <a:gd name="T92" fmla="*/ 479 w 479"/>
                <a:gd name="T93" fmla="*/ 9 h 379"/>
                <a:gd name="T94" fmla="*/ 479 w 479"/>
                <a:gd name="T95" fmla="*/ 9 h 379"/>
                <a:gd name="T96" fmla="*/ 222 w 479"/>
                <a:gd name="T97" fmla="*/ 156 h 379"/>
                <a:gd name="T98" fmla="*/ 479 w 479"/>
                <a:gd name="T99" fmla="*/ 7 h 379"/>
                <a:gd name="T100" fmla="*/ 70 w 479"/>
                <a:gd name="T101" fmla="*/ 242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9" h="379">
                  <a:moveTo>
                    <a:pt x="319" y="161"/>
                  </a:moveTo>
                  <a:lnTo>
                    <a:pt x="192" y="233"/>
                  </a:lnTo>
                  <a:lnTo>
                    <a:pt x="6" y="342"/>
                  </a:lnTo>
                  <a:lnTo>
                    <a:pt x="6" y="342"/>
                  </a:lnTo>
                  <a:lnTo>
                    <a:pt x="6" y="342"/>
                  </a:lnTo>
                  <a:lnTo>
                    <a:pt x="6" y="342"/>
                  </a:lnTo>
                  <a:lnTo>
                    <a:pt x="6" y="342"/>
                  </a:lnTo>
                  <a:lnTo>
                    <a:pt x="6" y="342"/>
                  </a:lnTo>
                  <a:lnTo>
                    <a:pt x="6" y="342"/>
                  </a:lnTo>
                  <a:lnTo>
                    <a:pt x="6" y="342"/>
                  </a:lnTo>
                  <a:lnTo>
                    <a:pt x="6" y="342"/>
                  </a:lnTo>
                  <a:lnTo>
                    <a:pt x="83" y="300"/>
                  </a:lnTo>
                  <a:lnTo>
                    <a:pt x="2" y="366"/>
                  </a:lnTo>
                  <a:lnTo>
                    <a:pt x="2" y="366"/>
                  </a:lnTo>
                  <a:lnTo>
                    <a:pt x="2" y="366"/>
                  </a:lnTo>
                  <a:lnTo>
                    <a:pt x="11" y="362"/>
                  </a:lnTo>
                  <a:lnTo>
                    <a:pt x="2" y="368"/>
                  </a:lnTo>
                  <a:lnTo>
                    <a:pt x="2" y="368"/>
                  </a:lnTo>
                  <a:lnTo>
                    <a:pt x="2" y="368"/>
                  </a:lnTo>
                  <a:lnTo>
                    <a:pt x="4" y="366"/>
                  </a:lnTo>
                  <a:lnTo>
                    <a:pt x="2" y="370"/>
                  </a:lnTo>
                  <a:lnTo>
                    <a:pt x="2" y="370"/>
                  </a:lnTo>
                  <a:lnTo>
                    <a:pt x="2" y="370"/>
                  </a:lnTo>
                  <a:lnTo>
                    <a:pt x="8" y="366"/>
                  </a:lnTo>
                  <a:lnTo>
                    <a:pt x="0" y="377"/>
                  </a:lnTo>
                  <a:lnTo>
                    <a:pt x="0" y="379"/>
                  </a:lnTo>
                  <a:lnTo>
                    <a:pt x="0" y="379"/>
                  </a:lnTo>
                  <a:lnTo>
                    <a:pt x="2" y="379"/>
                  </a:lnTo>
                  <a:lnTo>
                    <a:pt x="2" y="377"/>
                  </a:lnTo>
                  <a:lnTo>
                    <a:pt x="11" y="366"/>
                  </a:lnTo>
                  <a:lnTo>
                    <a:pt x="11" y="364"/>
                  </a:lnTo>
                  <a:lnTo>
                    <a:pt x="11" y="364"/>
                  </a:lnTo>
                  <a:lnTo>
                    <a:pt x="11" y="364"/>
                  </a:lnTo>
                  <a:lnTo>
                    <a:pt x="13" y="362"/>
                  </a:lnTo>
                  <a:lnTo>
                    <a:pt x="13" y="362"/>
                  </a:lnTo>
                  <a:lnTo>
                    <a:pt x="13" y="362"/>
                  </a:lnTo>
                  <a:lnTo>
                    <a:pt x="8" y="364"/>
                  </a:lnTo>
                  <a:lnTo>
                    <a:pt x="17" y="357"/>
                  </a:lnTo>
                  <a:lnTo>
                    <a:pt x="17" y="357"/>
                  </a:lnTo>
                  <a:lnTo>
                    <a:pt x="17" y="357"/>
                  </a:lnTo>
                  <a:lnTo>
                    <a:pt x="6" y="362"/>
                  </a:lnTo>
                  <a:lnTo>
                    <a:pt x="88" y="295"/>
                  </a:lnTo>
                  <a:lnTo>
                    <a:pt x="88" y="295"/>
                  </a:lnTo>
                  <a:lnTo>
                    <a:pt x="88" y="295"/>
                  </a:lnTo>
                  <a:lnTo>
                    <a:pt x="319" y="161"/>
                  </a:lnTo>
                  <a:close/>
                  <a:moveTo>
                    <a:pt x="466" y="0"/>
                  </a:moveTo>
                  <a:lnTo>
                    <a:pt x="94" y="214"/>
                  </a:lnTo>
                  <a:lnTo>
                    <a:pt x="447" y="2"/>
                  </a:lnTo>
                  <a:lnTo>
                    <a:pt x="447" y="2"/>
                  </a:lnTo>
                  <a:lnTo>
                    <a:pt x="447" y="2"/>
                  </a:lnTo>
                  <a:lnTo>
                    <a:pt x="77" y="214"/>
                  </a:lnTo>
                  <a:lnTo>
                    <a:pt x="411" y="7"/>
                  </a:lnTo>
                  <a:lnTo>
                    <a:pt x="411" y="7"/>
                  </a:lnTo>
                  <a:lnTo>
                    <a:pt x="408" y="7"/>
                  </a:lnTo>
                  <a:lnTo>
                    <a:pt x="113" y="178"/>
                  </a:lnTo>
                  <a:lnTo>
                    <a:pt x="389" y="11"/>
                  </a:lnTo>
                  <a:lnTo>
                    <a:pt x="389" y="11"/>
                  </a:lnTo>
                  <a:lnTo>
                    <a:pt x="389" y="11"/>
                  </a:lnTo>
                  <a:lnTo>
                    <a:pt x="124" y="163"/>
                  </a:lnTo>
                  <a:lnTo>
                    <a:pt x="370" y="15"/>
                  </a:lnTo>
                  <a:lnTo>
                    <a:pt x="370" y="15"/>
                  </a:lnTo>
                  <a:lnTo>
                    <a:pt x="370" y="13"/>
                  </a:lnTo>
                  <a:lnTo>
                    <a:pt x="105" y="167"/>
                  </a:lnTo>
                  <a:lnTo>
                    <a:pt x="310" y="30"/>
                  </a:lnTo>
                  <a:lnTo>
                    <a:pt x="312" y="30"/>
                  </a:lnTo>
                  <a:lnTo>
                    <a:pt x="310" y="30"/>
                  </a:lnTo>
                  <a:lnTo>
                    <a:pt x="135" y="133"/>
                  </a:lnTo>
                  <a:lnTo>
                    <a:pt x="218" y="71"/>
                  </a:lnTo>
                  <a:lnTo>
                    <a:pt x="218" y="71"/>
                  </a:lnTo>
                  <a:lnTo>
                    <a:pt x="218" y="71"/>
                  </a:lnTo>
                  <a:lnTo>
                    <a:pt x="207" y="75"/>
                  </a:lnTo>
                  <a:lnTo>
                    <a:pt x="207" y="75"/>
                  </a:lnTo>
                  <a:lnTo>
                    <a:pt x="209" y="77"/>
                  </a:lnTo>
                  <a:lnTo>
                    <a:pt x="212" y="75"/>
                  </a:lnTo>
                  <a:lnTo>
                    <a:pt x="126" y="137"/>
                  </a:lnTo>
                  <a:lnTo>
                    <a:pt x="126" y="137"/>
                  </a:lnTo>
                  <a:lnTo>
                    <a:pt x="126" y="137"/>
                  </a:lnTo>
                  <a:lnTo>
                    <a:pt x="297" y="39"/>
                  </a:lnTo>
                  <a:lnTo>
                    <a:pt x="90" y="176"/>
                  </a:lnTo>
                  <a:lnTo>
                    <a:pt x="90" y="176"/>
                  </a:lnTo>
                  <a:lnTo>
                    <a:pt x="90" y="176"/>
                  </a:lnTo>
                  <a:lnTo>
                    <a:pt x="325" y="41"/>
                  </a:lnTo>
                  <a:lnTo>
                    <a:pt x="79" y="188"/>
                  </a:lnTo>
                  <a:lnTo>
                    <a:pt x="79" y="191"/>
                  </a:lnTo>
                  <a:lnTo>
                    <a:pt x="79" y="191"/>
                  </a:lnTo>
                  <a:lnTo>
                    <a:pt x="344" y="37"/>
                  </a:lnTo>
                  <a:lnTo>
                    <a:pt x="68" y="203"/>
                  </a:lnTo>
                  <a:lnTo>
                    <a:pt x="68" y="203"/>
                  </a:lnTo>
                  <a:lnTo>
                    <a:pt x="68" y="203"/>
                  </a:lnTo>
                  <a:lnTo>
                    <a:pt x="385" y="22"/>
                  </a:lnTo>
                  <a:lnTo>
                    <a:pt x="53" y="229"/>
                  </a:lnTo>
                  <a:lnTo>
                    <a:pt x="51" y="229"/>
                  </a:lnTo>
                  <a:lnTo>
                    <a:pt x="53" y="229"/>
                  </a:lnTo>
                  <a:lnTo>
                    <a:pt x="398" y="30"/>
                  </a:lnTo>
                  <a:lnTo>
                    <a:pt x="45" y="242"/>
                  </a:lnTo>
                  <a:lnTo>
                    <a:pt x="45" y="244"/>
                  </a:lnTo>
                  <a:lnTo>
                    <a:pt x="45" y="244"/>
                  </a:lnTo>
                  <a:lnTo>
                    <a:pt x="432" y="19"/>
                  </a:lnTo>
                  <a:lnTo>
                    <a:pt x="34" y="263"/>
                  </a:lnTo>
                  <a:lnTo>
                    <a:pt x="34" y="263"/>
                  </a:lnTo>
                  <a:lnTo>
                    <a:pt x="36" y="263"/>
                  </a:lnTo>
                  <a:lnTo>
                    <a:pt x="291" y="116"/>
                  </a:lnTo>
                  <a:lnTo>
                    <a:pt x="34" y="265"/>
                  </a:lnTo>
                  <a:lnTo>
                    <a:pt x="34" y="265"/>
                  </a:lnTo>
                  <a:lnTo>
                    <a:pt x="32" y="265"/>
                  </a:lnTo>
                  <a:lnTo>
                    <a:pt x="32" y="268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297" y="114"/>
                  </a:lnTo>
                  <a:lnTo>
                    <a:pt x="32" y="270"/>
                  </a:lnTo>
                  <a:lnTo>
                    <a:pt x="32" y="270"/>
                  </a:lnTo>
                  <a:lnTo>
                    <a:pt x="32" y="270"/>
                  </a:lnTo>
                  <a:lnTo>
                    <a:pt x="32" y="270"/>
                  </a:lnTo>
                  <a:lnTo>
                    <a:pt x="32" y="270"/>
                  </a:lnTo>
                  <a:lnTo>
                    <a:pt x="32" y="270"/>
                  </a:lnTo>
                  <a:lnTo>
                    <a:pt x="32" y="270"/>
                  </a:lnTo>
                  <a:lnTo>
                    <a:pt x="32" y="270"/>
                  </a:lnTo>
                  <a:lnTo>
                    <a:pt x="32" y="270"/>
                  </a:lnTo>
                  <a:lnTo>
                    <a:pt x="423" y="45"/>
                  </a:lnTo>
                  <a:lnTo>
                    <a:pt x="25" y="283"/>
                  </a:lnTo>
                  <a:lnTo>
                    <a:pt x="25" y="283"/>
                  </a:lnTo>
                  <a:lnTo>
                    <a:pt x="28" y="283"/>
                  </a:lnTo>
                  <a:lnTo>
                    <a:pt x="443" y="43"/>
                  </a:lnTo>
                  <a:lnTo>
                    <a:pt x="19" y="300"/>
                  </a:lnTo>
                  <a:lnTo>
                    <a:pt x="19" y="300"/>
                  </a:lnTo>
                  <a:lnTo>
                    <a:pt x="19" y="302"/>
                  </a:lnTo>
                  <a:lnTo>
                    <a:pt x="391" y="86"/>
                  </a:lnTo>
                  <a:lnTo>
                    <a:pt x="17" y="308"/>
                  </a:lnTo>
                  <a:lnTo>
                    <a:pt x="17" y="308"/>
                  </a:lnTo>
                  <a:lnTo>
                    <a:pt x="17" y="308"/>
                  </a:lnTo>
                  <a:lnTo>
                    <a:pt x="17" y="308"/>
                  </a:lnTo>
                  <a:lnTo>
                    <a:pt x="17" y="308"/>
                  </a:lnTo>
                  <a:lnTo>
                    <a:pt x="17" y="308"/>
                  </a:lnTo>
                  <a:lnTo>
                    <a:pt x="17" y="308"/>
                  </a:lnTo>
                  <a:lnTo>
                    <a:pt x="17" y="308"/>
                  </a:lnTo>
                  <a:lnTo>
                    <a:pt x="17" y="308"/>
                  </a:lnTo>
                  <a:lnTo>
                    <a:pt x="17" y="308"/>
                  </a:lnTo>
                  <a:lnTo>
                    <a:pt x="17" y="308"/>
                  </a:lnTo>
                  <a:lnTo>
                    <a:pt x="400" y="88"/>
                  </a:lnTo>
                  <a:lnTo>
                    <a:pt x="15" y="317"/>
                  </a:lnTo>
                  <a:lnTo>
                    <a:pt x="13" y="317"/>
                  </a:lnTo>
                  <a:lnTo>
                    <a:pt x="15" y="317"/>
                  </a:lnTo>
                  <a:lnTo>
                    <a:pt x="447" y="67"/>
                  </a:lnTo>
                  <a:lnTo>
                    <a:pt x="8" y="338"/>
                  </a:lnTo>
                  <a:lnTo>
                    <a:pt x="8" y="338"/>
                  </a:lnTo>
                  <a:lnTo>
                    <a:pt x="8" y="338"/>
                  </a:lnTo>
                  <a:lnTo>
                    <a:pt x="348" y="141"/>
                  </a:lnTo>
                  <a:lnTo>
                    <a:pt x="319" y="158"/>
                  </a:lnTo>
                  <a:lnTo>
                    <a:pt x="445" y="86"/>
                  </a:lnTo>
                  <a:lnTo>
                    <a:pt x="475" y="69"/>
                  </a:lnTo>
                  <a:lnTo>
                    <a:pt x="475" y="69"/>
                  </a:lnTo>
                  <a:lnTo>
                    <a:pt x="475" y="69"/>
                  </a:lnTo>
                  <a:lnTo>
                    <a:pt x="475" y="69"/>
                  </a:lnTo>
                  <a:lnTo>
                    <a:pt x="475" y="69"/>
                  </a:lnTo>
                  <a:lnTo>
                    <a:pt x="475" y="69"/>
                  </a:lnTo>
                  <a:lnTo>
                    <a:pt x="475" y="69"/>
                  </a:lnTo>
                  <a:lnTo>
                    <a:pt x="475" y="69"/>
                  </a:lnTo>
                  <a:lnTo>
                    <a:pt x="475" y="69"/>
                  </a:lnTo>
                  <a:lnTo>
                    <a:pt x="38" y="321"/>
                  </a:lnTo>
                  <a:lnTo>
                    <a:pt x="477" y="49"/>
                  </a:lnTo>
                  <a:lnTo>
                    <a:pt x="477" y="49"/>
                  </a:lnTo>
                  <a:lnTo>
                    <a:pt x="477" y="49"/>
                  </a:lnTo>
                  <a:lnTo>
                    <a:pt x="92" y="272"/>
                  </a:lnTo>
                  <a:lnTo>
                    <a:pt x="477" y="43"/>
                  </a:lnTo>
                  <a:lnTo>
                    <a:pt x="477" y="43"/>
                  </a:lnTo>
                  <a:lnTo>
                    <a:pt x="479" y="43"/>
                  </a:lnTo>
                  <a:lnTo>
                    <a:pt x="477" y="41"/>
                  </a:lnTo>
                  <a:lnTo>
                    <a:pt x="477" y="41"/>
                  </a:lnTo>
                  <a:lnTo>
                    <a:pt x="477" y="41"/>
                  </a:lnTo>
                  <a:lnTo>
                    <a:pt x="105" y="257"/>
                  </a:lnTo>
                  <a:lnTo>
                    <a:pt x="479" y="37"/>
                  </a:lnTo>
                  <a:lnTo>
                    <a:pt x="479" y="34"/>
                  </a:lnTo>
                  <a:lnTo>
                    <a:pt x="477" y="34"/>
                  </a:lnTo>
                  <a:lnTo>
                    <a:pt x="55" y="278"/>
                  </a:lnTo>
                  <a:lnTo>
                    <a:pt x="479" y="22"/>
                  </a:lnTo>
                  <a:lnTo>
                    <a:pt x="479" y="22"/>
                  </a:lnTo>
                  <a:lnTo>
                    <a:pt x="479" y="22"/>
                  </a:lnTo>
                  <a:lnTo>
                    <a:pt x="83" y="248"/>
                  </a:lnTo>
                  <a:lnTo>
                    <a:pt x="479" y="13"/>
                  </a:lnTo>
                  <a:lnTo>
                    <a:pt x="479" y="11"/>
                  </a:lnTo>
                  <a:lnTo>
                    <a:pt x="479" y="11"/>
                  </a:lnTo>
                  <a:lnTo>
                    <a:pt x="214" y="165"/>
                  </a:lnTo>
                  <a:lnTo>
                    <a:pt x="479" y="9"/>
                  </a:lnTo>
                  <a:lnTo>
                    <a:pt x="479" y="9"/>
                  </a:lnTo>
                  <a:lnTo>
                    <a:pt x="479" y="9"/>
                  </a:lnTo>
                  <a:lnTo>
                    <a:pt x="479" y="9"/>
                  </a:lnTo>
                  <a:lnTo>
                    <a:pt x="479" y="9"/>
                  </a:lnTo>
                  <a:lnTo>
                    <a:pt x="479" y="9"/>
                  </a:lnTo>
                  <a:lnTo>
                    <a:pt x="479" y="9"/>
                  </a:lnTo>
                  <a:lnTo>
                    <a:pt x="479" y="9"/>
                  </a:lnTo>
                  <a:lnTo>
                    <a:pt x="479" y="9"/>
                  </a:lnTo>
                  <a:lnTo>
                    <a:pt x="479" y="9"/>
                  </a:lnTo>
                  <a:lnTo>
                    <a:pt x="222" y="156"/>
                  </a:lnTo>
                  <a:lnTo>
                    <a:pt x="479" y="7"/>
                  </a:lnTo>
                  <a:lnTo>
                    <a:pt x="479" y="7"/>
                  </a:lnTo>
                  <a:lnTo>
                    <a:pt x="479" y="7"/>
                  </a:lnTo>
                  <a:lnTo>
                    <a:pt x="479" y="7"/>
                  </a:lnTo>
                  <a:lnTo>
                    <a:pt x="479" y="7"/>
                  </a:lnTo>
                  <a:lnTo>
                    <a:pt x="479" y="7"/>
                  </a:lnTo>
                  <a:lnTo>
                    <a:pt x="479" y="7"/>
                  </a:lnTo>
                  <a:lnTo>
                    <a:pt x="70" y="242"/>
                  </a:lnTo>
                  <a:lnTo>
                    <a:pt x="468" y="0"/>
                  </a:lnTo>
                  <a:lnTo>
                    <a:pt x="468" y="0"/>
                  </a:lnTo>
                  <a:lnTo>
                    <a:pt x="466" y="0"/>
                  </a:lnTo>
                  <a:close/>
                </a:path>
              </a:pathLst>
            </a:custGeom>
            <a:solidFill>
              <a:srgbClr val="D1E8B2"/>
            </a:solidFill>
            <a:ln w="9525">
              <a:solidFill>
                <a:srgbClr val="FFC000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</p:grpSp>
      <p:grpSp>
        <p:nvGrpSpPr>
          <p:cNvPr id="33" name="组合 32"/>
          <p:cNvGrpSpPr/>
          <p:nvPr>
            <p:custDataLst>
              <p:tags r:id="rId28"/>
            </p:custDataLst>
          </p:nvPr>
        </p:nvGrpSpPr>
        <p:grpSpPr>
          <a:xfrm>
            <a:off x="3961583" y="4167103"/>
            <a:ext cx="751019" cy="370003"/>
            <a:chOff x="3568700" y="4198938"/>
            <a:chExt cx="750888" cy="369888"/>
          </a:xfrm>
        </p:grpSpPr>
        <p:sp>
          <p:nvSpPr>
            <p:cNvPr id="34" name="Freeform 102"/>
            <p:cNvSpPr>
              <a:spLocks noEditPoints="1"/>
            </p:cNvSpPr>
            <p:nvPr>
              <p:custDataLst>
                <p:tags r:id="rId29"/>
              </p:custDataLst>
            </p:nvPr>
          </p:nvSpPr>
          <p:spPr bwMode="auto">
            <a:xfrm>
              <a:off x="3911600" y="4246563"/>
              <a:ext cx="407988" cy="152400"/>
            </a:xfrm>
            <a:custGeom>
              <a:avLst/>
              <a:gdLst>
                <a:gd name="T0" fmla="*/ 0 w 257"/>
                <a:gd name="T1" fmla="*/ 87 h 96"/>
                <a:gd name="T2" fmla="*/ 7 w 257"/>
                <a:gd name="T3" fmla="*/ 83 h 96"/>
                <a:gd name="T4" fmla="*/ 24 w 257"/>
                <a:gd name="T5" fmla="*/ 74 h 96"/>
                <a:gd name="T6" fmla="*/ 146 w 257"/>
                <a:gd name="T7" fmla="*/ 6 h 96"/>
                <a:gd name="T8" fmla="*/ 24 w 257"/>
                <a:gd name="T9" fmla="*/ 94 h 96"/>
                <a:gd name="T10" fmla="*/ 163 w 257"/>
                <a:gd name="T11" fmla="*/ 12 h 96"/>
                <a:gd name="T12" fmla="*/ 54 w 257"/>
                <a:gd name="T13" fmla="*/ 96 h 96"/>
                <a:gd name="T14" fmla="*/ 173 w 257"/>
                <a:gd name="T15" fmla="*/ 25 h 96"/>
                <a:gd name="T16" fmla="*/ 73 w 257"/>
                <a:gd name="T17" fmla="*/ 96 h 96"/>
                <a:gd name="T18" fmla="*/ 126 w 257"/>
                <a:gd name="T19" fmla="*/ 64 h 96"/>
                <a:gd name="T20" fmla="*/ 75 w 257"/>
                <a:gd name="T21" fmla="*/ 96 h 96"/>
                <a:gd name="T22" fmla="*/ 178 w 257"/>
                <a:gd name="T23" fmla="*/ 38 h 96"/>
                <a:gd name="T24" fmla="*/ 88 w 257"/>
                <a:gd name="T25" fmla="*/ 96 h 96"/>
                <a:gd name="T26" fmla="*/ 193 w 257"/>
                <a:gd name="T27" fmla="*/ 36 h 96"/>
                <a:gd name="T28" fmla="*/ 109 w 257"/>
                <a:gd name="T29" fmla="*/ 96 h 96"/>
                <a:gd name="T30" fmla="*/ 206 w 257"/>
                <a:gd name="T31" fmla="*/ 40 h 96"/>
                <a:gd name="T32" fmla="*/ 146 w 257"/>
                <a:gd name="T33" fmla="*/ 94 h 96"/>
                <a:gd name="T34" fmla="*/ 212 w 257"/>
                <a:gd name="T35" fmla="*/ 55 h 96"/>
                <a:gd name="T36" fmla="*/ 158 w 257"/>
                <a:gd name="T37" fmla="*/ 92 h 96"/>
                <a:gd name="T38" fmla="*/ 225 w 257"/>
                <a:gd name="T39" fmla="*/ 55 h 96"/>
                <a:gd name="T40" fmla="*/ 184 w 257"/>
                <a:gd name="T41" fmla="*/ 89 h 96"/>
                <a:gd name="T42" fmla="*/ 231 w 257"/>
                <a:gd name="T43" fmla="*/ 64 h 96"/>
                <a:gd name="T44" fmla="*/ 201 w 257"/>
                <a:gd name="T45" fmla="*/ 87 h 96"/>
                <a:gd name="T46" fmla="*/ 240 w 257"/>
                <a:gd name="T47" fmla="*/ 66 h 96"/>
                <a:gd name="T48" fmla="*/ 231 w 257"/>
                <a:gd name="T49" fmla="*/ 85 h 96"/>
                <a:gd name="T50" fmla="*/ 250 w 257"/>
                <a:gd name="T51" fmla="*/ 74 h 96"/>
                <a:gd name="T52" fmla="*/ 257 w 257"/>
                <a:gd name="T53" fmla="*/ 81 h 96"/>
                <a:gd name="T54" fmla="*/ 257 w 257"/>
                <a:gd name="T55" fmla="*/ 81 h 96"/>
                <a:gd name="T56" fmla="*/ 257 w 257"/>
                <a:gd name="T57" fmla="*/ 81 h 96"/>
                <a:gd name="T58" fmla="*/ 250 w 257"/>
                <a:gd name="T59" fmla="*/ 72 h 96"/>
                <a:gd name="T60" fmla="*/ 242 w 257"/>
                <a:gd name="T61" fmla="*/ 66 h 96"/>
                <a:gd name="T62" fmla="*/ 242 w 257"/>
                <a:gd name="T63" fmla="*/ 64 h 96"/>
                <a:gd name="T64" fmla="*/ 238 w 257"/>
                <a:gd name="T65" fmla="*/ 60 h 96"/>
                <a:gd name="T66" fmla="*/ 235 w 257"/>
                <a:gd name="T67" fmla="*/ 60 h 96"/>
                <a:gd name="T68" fmla="*/ 229 w 257"/>
                <a:gd name="T69" fmla="*/ 53 h 96"/>
                <a:gd name="T70" fmla="*/ 229 w 257"/>
                <a:gd name="T71" fmla="*/ 51 h 96"/>
                <a:gd name="T72" fmla="*/ 223 w 257"/>
                <a:gd name="T73" fmla="*/ 49 h 96"/>
                <a:gd name="T74" fmla="*/ 223 w 257"/>
                <a:gd name="T75" fmla="*/ 47 h 96"/>
                <a:gd name="T76" fmla="*/ 210 w 257"/>
                <a:gd name="T77" fmla="*/ 38 h 96"/>
                <a:gd name="T78" fmla="*/ 210 w 257"/>
                <a:gd name="T79" fmla="*/ 36 h 96"/>
                <a:gd name="T80" fmla="*/ 201 w 257"/>
                <a:gd name="T81" fmla="*/ 30 h 96"/>
                <a:gd name="T82" fmla="*/ 201 w 257"/>
                <a:gd name="T83" fmla="*/ 30 h 96"/>
                <a:gd name="T84" fmla="*/ 197 w 257"/>
                <a:gd name="T85" fmla="*/ 27 h 96"/>
                <a:gd name="T86" fmla="*/ 197 w 257"/>
                <a:gd name="T87" fmla="*/ 25 h 96"/>
                <a:gd name="T88" fmla="*/ 195 w 257"/>
                <a:gd name="T89" fmla="*/ 25 h 96"/>
                <a:gd name="T90" fmla="*/ 195 w 257"/>
                <a:gd name="T91" fmla="*/ 25 h 96"/>
                <a:gd name="T92" fmla="*/ 186 w 257"/>
                <a:gd name="T93" fmla="*/ 19 h 96"/>
                <a:gd name="T94" fmla="*/ 186 w 257"/>
                <a:gd name="T95" fmla="*/ 19 h 96"/>
                <a:gd name="T96" fmla="*/ 169 w 257"/>
                <a:gd name="T97" fmla="*/ 8 h 96"/>
                <a:gd name="T98" fmla="*/ 169 w 257"/>
                <a:gd name="T99" fmla="*/ 8 h 96"/>
                <a:gd name="T100" fmla="*/ 154 w 257"/>
                <a:gd name="T101" fmla="*/ 0 h 96"/>
                <a:gd name="T102" fmla="*/ 154 w 257"/>
                <a:gd name="T10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7" h="96">
                  <a:moveTo>
                    <a:pt x="7" y="83"/>
                  </a:moveTo>
                  <a:lnTo>
                    <a:pt x="0" y="87"/>
                  </a:lnTo>
                  <a:lnTo>
                    <a:pt x="0" y="89"/>
                  </a:lnTo>
                  <a:lnTo>
                    <a:pt x="7" y="83"/>
                  </a:lnTo>
                  <a:close/>
                  <a:moveTo>
                    <a:pt x="154" y="0"/>
                  </a:moveTo>
                  <a:lnTo>
                    <a:pt x="24" y="74"/>
                  </a:lnTo>
                  <a:lnTo>
                    <a:pt x="9" y="85"/>
                  </a:lnTo>
                  <a:lnTo>
                    <a:pt x="146" y="6"/>
                  </a:lnTo>
                  <a:lnTo>
                    <a:pt x="24" y="92"/>
                  </a:lnTo>
                  <a:lnTo>
                    <a:pt x="24" y="94"/>
                  </a:lnTo>
                  <a:lnTo>
                    <a:pt x="24" y="94"/>
                  </a:lnTo>
                  <a:lnTo>
                    <a:pt x="163" y="12"/>
                  </a:lnTo>
                  <a:lnTo>
                    <a:pt x="54" y="94"/>
                  </a:lnTo>
                  <a:lnTo>
                    <a:pt x="54" y="96"/>
                  </a:lnTo>
                  <a:lnTo>
                    <a:pt x="54" y="96"/>
                  </a:lnTo>
                  <a:lnTo>
                    <a:pt x="173" y="25"/>
                  </a:lnTo>
                  <a:lnTo>
                    <a:pt x="73" y="96"/>
                  </a:lnTo>
                  <a:lnTo>
                    <a:pt x="73" y="96"/>
                  </a:lnTo>
                  <a:lnTo>
                    <a:pt x="73" y="96"/>
                  </a:lnTo>
                  <a:lnTo>
                    <a:pt x="126" y="64"/>
                  </a:lnTo>
                  <a:lnTo>
                    <a:pt x="75" y="96"/>
                  </a:lnTo>
                  <a:lnTo>
                    <a:pt x="75" y="96"/>
                  </a:lnTo>
                  <a:lnTo>
                    <a:pt x="77" y="96"/>
                  </a:lnTo>
                  <a:lnTo>
                    <a:pt x="178" y="38"/>
                  </a:lnTo>
                  <a:lnTo>
                    <a:pt x="88" y="96"/>
                  </a:lnTo>
                  <a:lnTo>
                    <a:pt x="88" y="96"/>
                  </a:lnTo>
                  <a:lnTo>
                    <a:pt x="88" y="96"/>
                  </a:lnTo>
                  <a:lnTo>
                    <a:pt x="193" y="36"/>
                  </a:lnTo>
                  <a:lnTo>
                    <a:pt x="109" y="94"/>
                  </a:lnTo>
                  <a:lnTo>
                    <a:pt x="109" y="96"/>
                  </a:lnTo>
                  <a:lnTo>
                    <a:pt x="111" y="96"/>
                  </a:lnTo>
                  <a:lnTo>
                    <a:pt x="206" y="40"/>
                  </a:lnTo>
                  <a:lnTo>
                    <a:pt x="146" y="92"/>
                  </a:lnTo>
                  <a:lnTo>
                    <a:pt x="146" y="94"/>
                  </a:lnTo>
                  <a:lnTo>
                    <a:pt x="146" y="94"/>
                  </a:lnTo>
                  <a:lnTo>
                    <a:pt x="212" y="55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61" y="92"/>
                  </a:lnTo>
                  <a:lnTo>
                    <a:pt x="225" y="55"/>
                  </a:lnTo>
                  <a:lnTo>
                    <a:pt x="184" y="89"/>
                  </a:lnTo>
                  <a:lnTo>
                    <a:pt x="184" y="89"/>
                  </a:lnTo>
                  <a:lnTo>
                    <a:pt x="186" y="89"/>
                  </a:lnTo>
                  <a:lnTo>
                    <a:pt x="231" y="64"/>
                  </a:lnTo>
                  <a:lnTo>
                    <a:pt x="201" y="87"/>
                  </a:lnTo>
                  <a:lnTo>
                    <a:pt x="201" y="87"/>
                  </a:lnTo>
                  <a:lnTo>
                    <a:pt x="201" y="87"/>
                  </a:lnTo>
                  <a:lnTo>
                    <a:pt x="240" y="66"/>
                  </a:lnTo>
                  <a:lnTo>
                    <a:pt x="231" y="85"/>
                  </a:lnTo>
                  <a:lnTo>
                    <a:pt x="231" y="85"/>
                  </a:lnTo>
                  <a:lnTo>
                    <a:pt x="231" y="85"/>
                  </a:lnTo>
                  <a:lnTo>
                    <a:pt x="250" y="74"/>
                  </a:lnTo>
                  <a:lnTo>
                    <a:pt x="257" y="81"/>
                  </a:lnTo>
                  <a:lnTo>
                    <a:pt x="257" y="81"/>
                  </a:lnTo>
                  <a:lnTo>
                    <a:pt x="257" y="81"/>
                  </a:lnTo>
                  <a:lnTo>
                    <a:pt x="257" y="81"/>
                  </a:lnTo>
                  <a:lnTo>
                    <a:pt x="257" y="81"/>
                  </a:lnTo>
                  <a:lnTo>
                    <a:pt x="257" y="81"/>
                  </a:lnTo>
                  <a:lnTo>
                    <a:pt x="250" y="72"/>
                  </a:lnTo>
                  <a:lnTo>
                    <a:pt x="250" y="72"/>
                  </a:lnTo>
                  <a:lnTo>
                    <a:pt x="231" y="83"/>
                  </a:lnTo>
                  <a:lnTo>
                    <a:pt x="242" y="66"/>
                  </a:lnTo>
                  <a:lnTo>
                    <a:pt x="242" y="64"/>
                  </a:lnTo>
                  <a:lnTo>
                    <a:pt x="242" y="64"/>
                  </a:lnTo>
                  <a:lnTo>
                    <a:pt x="208" y="85"/>
                  </a:lnTo>
                  <a:lnTo>
                    <a:pt x="238" y="60"/>
                  </a:lnTo>
                  <a:lnTo>
                    <a:pt x="238" y="60"/>
                  </a:lnTo>
                  <a:lnTo>
                    <a:pt x="235" y="60"/>
                  </a:lnTo>
                  <a:lnTo>
                    <a:pt x="188" y="87"/>
                  </a:lnTo>
                  <a:lnTo>
                    <a:pt x="229" y="53"/>
                  </a:lnTo>
                  <a:lnTo>
                    <a:pt x="229" y="51"/>
                  </a:lnTo>
                  <a:lnTo>
                    <a:pt x="229" y="51"/>
                  </a:lnTo>
                  <a:lnTo>
                    <a:pt x="169" y="85"/>
                  </a:lnTo>
                  <a:lnTo>
                    <a:pt x="223" y="49"/>
                  </a:lnTo>
                  <a:lnTo>
                    <a:pt x="225" y="49"/>
                  </a:lnTo>
                  <a:lnTo>
                    <a:pt x="223" y="47"/>
                  </a:lnTo>
                  <a:lnTo>
                    <a:pt x="150" y="89"/>
                  </a:lnTo>
                  <a:lnTo>
                    <a:pt x="210" y="38"/>
                  </a:lnTo>
                  <a:lnTo>
                    <a:pt x="210" y="36"/>
                  </a:lnTo>
                  <a:lnTo>
                    <a:pt x="210" y="36"/>
                  </a:lnTo>
                  <a:lnTo>
                    <a:pt x="118" y="89"/>
                  </a:lnTo>
                  <a:lnTo>
                    <a:pt x="201" y="30"/>
                  </a:lnTo>
                  <a:lnTo>
                    <a:pt x="201" y="30"/>
                  </a:lnTo>
                  <a:lnTo>
                    <a:pt x="201" y="30"/>
                  </a:lnTo>
                  <a:lnTo>
                    <a:pt x="105" y="85"/>
                  </a:lnTo>
                  <a:lnTo>
                    <a:pt x="197" y="27"/>
                  </a:lnTo>
                  <a:lnTo>
                    <a:pt x="197" y="25"/>
                  </a:lnTo>
                  <a:lnTo>
                    <a:pt x="197" y="25"/>
                  </a:lnTo>
                  <a:lnTo>
                    <a:pt x="144" y="55"/>
                  </a:lnTo>
                  <a:lnTo>
                    <a:pt x="195" y="25"/>
                  </a:lnTo>
                  <a:lnTo>
                    <a:pt x="195" y="25"/>
                  </a:lnTo>
                  <a:lnTo>
                    <a:pt x="195" y="25"/>
                  </a:lnTo>
                  <a:lnTo>
                    <a:pt x="84" y="87"/>
                  </a:lnTo>
                  <a:lnTo>
                    <a:pt x="186" y="19"/>
                  </a:lnTo>
                  <a:lnTo>
                    <a:pt x="186" y="19"/>
                  </a:lnTo>
                  <a:lnTo>
                    <a:pt x="186" y="19"/>
                  </a:lnTo>
                  <a:lnTo>
                    <a:pt x="60" y="89"/>
                  </a:lnTo>
                  <a:lnTo>
                    <a:pt x="169" y="8"/>
                  </a:lnTo>
                  <a:lnTo>
                    <a:pt x="171" y="8"/>
                  </a:lnTo>
                  <a:lnTo>
                    <a:pt x="169" y="8"/>
                  </a:lnTo>
                  <a:lnTo>
                    <a:pt x="32" y="87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D1E8B2"/>
            </a:solidFill>
            <a:ln w="9525">
              <a:solidFill>
                <a:srgbClr val="FF3399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  <p:sp>
          <p:nvSpPr>
            <p:cNvPr id="35" name="Freeform 104"/>
            <p:cNvSpPr>
              <a:spLocks noEditPoints="1"/>
            </p:cNvSpPr>
            <p:nvPr>
              <p:custDataLst>
                <p:tags r:id="rId30"/>
              </p:custDataLst>
            </p:nvPr>
          </p:nvSpPr>
          <p:spPr bwMode="auto">
            <a:xfrm>
              <a:off x="3568700" y="4198938"/>
              <a:ext cx="739775" cy="369888"/>
            </a:xfrm>
            <a:custGeom>
              <a:avLst/>
              <a:gdLst>
                <a:gd name="T0" fmla="*/ 216 w 466"/>
                <a:gd name="T1" fmla="*/ 119 h 233"/>
                <a:gd name="T2" fmla="*/ 103 w 466"/>
                <a:gd name="T3" fmla="*/ 196 h 233"/>
                <a:gd name="T4" fmla="*/ 197 w 466"/>
                <a:gd name="T5" fmla="*/ 162 h 233"/>
                <a:gd name="T6" fmla="*/ 128 w 466"/>
                <a:gd name="T7" fmla="*/ 205 h 233"/>
                <a:gd name="T8" fmla="*/ 246 w 466"/>
                <a:gd name="T9" fmla="*/ 139 h 233"/>
                <a:gd name="T10" fmla="*/ 148 w 466"/>
                <a:gd name="T11" fmla="*/ 214 h 233"/>
                <a:gd name="T12" fmla="*/ 283 w 466"/>
                <a:gd name="T13" fmla="*/ 145 h 233"/>
                <a:gd name="T14" fmla="*/ 201 w 466"/>
                <a:gd name="T15" fmla="*/ 226 h 233"/>
                <a:gd name="T16" fmla="*/ 332 w 466"/>
                <a:gd name="T17" fmla="*/ 156 h 233"/>
                <a:gd name="T18" fmla="*/ 231 w 466"/>
                <a:gd name="T19" fmla="*/ 231 h 233"/>
                <a:gd name="T20" fmla="*/ 242 w 466"/>
                <a:gd name="T21" fmla="*/ 231 h 233"/>
                <a:gd name="T22" fmla="*/ 242 w 466"/>
                <a:gd name="T23" fmla="*/ 233 h 233"/>
                <a:gd name="T24" fmla="*/ 268 w 466"/>
                <a:gd name="T25" fmla="*/ 233 h 233"/>
                <a:gd name="T26" fmla="*/ 270 w 466"/>
                <a:gd name="T27" fmla="*/ 233 h 233"/>
                <a:gd name="T28" fmla="*/ 270 w 466"/>
                <a:gd name="T29" fmla="*/ 233 h 233"/>
                <a:gd name="T30" fmla="*/ 315 w 466"/>
                <a:gd name="T31" fmla="*/ 229 h 233"/>
                <a:gd name="T32" fmla="*/ 332 w 466"/>
                <a:gd name="T33" fmla="*/ 224 h 233"/>
                <a:gd name="T34" fmla="*/ 415 w 466"/>
                <a:gd name="T35" fmla="*/ 194 h 233"/>
                <a:gd name="T36" fmla="*/ 432 w 466"/>
                <a:gd name="T37" fmla="*/ 184 h 233"/>
                <a:gd name="T38" fmla="*/ 449 w 466"/>
                <a:gd name="T39" fmla="*/ 156 h 233"/>
                <a:gd name="T40" fmla="*/ 321 w 466"/>
                <a:gd name="T41" fmla="*/ 224 h 233"/>
                <a:gd name="T42" fmla="*/ 398 w 466"/>
                <a:gd name="T43" fmla="*/ 158 h 233"/>
                <a:gd name="T44" fmla="*/ 396 w 466"/>
                <a:gd name="T45" fmla="*/ 158 h 233"/>
                <a:gd name="T46" fmla="*/ 283 w 466"/>
                <a:gd name="T47" fmla="*/ 222 h 233"/>
                <a:gd name="T48" fmla="*/ 374 w 466"/>
                <a:gd name="T49" fmla="*/ 156 h 233"/>
                <a:gd name="T50" fmla="*/ 372 w 466"/>
                <a:gd name="T51" fmla="*/ 156 h 233"/>
                <a:gd name="T52" fmla="*/ 366 w 466"/>
                <a:gd name="T53" fmla="*/ 154 h 233"/>
                <a:gd name="T54" fmla="*/ 340 w 466"/>
                <a:gd name="T55" fmla="*/ 152 h 233"/>
                <a:gd name="T56" fmla="*/ 336 w 466"/>
                <a:gd name="T57" fmla="*/ 149 h 233"/>
                <a:gd name="T58" fmla="*/ 289 w 466"/>
                <a:gd name="T59" fmla="*/ 141 h 233"/>
                <a:gd name="T60" fmla="*/ 278 w 466"/>
                <a:gd name="T61" fmla="*/ 137 h 233"/>
                <a:gd name="T62" fmla="*/ 257 w 466"/>
                <a:gd name="T63" fmla="*/ 132 h 233"/>
                <a:gd name="T64" fmla="*/ 255 w 466"/>
                <a:gd name="T65" fmla="*/ 130 h 233"/>
                <a:gd name="T66" fmla="*/ 229 w 466"/>
                <a:gd name="T67" fmla="*/ 124 h 233"/>
                <a:gd name="T68" fmla="*/ 225 w 466"/>
                <a:gd name="T69" fmla="*/ 122 h 233"/>
                <a:gd name="T70" fmla="*/ 250 w 466"/>
                <a:gd name="T71" fmla="*/ 0 h 233"/>
                <a:gd name="T72" fmla="*/ 13 w 466"/>
                <a:gd name="T73" fmla="*/ 130 h 233"/>
                <a:gd name="T74" fmla="*/ 122 w 466"/>
                <a:gd name="T75" fmla="*/ 36 h 233"/>
                <a:gd name="T76" fmla="*/ 28 w 466"/>
                <a:gd name="T77" fmla="*/ 102 h 233"/>
                <a:gd name="T78" fmla="*/ 0 w 466"/>
                <a:gd name="T79" fmla="*/ 137 h 233"/>
                <a:gd name="T80" fmla="*/ 13 w 466"/>
                <a:gd name="T81" fmla="*/ 145 h 233"/>
                <a:gd name="T82" fmla="*/ 26 w 466"/>
                <a:gd name="T83" fmla="*/ 154 h 233"/>
                <a:gd name="T84" fmla="*/ 45 w 466"/>
                <a:gd name="T85" fmla="*/ 167 h 233"/>
                <a:gd name="T86" fmla="*/ 47 w 466"/>
                <a:gd name="T87" fmla="*/ 167 h 233"/>
                <a:gd name="T88" fmla="*/ 47 w 466"/>
                <a:gd name="T89" fmla="*/ 169 h 233"/>
                <a:gd name="T90" fmla="*/ 49 w 466"/>
                <a:gd name="T91" fmla="*/ 169 h 233"/>
                <a:gd name="T92" fmla="*/ 51 w 466"/>
                <a:gd name="T93" fmla="*/ 169 h 233"/>
                <a:gd name="T94" fmla="*/ 312 w 466"/>
                <a:gd name="T95" fmla="*/ 27 h 233"/>
                <a:gd name="T96" fmla="*/ 75 w 466"/>
                <a:gd name="T97" fmla="*/ 184 h 233"/>
                <a:gd name="T98" fmla="*/ 81 w 466"/>
                <a:gd name="T99" fmla="*/ 186 h 233"/>
                <a:gd name="T100" fmla="*/ 362 w 466"/>
                <a:gd name="T101" fmla="*/ 25 h 233"/>
                <a:gd name="T102" fmla="*/ 355 w 466"/>
                <a:gd name="T103" fmla="*/ 23 h 233"/>
                <a:gd name="T104" fmla="*/ 128 w 466"/>
                <a:gd name="T105" fmla="*/ 154 h 233"/>
                <a:gd name="T106" fmla="*/ 334 w 466"/>
                <a:gd name="T107" fmla="*/ 15 h 233"/>
                <a:gd name="T108" fmla="*/ 161 w 466"/>
                <a:gd name="T109" fmla="*/ 104 h 233"/>
                <a:gd name="T110" fmla="*/ 321 w 466"/>
                <a:gd name="T111" fmla="*/ 10 h 233"/>
                <a:gd name="T112" fmla="*/ 319 w 466"/>
                <a:gd name="T113" fmla="*/ 10 h 233"/>
                <a:gd name="T114" fmla="*/ 319 w 466"/>
                <a:gd name="T115" fmla="*/ 8 h 233"/>
                <a:gd name="T116" fmla="*/ 302 w 466"/>
                <a:gd name="T117" fmla="*/ 6 h 233"/>
                <a:gd name="T118" fmla="*/ 289 w 466"/>
                <a:gd name="T119" fmla="*/ 2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66" h="233">
                  <a:moveTo>
                    <a:pt x="225" y="115"/>
                  </a:moveTo>
                  <a:lnTo>
                    <a:pt x="216" y="119"/>
                  </a:lnTo>
                  <a:lnTo>
                    <a:pt x="216" y="119"/>
                  </a:lnTo>
                  <a:lnTo>
                    <a:pt x="216" y="119"/>
                  </a:lnTo>
                  <a:lnTo>
                    <a:pt x="216" y="119"/>
                  </a:lnTo>
                  <a:lnTo>
                    <a:pt x="216" y="119"/>
                  </a:lnTo>
                  <a:lnTo>
                    <a:pt x="99" y="194"/>
                  </a:lnTo>
                  <a:lnTo>
                    <a:pt x="99" y="194"/>
                  </a:lnTo>
                  <a:lnTo>
                    <a:pt x="101" y="194"/>
                  </a:lnTo>
                  <a:lnTo>
                    <a:pt x="193" y="141"/>
                  </a:lnTo>
                  <a:lnTo>
                    <a:pt x="103" y="196"/>
                  </a:lnTo>
                  <a:lnTo>
                    <a:pt x="103" y="196"/>
                  </a:lnTo>
                  <a:lnTo>
                    <a:pt x="103" y="196"/>
                  </a:lnTo>
                  <a:lnTo>
                    <a:pt x="223" y="128"/>
                  </a:lnTo>
                  <a:lnTo>
                    <a:pt x="122" y="205"/>
                  </a:lnTo>
                  <a:lnTo>
                    <a:pt x="122" y="205"/>
                  </a:lnTo>
                  <a:lnTo>
                    <a:pt x="124" y="205"/>
                  </a:lnTo>
                  <a:lnTo>
                    <a:pt x="197" y="162"/>
                  </a:lnTo>
                  <a:lnTo>
                    <a:pt x="126" y="205"/>
                  </a:lnTo>
                  <a:lnTo>
                    <a:pt x="126" y="205"/>
                  </a:lnTo>
                  <a:lnTo>
                    <a:pt x="126" y="207"/>
                  </a:lnTo>
                  <a:lnTo>
                    <a:pt x="167" y="181"/>
                  </a:lnTo>
                  <a:lnTo>
                    <a:pt x="128" y="205"/>
                  </a:lnTo>
                  <a:lnTo>
                    <a:pt x="128" y="205"/>
                  </a:lnTo>
                  <a:lnTo>
                    <a:pt x="126" y="207"/>
                  </a:lnTo>
                  <a:lnTo>
                    <a:pt x="126" y="207"/>
                  </a:lnTo>
                  <a:lnTo>
                    <a:pt x="128" y="207"/>
                  </a:lnTo>
                  <a:lnTo>
                    <a:pt x="128" y="207"/>
                  </a:lnTo>
                  <a:lnTo>
                    <a:pt x="128" y="207"/>
                  </a:lnTo>
                  <a:lnTo>
                    <a:pt x="246" y="139"/>
                  </a:lnTo>
                  <a:lnTo>
                    <a:pt x="141" y="211"/>
                  </a:lnTo>
                  <a:lnTo>
                    <a:pt x="141" y="211"/>
                  </a:lnTo>
                  <a:lnTo>
                    <a:pt x="141" y="211"/>
                  </a:lnTo>
                  <a:lnTo>
                    <a:pt x="248" y="149"/>
                  </a:lnTo>
                  <a:lnTo>
                    <a:pt x="148" y="214"/>
                  </a:lnTo>
                  <a:lnTo>
                    <a:pt x="148" y="214"/>
                  </a:lnTo>
                  <a:lnTo>
                    <a:pt x="148" y="214"/>
                  </a:lnTo>
                  <a:lnTo>
                    <a:pt x="263" y="147"/>
                  </a:lnTo>
                  <a:lnTo>
                    <a:pt x="156" y="216"/>
                  </a:lnTo>
                  <a:lnTo>
                    <a:pt x="156" y="216"/>
                  </a:lnTo>
                  <a:lnTo>
                    <a:pt x="156" y="218"/>
                  </a:lnTo>
                  <a:lnTo>
                    <a:pt x="283" y="145"/>
                  </a:lnTo>
                  <a:lnTo>
                    <a:pt x="178" y="222"/>
                  </a:lnTo>
                  <a:lnTo>
                    <a:pt x="178" y="222"/>
                  </a:lnTo>
                  <a:lnTo>
                    <a:pt x="180" y="222"/>
                  </a:lnTo>
                  <a:lnTo>
                    <a:pt x="306" y="149"/>
                  </a:lnTo>
                  <a:lnTo>
                    <a:pt x="201" y="226"/>
                  </a:lnTo>
                  <a:lnTo>
                    <a:pt x="201" y="226"/>
                  </a:lnTo>
                  <a:lnTo>
                    <a:pt x="203" y="226"/>
                  </a:lnTo>
                  <a:lnTo>
                    <a:pt x="289" y="177"/>
                  </a:lnTo>
                  <a:lnTo>
                    <a:pt x="205" y="226"/>
                  </a:lnTo>
                  <a:lnTo>
                    <a:pt x="205" y="229"/>
                  </a:lnTo>
                  <a:lnTo>
                    <a:pt x="208" y="229"/>
                  </a:lnTo>
                  <a:lnTo>
                    <a:pt x="332" y="156"/>
                  </a:lnTo>
                  <a:lnTo>
                    <a:pt x="229" y="231"/>
                  </a:lnTo>
                  <a:lnTo>
                    <a:pt x="229" y="231"/>
                  </a:lnTo>
                  <a:lnTo>
                    <a:pt x="229" y="231"/>
                  </a:lnTo>
                  <a:lnTo>
                    <a:pt x="287" y="199"/>
                  </a:lnTo>
                  <a:lnTo>
                    <a:pt x="231" y="231"/>
                  </a:lnTo>
                  <a:lnTo>
                    <a:pt x="231" y="231"/>
                  </a:lnTo>
                  <a:lnTo>
                    <a:pt x="233" y="231"/>
                  </a:lnTo>
                  <a:lnTo>
                    <a:pt x="336" y="171"/>
                  </a:lnTo>
                  <a:lnTo>
                    <a:pt x="240" y="231"/>
                  </a:lnTo>
                  <a:lnTo>
                    <a:pt x="240" y="231"/>
                  </a:lnTo>
                  <a:lnTo>
                    <a:pt x="240" y="233"/>
                  </a:lnTo>
                  <a:lnTo>
                    <a:pt x="242" y="231"/>
                  </a:lnTo>
                  <a:lnTo>
                    <a:pt x="242" y="233"/>
                  </a:lnTo>
                  <a:lnTo>
                    <a:pt x="242" y="233"/>
                  </a:lnTo>
                  <a:lnTo>
                    <a:pt x="242" y="233"/>
                  </a:lnTo>
                  <a:lnTo>
                    <a:pt x="242" y="233"/>
                  </a:lnTo>
                  <a:lnTo>
                    <a:pt x="242" y="233"/>
                  </a:lnTo>
                  <a:lnTo>
                    <a:pt x="242" y="233"/>
                  </a:lnTo>
                  <a:lnTo>
                    <a:pt x="353" y="169"/>
                  </a:lnTo>
                  <a:lnTo>
                    <a:pt x="253" y="231"/>
                  </a:lnTo>
                  <a:lnTo>
                    <a:pt x="253" y="233"/>
                  </a:lnTo>
                  <a:lnTo>
                    <a:pt x="253" y="233"/>
                  </a:lnTo>
                  <a:lnTo>
                    <a:pt x="368" y="167"/>
                  </a:lnTo>
                  <a:lnTo>
                    <a:pt x="268" y="233"/>
                  </a:lnTo>
                  <a:lnTo>
                    <a:pt x="265" y="233"/>
                  </a:lnTo>
                  <a:lnTo>
                    <a:pt x="268" y="233"/>
                  </a:lnTo>
                  <a:lnTo>
                    <a:pt x="293" y="218"/>
                  </a:lnTo>
                  <a:lnTo>
                    <a:pt x="270" y="233"/>
                  </a:lnTo>
                  <a:lnTo>
                    <a:pt x="270" y="233"/>
                  </a:lnTo>
                  <a:lnTo>
                    <a:pt x="270" y="233"/>
                  </a:lnTo>
                  <a:lnTo>
                    <a:pt x="270" y="233"/>
                  </a:lnTo>
                  <a:lnTo>
                    <a:pt x="270" y="233"/>
                  </a:lnTo>
                  <a:lnTo>
                    <a:pt x="270" y="233"/>
                  </a:lnTo>
                  <a:lnTo>
                    <a:pt x="270" y="233"/>
                  </a:lnTo>
                  <a:lnTo>
                    <a:pt x="270" y="233"/>
                  </a:lnTo>
                  <a:lnTo>
                    <a:pt x="270" y="233"/>
                  </a:lnTo>
                  <a:lnTo>
                    <a:pt x="353" y="184"/>
                  </a:lnTo>
                  <a:lnTo>
                    <a:pt x="274" y="231"/>
                  </a:lnTo>
                  <a:lnTo>
                    <a:pt x="274" y="233"/>
                  </a:lnTo>
                  <a:lnTo>
                    <a:pt x="276" y="233"/>
                  </a:lnTo>
                  <a:lnTo>
                    <a:pt x="398" y="162"/>
                  </a:lnTo>
                  <a:lnTo>
                    <a:pt x="315" y="229"/>
                  </a:lnTo>
                  <a:lnTo>
                    <a:pt x="315" y="229"/>
                  </a:lnTo>
                  <a:lnTo>
                    <a:pt x="317" y="229"/>
                  </a:lnTo>
                  <a:lnTo>
                    <a:pt x="419" y="169"/>
                  </a:lnTo>
                  <a:lnTo>
                    <a:pt x="332" y="224"/>
                  </a:lnTo>
                  <a:lnTo>
                    <a:pt x="332" y="224"/>
                  </a:lnTo>
                  <a:lnTo>
                    <a:pt x="332" y="224"/>
                  </a:lnTo>
                  <a:lnTo>
                    <a:pt x="445" y="160"/>
                  </a:lnTo>
                  <a:lnTo>
                    <a:pt x="387" y="207"/>
                  </a:lnTo>
                  <a:lnTo>
                    <a:pt x="387" y="207"/>
                  </a:lnTo>
                  <a:lnTo>
                    <a:pt x="387" y="209"/>
                  </a:lnTo>
                  <a:lnTo>
                    <a:pt x="449" y="173"/>
                  </a:lnTo>
                  <a:lnTo>
                    <a:pt x="415" y="194"/>
                  </a:lnTo>
                  <a:lnTo>
                    <a:pt x="415" y="194"/>
                  </a:lnTo>
                  <a:lnTo>
                    <a:pt x="415" y="194"/>
                  </a:lnTo>
                  <a:lnTo>
                    <a:pt x="441" y="181"/>
                  </a:lnTo>
                  <a:lnTo>
                    <a:pt x="441" y="181"/>
                  </a:lnTo>
                  <a:lnTo>
                    <a:pt x="439" y="179"/>
                  </a:lnTo>
                  <a:lnTo>
                    <a:pt x="432" y="184"/>
                  </a:lnTo>
                  <a:lnTo>
                    <a:pt x="466" y="162"/>
                  </a:lnTo>
                  <a:lnTo>
                    <a:pt x="466" y="162"/>
                  </a:lnTo>
                  <a:lnTo>
                    <a:pt x="466" y="162"/>
                  </a:lnTo>
                  <a:lnTo>
                    <a:pt x="392" y="205"/>
                  </a:lnTo>
                  <a:lnTo>
                    <a:pt x="449" y="158"/>
                  </a:lnTo>
                  <a:lnTo>
                    <a:pt x="449" y="156"/>
                  </a:lnTo>
                  <a:lnTo>
                    <a:pt x="449" y="156"/>
                  </a:lnTo>
                  <a:lnTo>
                    <a:pt x="351" y="214"/>
                  </a:lnTo>
                  <a:lnTo>
                    <a:pt x="437" y="158"/>
                  </a:lnTo>
                  <a:lnTo>
                    <a:pt x="437" y="158"/>
                  </a:lnTo>
                  <a:lnTo>
                    <a:pt x="437" y="158"/>
                  </a:lnTo>
                  <a:lnTo>
                    <a:pt x="321" y="224"/>
                  </a:lnTo>
                  <a:lnTo>
                    <a:pt x="404" y="158"/>
                  </a:lnTo>
                  <a:lnTo>
                    <a:pt x="404" y="158"/>
                  </a:lnTo>
                  <a:lnTo>
                    <a:pt x="402" y="158"/>
                  </a:lnTo>
                  <a:lnTo>
                    <a:pt x="319" y="205"/>
                  </a:lnTo>
                  <a:lnTo>
                    <a:pt x="398" y="158"/>
                  </a:lnTo>
                  <a:lnTo>
                    <a:pt x="398" y="158"/>
                  </a:lnTo>
                  <a:lnTo>
                    <a:pt x="398" y="158"/>
                  </a:lnTo>
                  <a:lnTo>
                    <a:pt x="372" y="173"/>
                  </a:lnTo>
                  <a:lnTo>
                    <a:pt x="396" y="158"/>
                  </a:lnTo>
                  <a:lnTo>
                    <a:pt x="396" y="158"/>
                  </a:lnTo>
                  <a:lnTo>
                    <a:pt x="396" y="158"/>
                  </a:lnTo>
                  <a:lnTo>
                    <a:pt x="396" y="158"/>
                  </a:lnTo>
                  <a:lnTo>
                    <a:pt x="396" y="158"/>
                  </a:lnTo>
                  <a:lnTo>
                    <a:pt x="396" y="158"/>
                  </a:lnTo>
                  <a:lnTo>
                    <a:pt x="396" y="158"/>
                  </a:lnTo>
                  <a:lnTo>
                    <a:pt x="396" y="158"/>
                  </a:lnTo>
                  <a:lnTo>
                    <a:pt x="396" y="158"/>
                  </a:lnTo>
                  <a:lnTo>
                    <a:pt x="283" y="222"/>
                  </a:lnTo>
                  <a:lnTo>
                    <a:pt x="383" y="156"/>
                  </a:lnTo>
                  <a:lnTo>
                    <a:pt x="383" y="156"/>
                  </a:lnTo>
                  <a:lnTo>
                    <a:pt x="383" y="156"/>
                  </a:lnTo>
                  <a:lnTo>
                    <a:pt x="272" y="220"/>
                  </a:lnTo>
                  <a:lnTo>
                    <a:pt x="374" y="156"/>
                  </a:lnTo>
                  <a:lnTo>
                    <a:pt x="374" y="156"/>
                  </a:lnTo>
                  <a:lnTo>
                    <a:pt x="372" y="156"/>
                  </a:lnTo>
                  <a:lnTo>
                    <a:pt x="372" y="156"/>
                  </a:lnTo>
                  <a:lnTo>
                    <a:pt x="372" y="156"/>
                  </a:lnTo>
                  <a:lnTo>
                    <a:pt x="372" y="156"/>
                  </a:lnTo>
                  <a:lnTo>
                    <a:pt x="372" y="156"/>
                  </a:lnTo>
                  <a:lnTo>
                    <a:pt x="372" y="156"/>
                  </a:lnTo>
                  <a:lnTo>
                    <a:pt x="372" y="156"/>
                  </a:lnTo>
                  <a:lnTo>
                    <a:pt x="372" y="156"/>
                  </a:lnTo>
                  <a:lnTo>
                    <a:pt x="270" y="214"/>
                  </a:lnTo>
                  <a:lnTo>
                    <a:pt x="366" y="154"/>
                  </a:lnTo>
                  <a:lnTo>
                    <a:pt x="366" y="154"/>
                  </a:lnTo>
                  <a:lnTo>
                    <a:pt x="366" y="154"/>
                  </a:lnTo>
                  <a:lnTo>
                    <a:pt x="306" y="188"/>
                  </a:lnTo>
                  <a:lnTo>
                    <a:pt x="364" y="154"/>
                  </a:lnTo>
                  <a:lnTo>
                    <a:pt x="364" y="154"/>
                  </a:lnTo>
                  <a:lnTo>
                    <a:pt x="362" y="154"/>
                  </a:lnTo>
                  <a:lnTo>
                    <a:pt x="238" y="226"/>
                  </a:lnTo>
                  <a:lnTo>
                    <a:pt x="340" y="152"/>
                  </a:lnTo>
                  <a:lnTo>
                    <a:pt x="340" y="149"/>
                  </a:lnTo>
                  <a:lnTo>
                    <a:pt x="340" y="149"/>
                  </a:lnTo>
                  <a:lnTo>
                    <a:pt x="255" y="199"/>
                  </a:lnTo>
                  <a:lnTo>
                    <a:pt x="336" y="149"/>
                  </a:lnTo>
                  <a:lnTo>
                    <a:pt x="336" y="149"/>
                  </a:lnTo>
                  <a:lnTo>
                    <a:pt x="336" y="149"/>
                  </a:lnTo>
                  <a:lnTo>
                    <a:pt x="210" y="222"/>
                  </a:lnTo>
                  <a:lnTo>
                    <a:pt x="312" y="145"/>
                  </a:lnTo>
                  <a:lnTo>
                    <a:pt x="312" y="145"/>
                  </a:lnTo>
                  <a:lnTo>
                    <a:pt x="312" y="145"/>
                  </a:lnTo>
                  <a:lnTo>
                    <a:pt x="186" y="218"/>
                  </a:lnTo>
                  <a:lnTo>
                    <a:pt x="289" y="141"/>
                  </a:lnTo>
                  <a:lnTo>
                    <a:pt x="289" y="139"/>
                  </a:lnTo>
                  <a:lnTo>
                    <a:pt x="289" y="139"/>
                  </a:lnTo>
                  <a:lnTo>
                    <a:pt x="173" y="207"/>
                  </a:lnTo>
                  <a:lnTo>
                    <a:pt x="278" y="139"/>
                  </a:lnTo>
                  <a:lnTo>
                    <a:pt x="280" y="137"/>
                  </a:lnTo>
                  <a:lnTo>
                    <a:pt x="278" y="137"/>
                  </a:lnTo>
                  <a:lnTo>
                    <a:pt x="171" y="199"/>
                  </a:lnTo>
                  <a:lnTo>
                    <a:pt x="272" y="137"/>
                  </a:lnTo>
                  <a:lnTo>
                    <a:pt x="272" y="134"/>
                  </a:lnTo>
                  <a:lnTo>
                    <a:pt x="272" y="134"/>
                  </a:lnTo>
                  <a:lnTo>
                    <a:pt x="152" y="205"/>
                  </a:lnTo>
                  <a:lnTo>
                    <a:pt x="257" y="132"/>
                  </a:lnTo>
                  <a:lnTo>
                    <a:pt x="257" y="132"/>
                  </a:lnTo>
                  <a:lnTo>
                    <a:pt x="257" y="130"/>
                  </a:lnTo>
                  <a:lnTo>
                    <a:pt x="216" y="156"/>
                  </a:lnTo>
                  <a:lnTo>
                    <a:pt x="257" y="132"/>
                  </a:lnTo>
                  <a:lnTo>
                    <a:pt x="257" y="130"/>
                  </a:lnTo>
                  <a:lnTo>
                    <a:pt x="255" y="130"/>
                  </a:lnTo>
                  <a:lnTo>
                    <a:pt x="182" y="173"/>
                  </a:lnTo>
                  <a:lnTo>
                    <a:pt x="253" y="130"/>
                  </a:lnTo>
                  <a:lnTo>
                    <a:pt x="253" y="130"/>
                  </a:lnTo>
                  <a:lnTo>
                    <a:pt x="253" y="130"/>
                  </a:lnTo>
                  <a:lnTo>
                    <a:pt x="128" y="201"/>
                  </a:lnTo>
                  <a:lnTo>
                    <a:pt x="229" y="124"/>
                  </a:lnTo>
                  <a:lnTo>
                    <a:pt x="229" y="124"/>
                  </a:lnTo>
                  <a:lnTo>
                    <a:pt x="229" y="124"/>
                  </a:lnTo>
                  <a:lnTo>
                    <a:pt x="137" y="177"/>
                  </a:lnTo>
                  <a:lnTo>
                    <a:pt x="225" y="122"/>
                  </a:lnTo>
                  <a:lnTo>
                    <a:pt x="225" y="122"/>
                  </a:lnTo>
                  <a:lnTo>
                    <a:pt x="225" y="122"/>
                  </a:lnTo>
                  <a:lnTo>
                    <a:pt x="116" y="184"/>
                  </a:lnTo>
                  <a:lnTo>
                    <a:pt x="225" y="115"/>
                  </a:lnTo>
                  <a:close/>
                  <a:moveTo>
                    <a:pt x="263" y="0"/>
                  </a:moveTo>
                  <a:lnTo>
                    <a:pt x="45" y="126"/>
                  </a:lnTo>
                  <a:lnTo>
                    <a:pt x="250" y="2"/>
                  </a:lnTo>
                  <a:lnTo>
                    <a:pt x="250" y="0"/>
                  </a:lnTo>
                  <a:lnTo>
                    <a:pt x="250" y="0"/>
                  </a:lnTo>
                  <a:lnTo>
                    <a:pt x="41" y="119"/>
                  </a:lnTo>
                  <a:lnTo>
                    <a:pt x="238" y="2"/>
                  </a:lnTo>
                  <a:lnTo>
                    <a:pt x="238" y="0"/>
                  </a:lnTo>
                  <a:lnTo>
                    <a:pt x="235" y="0"/>
                  </a:lnTo>
                  <a:lnTo>
                    <a:pt x="13" y="130"/>
                  </a:lnTo>
                  <a:lnTo>
                    <a:pt x="195" y="8"/>
                  </a:lnTo>
                  <a:lnTo>
                    <a:pt x="195" y="8"/>
                  </a:lnTo>
                  <a:lnTo>
                    <a:pt x="193" y="8"/>
                  </a:lnTo>
                  <a:lnTo>
                    <a:pt x="37" y="98"/>
                  </a:lnTo>
                  <a:lnTo>
                    <a:pt x="122" y="36"/>
                  </a:lnTo>
                  <a:lnTo>
                    <a:pt x="122" y="36"/>
                  </a:lnTo>
                  <a:lnTo>
                    <a:pt x="122" y="34"/>
                  </a:lnTo>
                  <a:lnTo>
                    <a:pt x="96" y="49"/>
                  </a:lnTo>
                  <a:lnTo>
                    <a:pt x="96" y="49"/>
                  </a:lnTo>
                  <a:lnTo>
                    <a:pt x="99" y="49"/>
                  </a:lnTo>
                  <a:lnTo>
                    <a:pt x="114" y="40"/>
                  </a:lnTo>
                  <a:lnTo>
                    <a:pt x="28" y="102"/>
                  </a:lnTo>
                  <a:lnTo>
                    <a:pt x="28" y="102"/>
                  </a:lnTo>
                  <a:lnTo>
                    <a:pt x="28" y="104"/>
                  </a:lnTo>
                  <a:lnTo>
                    <a:pt x="182" y="15"/>
                  </a:lnTo>
                  <a:lnTo>
                    <a:pt x="0" y="137"/>
                  </a:lnTo>
                  <a:lnTo>
                    <a:pt x="0" y="137"/>
                  </a:lnTo>
                  <a:lnTo>
                    <a:pt x="0" y="137"/>
                  </a:lnTo>
                  <a:lnTo>
                    <a:pt x="201" y="21"/>
                  </a:lnTo>
                  <a:lnTo>
                    <a:pt x="7" y="141"/>
                  </a:lnTo>
                  <a:lnTo>
                    <a:pt x="7" y="141"/>
                  </a:lnTo>
                  <a:lnTo>
                    <a:pt x="7" y="141"/>
                  </a:lnTo>
                  <a:lnTo>
                    <a:pt x="216" y="21"/>
                  </a:lnTo>
                  <a:lnTo>
                    <a:pt x="13" y="145"/>
                  </a:lnTo>
                  <a:lnTo>
                    <a:pt x="13" y="145"/>
                  </a:lnTo>
                  <a:lnTo>
                    <a:pt x="13" y="145"/>
                  </a:lnTo>
                  <a:lnTo>
                    <a:pt x="248" y="10"/>
                  </a:lnTo>
                  <a:lnTo>
                    <a:pt x="26" y="154"/>
                  </a:lnTo>
                  <a:lnTo>
                    <a:pt x="26" y="154"/>
                  </a:lnTo>
                  <a:lnTo>
                    <a:pt x="26" y="154"/>
                  </a:lnTo>
                  <a:lnTo>
                    <a:pt x="257" y="21"/>
                  </a:lnTo>
                  <a:lnTo>
                    <a:pt x="34" y="158"/>
                  </a:lnTo>
                  <a:lnTo>
                    <a:pt x="34" y="160"/>
                  </a:lnTo>
                  <a:lnTo>
                    <a:pt x="34" y="160"/>
                  </a:lnTo>
                  <a:lnTo>
                    <a:pt x="280" y="17"/>
                  </a:lnTo>
                  <a:lnTo>
                    <a:pt x="45" y="167"/>
                  </a:lnTo>
                  <a:lnTo>
                    <a:pt x="45" y="167"/>
                  </a:lnTo>
                  <a:lnTo>
                    <a:pt x="45" y="167"/>
                  </a:lnTo>
                  <a:lnTo>
                    <a:pt x="203" y="77"/>
                  </a:lnTo>
                  <a:lnTo>
                    <a:pt x="47" y="167"/>
                  </a:lnTo>
                  <a:lnTo>
                    <a:pt x="47" y="167"/>
                  </a:lnTo>
                  <a:lnTo>
                    <a:pt x="47" y="167"/>
                  </a:lnTo>
                  <a:lnTo>
                    <a:pt x="47" y="169"/>
                  </a:lnTo>
                  <a:lnTo>
                    <a:pt x="47" y="169"/>
                  </a:lnTo>
                  <a:lnTo>
                    <a:pt x="47" y="169"/>
                  </a:lnTo>
                  <a:lnTo>
                    <a:pt x="47" y="169"/>
                  </a:lnTo>
                  <a:lnTo>
                    <a:pt x="47" y="169"/>
                  </a:lnTo>
                  <a:lnTo>
                    <a:pt x="47" y="169"/>
                  </a:lnTo>
                  <a:lnTo>
                    <a:pt x="210" y="75"/>
                  </a:lnTo>
                  <a:lnTo>
                    <a:pt x="49" y="169"/>
                  </a:lnTo>
                  <a:lnTo>
                    <a:pt x="49" y="169"/>
                  </a:lnTo>
                  <a:lnTo>
                    <a:pt x="49" y="169"/>
                  </a:lnTo>
                  <a:lnTo>
                    <a:pt x="49" y="169"/>
                  </a:lnTo>
                  <a:lnTo>
                    <a:pt x="49" y="169"/>
                  </a:lnTo>
                  <a:lnTo>
                    <a:pt x="49" y="169"/>
                  </a:lnTo>
                  <a:lnTo>
                    <a:pt x="49" y="169"/>
                  </a:lnTo>
                  <a:lnTo>
                    <a:pt x="49" y="169"/>
                  </a:lnTo>
                  <a:lnTo>
                    <a:pt x="51" y="169"/>
                  </a:lnTo>
                  <a:lnTo>
                    <a:pt x="51" y="169"/>
                  </a:lnTo>
                  <a:lnTo>
                    <a:pt x="51" y="169"/>
                  </a:lnTo>
                  <a:lnTo>
                    <a:pt x="51" y="169"/>
                  </a:lnTo>
                  <a:lnTo>
                    <a:pt x="291" y="30"/>
                  </a:lnTo>
                  <a:lnTo>
                    <a:pt x="58" y="173"/>
                  </a:lnTo>
                  <a:lnTo>
                    <a:pt x="58" y="173"/>
                  </a:lnTo>
                  <a:lnTo>
                    <a:pt x="58" y="173"/>
                  </a:lnTo>
                  <a:lnTo>
                    <a:pt x="312" y="27"/>
                  </a:lnTo>
                  <a:lnTo>
                    <a:pt x="71" y="179"/>
                  </a:lnTo>
                  <a:lnTo>
                    <a:pt x="71" y="181"/>
                  </a:lnTo>
                  <a:lnTo>
                    <a:pt x="71" y="181"/>
                  </a:lnTo>
                  <a:lnTo>
                    <a:pt x="297" y="51"/>
                  </a:lnTo>
                  <a:lnTo>
                    <a:pt x="75" y="184"/>
                  </a:lnTo>
                  <a:lnTo>
                    <a:pt x="75" y="184"/>
                  </a:lnTo>
                  <a:lnTo>
                    <a:pt x="75" y="184"/>
                  </a:lnTo>
                  <a:lnTo>
                    <a:pt x="75" y="184"/>
                  </a:lnTo>
                  <a:lnTo>
                    <a:pt x="77" y="184"/>
                  </a:lnTo>
                  <a:lnTo>
                    <a:pt x="308" y="49"/>
                  </a:lnTo>
                  <a:lnTo>
                    <a:pt x="81" y="186"/>
                  </a:lnTo>
                  <a:lnTo>
                    <a:pt x="81" y="186"/>
                  </a:lnTo>
                  <a:lnTo>
                    <a:pt x="81" y="188"/>
                  </a:lnTo>
                  <a:lnTo>
                    <a:pt x="345" y="36"/>
                  </a:lnTo>
                  <a:lnTo>
                    <a:pt x="223" y="113"/>
                  </a:lnTo>
                  <a:lnTo>
                    <a:pt x="240" y="104"/>
                  </a:lnTo>
                  <a:lnTo>
                    <a:pt x="362" y="25"/>
                  </a:lnTo>
                  <a:lnTo>
                    <a:pt x="362" y="25"/>
                  </a:lnTo>
                  <a:lnTo>
                    <a:pt x="362" y="25"/>
                  </a:lnTo>
                  <a:lnTo>
                    <a:pt x="128" y="160"/>
                  </a:lnTo>
                  <a:lnTo>
                    <a:pt x="355" y="23"/>
                  </a:lnTo>
                  <a:lnTo>
                    <a:pt x="355" y="23"/>
                  </a:lnTo>
                  <a:lnTo>
                    <a:pt x="355" y="23"/>
                  </a:lnTo>
                  <a:lnTo>
                    <a:pt x="355" y="23"/>
                  </a:lnTo>
                  <a:lnTo>
                    <a:pt x="355" y="21"/>
                  </a:lnTo>
                  <a:lnTo>
                    <a:pt x="355" y="21"/>
                  </a:lnTo>
                  <a:lnTo>
                    <a:pt x="355" y="21"/>
                  </a:lnTo>
                  <a:lnTo>
                    <a:pt x="355" y="21"/>
                  </a:lnTo>
                  <a:lnTo>
                    <a:pt x="355" y="21"/>
                  </a:lnTo>
                  <a:lnTo>
                    <a:pt x="128" y="154"/>
                  </a:lnTo>
                  <a:lnTo>
                    <a:pt x="349" y="21"/>
                  </a:lnTo>
                  <a:lnTo>
                    <a:pt x="349" y="19"/>
                  </a:lnTo>
                  <a:lnTo>
                    <a:pt x="349" y="19"/>
                  </a:lnTo>
                  <a:lnTo>
                    <a:pt x="92" y="167"/>
                  </a:lnTo>
                  <a:lnTo>
                    <a:pt x="334" y="15"/>
                  </a:lnTo>
                  <a:lnTo>
                    <a:pt x="334" y="15"/>
                  </a:lnTo>
                  <a:lnTo>
                    <a:pt x="334" y="15"/>
                  </a:lnTo>
                  <a:lnTo>
                    <a:pt x="92" y="154"/>
                  </a:lnTo>
                  <a:lnTo>
                    <a:pt x="325" y="10"/>
                  </a:lnTo>
                  <a:lnTo>
                    <a:pt x="325" y="10"/>
                  </a:lnTo>
                  <a:lnTo>
                    <a:pt x="323" y="10"/>
                  </a:lnTo>
                  <a:lnTo>
                    <a:pt x="161" y="104"/>
                  </a:lnTo>
                  <a:lnTo>
                    <a:pt x="321" y="10"/>
                  </a:lnTo>
                  <a:lnTo>
                    <a:pt x="321" y="10"/>
                  </a:lnTo>
                  <a:lnTo>
                    <a:pt x="321" y="10"/>
                  </a:lnTo>
                  <a:lnTo>
                    <a:pt x="321" y="10"/>
                  </a:lnTo>
                  <a:lnTo>
                    <a:pt x="321" y="10"/>
                  </a:lnTo>
                  <a:lnTo>
                    <a:pt x="321" y="10"/>
                  </a:lnTo>
                  <a:lnTo>
                    <a:pt x="321" y="10"/>
                  </a:lnTo>
                  <a:lnTo>
                    <a:pt x="321" y="10"/>
                  </a:lnTo>
                  <a:lnTo>
                    <a:pt x="321" y="10"/>
                  </a:lnTo>
                  <a:lnTo>
                    <a:pt x="163" y="100"/>
                  </a:lnTo>
                  <a:lnTo>
                    <a:pt x="319" y="10"/>
                  </a:lnTo>
                  <a:lnTo>
                    <a:pt x="319" y="10"/>
                  </a:lnTo>
                  <a:lnTo>
                    <a:pt x="319" y="10"/>
                  </a:lnTo>
                  <a:lnTo>
                    <a:pt x="319" y="10"/>
                  </a:lnTo>
                  <a:lnTo>
                    <a:pt x="319" y="10"/>
                  </a:lnTo>
                  <a:lnTo>
                    <a:pt x="319" y="8"/>
                  </a:lnTo>
                  <a:lnTo>
                    <a:pt x="319" y="8"/>
                  </a:lnTo>
                  <a:lnTo>
                    <a:pt x="319" y="8"/>
                  </a:lnTo>
                  <a:lnTo>
                    <a:pt x="317" y="8"/>
                  </a:lnTo>
                  <a:lnTo>
                    <a:pt x="317" y="8"/>
                  </a:lnTo>
                  <a:lnTo>
                    <a:pt x="317" y="8"/>
                  </a:lnTo>
                  <a:lnTo>
                    <a:pt x="317" y="8"/>
                  </a:lnTo>
                  <a:lnTo>
                    <a:pt x="66" y="154"/>
                  </a:lnTo>
                  <a:lnTo>
                    <a:pt x="302" y="6"/>
                  </a:lnTo>
                  <a:lnTo>
                    <a:pt x="302" y="4"/>
                  </a:lnTo>
                  <a:lnTo>
                    <a:pt x="300" y="4"/>
                  </a:lnTo>
                  <a:lnTo>
                    <a:pt x="64" y="141"/>
                  </a:lnTo>
                  <a:lnTo>
                    <a:pt x="289" y="4"/>
                  </a:lnTo>
                  <a:lnTo>
                    <a:pt x="289" y="2"/>
                  </a:lnTo>
                  <a:lnTo>
                    <a:pt x="289" y="2"/>
                  </a:lnTo>
                  <a:lnTo>
                    <a:pt x="43" y="143"/>
                  </a:lnTo>
                  <a:lnTo>
                    <a:pt x="265" y="2"/>
                  </a:lnTo>
                  <a:lnTo>
                    <a:pt x="265" y="0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D1E8B2"/>
            </a:solidFill>
            <a:ln w="9525">
              <a:solidFill>
                <a:srgbClr val="FF3399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</p:grpSp>
      <p:grpSp>
        <p:nvGrpSpPr>
          <p:cNvPr id="36" name="组合 35"/>
          <p:cNvGrpSpPr/>
          <p:nvPr>
            <p:custDataLst>
              <p:tags r:id="rId31"/>
            </p:custDataLst>
          </p:nvPr>
        </p:nvGrpSpPr>
        <p:grpSpPr>
          <a:xfrm>
            <a:off x="4175934" y="3308001"/>
            <a:ext cx="1690981" cy="1086185"/>
            <a:chOff x="3783013" y="3340100"/>
            <a:chExt cx="1690688" cy="1085850"/>
          </a:xfrm>
        </p:grpSpPr>
        <p:sp>
          <p:nvSpPr>
            <p:cNvPr id="37" name="Freeform 110"/>
            <p:cNvSpPr/>
            <p:nvPr>
              <p:custDataLst>
                <p:tags r:id="rId32"/>
              </p:custDataLst>
            </p:nvPr>
          </p:nvSpPr>
          <p:spPr bwMode="auto">
            <a:xfrm>
              <a:off x="3783013" y="3340100"/>
              <a:ext cx="1633538" cy="1085850"/>
            </a:xfrm>
            <a:custGeom>
              <a:avLst/>
              <a:gdLst>
                <a:gd name="T0" fmla="*/ 302 w 1029"/>
                <a:gd name="T1" fmla="*/ 4 h 684"/>
                <a:gd name="T2" fmla="*/ 272 w 1029"/>
                <a:gd name="T3" fmla="*/ 8 h 684"/>
                <a:gd name="T4" fmla="*/ 152 w 1029"/>
                <a:gd name="T5" fmla="*/ 29 h 684"/>
                <a:gd name="T6" fmla="*/ 6 w 1029"/>
                <a:gd name="T7" fmla="*/ 87 h 684"/>
                <a:gd name="T8" fmla="*/ 26 w 1029"/>
                <a:gd name="T9" fmla="*/ 126 h 684"/>
                <a:gd name="T10" fmla="*/ 36 w 1029"/>
                <a:gd name="T11" fmla="*/ 147 h 684"/>
                <a:gd name="T12" fmla="*/ 41 w 1029"/>
                <a:gd name="T13" fmla="*/ 154 h 684"/>
                <a:gd name="T14" fmla="*/ 62 w 1029"/>
                <a:gd name="T15" fmla="*/ 188 h 684"/>
                <a:gd name="T16" fmla="*/ 272 w 1029"/>
                <a:gd name="T17" fmla="*/ 92 h 684"/>
                <a:gd name="T18" fmla="*/ 402 w 1029"/>
                <a:gd name="T19" fmla="*/ 21 h 684"/>
                <a:gd name="T20" fmla="*/ 105 w 1029"/>
                <a:gd name="T21" fmla="*/ 256 h 684"/>
                <a:gd name="T22" fmla="*/ 113 w 1029"/>
                <a:gd name="T23" fmla="*/ 271 h 684"/>
                <a:gd name="T24" fmla="*/ 118 w 1029"/>
                <a:gd name="T25" fmla="*/ 275 h 684"/>
                <a:gd name="T26" fmla="*/ 126 w 1029"/>
                <a:gd name="T27" fmla="*/ 288 h 684"/>
                <a:gd name="T28" fmla="*/ 141 w 1029"/>
                <a:gd name="T29" fmla="*/ 308 h 684"/>
                <a:gd name="T30" fmla="*/ 177 w 1029"/>
                <a:gd name="T31" fmla="*/ 352 h 684"/>
                <a:gd name="T32" fmla="*/ 203 w 1029"/>
                <a:gd name="T33" fmla="*/ 382 h 684"/>
                <a:gd name="T34" fmla="*/ 665 w 1029"/>
                <a:gd name="T35" fmla="*/ 145 h 684"/>
                <a:gd name="T36" fmla="*/ 235 w 1029"/>
                <a:gd name="T37" fmla="*/ 419 h 684"/>
                <a:gd name="T38" fmla="*/ 265 w 1029"/>
                <a:gd name="T39" fmla="*/ 447 h 684"/>
                <a:gd name="T40" fmla="*/ 308 w 1029"/>
                <a:gd name="T41" fmla="*/ 485 h 684"/>
                <a:gd name="T42" fmla="*/ 321 w 1029"/>
                <a:gd name="T43" fmla="*/ 496 h 684"/>
                <a:gd name="T44" fmla="*/ 556 w 1029"/>
                <a:gd name="T45" fmla="*/ 391 h 684"/>
                <a:gd name="T46" fmla="*/ 404 w 1029"/>
                <a:gd name="T47" fmla="*/ 556 h 684"/>
                <a:gd name="T48" fmla="*/ 415 w 1029"/>
                <a:gd name="T49" fmla="*/ 562 h 684"/>
                <a:gd name="T50" fmla="*/ 432 w 1029"/>
                <a:gd name="T51" fmla="*/ 573 h 684"/>
                <a:gd name="T52" fmla="*/ 462 w 1029"/>
                <a:gd name="T53" fmla="*/ 588 h 684"/>
                <a:gd name="T54" fmla="*/ 513 w 1029"/>
                <a:gd name="T55" fmla="*/ 613 h 684"/>
                <a:gd name="T56" fmla="*/ 565 w 1029"/>
                <a:gd name="T57" fmla="*/ 635 h 684"/>
                <a:gd name="T58" fmla="*/ 612 w 1029"/>
                <a:gd name="T59" fmla="*/ 650 h 684"/>
                <a:gd name="T60" fmla="*/ 691 w 1029"/>
                <a:gd name="T61" fmla="*/ 669 h 684"/>
                <a:gd name="T62" fmla="*/ 787 w 1029"/>
                <a:gd name="T63" fmla="*/ 682 h 684"/>
                <a:gd name="T64" fmla="*/ 838 w 1029"/>
                <a:gd name="T65" fmla="*/ 684 h 684"/>
                <a:gd name="T66" fmla="*/ 945 w 1029"/>
                <a:gd name="T67" fmla="*/ 639 h 684"/>
                <a:gd name="T68" fmla="*/ 1029 w 1029"/>
                <a:gd name="T69" fmla="*/ 660 h 684"/>
                <a:gd name="T70" fmla="*/ 965 w 1029"/>
                <a:gd name="T71" fmla="*/ 641 h 684"/>
                <a:gd name="T72" fmla="*/ 939 w 1029"/>
                <a:gd name="T73" fmla="*/ 631 h 684"/>
                <a:gd name="T74" fmla="*/ 815 w 1029"/>
                <a:gd name="T75" fmla="*/ 675 h 684"/>
                <a:gd name="T76" fmla="*/ 858 w 1029"/>
                <a:gd name="T77" fmla="*/ 588 h 684"/>
                <a:gd name="T78" fmla="*/ 644 w 1029"/>
                <a:gd name="T79" fmla="*/ 650 h 684"/>
                <a:gd name="T80" fmla="*/ 774 w 1029"/>
                <a:gd name="T81" fmla="*/ 532 h 684"/>
                <a:gd name="T82" fmla="*/ 543 w 1029"/>
                <a:gd name="T83" fmla="*/ 611 h 684"/>
                <a:gd name="T84" fmla="*/ 691 w 1029"/>
                <a:gd name="T85" fmla="*/ 470 h 684"/>
                <a:gd name="T86" fmla="*/ 462 w 1029"/>
                <a:gd name="T87" fmla="*/ 575 h 684"/>
                <a:gd name="T88" fmla="*/ 642 w 1029"/>
                <a:gd name="T89" fmla="*/ 429 h 684"/>
                <a:gd name="T90" fmla="*/ 417 w 1029"/>
                <a:gd name="T91" fmla="*/ 547 h 684"/>
                <a:gd name="T92" fmla="*/ 582 w 1029"/>
                <a:gd name="T93" fmla="*/ 376 h 684"/>
                <a:gd name="T94" fmla="*/ 560 w 1029"/>
                <a:gd name="T95" fmla="*/ 357 h 684"/>
                <a:gd name="T96" fmla="*/ 543 w 1029"/>
                <a:gd name="T97" fmla="*/ 340 h 684"/>
                <a:gd name="T98" fmla="*/ 509 w 1029"/>
                <a:gd name="T99" fmla="*/ 305 h 684"/>
                <a:gd name="T100" fmla="*/ 768 w 1029"/>
                <a:gd name="T101" fmla="*/ 109 h 684"/>
                <a:gd name="T102" fmla="*/ 252 w 1029"/>
                <a:gd name="T103" fmla="*/ 382 h 684"/>
                <a:gd name="T104" fmla="*/ 721 w 1029"/>
                <a:gd name="T105" fmla="*/ 81 h 684"/>
                <a:gd name="T106" fmla="*/ 663 w 1029"/>
                <a:gd name="T107" fmla="*/ 53 h 684"/>
                <a:gd name="T108" fmla="*/ 607 w 1029"/>
                <a:gd name="T109" fmla="*/ 32 h 684"/>
                <a:gd name="T110" fmla="*/ 580 w 1029"/>
                <a:gd name="T111" fmla="*/ 23 h 684"/>
                <a:gd name="T112" fmla="*/ 554 w 1029"/>
                <a:gd name="T113" fmla="*/ 19 h 684"/>
                <a:gd name="T114" fmla="*/ 552 w 1029"/>
                <a:gd name="T115" fmla="*/ 17 h 684"/>
                <a:gd name="T116" fmla="*/ 500 w 1029"/>
                <a:gd name="T117" fmla="*/ 8 h 684"/>
                <a:gd name="T118" fmla="*/ 432 w 1029"/>
                <a:gd name="T119" fmla="*/ 2 h 684"/>
                <a:gd name="T120" fmla="*/ 426 w 1029"/>
                <a:gd name="T121" fmla="*/ 2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29" h="684">
                  <a:moveTo>
                    <a:pt x="387" y="0"/>
                  </a:moveTo>
                  <a:lnTo>
                    <a:pt x="79" y="177"/>
                  </a:lnTo>
                  <a:lnTo>
                    <a:pt x="355" y="2"/>
                  </a:lnTo>
                  <a:lnTo>
                    <a:pt x="355" y="2"/>
                  </a:lnTo>
                  <a:lnTo>
                    <a:pt x="353" y="2"/>
                  </a:lnTo>
                  <a:lnTo>
                    <a:pt x="103" y="147"/>
                  </a:lnTo>
                  <a:lnTo>
                    <a:pt x="342" y="2"/>
                  </a:lnTo>
                  <a:lnTo>
                    <a:pt x="342" y="2"/>
                  </a:lnTo>
                  <a:lnTo>
                    <a:pt x="342" y="2"/>
                  </a:lnTo>
                  <a:lnTo>
                    <a:pt x="342" y="2"/>
                  </a:lnTo>
                  <a:lnTo>
                    <a:pt x="342" y="2"/>
                  </a:lnTo>
                  <a:lnTo>
                    <a:pt x="103" y="139"/>
                  </a:lnTo>
                  <a:lnTo>
                    <a:pt x="331" y="2"/>
                  </a:lnTo>
                  <a:lnTo>
                    <a:pt x="331" y="2"/>
                  </a:lnTo>
                  <a:lnTo>
                    <a:pt x="331" y="2"/>
                  </a:lnTo>
                  <a:lnTo>
                    <a:pt x="68" y="154"/>
                  </a:lnTo>
                  <a:lnTo>
                    <a:pt x="302" y="6"/>
                  </a:lnTo>
                  <a:lnTo>
                    <a:pt x="302" y="4"/>
                  </a:lnTo>
                  <a:lnTo>
                    <a:pt x="302" y="4"/>
                  </a:lnTo>
                  <a:lnTo>
                    <a:pt x="73" y="13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2" y="6"/>
                  </a:lnTo>
                  <a:lnTo>
                    <a:pt x="135" y="92"/>
                  </a:lnTo>
                  <a:lnTo>
                    <a:pt x="278" y="8"/>
                  </a:lnTo>
                  <a:lnTo>
                    <a:pt x="278" y="8"/>
                  </a:lnTo>
                  <a:lnTo>
                    <a:pt x="278" y="8"/>
                  </a:lnTo>
                  <a:lnTo>
                    <a:pt x="278" y="6"/>
                  </a:lnTo>
                  <a:lnTo>
                    <a:pt x="278" y="6"/>
                  </a:lnTo>
                  <a:lnTo>
                    <a:pt x="278" y="6"/>
                  </a:lnTo>
                  <a:lnTo>
                    <a:pt x="278" y="6"/>
                  </a:lnTo>
                  <a:lnTo>
                    <a:pt x="137" y="87"/>
                  </a:lnTo>
                  <a:lnTo>
                    <a:pt x="272" y="8"/>
                  </a:lnTo>
                  <a:lnTo>
                    <a:pt x="272" y="8"/>
                  </a:lnTo>
                  <a:lnTo>
                    <a:pt x="272" y="8"/>
                  </a:lnTo>
                  <a:lnTo>
                    <a:pt x="272" y="8"/>
                  </a:lnTo>
                  <a:lnTo>
                    <a:pt x="272" y="8"/>
                  </a:lnTo>
                  <a:lnTo>
                    <a:pt x="272" y="8"/>
                  </a:lnTo>
                  <a:lnTo>
                    <a:pt x="272" y="8"/>
                  </a:lnTo>
                  <a:lnTo>
                    <a:pt x="51" y="134"/>
                  </a:lnTo>
                  <a:lnTo>
                    <a:pt x="239" y="12"/>
                  </a:lnTo>
                  <a:lnTo>
                    <a:pt x="239" y="12"/>
                  </a:lnTo>
                  <a:lnTo>
                    <a:pt x="239" y="12"/>
                  </a:lnTo>
                  <a:lnTo>
                    <a:pt x="53" y="119"/>
                  </a:lnTo>
                  <a:lnTo>
                    <a:pt x="218" y="17"/>
                  </a:lnTo>
                  <a:lnTo>
                    <a:pt x="218" y="17"/>
                  </a:lnTo>
                  <a:lnTo>
                    <a:pt x="216" y="15"/>
                  </a:lnTo>
                  <a:lnTo>
                    <a:pt x="36" y="119"/>
                  </a:lnTo>
                  <a:lnTo>
                    <a:pt x="175" y="25"/>
                  </a:lnTo>
                  <a:lnTo>
                    <a:pt x="175" y="23"/>
                  </a:lnTo>
                  <a:lnTo>
                    <a:pt x="173" y="23"/>
                  </a:lnTo>
                  <a:lnTo>
                    <a:pt x="38" y="102"/>
                  </a:lnTo>
                  <a:lnTo>
                    <a:pt x="152" y="29"/>
                  </a:lnTo>
                  <a:lnTo>
                    <a:pt x="152" y="29"/>
                  </a:lnTo>
                  <a:lnTo>
                    <a:pt x="150" y="29"/>
                  </a:lnTo>
                  <a:lnTo>
                    <a:pt x="34" y="96"/>
                  </a:lnTo>
                  <a:lnTo>
                    <a:pt x="128" y="36"/>
                  </a:lnTo>
                  <a:lnTo>
                    <a:pt x="128" y="34"/>
                  </a:lnTo>
                  <a:lnTo>
                    <a:pt x="128" y="34"/>
                  </a:lnTo>
                  <a:lnTo>
                    <a:pt x="17" y="100"/>
                  </a:lnTo>
                  <a:lnTo>
                    <a:pt x="66" y="53"/>
                  </a:lnTo>
                  <a:lnTo>
                    <a:pt x="66" y="53"/>
                  </a:lnTo>
                  <a:lnTo>
                    <a:pt x="66" y="53"/>
                  </a:lnTo>
                  <a:lnTo>
                    <a:pt x="6" y="87"/>
                  </a:lnTo>
                  <a:lnTo>
                    <a:pt x="2" y="77"/>
                  </a:lnTo>
                  <a:lnTo>
                    <a:pt x="2" y="77"/>
                  </a:lnTo>
                  <a:lnTo>
                    <a:pt x="2" y="77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79"/>
                  </a:lnTo>
                  <a:lnTo>
                    <a:pt x="2" y="77"/>
                  </a:lnTo>
                  <a:lnTo>
                    <a:pt x="6" y="87"/>
                  </a:lnTo>
                  <a:lnTo>
                    <a:pt x="6" y="89"/>
                  </a:lnTo>
                  <a:lnTo>
                    <a:pt x="6" y="89"/>
                  </a:lnTo>
                  <a:lnTo>
                    <a:pt x="64" y="55"/>
                  </a:lnTo>
                  <a:lnTo>
                    <a:pt x="13" y="102"/>
                  </a:lnTo>
                  <a:lnTo>
                    <a:pt x="13" y="102"/>
                  </a:lnTo>
                  <a:lnTo>
                    <a:pt x="13" y="102"/>
                  </a:lnTo>
                  <a:lnTo>
                    <a:pt x="111" y="47"/>
                  </a:lnTo>
                  <a:lnTo>
                    <a:pt x="15" y="106"/>
                  </a:lnTo>
                  <a:lnTo>
                    <a:pt x="15" y="109"/>
                  </a:lnTo>
                  <a:lnTo>
                    <a:pt x="17" y="109"/>
                  </a:lnTo>
                  <a:lnTo>
                    <a:pt x="133" y="40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19" y="115"/>
                  </a:lnTo>
                  <a:lnTo>
                    <a:pt x="165" y="32"/>
                  </a:lnTo>
                  <a:lnTo>
                    <a:pt x="26" y="126"/>
                  </a:lnTo>
                  <a:lnTo>
                    <a:pt x="26" y="126"/>
                  </a:lnTo>
                  <a:lnTo>
                    <a:pt x="26" y="126"/>
                  </a:lnTo>
                  <a:lnTo>
                    <a:pt x="195" y="29"/>
                  </a:lnTo>
                  <a:lnTo>
                    <a:pt x="30" y="132"/>
                  </a:lnTo>
                  <a:lnTo>
                    <a:pt x="30" y="134"/>
                  </a:lnTo>
                  <a:lnTo>
                    <a:pt x="30" y="134"/>
                  </a:lnTo>
                  <a:lnTo>
                    <a:pt x="222" y="23"/>
                  </a:lnTo>
                  <a:lnTo>
                    <a:pt x="34" y="143"/>
                  </a:lnTo>
                  <a:lnTo>
                    <a:pt x="34" y="145"/>
                  </a:lnTo>
                  <a:lnTo>
                    <a:pt x="36" y="145"/>
                  </a:lnTo>
                  <a:lnTo>
                    <a:pt x="173" y="66"/>
                  </a:lnTo>
                  <a:lnTo>
                    <a:pt x="36" y="145"/>
                  </a:lnTo>
                  <a:lnTo>
                    <a:pt x="36" y="145"/>
                  </a:lnTo>
                  <a:lnTo>
                    <a:pt x="36" y="145"/>
                  </a:lnTo>
                  <a:lnTo>
                    <a:pt x="36" y="145"/>
                  </a:lnTo>
                  <a:lnTo>
                    <a:pt x="36" y="145"/>
                  </a:lnTo>
                  <a:lnTo>
                    <a:pt x="36" y="145"/>
                  </a:lnTo>
                  <a:lnTo>
                    <a:pt x="36" y="147"/>
                  </a:lnTo>
                  <a:lnTo>
                    <a:pt x="36" y="147"/>
                  </a:lnTo>
                  <a:lnTo>
                    <a:pt x="36" y="147"/>
                  </a:lnTo>
                  <a:lnTo>
                    <a:pt x="36" y="147"/>
                  </a:lnTo>
                  <a:lnTo>
                    <a:pt x="36" y="147"/>
                  </a:lnTo>
                  <a:lnTo>
                    <a:pt x="36" y="147"/>
                  </a:lnTo>
                  <a:lnTo>
                    <a:pt x="180" y="64"/>
                  </a:lnTo>
                  <a:lnTo>
                    <a:pt x="38" y="147"/>
                  </a:lnTo>
                  <a:lnTo>
                    <a:pt x="38" y="147"/>
                  </a:lnTo>
                  <a:lnTo>
                    <a:pt x="38" y="147"/>
                  </a:lnTo>
                  <a:lnTo>
                    <a:pt x="38" y="147"/>
                  </a:lnTo>
                  <a:lnTo>
                    <a:pt x="38" y="147"/>
                  </a:lnTo>
                  <a:lnTo>
                    <a:pt x="36" y="147"/>
                  </a:lnTo>
                  <a:lnTo>
                    <a:pt x="36" y="149"/>
                  </a:lnTo>
                  <a:lnTo>
                    <a:pt x="38" y="149"/>
                  </a:lnTo>
                  <a:lnTo>
                    <a:pt x="38" y="149"/>
                  </a:lnTo>
                  <a:lnTo>
                    <a:pt x="38" y="149"/>
                  </a:lnTo>
                  <a:lnTo>
                    <a:pt x="38" y="149"/>
                  </a:lnTo>
                  <a:lnTo>
                    <a:pt x="38" y="149"/>
                  </a:lnTo>
                  <a:lnTo>
                    <a:pt x="252" y="25"/>
                  </a:lnTo>
                  <a:lnTo>
                    <a:pt x="41" y="154"/>
                  </a:lnTo>
                  <a:lnTo>
                    <a:pt x="41" y="156"/>
                  </a:lnTo>
                  <a:lnTo>
                    <a:pt x="43" y="156"/>
                  </a:lnTo>
                  <a:lnTo>
                    <a:pt x="282" y="17"/>
                  </a:lnTo>
                  <a:lnTo>
                    <a:pt x="47" y="164"/>
                  </a:lnTo>
                  <a:lnTo>
                    <a:pt x="47" y="166"/>
                  </a:lnTo>
                  <a:lnTo>
                    <a:pt x="49" y="166"/>
                  </a:lnTo>
                  <a:lnTo>
                    <a:pt x="278" y="34"/>
                  </a:lnTo>
                  <a:lnTo>
                    <a:pt x="49" y="169"/>
                  </a:lnTo>
                  <a:lnTo>
                    <a:pt x="49" y="171"/>
                  </a:lnTo>
                  <a:lnTo>
                    <a:pt x="49" y="171"/>
                  </a:lnTo>
                  <a:lnTo>
                    <a:pt x="49" y="171"/>
                  </a:lnTo>
                  <a:lnTo>
                    <a:pt x="51" y="171"/>
                  </a:lnTo>
                  <a:lnTo>
                    <a:pt x="293" y="29"/>
                  </a:lnTo>
                  <a:lnTo>
                    <a:pt x="53" y="175"/>
                  </a:lnTo>
                  <a:lnTo>
                    <a:pt x="53" y="175"/>
                  </a:lnTo>
                  <a:lnTo>
                    <a:pt x="53" y="175"/>
                  </a:lnTo>
                  <a:lnTo>
                    <a:pt x="336" y="12"/>
                  </a:lnTo>
                  <a:lnTo>
                    <a:pt x="62" y="188"/>
                  </a:lnTo>
                  <a:lnTo>
                    <a:pt x="62" y="188"/>
                  </a:lnTo>
                  <a:lnTo>
                    <a:pt x="62" y="188"/>
                  </a:lnTo>
                  <a:lnTo>
                    <a:pt x="299" y="51"/>
                  </a:lnTo>
                  <a:lnTo>
                    <a:pt x="62" y="192"/>
                  </a:lnTo>
                  <a:lnTo>
                    <a:pt x="62" y="192"/>
                  </a:lnTo>
                  <a:lnTo>
                    <a:pt x="62" y="192"/>
                  </a:lnTo>
                  <a:lnTo>
                    <a:pt x="62" y="192"/>
                  </a:lnTo>
                  <a:lnTo>
                    <a:pt x="62" y="192"/>
                  </a:lnTo>
                  <a:lnTo>
                    <a:pt x="62" y="192"/>
                  </a:lnTo>
                  <a:lnTo>
                    <a:pt x="62" y="192"/>
                  </a:lnTo>
                  <a:lnTo>
                    <a:pt x="64" y="192"/>
                  </a:lnTo>
                  <a:lnTo>
                    <a:pt x="64" y="192"/>
                  </a:lnTo>
                  <a:lnTo>
                    <a:pt x="64" y="192"/>
                  </a:lnTo>
                  <a:lnTo>
                    <a:pt x="376" y="12"/>
                  </a:lnTo>
                  <a:lnTo>
                    <a:pt x="73" y="207"/>
                  </a:lnTo>
                  <a:lnTo>
                    <a:pt x="73" y="207"/>
                  </a:lnTo>
                  <a:lnTo>
                    <a:pt x="73" y="207"/>
                  </a:lnTo>
                  <a:lnTo>
                    <a:pt x="272" y="92"/>
                  </a:lnTo>
                  <a:lnTo>
                    <a:pt x="73" y="207"/>
                  </a:lnTo>
                  <a:lnTo>
                    <a:pt x="73" y="207"/>
                  </a:lnTo>
                  <a:lnTo>
                    <a:pt x="73" y="209"/>
                  </a:lnTo>
                  <a:lnTo>
                    <a:pt x="73" y="209"/>
                  </a:lnTo>
                  <a:lnTo>
                    <a:pt x="73" y="209"/>
                  </a:lnTo>
                  <a:lnTo>
                    <a:pt x="73" y="209"/>
                  </a:lnTo>
                  <a:lnTo>
                    <a:pt x="73" y="209"/>
                  </a:lnTo>
                  <a:lnTo>
                    <a:pt x="73" y="209"/>
                  </a:lnTo>
                  <a:lnTo>
                    <a:pt x="73" y="209"/>
                  </a:lnTo>
                  <a:lnTo>
                    <a:pt x="186" y="143"/>
                  </a:lnTo>
                  <a:lnTo>
                    <a:pt x="73" y="209"/>
                  </a:lnTo>
                  <a:lnTo>
                    <a:pt x="73" y="209"/>
                  </a:lnTo>
                  <a:lnTo>
                    <a:pt x="73" y="209"/>
                  </a:lnTo>
                  <a:lnTo>
                    <a:pt x="73" y="209"/>
                  </a:lnTo>
                  <a:lnTo>
                    <a:pt x="75" y="209"/>
                  </a:lnTo>
                  <a:lnTo>
                    <a:pt x="75" y="209"/>
                  </a:lnTo>
                  <a:lnTo>
                    <a:pt x="75" y="209"/>
                  </a:lnTo>
                  <a:lnTo>
                    <a:pt x="402" y="21"/>
                  </a:lnTo>
                  <a:lnTo>
                    <a:pt x="79" y="218"/>
                  </a:lnTo>
                  <a:lnTo>
                    <a:pt x="79" y="218"/>
                  </a:lnTo>
                  <a:lnTo>
                    <a:pt x="79" y="220"/>
                  </a:lnTo>
                  <a:lnTo>
                    <a:pt x="381" y="44"/>
                  </a:lnTo>
                  <a:lnTo>
                    <a:pt x="81" y="222"/>
                  </a:lnTo>
                  <a:lnTo>
                    <a:pt x="81" y="222"/>
                  </a:lnTo>
                  <a:lnTo>
                    <a:pt x="83" y="224"/>
                  </a:lnTo>
                  <a:lnTo>
                    <a:pt x="413" y="32"/>
                  </a:lnTo>
                  <a:lnTo>
                    <a:pt x="85" y="228"/>
                  </a:lnTo>
                  <a:lnTo>
                    <a:pt x="85" y="228"/>
                  </a:lnTo>
                  <a:lnTo>
                    <a:pt x="88" y="231"/>
                  </a:lnTo>
                  <a:lnTo>
                    <a:pt x="451" y="19"/>
                  </a:lnTo>
                  <a:lnTo>
                    <a:pt x="94" y="241"/>
                  </a:lnTo>
                  <a:lnTo>
                    <a:pt x="94" y="243"/>
                  </a:lnTo>
                  <a:lnTo>
                    <a:pt x="96" y="243"/>
                  </a:lnTo>
                  <a:lnTo>
                    <a:pt x="477" y="23"/>
                  </a:lnTo>
                  <a:lnTo>
                    <a:pt x="105" y="256"/>
                  </a:lnTo>
                  <a:lnTo>
                    <a:pt x="105" y="256"/>
                  </a:lnTo>
                  <a:lnTo>
                    <a:pt x="105" y="256"/>
                  </a:lnTo>
                  <a:lnTo>
                    <a:pt x="372" y="102"/>
                  </a:lnTo>
                  <a:lnTo>
                    <a:pt x="105" y="258"/>
                  </a:lnTo>
                  <a:lnTo>
                    <a:pt x="105" y="258"/>
                  </a:lnTo>
                  <a:lnTo>
                    <a:pt x="105" y="258"/>
                  </a:lnTo>
                  <a:lnTo>
                    <a:pt x="105" y="258"/>
                  </a:lnTo>
                  <a:lnTo>
                    <a:pt x="105" y="258"/>
                  </a:lnTo>
                  <a:lnTo>
                    <a:pt x="107" y="258"/>
                  </a:lnTo>
                  <a:lnTo>
                    <a:pt x="107" y="258"/>
                  </a:lnTo>
                  <a:lnTo>
                    <a:pt x="107" y="258"/>
                  </a:lnTo>
                  <a:lnTo>
                    <a:pt x="107" y="258"/>
                  </a:lnTo>
                  <a:lnTo>
                    <a:pt x="500" y="29"/>
                  </a:lnTo>
                  <a:lnTo>
                    <a:pt x="113" y="269"/>
                  </a:lnTo>
                  <a:lnTo>
                    <a:pt x="113" y="269"/>
                  </a:lnTo>
                  <a:lnTo>
                    <a:pt x="113" y="269"/>
                  </a:lnTo>
                  <a:lnTo>
                    <a:pt x="302" y="162"/>
                  </a:lnTo>
                  <a:lnTo>
                    <a:pt x="113" y="271"/>
                  </a:lnTo>
                  <a:lnTo>
                    <a:pt x="113" y="271"/>
                  </a:lnTo>
                  <a:lnTo>
                    <a:pt x="113" y="271"/>
                  </a:lnTo>
                  <a:lnTo>
                    <a:pt x="113" y="271"/>
                  </a:lnTo>
                  <a:lnTo>
                    <a:pt x="113" y="271"/>
                  </a:lnTo>
                  <a:lnTo>
                    <a:pt x="113" y="271"/>
                  </a:lnTo>
                  <a:lnTo>
                    <a:pt x="113" y="271"/>
                  </a:lnTo>
                  <a:lnTo>
                    <a:pt x="113" y="271"/>
                  </a:lnTo>
                  <a:lnTo>
                    <a:pt x="115" y="271"/>
                  </a:lnTo>
                  <a:lnTo>
                    <a:pt x="115" y="271"/>
                  </a:lnTo>
                  <a:lnTo>
                    <a:pt x="451" y="77"/>
                  </a:lnTo>
                  <a:lnTo>
                    <a:pt x="118" y="273"/>
                  </a:lnTo>
                  <a:lnTo>
                    <a:pt x="118" y="273"/>
                  </a:lnTo>
                  <a:lnTo>
                    <a:pt x="115" y="273"/>
                  </a:lnTo>
                  <a:lnTo>
                    <a:pt x="115" y="275"/>
                  </a:lnTo>
                  <a:lnTo>
                    <a:pt x="118" y="275"/>
                  </a:lnTo>
                  <a:lnTo>
                    <a:pt x="118" y="275"/>
                  </a:lnTo>
                  <a:lnTo>
                    <a:pt x="118" y="275"/>
                  </a:lnTo>
                  <a:lnTo>
                    <a:pt x="118" y="275"/>
                  </a:lnTo>
                  <a:lnTo>
                    <a:pt x="118" y="275"/>
                  </a:lnTo>
                  <a:lnTo>
                    <a:pt x="118" y="275"/>
                  </a:lnTo>
                  <a:lnTo>
                    <a:pt x="488" y="62"/>
                  </a:lnTo>
                  <a:lnTo>
                    <a:pt x="120" y="280"/>
                  </a:lnTo>
                  <a:lnTo>
                    <a:pt x="120" y="280"/>
                  </a:lnTo>
                  <a:lnTo>
                    <a:pt x="122" y="280"/>
                  </a:lnTo>
                  <a:lnTo>
                    <a:pt x="511" y="55"/>
                  </a:lnTo>
                  <a:lnTo>
                    <a:pt x="124" y="286"/>
                  </a:lnTo>
                  <a:lnTo>
                    <a:pt x="124" y="286"/>
                  </a:lnTo>
                  <a:lnTo>
                    <a:pt x="126" y="286"/>
                  </a:lnTo>
                  <a:lnTo>
                    <a:pt x="212" y="237"/>
                  </a:lnTo>
                  <a:lnTo>
                    <a:pt x="126" y="286"/>
                  </a:lnTo>
                  <a:lnTo>
                    <a:pt x="126" y="286"/>
                  </a:lnTo>
                  <a:lnTo>
                    <a:pt x="126" y="286"/>
                  </a:lnTo>
                  <a:lnTo>
                    <a:pt x="126" y="286"/>
                  </a:lnTo>
                  <a:lnTo>
                    <a:pt x="126" y="286"/>
                  </a:lnTo>
                  <a:lnTo>
                    <a:pt x="126" y="286"/>
                  </a:lnTo>
                  <a:lnTo>
                    <a:pt x="126" y="286"/>
                  </a:lnTo>
                  <a:lnTo>
                    <a:pt x="126" y="288"/>
                  </a:lnTo>
                  <a:lnTo>
                    <a:pt x="126" y="288"/>
                  </a:lnTo>
                  <a:lnTo>
                    <a:pt x="126" y="288"/>
                  </a:lnTo>
                  <a:lnTo>
                    <a:pt x="419" y="119"/>
                  </a:lnTo>
                  <a:lnTo>
                    <a:pt x="128" y="288"/>
                  </a:lnTo>
                  <a:lnTo>
                    <a:pt x="128" y="288"/>
                  </a:lnTo>
                  <a:lnTo>
                    <a:pt x="126" y="288"/>
                  </a:lnTo>
                  <a:lnTo>
                    <a:pt x="128" y="288"/>
                  </a:lnTo>
                  <a:lnTo>
                    <a:pt x="128" y="290"/>
                  </a:lnTo>
                  <a:lnTo>
                    <a:pt x="128" y="290"/>
                  </a:lnTo>
                  <a:lnTo>
                    <a:pt x="128" y="290"/>
                  </a:lnTo>
                  <a:lnTo>
                    <a:pt x="128" y="290"/>
                  </a:lnTo>
                  <a:lnTo>
                    <a:pt x="128" y="290"/>
                  </a:lnTo>
                  <a:lnTo>
                    <a:pt x="558" y="40"/>
                  </a:lnTo>
                  <a:lnTo>
                    <a:pt x="137" y="303"/>
                  </a:lnTo>
                  <a:lnTo>
                    <a:pt x="137" y="303"/>
                  </a:lnTo>
                  <a:lnTo>
                    <a:pt x="139" y="303"/>
                  </a:lnTo>
                  <a:lnTo>
                    <a:pt x="524" y="81"/>
                  </a:lnTo>
                  <a:lnTo>
                    <a:pt x="141" y="308"/>
                  </a:lnTo>
                  <a:lnTo>
                    <a:pt x="141" y="308"/>
                  </a:lnTo>
                  <a:lnTo>
                    <a:pt x="141" y="308"/>
                  </a:lnTo>
                  <a:lnTo>
                    <a:pt x="577" y="55"/>
                  </a:lnTo>
                  <a:lnTo>
                    <a:pt x="148" y="316"/>
                  </a:lnTo>
                  <a:lnTo>
                    <a:pt x="148" y="318"/>
                  </a:lnTo>
                  <a:lnTo>
                    <a:pt x="150" y="318"/>
                  </a:lnTo>
                  <a:lnTo>
                    <a:pt x="597" y="59"/>
                  </a:lnTo>
                  <a:lnTo>
                    <a:pt x="156" y="329"/>
                  </a:lnTo>
                  <a:lnTo>
                    <a:pt x="156" y="329"/>
                  </a:lnTo>
                  <a:lnTo>
                    <a:pt x="156" y="329"/>
                  </a:lnTo>
                  <a:lnTo>
                    <a:pt x="614" y="66"/>
                  </a:lnTo>
                  <a:lnTo>
                    <a:pt x="167" y="340"/>
                  </a:lnTo>
                  <a:lnTo>
                    <a:pt x="167" y="340"/>
                  </a:lnTo>
                  <a:lnTo>
                    <a:pt x="167" y="340"/>
                  </a:lnTo>
                  <a:lnTo>
                    <a:pt x="633" y="70"/>
                  </a:lnTo>
                  <a:lnTo>
                    <a:pt x="175" y="350"/>
                  </a:lnTo>
                  <a:lnTo>
                    <a:pt x="175" y="352"/>
                  </a:lnTo>
                  <a:lnTo>
                    <a:pt x="177" y="352"/>
                  </a:lnTo>
                  <a:lnTo>
                    <a:pt x="635" y="87"/>
                  </a:lnTo>
                  <a:lnTo>
                    <a:pt x="182" y="359"/>
                  </a:lnTo>
                  <a:lnTo>
                    <a:pt x="182" y="361"/>
                  </a:lnTo>
                  <a:lnTo>
                    <a:pt x="184" y="361"/>
                  </a:lnTo>
                  <a:lnTo>
                    <a:pt x="635" y="98"/>
                  </a:lnTo>
                  <a:lnTo>
                    <a:pt x="188" y="365"/>
                  </a:lnTo>
                  <a:lnTo>
                    <a:pt x="188" y="367"/>
                  </a:lnTo>
                  <a:lnTo>
                    <a:pt x="188" y="367"/>
                  </a:lnTo>
                  <a:lnTo>
                    <a:pt x="659" y="96"/>
                  </a:lnTo>
                  <a:lnTo>
                    <a:pt x="195" y="374"/>
                  </a:lnTo>
                  <a:lnTo>
                    <a:pt x="195" y="376"/>
                  </a:lnTo>
                  <a:lnTo>
                    <a:pt x="197" y="376"/>
                  </a:lnTo>
                  <a:lnTo>
                    <a:pt x="650" y="113"/>
                  </a:lnTo>
                  <a:lnTo>
                    <a:pt x="201" y="380"/>
                  </a:lnTo>
                  <a:lnTo>
                    <a:pt x="201" y="382"/>
                  </a:lnTo>
                  <a:lnTo>
                    <a:pt x="201" y="382"/>
                  </a:lnTo>
                  <a:lnTo>
                    <a:pt x="530" y="192"/>
                  </a:lnTo>
                  <a:lnTo>
                    <a:pt x="203" y="382"/>
                  </a:lnTo>
                  <a:lnTo>
                    <a:pt x="203" y="382"/>
                  </a:lnTo>
                  <a:lnTo>
                    <a:pt x="203" y="382"/>
                  </a:lnTo>
                  <a:lnTo>
                    <a:pt x="203" y="382"/>
                  </a:lnTo>
                  <a:lnTo>
                    <a:pt x="203" y="382"/>
                  </a:lnTo>
                  <a:lnTo>
                    <a:pt x="203" y="382"/>
                  </a:lnTo>
                  <a:lnTo>
                    <a:pt x="203" y="385"/>
                  </a:lnTo>
                  <a:lnTo>
                    <a:pt x="203" y="385"/>
                  </a:lnTo>
                  <a:lnTo>
                    <a:pt x="203" y="385"/>
                  </a:lnTo>
                  <a:lnTo>
                    <a:pt x="203" y="385"/>
                  </a:lnTo>
                  <a:lnTo>
                    <a:pt x="669" y="115"/>
                  </a:lnTo>
                  <a:lnTo>
                    <a:pt x="210" y="389"/>
                  </a:lnTo>
                  <a:lnTo>
                    <a:pt x="210" y="391"/>
                  </a:lnTo>
                  <a:lnTo>
                    <a:pt x="210" y="391"/>
                  </a:lnTo>
                  <a:lnTo>
                    <a:pt x="702" y="106"/>
                  </a:lnTo>
                  <a:lnTo>
                    <a:pt x="220" y="402"/>
                  </a:lnTo>
                  <a:lnTo>
                    <a:pt x="220" y="402"/>
                  </a:lnTo>
                  <a:lnTo>
                    <a:pt x="220" y="402"/>
                  </a:lnTo>
                  <a:lnTo>
                    <a:pt x="665" y="145"/>
                  </a:lnTo>
                  <a:lnTo>
                    <a:pt x="225" y="406"/>
                  </a:lnTo>
                  <a:lnTo>
                    <a:pt x="225" y="406"/>
                  </a:lnTo>
                  <a:lnTo>
                    <a:pt x="225" y="406"/>
                  </a:lnTo>
                  <a:lnTo>
                    <a:pt x="225" y="406"/>
                  </a:lnTo>
                  <a:lnTo>
                    <a:pt x="225" y="406"/>
                  </a:lnTo>
                  <a:lnTo>
                    <a:pt x="225" y="406"/>
                  </a:lnTo>
                  <a:lnTo>
                    <a:pt x="225" y="406"/>
                  </a:lnTo>
                  <a:lnTo>
                    <a:pt x="225" y="406"/>
                  </a:lnTo>
                  <a:lnTo>
                    <a:pt x="225" y="406"/>
                  </a:lnTo>
                  <a:lnTo>
                    <a:pt x="225" y="406"/>
                  </a:lnTo>
                  <a:lnTo>
                    <a:pt x="721" y="121"/>
                  </a:lnTo>
                  <a:lnTo>
                    <a:pt x="235" y="417"/>
                  </a:lnTo>
                  <a:lnTo>
                    <a:pt x="235" y="417"/>
                  </a:lnTo>
                  <a:lnTo>
                    <a:pt x="235" y="417"/>
                  </a:lnTo>
                  <a:lnTo>
                    <a:pt x="575" y="220"/>
                  </a:lnTo>
                  <a:lnTo>
                    <a:pt x="235" y="419"/>
                  </a:lnTo>
                  <a:lnTo>
                    <a:pt x="235" y="419"/>
                  </a:lnTo>
                  <a:lnTo>
                    <a:pt x="235" y="419"/>
                  </a:lnTo>
                  <a:lnTo>
                    <a:pt x="235" y="419"/>
                  </a:lnTo>
                  <a:lnTo>
                    <a:pt x="237" y="419"/>
                  </a:lnTo>
                  <a:lnTo>
                    <a:pt x="237" y="419"/>
                  </a:lnTo>
                  <a:lnTo>
                    <a:pt x="237" y="419"/>
                  </a:lnTo>
                  <a:lnTo>
                    <a:pt x="237" y="419"/>
                  </a:lnTo>
                  <a:lnTo>
                    <a:pt x="237" y="419"/>
                  </a:lnTo>
                  <a:lnTo>
                    <a:pt x="697" y="154"/>
                  </a:lnTo>
                  <a:lnTo>
                    <a:pt x="242" y="423"/>
                  </a:lnTo>
                  <a:lnTo>
                    <a:pt x="242" y="425"/>
                  </a:lnTo>
                  <a:lnTo>
                    <a:pt x="242" y="425"/>
                  </a:lnTo>
                  <a:lnTo>
                    <a:pt x="744" y="134"/>
                  </a:lnTo>
                  <a:lnTo>
                    <a:pt x="254" y="436"/>
                  </a:lnTo>
                  <a:lnTo>
                    <a:pt x="252" y="436"/>
                  </a:lnTo>
                  <a:lnTo>
                    <a:pt x="254" y="436"/>
                  </a:lnTo>
                  <a:lnTo>
                    <a:pt x="481" y="305"/>
                  </a:lnTo>
                  <a:lnTo>
                    <a:pt x="265" y="447"/>
                  </a:lnTo>
                  <a:lnTo>
                    <a:pt x="265" y="447"/>
                  </a:lnTo>
                  <a:lnTo>
                    <a:pt x="265" y="447"/>
                  </a:lnTo>
                  <a:lnTo>
                    <a:pt x="488" y="318"/>
                  </a:lnTo>
                  <a:lnTo>
                    <a:pt x="274" y="453"/>
                  </a:lnTo>
                  <a:lnTo>
                    <a:pt x="274" y="455"/>
                  </a:lnTo>
                  <a:lnTo>
                    <a:pt x="274" y="455"/>
                  </a:lnTo>
                  <a:lnTo>
                    <a:pt x="492" y="329"/>
                  </a:lnTo>
                  <a:lnTo>
                    <a:pt x="280" y="459"/>
                  </a:lnTo>
                  <a:lnTo>
                    <a:pt x="280" y="462"/>
                  </a:lnTo>
                  <a:lnTo>
                    <a:pt x="280" y="462"/>
                  </a:lnTo>
                  <a:lnTo>
                    <a:pt x="505" y="331"/>
                  </a:lnTo>
                  <a:lnTo>
                    <a:pt x="291" y="470"/>
                  </a:lnTo>
                  <a:lnTo>
                    <a:pt x="291" y="470"/>
                  </a:lnTo>
                  <a:lnTo>
                    <a:pt x="291" y="470"/>
                  </a:lnTo>
                  <a:lnTo>
                    <a:pt x="515" y="342"/>
                  </a:lnTo>
                  <a:lnTo>
                    <a:pt x="299" y="479"/>
                  </a:lnTo>
                  <a:lnTo>
                    <a:pt x="299" y="479"/>
                  </a:lnTo>
                  <a:lnTo>
                    <a:pt x="302" y="479"/>
                  </a:lnTo>
                  <a:lnTo>
                    <a:pt x="520" y="352"/>
                  </a:lnTo>
                  <a:lnTo>
                    <a:pt x="308" y="485"/>
                  </a:lnTo>
                  <a:lnTo>
                    <a:pt x="308" y="485"/>
                  </a:lnTo>
                  <a:lnTo>
                    <a:pt x="308" y="485"/>
                  </a:lnTo>
                  <a:lnTo>
                    <a:pt x="423" y="419"/>
                  </a:lnTo>
                  <a:lnTo>
                    <a:pt x="310" y="487"/>
                  </a:lnTo>
                  <a:lnTo>
                    <a:pt x="310" y="487"/>
                  </a:lnTo>
                  <a:lnTo>
                    <a:pt x="310" y="487"/>
                  </a:lnTo>
                  <a:lnTo>
                    <a:pt x="310" y="487"/>
                  </a:lnTo>
                  <a:lnTo>
                    <a:pt x="310" y="487"/>
                  </a:lnTo>
                  <a:lnTo>
                    <a:pt x="310" y="487"/>
                  </a:lnTo>
                  <a:lnTo>
                    <a:pt x="310" y="487"/>
                  </a:lnTo>
                  <a:lnTo>
                    <a:pt x="310" y="487"/>
                  </a:lnTo>
                  <a:lnTo>
                    <a:pt x="310" y="487"/>
                  </a:lnTo>
                  <a:lnTo>
                    <a:pt x="535" y="357"/>
                  </a:lnTo>
                  <a:lnTo>
                    <a:pt x="321" y="496"/>
                  </a:lnTo>
                  <a:lnTo>
                    <a:pt x="321" y="496"/>
                  </a:lnTo>
                  <a:lnTo>
                    <a:pt x="321" y="496"/>
                  </a:lnTo>
                  <a:lnTo>
                    <a:pt x="336" y="487"/>
                  </a:lnTo>
                  <a:lnTo>
                    <a:pt x="321" y="496"/>
                  </a:lnTo>
                  <a:lnTo>
                    <a:pt x="321" y="496"/>
                  </a:lnTo>
                  <a:lnTo>
                    <a:pt x="321" y="496"/>
                  </a:lnTo>
                  <a:lnTo>
                    <a:pt x="321" y="496"/>
                  </a:lnTo>
                  <a:lnTo>
                    <a:pt x="321" y="496"/>
                  </a:lnTo>
                  <a:lnTo>
                    <a:pt x="321" y="496"/>
                  </a:lnTo>
                  <a:lnTo>
                    <a:pt x="321" y="496"/>
                  </a:lnTo>
                  <a:lnTo>
                    <a:pt x="321" y="498"/>
                  </a:lnTo>
                  <a:lnTo>
                    <a:pt x="323" y="498"/>
                  </a:lnTo>
                  <a:lnTo>
                    <a:pt x="323" y="496"/>
                  </a:lnTo>
                  <a:lnTo>
                    <a:pt x="548" y="367"/>
                  </a:lnTo>
                  <a:lnTo>
                    <a:pt x="336" y="506"/>
                  </a:lnTo>
                  <a:lnTo>
                    <a:pt x="334" y="506"/>
                  </a:lnTo>
                  <a:lnTo>
                    <a:pt x="336" y="506"/>
                  </a:lnTo>
                  <a:lnTo>
                    <a:pt x="550" y="382"/>
                  </a:lnTo>
                  <a:lnTo>
                    <a:pt x="342" y="513"/>
                  </a:lnTo>
                  <a:lnTo>
                    <a:pt x="342" y="513"/>
                  </a:lnTo>
                  <a:lnTo>
                    <a:pt x="344" y="513"/>
                  </a:lnTo>
                  <a:lnTo>
                    <a:pt x="556" y="391"/>
                  </a:lnTo>
                  <a:lnTo>
                    <a:pt x="351" y="517"/>
                  </a:lnTo>
                  <a:lnTo>
                    <a:pt x="351" y="519"/>
                  </a:lnTo>
                  <a:lnTo>
                    <a:pt x="351" y="519"/>
                  </a:lnTo>
                  <a:lnTo>
                    <a:pt x="573" y="391"/>
                  </a:lnTo>
                  <a:lnTo>
                    <a:pt x="364" y="528"/>
                  </a:lnTo>
                  <a:lnTo>
                    <a:pt x="364" y="530"/>
                  </a:lnTo>
                  <a:lnTo>
                    <a:pt x="366" y="530"/>
                  </a:lnTo>
                  <a:lnTo>
                    <a:pt x="586" y="402"/>
                  </a:lnTo>
                  <a:lnTo>
                    <a:pt x="379" y="539"/>
                  </a:lnTo>
                  <a:lnTo>
                    <a:pt x="379" y="539"/>
                  </a:lnTo>
                  <a:lnTo>
                    <a:pt x="379" y="539"/>
                  </a:lnTo>
                  <a:lnTo>
                    <a:pt x="590" y="419"/>
                  </a:lnTo>
                  <a:lnTo>
                    <a:pt x="387" y="545"/>
                  </a:lnTo>
                  <a:lnTo>
                    <a:pt x="387" y="545"/>
                  </a:lnTo>
                  <a:lnTo>
                    <a:pt x="389" y="545"/>
                  </a:lnTo>
                  <a:lnTo>
                    <a:pt x="607" y="419"/>
                  </a:lnTo>
                  <a:lnTo>
                    <a:pt x="404" y="556"/>
                  </a:lnTo>
                  <a:lnTo>
                    <a:pt x="404" y="556"/>
                  </a:lnTo>
                  <a:lnTo>
                    <a:pt x="404" y="556"/>
                  </a:lnTo>
                  <a:lnTo>
                    <a:pt x="607" y="438"/>
                  </a:lnTo>
                  <a:lnTo>
                    <a:pt x="411" y="560"/>
                  </a:lnTo>
                  <a:lnTo>
                    <a:pt x="411" y="560"/>
                  </a:lnTo>
                  <a:lnTo>
                    <a:pt x="413" y="560"/>
                  </a:lnTo>
                  <a:lnTo>
                    <a:pt x="456" y="534"/>
                  </a:lnTo>
                  <a:lnTo>
                    <a:pt x="413" y="560"/>
                  </a:lnTo>
                  <a:lnTo>
                    <a:pt x="413" y="560"/>
                  </a:lnTo>
                  <a:lnTo>
                    <a:pt x="413" y="560"/>
                  </a:lnTo>
                  <a:lnTo>
                    <a:pt x="413" y="560"/>
                  </a:lnTo>
                  <a:lnTo>
                    <a:pt x="413" y="562"/>
                  </a:lnTo>
                  <a:lnTo>
                    <a:pt x="413" y="562"/>
                  </a:lnTo>
                  <a:lnTo>
                    <a:pt x="413" y="562"/>
                  </a:lnTo>
                  <a:lnTo>
                    <a:pt x="413" y="562"/>
                  </a:lnTo>
                  <a:lnTo>
                    <a:pt x="413" y="562"/>
                  </a:lnTo>
                  <a:lnTo>
                    <a:pt x="526" y="496"/>
                  </a:lnTo>
                  <a:lnTo>
                    <a:pt x="415" y="562"/>
                  </a:lnTo>
                  <a:lnTo>
                    <a:pt x="415" y="562"/>
                  </a:lnTo>
                  <a:lnTo>
                    <a:pt x="415" y="562"/>
                  </a:lnTo>
                  <a:lnTo>
                    <a:pt x="415" y="562"/>
                  </a:lnTo>
                  <a:lnTo>
                    <a:pt x="415" y="562"/>
                  </a:lnTo>
                  <a:lnTo>
                    <a:pt x="415" y="562"/>
                  </a:lnTo>
                  <a:lnTo>
                    <a:pt x="415" y="562"/>
                  </a:lnTo>
                  <a:lnTo>
                    <a:pt x="415" y="562"/>
                  </a:lnTo>
                  <a:lnTo>
                    <a:pt x="415" y="562"/>
                  </a:lnTo>
                  <a:lnTo>
                    <a:pt x="415" y="562"/>
                  </a:lnTo>
                  <a:lnTo>
                    <a:pt x="415" y="562"/>
                  </a:lnTo>
                  <a:lnTo>
                    <a:pt x="415" y="562"/>
                  </a:lnTo>
                  <a:lnTo>
                    <a:pt x="616" y="447"/>
                  </a:lnTo>
                  <a:lnTo>
                    <a:pt x="421" y="566"/>
                  </a:lnTo>
                  <a:lnTo>
                    <a:pt x="421" y="566"/>
                  </a:lnTo>
                  <a:lnTo>
                    <a:pt x="423" y="566"/>
                  </a:lnTo>
                  <a:lnTo>
                    <a:pt x="629" y="449"/>
                  </a:lnTo>
                  <a:lnTo>
                    <a:pt x="432" y="573"/>
                  </a:lnTo>
                  <a:lnTo>
                    <a:pt x="432" y="573"/>
                  </a:lnTo>
                  <a:lnTo>
                    <a:pt x="432" y="573"/>
                  </a:lnTo>
                  <a:lnTo>
                    <a:pt x="646" y="451"/>
                  </a:lnTo>
                  <a:lnTo>
                    <a:pt x="449" y="581"/>
                  </a:lnTo>
                  <a:lnTo>
                    <a:pt x="449" y="583"/>
                  </a:lnTo>
                  <a:lnTo>
                    <a:pt x="449" y="583"/>
                  </a:lnTo>
                  <a:lnTo>
                    <a:pt x="449" y="583"/>
                  </a:lnTo>
                  <a:lnTo>
                    <a:pt x="449" y="583"/>
                  </a:lnTo>
                  <a:lnTo>
                    <a:pt x="451" y="583"/>
                  </a:lnTo>
                  <a:lnTo>
                    <a:pt x="451" y="583"/>
                  </a:lnTo>
                  <a:lnTo>
                    <a:pt x="451" y="583"/>
                  </a:lnTo>
                  <a:lnTo>
                    <a:pt x="451" y="583"/>
                  </a:lnTo>
                  <a:lnTo>
                    <a:pt x="451" y="583"/>
                  </a:lnTo>
                  <a:lnTo>
                    <a:pt x="451" y="583"/>
                  </a:lnTo>
                  <a:lnTo>
                    <a:pt x="451" y="583"/>
                  </a:lnTo>
                  <a:lnTo>
                    <a:pt x="451" y="583"/>
                  </a:lnTo>
                  <a:lnTo>
                    <a:pt x="650" y="468"/>
                  </a:lnTo>
                  <a:lnTo>
                    <a:pt x="460" y="588"/>
                  </a:lnTo>
                  <a:lnTo>
                    <a:pt x="460" y="588"/>
                  </a:lnTo>
                  <a:lnTo>
                    <a:pt x="462" y="588"/>
                  </a:lnTo>
                  <a:lnTo>
                    <a:pt x="665" y="472"/>
                  </a:lnTo>
                  <a:lnTo>
                    <a:pt x="475" y="596"/>
                  </a:lnTo>
                  <a:lnTo>
                    <a:pt x="475" y="596"/>
                  </a:lnTo>
                  <a:lnTo>
                    <a:pt x="475" y="596"/>
                  </a:lnTo>
                  <a:lnTo>
                    <a:pt x="629" y="506"/>
                  </a:lnTo>
                  <a:lnTo>
                    <a:pt x="477" y="596"/>
                  </a:lnTo>
                  <a:lnTo>
                    <a:pt x="477" y="598"/>
                  </a:lnTo>
                  <a:lnTo>
                    <a:pt x="479" y="598"/>
                  </a:lnTo>
                  <a:lnTo>
                    <a:pt x="663" y="491"/>
                  </a:lnTo>
                  <a:lnTo>
                    <a:pt x="485" y="601"/>
                  </a:lnTo>
                  <a:lnTo>
                    <a:pt x="485" y="601"/>
                  </a:lnTo>
                  <a:lnTo>
                    <a:pt x="485" y="601"/>
                  </a:lnTo>
                  <a:lnTo>
                    <a:pt x="676" y="491"/>
                  </a:lnTo>
                  <a:lnTo>
                    <a:pt x="494" y="605"/>
                  </a:lnTo>
                  <a:lnTo>
                    <a:pt x="494" y="605"/>
                  </a:lnTo>
                  <a:lnTo>
                    <a:pt x="494" y="605"/>
                  </a:lnTo>
                  <a:lnTo>
                    <a:pt x="695" y="491"/>
                  </a:lnTo>
                  <a:lnTo>
                    <a:pt x="513" y="613"/>
                  </a:lnTo>
                  <a:lnTo>
                    <a:pt x="513" y="613"/>
                  </a:lnTo>
                  <a:lnTo>
                    <a:pt x="513" y="613"/>
                  </a:lnTo>
                  <a:lnTo>
                    <a:pt x="706" y="502"/>
                  </a:lnTo>
                  <a:lnTo>
                    <a:pt x="528" y="620"/>
                  </a:lnTo>
                  <a:lnTo>
                    <a:pt x="528" y="620"/>
                  </a:lnTo>
                  <a:lnTo>
                    <a:pt x="528" y="620"/>
                  </a:lnTo>
                  <a:lnTo>
                    <a:pt x="691" y="528"/>
                  </a:lnTo>
                  <a:lnTo>
                    <a:pt x="533" y="622"/>
                  </a:lnTo>
                  <a:lnTo>
                    <a:pt x="533" y="622"/>
                  </a:lnTo>
                  <a:lnTo>
                    <a:pt x="535" y="622"/>
                  </a:lnTo>
                  <a:lnTo>
                    <a:pt x="721" y="515"/>
                  </a:lnTo>
                  <a:lnTo>
                    <a:pt x="550" y="628"/>
                  </a:lnTo>
                  <a:lnTo>
                    <a:pt x="550" y="628"/>
                  </a:lnTo>
                  <a:lnTo>
                    <a:pt x="550" y="628"/>
                  </a:lnTo>
                  <a:lnTo>
                    <a:pt x="731" y="524"/>
                  </a:lnTo>
                  <a:lnTo>
                    <a:pt x="562" y="635"/>
                  </a:lnTo>
                  <a:lnTo>
                    <a:pt x="562" y="635"/>
                  </a:lnTo>
                  <a:lnTo>
                    <a:pt x="565" y="635"/>
                  </a:lnTo>
                  <a:lnTo>
                    <a:pt x="749" y="528"/>
                  </a:lnTo>
                  <a:lnTo>
                    <a:pt x="584" y="641"/>
                  </a:lnTo>
                  <a:lnTo>
                    <a:pt x="584" y="641"/>
                  </a:lnTo>
                  <a:lnTo>
                    <a:pt x="586" y="641"/>
                  </a:lnTo>
                  <a:lnTo>
                    <a:pt x="753" y="545"/>
                  </a:lnTo>
                  <a:lnTo>
                    <a:pt x="597" y="645"/>
                  </a:lnTo>
                  <a:lnTo>
                    <a:pt x="595" y="645"/>
                  </a:lnTo>
                  <a:lnTo>
                    <a:pt x="597" y="645"/>
                  </a:lnTo>
                  <a:lnTo>
                    <a:pt x="755" y="554"/>
                  </a:lnTo>
                  <a:lnTo>
                    <a:pt x="605" y="648"/>
                  </a:lnTo>
                  <a:lnTo>
                    <a:pt x="605" y="648"/>
                  </a:lnTo>
                  <a:lnTo>
                    <a:pt x="605" y="648"/>
                  </a:lnTo>
                  <a:lnTo>
                    <a:pt x="731" y="575"/>
                  </a:lnTo>
                  <a:lnTo>
                    <a:pt x="610" y="650"/>
                  </a:lnTo>
                  <a:lnTo>
                    <a:pt x="607" y="650"/>
                  </a:lnTo>
                  <a:lnTo>
                    <a:pt x="610" y="650"/>
                  </a:lnTo>
                  <a:lnTo>
                    <a:pt x="721" y="586"/>
                  </a:lnTo>
                  <a:lnTo>
                    <a:pt x="612" y="650"/>
                  </a:lnTo>
                  <a:lnTo>
                    <a:pt x="612" y="650"/>
                  </a:lnTo>
                  <a:lnTo>
                    <a:pt x="612" y="650"/>
                  </a:lnTo>
                  <a:lnTo>
                    <a:pt x="783" y="554"/>
                  </a:lnTo>
                  <a:lnTo>
                    <a:pt x="633" y="656"/>
                  </a:lnTo>
                  <a:lnTo>
                    <a:pt x="633" y="656"/>
                  </a:lnTo>
                  <a:lnTo>
                    <a:pt x="633" y="656"/>
                  </a:lnTo>
                  <a:lnTo>
                    <a:pt x="796" y="564"/>
                  </a:lnTo>
                  <a:lnTo>
                    <a:pt x="652" y="660"/>
                  </a:lnTo>
                  <a:lnTo>
                    <a:pt x="652" y="660"/>
                  </a:lnTo>
                  <a:lnTo>
                    <a:pt x="652" y="660"/>
                  </a:lnTo>
                  <a:lnTo>
                    <a:pt x="800" y="577"/>
                  </a:lnTo>
                  <a:lnTo>
                    <a:pt x="663" y="663"/>
                  </a:lnTo>
                  <a:lnTo>
                    <a:pt x="663" y="665"/>
                  </a:lnTo>
                  <a:lnTo>
                    <a:pt x="663" y="665"/>
                  </a:lnTo>
                  <a:lnTo>
                    <a:pt x="819" y="575"/>
                  </a:lnTo>
                  <a:lnTo>
                    <a:pt x="689" y="669"/>
                  </a:lnTo>
                  <a:lnTo>
                    <a:pt x="689" y="669"/>
                  </a:lnTo>
                  <a:lnTo>
                    <a:pt x="691" y="669"/>
                  </a:lnTo>
                  <a:lnTo>
                    <a:pt x="834" y="586"/>
                  </a:lnTo>
                  <a:lnTo>
                    <a:pt x="710" y="673"/>
                  </a:lnTo>
                  <a:lnTo>
                    <a:pt x="710" y="673"/>
                  </a:lnTo>
                  <a:lnTo>
                    <a:pt x="710" y="673"/>
                  </a:lnTo>
                  <a:lnTo>
                    <a:pt x="847" y="594"/>
                  </a:lnTo>
                  <a:lnTo>
                    <a:pt x="731" y="675"/>
                  </a:lnTo>
                  <a:lnTo>
                    <a:pt x="731" y="675"/>
                  </a:lnTo>
                  <a:lnTo>
                    <a:pt x="731" y="675"/>
                  </a:lnTo>
                  <a:lnTo>
                    <a:pt x="862" y="601"/>
                  </a:lnTo>
                  <a:lnTo>
                    <a:pt x="755" y="678"/>
                  </a:lnTo>
                  <a:lnTo>
                    <a:pt x="755" y="680"/>
                  </a:lnTo>
                  <a:lnTo>
                    <a:pt x="757" y="680"/>
                  </a:lnTo>
                  <a:lnTo>
                    <a:pt x="879" y="609"/>
                  </a:lnTo>
                  <a:lnTo>
                    <a:pt x="783" y="680"/>
                  </a:lnTo>
                  <a:lnTo>
                    <a:pt x="781" y="682"/>
                  </a:lnTo>
                  <a:lnTo>
                    <a:pt x="783" y="682"/>
                  </a:lnTo>
                  <a:lnTo>
                    <a:pt x="862" y="635"/>
                  </a:lnTo>
                  <a:lnTo>
                    <a:pt x="787" y="682"/>
                  </a:lnTo>
                  <a:lnTo>
                    <a:pt x="787" y="682"/>
                  </a:lnTo>
                  <a:lnTo>
                    <a:pt x="787" y="682"/>
                  </a:lnTo>
                  <a:lnTo>
                    <a:pt x="892" y="622"/>
                  </a:lnTo>
                  <a:lnTo>
                    <a:pt x="802" y="682"/>
                  </a:lnTo>
                  <a:lnTo>
                    <a:pt x="802" y="684"/>
                  </a:lnTo>
                  <a:lnTo>
                    <a:pt x="802" y="684"/>
                  </a:lnTo>
                  <a:lnTo>
                    <a:pt x="894" y="631"/>
                  </a:lnTo>
                  <a:lnTo>
                    <a:pt x="813" y="682"/>
                  </a:lnTo>
                  <a:lnTo>
                    <a:pt x="813" y="684"/>
                  </a:lnTo>
                  <a:lnTo>
                    <a:pt x="813" y="684"/>
                  </a:lnTo>
                  <a:lnTo>
                    <a:pt x="905" y="631"/>
                  </a:lnTo>
                  <a:lnTo>
                    <a:pt x="826" y="682"/>
                  </a:lnTo>
                  <a:lnTo>
                    <a:pt x="826" y="684"/>
                  </a:lnTo>
                  <a:lnTo>
                    <a:pt x="826" y="684"/>
                  </a:lnTo>
                  <a:lnTo>
                    <a:pt x="913" y="633"/>
                  </a:lnTo>
                  <a:lnTo>
                    <a:pt x="838" y="684"/>
                  </a:lnTo>
                  <a:lnTo>
                    <a:pt x="838" y="684"/>
                  </a:lnTo>
                  <a:lnTo>
                    <a:pt x="838" y="684"/>
                  </a:lnTo>
                  <a:lnTo>
                    <a:pt x="915" y="639"/>
                  </a:lnTo>
                  <a:lnTo>
                    <a:pt x="847" y="684"/>
                  </a:lnTo>
                  <a:lnTo>
                    <a:pt x="847" y="684"/>
                  </a:lnTo>
                  <a:lnTo>
                    <a:pt x="847" y="684"/>
                  </a:lnTo>
                  <a:lnTo>
                    <a:pt x="915" y="645"/>
                  </a:lnTo>
                  <a:lnTo>
                    <a:pt x="853" y="684"/>
                  </a:lnTo>
                  <a:lnTo>
                    <a:pt x="853" y="684"/>
                  </a:lnTo>
                  <a:lnTo>
                    <a:pt x="856" y="684"/>
                  </a:lnTo>
                  <a:lnTo>
                    <a:pt x="856" y="684"/>
                  </a:lnTo>
                  <a:lnTo>
                    <a:pt x="856" y="684"/>
                  </a:lnTo>
                  <a:lnTo>
                    <a:pt x="856" y="684"/>
                  </a:lnTo>
                  <a:lnTo>
                    <a:pt x="856" y="684"/>
                  </a:lnTo>
                  <a:lnTo>
                    <a:pt x="856" y="684"/>
                  </a:lnTo>
                  <a:lnTo>
                    <a:pt x="926" y="643"/>
                  </a:lnTo>
                  <a:lnTo>
                    <a:pt x="866" y="682"/>
                  </a:lnTo>
                  <a:lnTo>
                    <a:pt x="866" y="684"/>
                  </a:lnTo>
                  <a:lnTo>
                    <a:pt x="866" y="684"/>
                  </a:lnTo>
                  <a:lnTo>
                    <a:pt x="945" y="639"/>
                  </a:lnTo>
                  <a:lnTo>
                    <a:pt x="896" y="682"/>
                  </a:lnTo>
                  <a:lnTo>
                    <a:pt x="896" y="682"/>
                  </a:lnTo>
                  <a:lnTo>
                    <a:pt x="896" y="682"/>
                  </a:lnTo>
                  <a:lnTo>
                    <a:pt x="963" y="643"/>
                  </a:lnTo>
                  <a:lnTo>
                    <a:pt x="928" y="680"/>
                  </a:lnTo>
                  <a:lnTo>
                    <a:pt x="928" y="680"/>
                  </a:lnTo>
                  <a:lnTo>
                    <a:pt x="928" y="680"/>
                  </a:lnTo>
                  <a:lnTo>
                    <a:pt x="980" y="650"/>
                  </a:lnTo>
                  <a:lnTo>
                    <a:pt x="956" y="675"/>
                  </a:lnTo>
                  <a:lnTo>
                    <a:pt x="956" y="675"/>
                  </a:lnTo>
                  <a:lnTo>
                    <a:pt x="956" y="675"/>
                  </a:lnTo>
                  <a:lnTo>
                    <a:pt x="992" y="654"/>
                  </a:lnTo>
                  <a:lnTo>
                    <a:pt x="977" y="671"/>
                  </a:lnTo>
                  <a:lnTo>
                    <a:pt x="975" y="673"/>
                  </a:lnTo>
                  <a:lnTo>
                    <a:pt x="977" y="673"/>
                  </a:lnTo>
                  <a:lnTo>
                    <a:pt x="1007" y="656"/>
                  </a:lnTo>
                  <a:lnTo>
                    <a:pt x="1027" y="660"/>
                  </a:lnTo>
                  <a:lnTo>
                    <a:pt x="1029" y="660"/>
                  </a:lnTo>
                  <a:lnTo>
                    <a:pt x="1029" y="660"/>
                  </a:lnTo>
                  <a:lnTo>
                    <a:pt x="1029" y="660"/>
                  </a:lnTo>
                  <a:lnTo>
                    <a:pt x="1029" y="660"/>
                  </a:lnTo>
                  <a:lnTo>
                    <a:pt x="1029" y="660"/>
                  </a:lnTo>
                  <a:lnTo>
                    <a:pt x="1007" y="654"/>
                  </a:lnTo>
                  <a:lnTo>
                    <a:pt x="1007" y="654"/>
                  </a:lnTo>
                  <a:lnTo>
                    <a:pt x="980" y="671"/>
                  </a:lnTo>
                  <a:lnTo>
                    <a:pt x="997" y="652"/>
                  </a:lnTo>
                  <a:lnTo>
                    <a:pt x="997" y="652"/>
                  </a:lnTo>
                  <a:lnTo>
                    <a:pt x="997" y="652"/>
                  </a:lnTo>
                  <a:lnTo>
                    <a:pt x="958" y="673"/>
                  </a:lnTo>
                  <a:lnTo>
                    <a:pt x="982" y="648"/>
                  </a:lnTo>
                  <a:lnTo>
                    <a:pt x="982" y="648"/>
                  </a:lnTo>
                  <a:lnTo>
                    <a:pt x="982" y="648"/>
                  </a:lnTo>
                  <a:lnTo>
                    <a:pt x="930" y="678"/>
                  </a:lnTo>
                  <a:lnTo>
                    <a:pt x="967" y="641"/>
                  </a:lnTo>
                  <a:lnTo>
                    <a:pt x="967" y="641"/>
                  </a:lnTo>
                  <a:lnTo>
                    <a:pt x="965" y="641"/>
                  </a:lnTo>
                  <a:lnTo>
                    <a:pt x="900" y="680"/>
                  </a:lnTo>
                  <a:lnTo>
                    <a:pt x="950" y="635"/>
                  </a:lnTo>
                  <a:lnTo>
                    <a:pt x="950" y="635"/>
                  </a:lnTo>
                  <a:lnTo>
                    <a:pt x="948" y="635"/>
                  </a:lnTo>
                  <a:lnTo>
                    <a:pt x="883" y="673"/>
                  </a:lnTo>
                  <a:lnTo>
                    <a:pt x="943" y="633"/>
                  </a:lnTo>
                  <a:lnTo>
                    <a:pt x="943" y="633"/>
                  </a:lnTo>
                  <a:lnTo>
                    <a:pt x="943" y="633"/>
                  </a:lnTo>
                  <a:lnTo>
                    <a:pt x="943" y="633"/>
                  </a:lnTo>
                  <a:lnTo>
                    <a:pt x="943" y="633"/>
                  </a:lnTo>
                  <a:lnTo>
                    <a:pt x="943" y="633"/>
                  </a:lnTo>
                  <a:lnTo>
                    <a:pt x="943" y="633"/>
                  </a:lnTo>
                  <a:lnTo>
                    <a:pt x="943" y="633"/>
                  </a:lnTo>
                  <a:lnTo>
                    <a:pt x="943" y="633"/>
                  </a:lnTo>
                  <a:lnTo>
                    <a:pt x="943" y="633"/>
                  </a:lnTo>
                  <a:lnTo>
                    <a:pt x="877" y="669"/>
                  </a:lnTo>
                  <a:lnTo>
                    <a:pt x="939" y="631"/>
                  </a:lnTo>
                  <a:lnTo>
                    <a:pt x="939" y="631"/>
                  </a:lnTo>
                  <a:lnTo>
                    <a:pt x="939" y="631"/>
                  </a:lnTo>
                  <a:lnTo>
                    <a:pt x="866" y="673"/>
                  </a:lnTo>
                  <a:lnTo>
                    <a:pt x="935" y="628"/>
                  </a:lnTo>
                  <a:lnTo>
                    <a:pt x="935" y="628"/>
                  </a:lnTo>
                  <a:lnTo>
                    <a:pt x="933" y="628"/>
                  </a:lnTo>
                  <a:lnTo>
                    <a:pt x="851" y="675"/>
                  </a:lnTo>
                  <a:lnTo>
                    <a:pt x="926" y="626"/>
                  </a:lnTo>
                  <a:lnTo>
                    <a:pt x="926" y="624"/>
                  </a:lnTo>
                  <a:lnTo>
                    <a:pt x="926" y="624"/>
                  </a:lnTo>
                  <a:lnTo>
                    <a:pt x="841" y="675"/>
                  </a:lnTo>
                  <a:lnTo>
                    <a:pt x="920" y="622"/>
                  </a:lnTo>
                  <a:lnTo>
                    <a:pt x="920" y="622"/>
                  </a:lnTo>
                  <a:lnTo>
                    <a:pt x="918" y="622"/>
                  </a:lnTo>
                  <a:lnTo>
                    <a:pt x="832" y="671"/>
                  </a:lnTo>
                  <a:lnTo>
                    <a:pt x="913" y="620"/>
                  </a:lnTo>
                  <a:lnTo>
                    <a:pt x="913" y="620"/>
                  </a:lnTo>
                  <a:lnTo>
                    <a:pt x="913" y="618"/>
                  </a:lnTo>
                  <a:lnTo>
                    <a:pt x="815" y="675"/>
                  </a:lnTo>
                  <a:lnTo>
                    <a:pt x="905" y="616"/>
                  </a:lnTo>
                  <a:lnTo>
                    <a:pt x="905" y="613"/>
                  </a:lnTo>
                  <a:lnTo>
                    <a:pt x="903" y="613"/>
                  </a:lnTo>
                  <a:lnTo>
                    <a:pt x="826" y="658"/>
                  </a:lnTo>
                  <a:lnTo>
                    <a:pt x="900" y="613"/>
                  </a:lnTo>
                  <a:lnTo>
                    <a:pt x="900" y="613"/>
                  </a:lnTo>
                  <a:lnTo>
                    <a:pt x="900" y="611"/>
                  </a:lnTo>
                  <a:lnTo>
                    <a:pt x="789" y="678"/>
                  </a:lnTo>
                  <a:lnTo>
                    <a:pt x="885" y="605"/>
                  </a:lnTo>
                  <a:lnTo>
                    <a:pt x="885" y="605"/>
                  </a:lnTo>
                  <a:lnTo>
                    <a:pt x="885" y="605"/>
                  </a:lnTo>
                  <a:lnTo>
                    <a:pt x="764" y="673"/>
                  </a:lnTo>
                  <a:lnTo>
                    <a:pt x="871" y="596"/>
                  </a:lnTo>
                  <a:lnTo>
                    <a:pt x="871" y="596"/>
                  </a:lnTo>
                  <a:lnTo>
                    <a:pt x="871" y="596"/>
                  </a:lnTo>
                  <a:lnTo>
                    <a:pt x="740" y="669"/>
                  </a:lnTo>
                  <a:lnTo>
                    <a:pt x="858" y="588"/>
                  </a:lnTo>
                  <a:lnTo>
                    <a:pt x="858" y="588"/>
                  </a:lnTo>
                  <a:lnTo>
                    <a:pt x="856" y="588"/>
                  </a:lnTo>
                  <a:lnTo>
                    <a:pt x="719" y="667"/>
                  </a:lnTo>
                  <a:lnTo>
                    <a:pt x="843" y="581"/>
                  </a:lnTo>
                  <a:lnTo>
                    <a:pt x="843" y="579"/>
                  </a:lnTo>
                  <a:lnTo>
                    <a:pt x="843" y="579"/>
                  </a:lnTo>
                  <a:lnTo>
                    <a:pt x="697" y="665"/>
                  </a:lnTo>
                  <a:lnTo>
                    <a:pt x="828" y="571"/>
                  </a:lnTo>
                  <a:lnTo>
                    <a:pt x="828" y="568"/>
                  </a:lnTo>
                  <a:lnTo>
                    <a:pt x="826" y="568"/>
                  </a:lnTo>
                  <a:lnTo>
                    <a:pt x="682" y="652"/>
                  </a:lnTo>
                  <a:lnTo>
                    <a:pt x="819" y="564"/>
                  </a:lnTo>
                  <a:lnTo>
                    <a:pt x="819" y="564"/>
                  </a:lnTo>
                  <a:lnTo>
                    <a:pt x="819" y="564"/>
                  </a:lnTo>
                  <a:lnTo>
                    <a:pt x="663" y="654"/>
                  </a:lnTo>
                  <a:lnTo>
                    <a:pt x="806" y="558"/>
                  </a:lnTo>
                  <a:lnTo>
                    <a:pt x="806" y="556"/>
                  </a:lnTo>
                  <a:lnTo>
                    <a:pt x="806" y="556"/>
                  </a:lnTo>
                  <a:lnTo>
                    <a:pt x="644" y="650"/>
                  </a:lnTo>
                  <a:lnTo>
                    <a:pt x="791" y="547"/>
                  </a:lnTo>
                  <a:lnTo>
                    <a:pt x="791" y="547"/>
                  </a:lnTo>
                  <a:lnTo>
                    <a:pt x="791" y="547"/>
                  </a:lnTo>
                  <a:lnTo>
                    <a:pt x="682" y="609"/>
                  </a:lnTo>
                  <a:lnTo>
                    <a:pt x="789" y="545"/>
                  </a:lnTo>
                  <a:lnTo>
                    <a:pt x="789" y="545"/>
                  </a:lnTo>
                  <a:lnTo>
                    <a:pt x="789" y="545"/>
                  </a:lnTo>
                  <a:lnTo>
                    <a:pt x="665" y="616"/>
                  </a:lnTo>
                  <a:lnTo>
                    <a:pt x="787" y="543"/>
                  </a:lnTo>
                  <a:lnTo>
                    <a:pt x="787" y="543"/>
                  </a:lnTo>
                  <a:lnTo>
                    <a:pt x="787" y="543"/>
                  </a:lnTo>
                  <a:lnTo>
                    <a:pt x="629" y="633"/>
                  </a:lnTo>
                  <a:lnTo>
                    <a:pt x="781" y="539"/>
                  </a:lnTo>
                  <a:lnTo>
                    <a:pt x="781" y="539"/>
                  </a:lnTo>
                  <a:lnTo>
                    <a:pt x="781" y="539"/>
                  </a:lnTo>
                  <a:lnTo>
                    <a:pt x="616" y="633"/>
                  </a:lnTo>
                  <a:lnTo>
                    <a:pt x="772" y="534"/>
                  </a:lnTo>
                  <a:lnTo>
                    <a:pt x="774" y="532"/>
                  </a:lnTo>
                  <a:lnTo>
                    <a:pt x="772" y="532"/>
                  </a:lnTo>
                  <a:lnTo>
                    <a:pt x="595" y="635"/>
                  </a:lnTo>
                  <a:lnTo>
                    <a:pt x="759" y="524"/>
                  </a:lnTo>
                  <a:lnTo>
                    <a:pt x="759" y="521"/>
                  </a:lnTo>
                  <a:lnTo>
                    <a:pt x="757" y="521"/>
                  </a:lnTo>
                  <a:lnTo>
                    <a:pt x="577" y="626"/>
                  </a:lnTo>
                  <a:lnTo>
                    <a:pt x="746" y="515"/>
                  </a:lnTo>
                  <a:lnTo>
                    <a:pt x="746" y="515"/>
                  </a:lnTo>
                  <a:lnTo>
                    <a:pt x="746" y="513"/>
                  </a:lnTo>
                  <a:lnTo>
                    <a:pt x="562" y="620"/>
                  </a:lnTo>
                  <a:lnTo>
                    <a:pt x="736" y="506"/>
                  </a:lnTo>
                  <a:lnTo>
                    <a:pt x="736" y="506"/>
                  </a:lnTo>
                  <a:lnTo>
                    <a:pt x="736" y="506"/>
                  </a:lnTo>
                  <a:lnTo>
                    <a:pt x="575" y="598"/>
                  </a:lnTo>
                  <a:lnTo>
                    <a:pt x="731" y="502"/>
                  </a:lnTo>
                  <a:lnTo>
                    <a:pt x="731" y="502"/>
                  </a:lnTo>
                  <a:lnTo>
                    <a:pt x="731" y="502"/>
                  </a:lnTo>
                  <a:lnTo>
                    <a:pt x="543" y="611"/>
                  </a:lnTo>
                  <a:lnTo>
                    <a:pt x="721" y="494"/>
                  </a:lnTo>
                  <a:lnTo>
                    <a:pt x="721" y="494"/>
                  </a:lnTo>
                  <a:lnTo>
                    <a:pt x="721" y="494"/>
                  </a:lnTo>
                  <a:lnTo>
                    <a:pt x="524" y="607"/>
                  </a:lnTo>
                  <a:lnTo>
                    <a:pt x="706" y="483"/>
                  </a:lnTo>
                  <a:lnTo>
                    <a:pt x="708" y="483"/>
                  </a:lnTo>
                  <a:lnTo>
                    <a:pt x="706" y="483"/>
                  </a:lnTo>
                  <a:lnTo>
                    <a:pt x="518" y="592"/>
                  </a:lnTo>
                  <a:lnTo>
                    <a:pt x="699" y="479"/>
                  </a:lnTo>
                  <a:lnTo>
                    <a:pt x="699" y="477"/>
                  </a:lnTo>
                  <a:lnTo>
                    <a:pt x="699" y="477"/>
                  </a:lnTo>
                  <a:lnTo>
                    <a:pt x="515" y="581"/>
                  </a:lnTo>
                  <a:lnTo>
                    <a:pt x="693" y="472"/>
                  </a:lnTo>
                  <a:lnTo>
                    <a:pt x="695" y="472"/>
                  </a:lnTo>
                  <a:lnTo>
                    <a:pt x="693" y="472"/>
                  </a:lnTo>
                  <a:lnTo>
                    <a:pt x="539" y="560"/>
                  </a:lnTo>
                  <a:lnTo>
                    <a:pt x="691" y="470"/>
                  </a:lnTo>
                  <a:lnTo>
                    <a:pt x="691" y="470"/>
                  </a:lnTo>
                  <a:lnTo>
                    <a:pt x="691" y="470"/>
                  </a:lnTo>
                  <a:lnTo>
                    <a:pt x="490" y="586"/>
                  </a:lnTo>
                  <a:lnTo>
                    <a:pt x="680" y="462"/>
                  </a:lnTo>
                  <a:lnTo>
                    <a:pt x="680" y="462"/>
                  </a:lnTo>
                  <a:lnTo>
                    <a:pt x="680" y="462"/>
                  </a:lnTo>
                  <a:lnTo>
                    <a:pt x="483" y="575"/>
                  </a:lnTo>
                  <a:lnTo>
                    <a:pt x="672" y="455"/>
                  </a:lnTo>
                  <a:lnTo>
                    <a:pt x="674" y="455"/>
                  </a:lnTo>
                  <a:lnTo>
                    <a:pt x="672" y="455"/>
                  </a:lnTo>
                  <a:lnTo>
                    <a:pt x="672" y="455"/>
                  </a:lnTo>
                  <a:lnTo>
                    <a:pt x="672" y="455"/>
                  </a:lnTo>
                  <a:lnTo>
                    <a:pt x="672" y="455"/>
                  </a:lnTo>
                  <a:lnTo>
                    <a:pt x="672" y="455"/>
                  </a:lnTo>
                  <a:lnTo>
                    <a:pt x="672" y="455"/>
                  </a:lnTo>
                  <a:lnTo>
                    <a:pt x="672" y="453"/>
                  </a:lnTo>
                  <a:lnTo>
                    <a:pt x="672" y="453"/>
                  </a:lnTo>
                  <a:lnTo>
                    <a:pt x="672" y="453"/>
                  </a:lnTo>
                  <a:lnTo>
                    <a:pt x="462" y="575"/>
                  </a:lnTo>
                  <a:lnTo>
                    <a:pt x="659" y="444"/>
                  </a:lnTo>
                  <a:lnTo>
                    <a:pt x="659" y="442"/>
                  </a:lnTo>
                  <a:lnTo>
                    <a:pt x="657" y="442"/>
                  </a:lnTo>
                  <a:lnTo>
                    <a:pt x="453" y="560"/>
                  </a:lnTo>
                  <a:lnTo>
                    <a:pt x="650" y="436"/>
                  </a:lnTo>
                  <a:lnTo>
                    <a:pt x="650" y="436"/>
                  </a:lnTo>
                  <a:lnTo>
                    <a:pt x="648" y="436"/>
                  </a:lnTo>
                  <a:lnTo>
                    <a:pt x="449" y="551"/>
                  </a:lnTo>
                  <a:lnTo>
                    <a:pt x="644" y="432"/>
                  </a:lnTo>
                  <a:lnTo>
                    <a:pt x="644" y="429"/>
                  </a:lnTo>
                  <a:lnTo>
                    <a:pt x="642" y="429"/>
                  </a:lnTo>
                  <a:lnTo>
                    <a:pt x="530" y="496"/>
                  </a:lnTo>
                  <a:lnTo>
                    <a:pt x="642" y="429"/>
                  </a:lnTo>
                  <a:lnTo>
                    <a:pt x="642" y="429"/>
                  </a:lnTo>
                  <a:lnTo>
                    <a:pt x="642" y="429"/>
                  </a:lnTo>
                  <a:lnTo>
                    <a:pt x="642" y="429"/>
                  </a:lnTo>
                  <a:lnTo>
                    <a:pt x="642" y="429"/>
                  </a:lnTo>
                  <a:lnTo>
                    <a:pt x="642" y="429"/>
                  </a:lnTo>
                  <a:lnTo>
                    <a:pt x="642" y="429"/>
                  </a:lnTo>
                  <a:lnTo>
                    <a:pt x="642" y="429"/>
                  </a:lnTo>
                  <a:lnTo>
                    <a:pt x="642" y="429"/>
                  </a:lnTo>
                  <a:lnTo>
                    <a:pt x="599" y="453"/>
                  </a:lnTo>
                  <a:lnTo>
                    <a:pt x="640" y="429"/>
                  </a:lnTo>
                  <a:lnTo>
                    <a:pt x="640" y="429"/>
                  </a:lnTo>
                  <a:lnTo>
                    <a:pt x="640" y="427"/>
                  </a:lnTo>
                  <a:lnTo>
                    <a:pt x="640" y="427"/>
                  </a:lnTo>
                  <a:lnTo>
                    <a:pt x="640" y="427"/>
                  </a:lnTo>
                  <a:lnTo>
                    <a:pt x="640" y="427"/>
                  </a:lnTo>
                  <a:lnTo>
                    <a:pt x="640" y="427"/>
                  </a:lnTo>
                  <a:lnTo>
                    <a:pt x="640" y="427"/>
                  </a:lnTo>
                  <a:lnTo>
                    <a:pt x="640" y="427"/>
                  </a:lnTo>
                  <a:lnTo>
                    <a:pt x="438" y="545"/>
                  </a:lnTo>
                  <a:lnTo>
                    <a:pt x="633" y="423"/>
                  </a:lnTo>
                  <a:lnTo>
                    <a:pt x="633" y="423"/>
                  </a:lnTo>
                  <a:lnTo>
                    <a:pt x="633" y="421"/>
                  </a:lnTo>
                  <a:lnTo>
                    <a:pt x="417" y="547"/>
                  </a:lnTo>
                  <a:lnTo>
                    <a:pt x="620" y="410"/>
                  </a:lnTo>
                  <a:lnTo>
                    <a:pt x="620" y="410"/>
                  </a:lnTo>
                  <a:lnTo>
                    <a:pt x="620" y="410"/>
                  </a:lnTo>
                  <a:lnTo>
                    <a:pt x="411" y="532"/>
                  </a:lnTo>
                  <a:lnTo>
                    <a:pt x="614" y="404"/>
                  </a:lnTo>
                  <a:lnTo>
                    <a:pt x="614" y="404"/>
                  </a:lnTo>
                  <a:lnTo>
                    <a:pt x="612" y="404"/>
                  </a:lnTo>
                  <a:lnTo>
                    <a:pt x="394" y="530"/>
                  </a:lnTo>
                  <a:lnTo>
                    <a:pt x="601" y="393"/>
                  </a:lnTo>
                  <a:lnTo>
                    <a:pt x="601" y="393"/>
                  </a:lnTo>
                  <a:lnTo>
                    <a:pt x="601" y="393"/>
                  </a:lnTo>
                  <a:lnTo>
                    <a:pt x="379" y="519"/>
                  </a:lnTo>
                  <a:lnTo>
                    <a:pt x="588" y="382"/>
                  </a:lnTo>
                  <a:lnTo>
                    <a:pt x="588" y="382"/>
                  </a:lnTo>
                  <a:lnTo>
                    <a:pt x="588" y="382"/>
                  </a:lnTo>
                  <a:lnTo>
                    <a:pt x="376" y="502"/>
                  </a:lnTo>
                  <a:lnTo>
                    <a:pt x="582" y="376"/>
                  </a:lnTo>
                  <a:lnTo>
                    <a:pt x="582" y="376"/>
                  </a:lnTo>
                  <a:lnTo>
                    <a:pt x="582" y="376"/>
                  </a:lnTo>
                  <a:lnTo>
                    <a:pt x="368" y="498"/>
                  </a:lnTo>
                  <a:lnTo>
                    <a:pt x="573" y="370"/>
                  </a:lnTo>
                  <a:lnTo>
                    <a:pt x="575" y="370"/>
                  </a:lnTo>
                  <a:lnTo>
                    <a:pt x="573" y="367"/>
                  </a:lnTo>
                  <a:lnTo>
                    <a:pt x="349" y="498"/>
                  </a:lnTo>
                  <a:lnTo>
                    <a:pt x="562" y="359"/>
                  </a:lnTo>
                  <a:lnTo>
                    <a:pt x="562" y="357"/>
                  </a:lnTo>
                  <a:lnTo>
                    <a:pt x="562" y="357"/>
                  </a:lnTo>
                  <a:lnTo>
                    <a:pt x="548" y="365"/>
                  </a:lnTo>
                  <a:lnTo>
                    <a:pt x="560" y="357"/>
                  </a:lnTo>
                  <a:lnTo>
                    <a:pt x="562" y="357"/>
                  </a:lnTo>
                  <a:lnTo>
                    <a:pt x="562" y="357"/>
                  </a:lnTo>
                  <a:lnTo>
                    <a:pt x="562" y="357"/>
                  </a:lnTo>
                  <a:lnTo>
                    <a:pt x="562" y="357"/>
                  </a:lnTo>
                  <a:lnTo>
                    <a:pt x="562" y="357"/>
                  </a:lnTo>
                  <a:lnTo>
                    <a:pt x="562" y="357"/>
                  </a:lnTo>
                  <a:lnTo>
                    <a:pt x="560" y="357"/>
                  </a:lnTo>
                  <a:lnTo>
                    <a:pt x="560" y="357"/>
                  </a:lnTo>
                  <a:lnTo>
                    <a:pt x="560" y="357"/>
                  </a:lnTo>
                  <a:lnTo>
                    <a:pt x="338" y="485"/>
                  </a:lnTo>
                  <a:lnTo>
                    <a:pt x="552" y="348"/>
                  </a:lnTo>
                  <a:lnTo>
                    <a:pt x="552" y="348"/>
                  </a:lnTo>
                  <a:lnTo>
                    <a:pt x="552" y="346"/>
                  </a:lnTo>
                  <a:lnTo>
                    <a:pt x="434" y="414"/>
                  </a:lnTo>
                  <a:lnTo>
                    <a:pt x="550" y="346"/>
                  </a:lnTo>
                  <a:lnTo>
                    <a:pt x="550" y="346"/>
                  </a:lnTo>
                  <a:lnTo>
                    <a:pt x="550" y="346"/>
                  </a:lnTo>
                  <a:lnTo>
                    <a:pt x="550" y="346"/>
                  </a:lnTo>
                  <a:lnTo>
                    <a:pt x="550" y="346"/>
                  </a:lnTo>
                  <a:lnTo>
                    <a:pt x="550" y="346"/>
                  </a:lnTo>
                  <a:lnTo>
                    <a:pt x="550" y="346"/>
                  </a:lnTo>
                  <a:lnTo>
                    <a:pt x="550" y="346"/>
                  </a:lnTo>
                  <a:lnTo>
                    <a:pt x="550" y="346"/>
                  </a:lnTo>
                  <a:lnTo>
                    <a:pt x="331" y="470"/>
                  </a:lnTo>
                  <a:lnTo>
                    <a:pt x="543" y="340"/>
                  </a:lnTo>
                  <a:lnTo>
                    <a:pt x="543" y="340"/>
                  </a:lnTo>
                  <a:lnTo>
                    <a:pt x="541" y="340"/>
                  </a:lnTo>
                  <a:lnTo>
                    <a:pt x="319" y="468"/>
                  </a:lnTo>
                  <a:lnTo>
                    <a:pt x="533" y="331"/>
                  </a:lnTo>
                  <a:lnTo>
                    <a:pt x="533" y="329"/>
                  </a:lnTo>
                  <a:lnTo>
                    <a:pt x="533" y="329"/>
                  </a:lnTo>
                  <a:lnTo>
                    <a:pt x="308" y="459"/>
                  </a:lnTo>
                  <a:lnTo>
                    <a:pt x="524" y="320"/>
                  </a:lnTo>
                  <a:lnTo>
                    <a:pt x="524" y="320"/>
                  </a:lnTo>
                  <a:lnTo>
                    <a:pt x="524" y="320"/>
                  </a:lnTo>
                  <a:lnTo>
                    <a:pt x="306" y="444"/>
                  </a:lnTo>
                  <a:lnTo>
                    <a:pt x="518" y="314"/>
                  </a:lnTo>
                  <a:lnTo>
                    <a:pt x="518" y="314"/>
                  </a:lnTo>
                  <a:lnTo>
                    <a:pt x="515" y="314"/>
                  </a:lnTo>
                  <a:lnTo>
                    <a:pt x="293" y="442"/>
                  </a:lnTo>
                  <a:lnTo>
                    <a:pt x="509" y="305"/>
                  </a:lnTo>
                  <a:lnTo>
                    <a:pt x="509" y="305"/>
                  </a:lnTo>
                  <a:lnTo>
                    <a:pt x="509" y="305"/>
                  </a:lnTo>
                  <a:lnTo>
                    <a:pt x="280" y="436"/>
                  </a:lnTo>
                  <a:lnTo>
                    <a:pt x="498" y="295"/>
                  </a:lnTo>
                  <a:lnTo>
                    <a:pt x="498" y="295"/>
                  </a:lnTo>
                  <a:lnTo>
                    <a:pt x="498" y="295"/>
                  </a:lnTo>
                  <a:lnTo>
                    <a:pt x="287" y="417"/>
                  </a:lnTo>
                  <a:lnTo>
                    <a:pt x="494" y="290"/>
                  </a:lnTo>
                  <a:lnTo>
                    <a:pt x="492" y="290"/>
                  </a:lnTo>
                  <a:lnTo>
                    <a:pt x="494" y="288"/>
                  </a:lnTo>
                  <a:lnTo>
                    <a:pt x="509" y="280"/>
                  </a:lnTo>
                  <a:lnTo>
                    <a:pt x="776" y="115"/>
                  </a:lnTo>
                  <a:lnTo>
                    <a:pt x="779" y="115"/>
                  </a:lnTo>
                  <a:lnTo>
                    <a:pt x="776" y="115"/>
                  </a:lnTo>
                  <a:lnTo>
                    <a:pt x="314" y="382"/>
                  </a:lnTo>
                  <a:lnTo>
                    <a:pt x="770" y="111"/>
                  </a:lnTo>
                  <a:lnTo>
                    <a:pt x="770" y="111"/>
                  </a:lnTo>
                  <a:lnTo>
                    <a:pt x="770" y="111"/>
                  </a:lnTo>
                  <a:lnTo>
                    <a:pt x="428" y="308"/>
                  </a:lnTo>
                  <a:lnTo>
                    <a:pt x="768" y="109"/>
                  </a:lnTo>
                  <a:lnTo>
                    <a:pt x="768" y="109"/>
                  </a:lnTo>
                  <a:lnTo>
                    <a:pt x="768" y="109"/>
                  </a:lnTo>
                  <a:lnTo>
                    <a:pt x="768" y="109"/>
                  </a:lnTo>
                  <a:lnTo>
                    <a:pt x="768" y="109"/>
                  </a:lnTo>
                  <a:lnTo>
                    <a:pt x="768" y="109"/>
                  </a:lnTo>
                  <a:lnTo>
                    <a:pt x="768" y="109"/>
                  </a:lnTo>
                  <a:lnTo>
                    <a:pt x="768" y="109"/>
                  </a:lnTo>
                  <a:lnTo>
                    <a:pt x="768" y="109"/>
                  </a:lnTo>
                  <a:lnTo>
                    <a:pt x="768" y="109"/>
                  </a:lnTo>
                  <a:lnTo>
                    <a:pt x="269" y="395"/>
                  </a:lnTo>
                  <a:lnTo>
                    <a:pt x="755" y="100"/>
                  </a:lnTo>
                  <a:lnTo>
                    <a:pt x="755" y="100"/>
                  </a:lnTo>
                  <a:lnTo>
                    <a:pt x="755" y="100"/>
                  </a:lnTo>
                  <a:lnTo>
                    <a:pt x="308" y="357"/>
                  </a:lnTo>
                  <a:lnTo>
                    <a:pt x="749" y="96"/>
                  </a:lnTo>
                  <a:lnTo>
                    <a:pt x="751" y="96"/>
                  </a:lnTo>
                  <a:lnTo>
                    <a:pt x="749" y="96"/>
                  </a:lnTo>
                  <a:lnTo>
                    <a:pt x="252" y="382"/>
                  </a:lnTo>
                  <a:lnTo>
                    <a:pt x="734" y="87"/>
                  </a:lnTo>
                  <a:lnTo>
                    <a:pt x="734" y="87"/>
                  </a:lnTo>
                  <a:lnTo>
                    <a:pt x="734" y="87"/>
                  </a:lnTo>
                  <a:lnTo>
                    <a:pt x="265" y="359"/>
                  </a:lnTo>
                  <a:lnTo>
                    <a:pt x="725" y="83"/>
                  </a:lnTo>
                  <a:lnTo>
                    <a:pt x="725" y="81"/>
                  </a:lnTo>
                  <a:lnTo>
                    <a:pt x="725" y="81"/>
                  </a:lnTo>
                  <a:lnTo>
                    <a:pt x="396" y="271"/>
                  </a:lnTo>
                  <a:lnTo>
                    <a:pt x="723" y="81"/>
                  </a:lnTo>
                  <a:lnTo>
                    <a:pt x="723" y="81"/>
                  </a:lnTo>
                  <a:lnTo>
                    <a:pt x="723" y="81"/>
                  </a:lnTo>
                  <a:lnTo>
                    <a:pt x="723" y="81"/>
                  </a:lnTo>
                  <a:lnTo>
                    <a:pt x="723" y="81"/>
                  </a:lnTo>
                  <a:lnTo>
                    <a:pt x="723" y="81"/>
                  </a:lnTo>
                  <a:lnTo>
                    <a:pt x="723" y="81"/>
                  </a:lnTo>
                  <a:lnTo>
                    <a:pt x="723" y="81"/>
                  </a:lnTo>
                  <a:lnTo>
                    <a:pt x="721" y="81"/>
                  </a:lnTo>
                  <a:lnTo>
                    <a:pt x="721" y="81"/>
                  </a:lnTo>
                  <a:lnTo>
                    <a:pt x="265" y="344"/>
                  </a:lnTo>
                  <a:lnTo>
                    <a:pt x="714" y="77"/>
                  </a:lnTo>
                  <a:lnTo>
                    <a:pt x="714" y="77"/>
                  </a:lnTo>
                  <a:lnTo>
                    <a:pt x="714" y="77"/>
                  </a:lnTo>
                  <a:lnTo>
                    <a:pt x="239" y="350"/>
                  </a:lnTo>
                  <a:lnTo>
                    <a:pt x="704" y="70"/>
                  </a:lnTo>
                  <a:lnTo>
                    <a:pt x="704" y="70"/>
                  </a:lnTo>
                  <a:lnTo>
                    <a:pt x="702" y="70"/>
                  </a:lnTo>
                  <a:lnTo>
                    <a:pt x="246" y="333"/>
                  </a:lnTo>
                  <a:lnTo>
                    <a:pt x="693" y="66"/>
                  </a:lnTo>
                  <a:lnTo>
                    <a:pt x="693" y="66"/>
                  </a:lnTo>
                  <a:lnTo>
                    <a:pt x="693" y="66"/>
                  </a:lnTo>
                  <a:lnTo>
                    <a:pt x="229" y="331"/>
                  </a:lnTo>
                  <a:lnTo>
                    <a:pt x="682" y="62"/>
                  </a:lnTo>
                  <a:lnTo>
                    <a:pt x="682" y="59"/>
                  </a:lnTo>
                  <a:lnTo>
                    <a:pt x="680" y="59"/>
                  </a:lnTo>
                  <a:lnTo>
                    <a:pt x="207" y="333"/>
                  </a:lnTo>
                  <a:lnTo>
                    <a:pt x="663" y="53"/>
                  </a:lnTo>
                  <a:lnTo>
                    <a:pt x="663" y="53"/>
                  </a:lnTo>
                  <a:lnTo>
                    <a:pt x="663" y="51"/>
                  </a:lnTo>
                  <a:lnTo>
                    <a:pt x="199" y="320"/>
                  </a:lnTo>
                  <a:lnTo>
                    <a:pt x="648" y="47"/>
                  </a:lnTo>
                  <a:lnTo>
                    <a:pt x="648" y="44"/>
                  </a:lnTo>
                  <a:lnTo>
                    <a:pt x="646" y="44"/>
                  </a:lnTo>
                  <a:lnTo>
                    <a:pt x="190" y="308"/>
                  </a:lnTo>
                  <a:lnTo>
                    <a:pt x="631" y="40"/>
                  </a:lnTo>
                  <a:lnTo>
                    <a:pt x="631" y="40"/>
                  </a:lnTo>
                  <a:lnTo>
                    <a:pt x="631" y="40"/>
                  </a:lnTo>
                  <a:lnTo>
                    <a:pt x="184" y="297"/>
                  </a:lnTo>
                  <a:lnTo>
                    <a:pt x="614" y="34"/>
                  </a:lnTo>
                  <a:lnTo>
                    <a:pt x="614" y="34"/>
                  </a:lnTo>
                  <a:lnTo>
                    <a:pt x="614" y="34"/>
                  </a:lnTo>
                  <a:lnTo>
                    <a:pt x="222" y="258"/>
                  </a:lnTo>
                  <a:lnTo>
                    <a:pt x="607" y="32"/>
                  </a:lnTo>
                  <a:lnTo>
                    <a:pt x="607" y="32"/>
                  </a:lnTo>
                  <a:lnTo>
                    <a:pt x="607" y="32"/>
                  </a:lnTo>
                  <a:lnTo>
                    <a:pt x="165" y="288"/>
                  </a:lnTo>
                  <a:lnTo>
                    <a:pt x="584" y="25"/>
                  </a:lnTo>
                  <a:lnTo>
                    <a:pt x="584" y="25"/>
                  </a:lnTo>
                  <a:lnTo>
                    <a:pt x="584" y="25"/>
                  </a:lnTo>
                  <a:lnTo>
                    <a:pt x="291" y="194"/>
                  </a:lnTo>
                  <a:lnTo>
                    <a:pt x="582" y="25"/>
                  </a:lnTo>
                  <a:lnTo>
                    <a:pt x="582" y="25"/>
                  </a:lnTo>
                  <a:lnTo>
                    <a:pt x="582" y="25"/>
                  </a:lnTo>
                  <a:lnTo>
                    <a:pt x="582" y="25"/>
                  </a:lnTo>
                  <a:lnTo>
                    <a:pt x="582" y="23"/>
                  </a:lnTo>
                  <a:lnTo>
                    <a:pt x="580" y="23"/>
                  </a:lnTo>
                  <a:lnTo>
                    <a:pt x="580" y="23"/>
                  </a:lnTo>
                  <a:lnTo>
                    <a:pt x="494" y="74"/>
                  </a:lnTo>
                  <a:lnTo>
                    <a:pt x="580" y="25"/>
                  </a:lnTo>
                  <a:lnTo>
                    <a:pt x="580" y="25"/>
                  </a:lnTo>
                  <a:lnTo>
                    <a:pt x="580" y="23"/>
                  </a:lnTo>
                  <a:lnTo>
                    <a:pt x="580" y="23"/>
                  </a:lnTo>
                  <a:lnTo>
                    <a:pt x="580" y="23"/>
                  </a:lnTo>
                  <a:lnTo>
                    <a:pt x="580" y="23"/>
                  </a:lnTo>
                  <a:lnTo>
                    <a:pt x="580" y="23"/>
                  </a:lnTo>
                  <a:lnTo>
                    <a:pt x="182" y="252"/>
                  </a:lnTo>
                  <a:lnTo>
                    <a:pt x="569" y="21"/>
                  </a:lnTo>
                  <a:lnTo>
                    <a:pt x="569" y="21"/>
                  </a:lnTo>
                  <a:lnTo>
                    <a:pt x="569" y="21"/>
                  </a:lnTo>
                  <a:lnTo>
                    <a:pt x="195" y="237"/>
                  </a:lnTo>
                  <a:lnTo>
                    <a:pt x="560" y="19"/>
                  </a:lnTo>
                  <a:lnTo>
                    <a:pt x="560" y="19"/>
                  </a:lnTo>
                  <a:lnTo>
                    <a:pt x="560" y="19"/>
                  </a:lnTo>
                  <a:lnTo>
                    <a:pt x="560" y="19"/>
                  </a:lnTo>
                  <a:lnTo>
                    <a:pt x="560" y="19"/>
                  </a:lnTo>
                  <a:lnTo>
                    <a:pt x="560" y="19"/>
                  </a:lnTo>
                  <a:lnTo>
                    <a:pt x="558" y="19"/>
                  </a:lnTo>
                  <a:lnTo>
                    <a:pt x="558" y="19"/>
                  </a:lnTo>
                  <a:lnTo>
                    <a:pt x="218" y="216"/>
                  </a:lnTo>
                  <a:lnTo>
                    <a:pt x="554" y="19"/>
                  </a:lnTo>
                  <a:lnTo>
                    <a:pt x="554" y="19"/>
                  </a:lnTo>
                  <a:lnTo>
                    <a:pt x="554" y="19"/>
                  </a:lnTo>
                  <a:lnTo>
                    <a:pt x="554" y="17"/>
                  </a:lnTo>
                  <a:lnTo>
                    <a:pt x="554" y="17"/>
                  </a:lnTo>
                  <a:lnTo>
                    <a:pt x="554" y="17"/>
                  </a:lnTo>
                  <a:lnTo>
                    <a:pt x="554" y="17"/>
                  </a:lnTo>
                  <a:lnTo>
                    <a:pt x="554" y="17"/>
                  </a:lnTo>
                  <a:lnTo>
                    <a:pt x="554" y="17"/>
                  </a:lnTo>
                  <a:lnTo>
                    <a:pt x="364" y="126"/>
                  </a:lnTo>
                  <a:lnTo>
                    <a:pt x="552" y="17"/>
                  </a:lnTo>
                  <a:lnTo>
                    <a:pt x="552" y="17"/>
                  </a:lnTo>
                  <a:lnTo>
                    <a:pt x="552" y="17"/>
                  </a:lnTo>
                  <a:lnTo>
                    <a:pt x="552" y="17"/>
                  </a:lnTo>
                  <a:lnTo>
                    <a:pt x="552" y="17"/>
                  </a:lnTo>
                  <a:lnTo>
                    <a:pt x="552" y="17"/>
                  </a:lnTo>
                  <a:lnTo>
                    <a:pt x="552" y="17"/>
                  </a:lnTo>
                  <a:lnTo>
                    <a:pt x="552" y="17"/>
                  </a:lnTo>
                  <a:lnTo>
                    <a:pt x="552" y="17"/>
                  </a:lnTo>
                  <a:lnTo>
                    <a:pt x="552" y="17"/>
                  </a:lnTo>
                  <a:lnTo>
                    <a:pt x="141" y="252"/>
                  </a:lnTo>
                  <a:lnTo>
                    <a:pt x="530" y="15"/>
                  </a:lnTo>
                  <a:lnTo>
                    <a:pt x="530" y="12"/>
                  </a:lnTo>
                  <a:lnTo>
                    <a:pt x="528" y="12"/>
                  </a:lnTo>
                  <a:lnTo>
                    <a:pt x="261" y="169"/>
                  </a:lnTo>
                  <a:lnTo>
                    <a:pt x="526" y="12"/>
                  </a:lnTo>
                  <a:lnTo>
                    <a:pt x="526" y="12"/>
                  </a:lnTo>
                  <a:lnTo>
                    <a:pt x="526" y="12"/>
                  </a:lnTo>
                  <a:lnTo>
                    <a:pt x="526" y="12"/>
                  </a:lnTo>
                  <a:lnTo>
                    <a:pt x="526" y="12"/>
                  </a:lnTo>
                  <a:lnTo>
                    <a:pt x="526" y="12"/>
                  </a:lnTo>
                  <a:lnTo>
                    <a:pt x="526" y="12"/>
                  </a:lnTo>
                  <a:lnTo>
                    <a:pt x="526" y="12"/>
                  </a:lnTo>
                  <a:lnTo>
                    <a:pt x="526" y="12"/>
                  </a:lnTo>
                  <a:lnTo>
                    <a:pt x="128" y="241"/>
                  </a:lnTo>
                  <a:lnTo>
                    <a:pt x="500" y="8"/>
                  </a:lnTo>
                  <a:lnTo>
                    <a:pt x="500" y="8"/>
                  </a:lnTo>
                  <a:lnTo>
                    <a:pt x="500" y="8"/>
                  </a:lnTo>
                  <a:lnTo>
                    <a:pt x="120" y="228"/>
                  </a:lnTo>
                  <a:lnTo>
                    <a:pt x="475" y="6"/>
                  </a:lnTo>
                  <a:lnTo>
                    <a:pt x="475" y="4"/>
                  </a:lnTo>
                  <a:lnTo>
                    <a:pt x="475" y="4"/>
                  </a:lnTo>
                  <a:lnTo>
                    <a:pt x="135" y="201"/>
                  </a:lnTo>
                  <a:lnTo>
                    <a:pt x="462" y="4"/>
                  </a:lnTo>
                  <a:lnTo>
                    <a:pt x="462" y="4"/>
                  </a:lnTo>
                  <a:lnTo>
                    <a:pt x="462" y="4"/>
                  </a:lnTo>
                  <a:lnTo>
                    <a:pt x="154" y="181"/>
                  </a:lnTo>
                  <a:lnTo>
                    <a:pt x="453" y="4"/>
                  </a:lnTo>
                  <a:lnTo>
                    <a:pt x="453" y="2"/>
                  </a:lnTo>
                  <a:lnTo>
                    <a:pt x="453" y="2"/>
                  </a:lnTo>
                  <a:lnTo>
                    <a:pt x="113" y="198"/>
                  </a:lnTo>
                  <a:lnTo>
                    <a:pt x="434" y="2"/>
                  </a:lnTo>
                  <a:lnTo>
                    <a:pt x="434" y="2"/>
                  </a:lnTo>
                  <a:lnTo>
                    <a:pt x="434" y="2"/>
                  </a:lnTo>
                  <a:lnTo>
                    <a:pt x="319" y="68"/>
                  </a:lnTo>
                  <a:lnTo>
                    <a:pt x="432" y="2"/>
                  </a:lnTo>
                  <a:lnTo>
                    <a:pt x="432" y="2"/>
                  </a:lnTo>
                  <a:lnTo>
                    <a:pt x="432" y="2"/>
                  </a:lnTo>
                  <a:lnTo>
                    <a:pt x="432" y="2"/>
                  </a:lnTo>
                  <a:lnTo>
                    <a:pt x="432" y="2"/>
                  </a:lnTo>
                  <a:lnTo>
                    <a:pt x="432" y="2"/>
                  </a:lnTo>
                  <a:lnTo>
                    <a:pt x="432" y="2"/>
                  </a:lnTo>
                  <a:lnTo>
                    <a:pt x="432" y="2"/>
                  </a:lnTo>
                  <a:lnTo>
                    <a:pt x="430" y="2"/>
                  </a:lnTo>
                  <a:lnTo>
                    <a:pt x="430" y="2"/>
                  </a:lnTo>
                  <a:lnTo>
                    <a:pt x="229" y="117"/>
                  </a:lnTo>
                  <a:lnTo>
                    <a:pt x="428" y="2"/>
                  </a:lnTo>
                  <a:lnTo>
                    <a:pt x="428" y="2"/>
                  </a:lnTo>
                  <a:lnTo>
                    <a:pt x="428" y="2"/>
                  </a:lnTo>
                  <a:lnTo>
                    <a:pt x="428" y="2"/>
                  </a:lnTo>
                  <a:lnTo>
                    <a:pt x="428" y="2"/>
                  </a:lnTo>
                  <a:lnTo>
                    <a:pt x="426" y="2"/>
                  </a:lnTo>
                  <a:lnTo>
                    <a:pt x="426" y="2"/>
                  </a:lnTo>
                  <a:lnTo>
                    <a:pt x="426" y="2"/>
                  </a:lnTo>
                  <a:lnTo>
                    <a:pt x="426" y="2"/>
                  </a:lnTo>
                  <a:lnTo>
                    <a:pt x="90" y="196"/>
                  </a:lnTo>
                  <a:lnTo>
                    <a:pt x="394" y="2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152" y="141"/>
                  </a:lnTo>
                  <a:lnTo>
                    <a:pt x="387" y="2"/>
                  </a:lnTo>
                  <a:lnTo>
                    <a:pt x="387" y="0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BADD8C"/>
            </a:solidFill>
            <a:ln w="9525">
              <a:solidFill>
                <a:srgbClr val="0070C0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  <p:sp>
          <p:nvSpPr>
            <p:cNvPr id="38" name="Freeform 108"/>
            <p:cNvSpPr>
              <a:spLocks noEditPoints="1"/>
            </p:cNvSpPr>
            <p:nvPr>
              <p:custDataLst>
                <p:tags r:id="rId33"/>
              </p:custDataLst>
            </p:nvPr>
          </p:nvSpPr>
          <p:spPr bwMode="auto">
            <a:xfrm>
              <a:off x="4567238" y="3532188"/>
              <a:ext cx="906463" cy="706438"/>
            </a:xfrm>
            <a:custGeom>
              <a:avLst/>
              <a:gdLst>
                <a:gd name="T0" fmla="*/ 274 w 571"/>
                <a:gd name="T1" fmla="*/ 11 h 445"/>
                <a:gd name="T2" fmla="*/ 34 w 571"/>
                <a:gd name="T3" fmla="*/ 197 h 445"/>
                <a:gd name="T4" fmla="*/ 36 w 571"/>
                <a:gd name="T5" fmla="*/ 197 h 445"/>
                <a:gd name="T6" fmla="*/ 51 w 571"/>
                <a:gd name="T7" fmla="*/ 208 h 445"/>
                <a:gd name="T8" fmla="*/ 334 w 571"/>
                <a:gd name="T9" fmla="*/ 71 h 445"/>
                <a:gd name="T10" fmla="*/ 101 w 571"/>
                <a:gd name="T11" fmla="*/ 238 h 445"/>
                <a:gd name="T12" fmla="*/ 124 w 571"/>
                <a:gd name="T13" fmla="*/ 253 h 445"/>
                <a:gd name="T14" fmla="*/ 137 w 571"/>
                <a:gd name="T15" fmla="*/ 259 h 445"/>
                <a:gd name="T16" fmla="*/ 398 w 571"/>
                <a:gd name="T17" fmla="*/ 129 h 445"/>
                <a:gd name="T18" fmla="*/ 171 w 571"/>
                <a:gd name="T19" fmla="*/ 279 h 445"/>
                <a:gd name="T20" fmla="*/ 409 w 571"/>
                <a:gd name="T21" fmla="*/ 150 h 445"/>
                <a:gd name="T22" fmla="*/ 210 w 571"/>
                <a:gd name="T23" fmla="*/ 298 h 445"/>
                <a:gd name="T24" fmla="*/ 233 w 571"/>
                <a:gd name="T25" fmla="*/ 308 h 445"/>
                <a:gd name="T26" fmla="*/ 235 w 571"/>
                <a:gd name="T27" fmla="*/ 311 h 445"/>
                <a:gd name="T28" fmla="*/ 263 w 571"/>
                <a:gd name="T29" fmla="*/ 321 h 445"/>
                <a:gd name="T30" fmla="*/ 293 w 571"/>
                <a:gd name="T31" fmla="*/ 336 h 445"/>
                <a:gd name="T32" fmla="*/ 295 w 571"/>
                <a:gd name="T33" fmla="*/ 338 h 445"/>
                <a:gd name="T34" fmla="*/ 308 w 571"/>
                <a:gd name="T35" fmla="*/ 343 h 445"/>
                <a:gd name="T36" fmla="*/ 332 w 571"/>
                <a:gd name="T37" fmla="*/ 353 h 445"/>
                <a:gd name="T38" fmla="*/ 347 w 571"/>
                <a:gd name="T39" fmla="*/ 360 h 445"/>
                <a:gd name="T40" fmla="*/ 357 w 571"/>
                <a:gd name="T41" fmla="*/ 364 h 445"/>
                <a:gd name="T42" fmla="*/ 507 w 571"/>
                <a:gd name="T43" fmla="*/ 293 h 445"/>
                <a:gd name="T44" fmla="*/ 413 w 571"/>
                <a:gd name="T45" fmla="*/ 385 h 445"/>
                <a:gd name="T46" fmla="*/ 443 w 571"/>
                <a:gd name="T47" fmla="*/ 398 h 445"/>
                <a:gd name="T48" fmla="*/ 475 w 571"/>
                <a:gd name="T49" fmla="*/ 411 h 445"/>
                <a:gd name="T50" fmla="*/ 550 w 571"/>
                <a:gd name="T51" fmla="*/ 394 h 445"/>
                <a:gd name="T52" fmla="*/ 550 w 571"/>
                <a:gd name="T53" fmla="*/ 439 h 445"/>
                <a:gd name="T54" fmla="*/ 565 w 571"/>
                <a:gd name="T55" fmla="*/ 433 h 445"/>
                <a:gd name="T56" fmla="*/ 571 w 571"/>
                <a:gd name="T57" fmla="*/ 445 h 445"/>
                <a:gd name="T58" fmla="*/ 567 w 571"/>
                <a:gd name="T59" fmla="*/ 430 h 445"/>
                <a:gd name="T60" fmla="*/ 563 w 571"/>
                <a:gd name="T61" fmla="*/ 418 h 445"/>
                <a:gd name="T62" fmla="*/ 554 w 571"/>
                <a:gd name="T63" fmla="*/ 392 h 445"/>
                <a:gd name="T64" fmla="*/ 479 w 571"/>
                <a:gd name="T65" fmla="*/ 407 h 445"/>
                <a:gd name="T66" fmla="*/ 533 w 571"/>
                <a:gd name="T67" fmla="*/ 334 h 445"/>
                <a:gd name="T68" fmla="*/ 522 w 571"/>
                <a:gd name="T69" fmla="*/ 304 h 445"/>
                <a:gd name="T70" fmla="*/ 513 w 571"/>
                <a:gd name="T71" fmla="*/ 287 h 445"/>
                <a:gd name="T72" fmla="*/ 509 w 571"/>
                <a:gd name="T73" fmla="*/ 274 h 445"/>
                <a:gd name="T74" fmla="*/ 368 w 571"/>
                <a:gd name="T75" fmla="*/ 347 h 445"/>
                <a:gd name="T76" fmla="*/ 496 w 571"/>
                <a:gd name="T77" fmla="*/ 249 h 445"/>
                <a:gd name="T78" fmla="*/ 488 w 571"/>
                <a:gd name="T79" fmla="*/ 236 h 445"/>
                <a:gd name="T80" fmla="*/ 483 w 571"/>
                <a:gd name="T81" fmla="*/ 227 h 445"/>
                <a:gd name="T82" fmla="*/ 291 w 571"/>
                <a:gd name="T83" fmla="*/ 319 h 445"/>
                <a:gd name="T84" fmla="*/ 458 w 571"/>
                <a:gd name="T85" fmla="*/ 182 h 445"/>
                <a:gd name="T86" fmla="*/ 456 w 571"/>
                <a:gd name="T87" fmla="*/ 180 h 445"/>
                <a:gd name="T88" fmla="*/ 445 w 571"/>
                <a:gd name="T89" fmla="*/ 163 h 445"/>
                <a:gd name="T90" fmla="*/ 436 w 571"/>
                <a:gd name="T91" fmla="*/ 148 h 445"/>
                <a:gd name="T92" fmla="*/ 424 w 571"/>
                <a:gd name="T93" fmla="*/ 133 h 445"/>
                <a:gd name="T94" fmla="*/ 424 w 571"/>
                <a:gd name="T95" fmla="*/ 131 h 445"/>
                <a:gd name="T96" fmla="*/ 411 w 571"/>
                <a:gd name="T97" fmla="*/ 114 h 445"/>
                <a:gd name="T98" fmla="*/ 400 w 571"/>
                <a:gd name="T99" fmla="*/ 101 h 445"/>
                <a:gd name="T100" fmla="*/ 135 w 571"/>
                <a:gd name="T101" fmla="*/ 234 h 445"/>
                <a:gd name="T102" fmla="*/ 366 w 571"/>
                <a:gd name="T103" fmla="*/ 65 h 445"/>
                <a:gd name="T104" fmla="*/ 355 w 571"/>
                <a:gd name="T105" fmla="*/ 52 h 445"/>
                <a:gd name="T106" fmla="*/ 334 w 571"/>
                <a:gd name="T107" fmla="*/ 33 h 445"/>
                <a:gd name="T108" fmla="*/ 327 w 571"/>
                <a:gd name="T109" fmla="*/ 28 h 445"/>
                <a:gd name="T110" fmla="*/ 319 w 571"/>
                <a:gd name="T111" fmla="*/ 22 h 445"/>
                <a:gd name="T112" fmla="*/ 291 w 571"/>
                <a:gd name="T113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71" h="445">
                  <a:moveTo>
                    <a:pt x="0" y="169"/>
                  </a:moveTo>
                  <a:lnTo>
                    <a:pt x="0" y="169"/>
                  </a:lnTo>
                  <a:lnTo>
                    <a:pt x="0" y="169"/>
                  </a:lnTo>
                  <a:lnTo>
                    <a:pt x="0" y="169"/>
                  </a:lnTo>
                  <a:close/>
                  <a:moveTo>
                    <a:pt x="291" y="0"/>
                  </a:moveTo>
                  <a:lnTo>
                    <a:pt x="15" y="159"/>
                  </a:lnTo>
                  <a:lnTo>
                    <a:pt x="0" y="169"/>
                  </a:lnTo>
                  <a:lnTo>
                    <a:pt x="0" y="169"/>
                  </a:lnTo>
                  <a:lnTo>
                    <a:pt x="274" y="11"/>
                  </a:lnTo>
                  <a:lnTo>
                    <a:pt x="13" y="178"/>
                  </a:lnTo>
                  <a:lnTo>
                    <a:pt x="13" y="180"/>
                  </a:lnTo>
                  <a:lnTo>
                    <a:pt x="13" y="180"/>
                  </a:lnTo>
                  <a:lnTo>
                    <a:pt x="289" y="20"/>
                  </a:lnTo>
                  <a:lnTo>
                    <a:pt x="26" y="191"/>
                  </a:lnTo>
                  <a:lnTo>
                    <a:pt x="26" y="191"/>
                  </a:lnTo>
                  <a:lnTo>
                    <a:pt x="26" y="191"/>
                  </a:lnTo>
                  <a:lnTo>
                    <a:pt x="291" y="39"/>
                  </a:lnTo>
                  <a:lnTo>
                    <a:pt x="34" y="197"/>
                  </a:lnTo>
                  <a:lnTo>
                    <a:pt x="34" y="197"/>
                  </a:lnTo>
                  <a:lnTo>
                    <a:pt x="34" y="197"/>
                  </a:lnTo>
                  <a:lnTo>
                    <a:pt x="160" y="125"/>
                  </a:lnTo>
                  <a:lnTo>
                    <a:pt x="36" y="197"/>
                  </a:lnTo>
                  <a:lnTo>
                    <a:pt x="36" y="197"/>
                  </a:lnTo>
                  <a:lnTo>
                    <a:pt x="36" y="197"/>
                  </a:lnTo>
                  <a:lnTo>
                    <a:pt x="36" y="197"/>
                  </a:lnTo>
                  <a:lnTo>
                    <a:pt x="36" y="197"/>
                  </a:lnTo>
                  <a:lnTo>
                    <a:pt x="36" y="197"/>
                  </a:lnTo>
                  <a:lnTo>
                    <a:pt x="36" y="197"/>
                  </a:lnTo>
                  <a:lnTo>
                    <a:pt x="280" y="58"/>
                  </a:lnTo>
                  <a:lnTo>
                    <a:pt x="41" y="202"/>
                  </a:lnTo>
                  <a:lnTo>
                    <a:pt x="41" y="202"/>
                  </a:lnTo>
                  <a:lnTo>
                    <a:pt x="43" y="202"/>
                  </a:lnTo>
                  <a:lnTo>
                    <a:pt x="308" y="48"/>
                  </a:lnTo>
                  <a:lnTo>
                    <a:pt x="51" y="208"/>
                  </a:lnTo>
                  <a:lnTo>
                    <a:pt x="51" y="208"/>
                  </a:lnTo>
                  <a:lnTo>
                    <a:pt x="51" y="208"/>
                  </a:lnTo>
                  <a:lnTo>
                    <a:pt x="325" y="52"/>
                  </a:lnTo>
                  <a:lnTo>
                    <a:pt x="66" y="219"/>
                  </a:lnTo>
                  <a:lnTo>
                    <a:pt x="66" y="219"/>
                  </a:lnTo>
                  <a:lnTo>
                    <a:pt x="66" y="219"/>
                  </a:lnTo>
                  <a:lnTo>
                    <a:pt x="308" y="80"/>
                  </a:lnTo>
                  <a:lnTo>
                    <a:pt x="73" y="221"/>
                  </a:lnTo>
                  <a:lnTo>
                    <a:pt x="73" y="223"/>
                  </a:lnTo>
                  <a:lnTo>
                    <a:pt x="73" y="223"/>
                  </a:lnTo>
                  <a:lnTo>
                    <a:pt x="334" y="71"/>
                  </a:lnTo>
                  <a:lnTo>
                    <a:pt x="83" y="227"/>
                  </a:lnTo>
                  <a:lnTo>
                    <a:pt x="83" y="229"/>
                  </a:lnTo>
                  <a:lnTo>
                    <a:pt x="83" y="229"/>
                  </a:lnTo>
                  <a:lnTo>
                    <a:pt x="327" y="88"/>
                  </a:lnTo>
                  <a:lnTo>
                    <a:pt x="90" y="231"/>
                  </a:lnTo>
                  <a:lnTo>
                    <a:pt x="90" y="234"/>
                  </a:lnTo>
                  <a:lnTo>
                    <a:pt x="90" y="234"/>
                  </a:lnTo>
                  <a:lnTo>
                    <a:pt x="349" y="84"/>
                  </a:lnTo>
                  <a:lnTo>
                    <a:pt x="101" y="238"/>
                  </a:lnTo>
                  <a:lnTo>
                    <a:pt x="101" y="240"/>
                  </a:lnTo>
                  <a:lnTo>
                    <a:pt x="101" y="240"/>
                  </a:lnTo>
                  <a:lnTo>
                    <a:pt x="357" y="92"/>
                  </a:lnTo>
                  <a:lnTo>
                    <a:pt x="113" y="246"/>
                  </a:lnTo>
                  <a:lnTo>
                    <a:pt x="113" y="246"/>
                  </a:lnTo>
                  <a:lnTo>
                    <a:pt x="113" y="246"/>
                  </a:lnTo>
                  <a:lnTo>
                    <a:pt x="366" y="101"/>
                  </a:lnTo>
                  <a:lnTo>
                    <a:pt x="124" y="253"/>
                  </a:lnTo>
                  <a:lnTo>
                    <a:pt x="124" y="253"/>
                  </a:lnTo>
                  <a:lnTo>
                    <a:pt x="126" y="253"/>
                  </a:lnTo>
                  <a:lnTo>
                    <a:pt x="351" y="125"/>
                  </a:lnTo>
                  <a:lnTo>
                    <a:pt x="131" y="255"/>
                  </a:lnTo>
                  <a:lnTo>
                    <a:pt x="131" y="257"/>
                  </a:lnTo>
                  <a:lnTo>
                    <a:pt x="131" y="257"/>
                  </a:lnTo>
                  <a:lnTo>
                    <a:pt x="357" y="127"/>
                  </a:lnTo>
                  <a:lnTo>
                    <a:pt x="137" y="259"/>
                  </a:lnTo>
                  <a:lnTo>
                    <a:pt x="137" y="259"/>
                  </a:lnTo>
                  <a:lnTo>
                    <a:pt x="137" y="259"/>
                  </a:lnTo>
                  <a:lnTo>
                    <a:pt x="381" y="120"/>
                  </a:lnTo>
                  <a:lnTo>
                    <a:pt x="148" y="266"/>
                  </a:lnTo>
                  <a:lnTo>
                    <a:pt x="148" y="266"/>
                  </a:lnTo>
                  <a:lnTo>
                    <a:pt x="148" y="266"/>
                  </a:lnTo>
                  <a:lnTo>
                    <a:pt x="368" y="139"/>
                  </a:lnTo>
                  <a:lnTo>
                    <a:pt x="154" y="268"/>
                  </a:lnTo>
                  <a:lnTo>
                    <a:pt x="154" y="270"/>
                  </a:lnTo>
                  <a:lnTo>
                    <a:pt x="154" y="270"/>
                  </a:lnTo>
                  <a:lnTo>
                    <a:pt x="398" y="129"/>
                  </a:lnTo>
                  <a:lnTo>
                    <a:pt x="171" y="276"/>
                  </a:lnTo>
                  <a:lnTo>
                    <a:pt x="171" y="279"/>
                  </a:lnTo>
                  <a:lnTo>
                    <a:pt x="171" y="279"/>
                  </a:lnTo>
                  <a:lnTo>
                    <a:pt x="250" y="231"/>
                  </a:lnTo>
                  <a:lnTo>
                    <a:pt x="171" y="279"/>
                  </a:lnTo>
                  <a:lnTo>
                    <a:pt x="171" y="279"/>
                  </a:lnTo>
                  <a:lnTo>
                    <a:pt x="171" y="279"/>
                  </a:lnTo>
                  <a:lnTo>
                    <a:pt x="171" y="279"/>
                  </a:lnTo>
                  <a:lnTo>
                    <a:pt x="171" y="279"/>
                  </a:lnTo>
                  <a:lnTo>
                    <a:pt x="173" y="279"/>
                  </a:lnTo>
                  <a:lnTo>
                    <a:pt x="173" y="279"/>
                  </a:lnTo>
                  <a:lnTo>
                    <a:pt x="173" y="279"/>
                  </a:lnTo>
                  <a:lnTo>
                    <a:pt x="173" y="279"/>
                  </a:lnTo>
                  <a:lnTo>
                    <a:pt x="385" y="157"/>
                  </a:lnTo>
                  <a:lnTo>
                    <a:pt x="180" y="281"/>
                  </a:lnTo>
                  <a:lnTo>
                    <a:pt x="178" y="283"/>
                  </a:lnTo>
                  <a:lnTo>
                    <a:pt x="180" y="283"/>
                  </a:lnTo>
                  <a:lnTo>
                    <a:pt x="409" y="150"/>
                  </a:lnTo>
                  <a:lnTo>
                    <a:pt x="190" y="287"/>
                  </a:lnTo>
                  <a:lnTo>
                    <a:pt x="190" y="289"/>
                  </a:lnTo>
                  <a:lnTo>
                    <a:pt x="193" y="289"/>
                  </a:lnTo>
                  <a:lnTo>
                    <a:pt x="396" y="172"/>
                  </a:lnTo>
                  <a:lnTo>
                    <a:pt x="197" y="291"/>
                  </a:lnTo>
                  <a:lnTo>
                    <a:pt x="197" y="291"/>
                  </a:lnTo>
                  <a:lnTo>
                    <a:pt x="199" y="291"/>
                  </a:lnTo>
                  <a:lnTo>
                    <a:pt x="419" y="165"/>
                  </a:lnTo>
                  <a:lnTo>
                    <a:pt x="210" y="298"/>
                  </a:lnTo>
                  <a:lnTo>
                    <a:pt x="210" y="298"/>
                  </a:lnTo>
                  <a:lnTo>
                    <a:pt x="210" y="298"/>
                  </a:lnTo>
                  <a:lnTo>
                    <a:pt x="415" y="180"/>
                  </a:lnTo>
                  <a:lnTo>
                    <a:pt x="218" y="300"/>
                  </a:lnTo>
                  <a:lnTo>
                    <a:pt x="218" y="302"/>
                  </a:lnTo>
                  <a:lnTo>
                    <a:pt x="218" y="302"/>
                  </a:lnTo>
                  <a:lnTo>
                    <a:pt x="434" y="176"/>
                  </a:lnTo>
                  <a:lnTo>
                    <a:pt x="233" y="308"/>
                  </a:lnTo>
                  <a:lnTo>
                    <a:pt x="233" y="308"/>
                  </a:lnTo>
                  <a:lnTo>
                    <a:pt x="235" y="308"/>
                  </a:lnTo>
                  <a:lnTo>
                    <a:pt x="267" y="291"/>
                  </a:lnTo>
                  <a:lnTo>
                    <a:pt x="235" y="308"/>
                  </a:lnTo>
                  <a:lnTo>
                    <a:pt x="235" y="308"/>
                  </a:lnTo>
                  <a:lnTo>
                    <a:pt x="235" y="308"/>
                  </a:lnTo>
                  <a:lnTo>
                    <a:pt x="235" y="308"/>
                  </a:lnTo>
                  <a:lnTo>
                    <a:pt x="235" y="308"/>
                  </a:lnTo>
                  <a:lnTo>
                    <a:pt x="235" y="308"/>
                  </a:lnTo>
                  <a:lnTo>
                    <a:pt x="235" y="311"/>
                  </a:lnTo>
                  <a:lnTo>
                    <a:pt x="235" y="311"/>
                  </a:lnTo>
                  <a:lnTo>
                    <a:pt x="235" y="311"/>
                  </a:lnTo>
                  <a:lnTo>
                    <a:pt x="235" y="311"/>
                  </a:lnTo>
                  <a:lnTo>
                    <a:pt x="432" y="197"/>
                  </a:lnTo>
                  <a:lnTo>
                    <a:pt x="244" y="313"/>
                  </a:lnTo>
                  <a:lnTo>
                    <a:pt x="244" y="315"/>
                  </a:lnTo>
                  <a:lnTo>
                    <a:pt x="244" y="315"/>
                  </a:lnTo>
                  <a:lnTo>
                    <a:pt x="449" y="195"/>
                  </a:lnTo>
                  <a:lnTo>
                    <a:pt x="263" y="321"/>
                  </a:lnTo>
                  <a:lnTo>
                    <a:pt x="263" y="323"/>
                  </a:lnTo>
                  <a:lnTo>
                    <a:pt x="263" y="323"/>
                  </a:lnTo>
                  <a:lnTo>
                    <a:pt x="456" y="212"/>
                  </a:lnTo>
                  <a:lnTo>
                    <a:pt x="276" y="328"/>
                  </a:lnTo>
                  <a:lnTo>
                    <a:pt x="276" y="330"/>
                  </a:lnTo>
                  <a:lnTo>
                    <a:pt x="278" y="330"/>
                  </a:lnTo>
                  <a:lnTo>
                    <a:pt x="464" y="221"/>
                  </a:lnTo>
                  <a:lnTo>
                    <a:pt x="293" y="336"/>
                  </a:lnTo>
                  <a:lnTo>
                    <a:pt x="293" y="336"/>
                  </a:lnTo>
                  <a:lnTo>
                    <a:pt x="293" y="336"/>
                  </a:lnTo>
                  <a:lnTo>
                    <a:pt x="381" y="287"/>
                  </a:lnTo>
                  <a:lnTo>
                    <a:pt x="295" y="336"/>
                  </a:lnTo>
                  <a:lnTo>
                    <a:pt x="295" y="336"/>
                  </a:lnTo>
                  <a:lnTo>
                    <a:pt x="295" y="336"/>
                  </a:lnTo>
                  <a:lnTo>
                    <a:pt x="295" y="336"/>
                  </a:lnTo>
                  <a:lnTo>
                    <a:pt x="295" y="336"/>
                  </a:lnTo>
                  <a:lnTo>
                    <a:pt x="295" y="336"/>
                  </a:lnTo>
                  <a:lnTo>
                    <a:pt x="295" y="338"/>
                  </a:lnTo>
                  <a:lnTo>
                    <a:pt x="295" y="338"/>
                  </a:lnTo>
                  <a:lnTo>
                    <a:pt x="295" y="338"/>
                  </a:lnTo>
                  <a:lnTo>
                    <a:pt x="295" y="338"/>
                  </a:lnTo>
                  <a:lnTo>
                    <a:pt x="462" y="242"/>
                  </a:lnTo>
                  <a:lnTo>
                    <a:pt x="304" y="341"/>
                  </a:lnTo>
                  <a:lnTo>
                    <a:pt x="304" y="341"/>
                  </a:lnTo>
                  <a:lnTo>
                    <a:pt x="304" y="341"/>
                  </a:lnTo>
                  <a:lnTo>
                    <a:pt x="439" y="266"/>
                  </a:lnTo>
                  <a:lnTo>
                    <a:pt x="308" y="343"/>
                  </a:lnTo>
                  <a:lnTo>
                    <a:pt x="308" y="343"/>
                  </a:lnTo>
                  <a:lnTo>
                    <a:pt x="308" y="343"/>
                  </a:lnTo>
                  <a:lnTo>
                    <a:pt x="475" y="246"/>
                  </a:lnTo>
                  <a:lnTo>
                    <a:pt x="321" y="349"/>
                  </a:lnTo>
                  <a:lnTo>
                    <a:pt x="321" y="349"/>
                  </a:lnTo>
                  <a:lnTo>
                    <a:pt x="323" y="349"/>
                  </a:lnTo>
                  <a:lnTo>
                    <a:pt x="479" y="259"/>
                  </a:lnTo>
                  <a:lnTo>
                    <a:pt x="334" y="353"/>
                  </a:lnTo>
                  <a:lnTo>
                    <a:pt x="332" y="353"/>
                  </a:lnTo>
                  <a:lnTo>
                    <a:pt x="334" y="353"/>
                  </a:lnTo>
                  <a:lnTo>
                    <a:pt x="462" y="279"/>
                  </a:lnTo>
                  <a:lnTo>
                    <a:pt x="338" y="356"/>
                  </a:lnTo>
                  <a:lnTo>
                    <a:pt x="338" y="356"/>
                  </a:lnTo>
                  <a:lnTo>
                    <a:pt x="338" y="356"/>
                  </a:lnTo>
                  <a:lnTo>
                    <a:pt x="479" y="274"/>
                  </a:lnTo>
                  <a:lnTo>
                    <a:pt x="347" y="358"/>
                  </a:lnTo>
                  <a:lnTo>
                    <a:pt x="347" y="360"/>
                  </a:lnTo>
                  <a:lnTo>
                    <a:pt x="347" y="360"/>
                  </a:lnTo>
                  <a:lnTo>
                    <a:pt x="486" y="279"/>
                  </a:lnTo>
                  <a:lnTo>
                    <a:pt x="355" y="362"/>
                  </a:lnTo>
                  <a:lnTo>
                    <a:pt x="355" y="364"/>
                  </a:lnTo>
                  <a:lnTo>
                    <a:pt x="355" y="364"/>
                  </a:lnTo>
                  <a:lnTo>
                    <a:pt x="355" y="364"/>
                  </a:lnTo>
                  <a:lnTo>
                    <a:pt x="355" y="364"/>
                  </a:lnTo>
                  <a:lnTo>
                    <a:pt x="355" y="364"/>
                  </a:lnTo>
                  <a:lnTo>
                    <a:pt x="357" y="364"/>
                  </a:lnTo>
                  <a:lnTo>
                    <a:pt x="357" y="364"/>
                  </a:lnTo>
                  <a:lnTo>
                    <a:pt x="475" y="296"/>
                  </a:lnTo>
                  <a:lnTo>
                    <a:pt x="362" y="364"/>
                  </a:lnTo>
                  <a:lnTo>
                    <a:pt x="362" y="366"/>
                  </a:lnTo>
                  <a:lnTo>
                    <a:pt x="362" y="366"/>
                  </a:lnTo>
                  <a:lnTo>
                    <a:pt x="496" y="289"/>
                  </a:lnTo>
                  <a:lnTo>
                    <a:pt x="372" y="370"/>
                  </a:lnTo>
                  <a:lnTo>
                    <a:pt x="372" y="370"/>
                  </a:lnTo>
                  <a:lnTo>
                    <a:pt x="372" y="370"/>
                  </a:lnTo>
                  <a:lnTo>
                    <a:pt x="507" y="293"/>
                  </a:lnTo>
                  <a:lnTo>
                    <a:pt x="391" y="377"/>
                  </a:lnTo>
                  <a:lnTo>
                    <a:pt x="391" y="379"/>
                  </a:lnTo>
                  <a:lnTo>
                    <a:pt x="391" y="379"/>
                  </a:lnTo>
                  <a:lnTo>
                    <a:pt x="456" y="343"/>
                  </a:lnTo>
                  <a:lnTo>
                    <a:pt x="394" y="379"/>
                  </a:lnTo>
                  <a:lnTo>
                    <a:pt x="394" y="379"/>
                  </a:lnTo>
                  <a:lnTo>
                    <a:pt x="394" y="379"/>
                  </a:lnTo>
                  <a:lnTo>
                    <a:pt x="516" y="308"/>
                  </a:lnTo>
                  <a:lnTo>
                    <a:pt x="413" y="385"/>
                  </a:lnTo>
                  <a:lnTo>
                    <a:pt x="413" y="388"/>
                  </a:lnTo>
                  <a:lnTo>
                    <a:pt x="413" y="388"/>
                  </a:lnTo>
                  <a:lnTo>
                    <a:pt x="522" y="326"/>
                  </a:lnTo>
                  <a:lnTo>
                    <a:pt x="430" y="394"/>
                  </a:lnTo>
                  <a:lnTo>
                    <a:pt x="430" y="394"/>
                  </a:lnTo>
                  <a:lnTo>
                    <a:pt x="430" y="394"/>
                  </a:lnTo>
                  <a:lnTo>
                    <a:pt x="526" y="338"/>
                  </a:lnTo>
                  <a:lnTo>
                    <a:pt x="443" y="398"/>
                  </a:lnTo>
                  <a:lnTo>
                    <a:pt x="443" y="398"/>
                  </a:lnTo>
                  <a:lnTo>
                    <a:pt x="445" y="400"/>
                  </a:lnTo>
                  <a:lnTo>
                    <a:pt x="528" y="351"/>
                  </a:lnTo>
                  <a:lnTo>
                    <a:pt x="456" y="403"/>
                  </a:lnTo>
                  <a:lnTo>
                    <a:pt x="456" y="405"/>
                  </a:lnTo>
                  <a:lnTo>
                    <a:pt x="456" y="405"/>
                  </a:lnTo>
                  <a:lnTo>
                    <a:pt x="537" y="358"/>
                  </a:lnTo>
                  <a:lnTo>
                    <a:pt x="475" y="411"/>
                  </a:lnTo>
                  <a:lnTo>
                    <a:pt x="473" y="411"/>
                  </a:lnTo>
                  <a:lnTo>
                    <a:pt x="475" y="411"/>
                  </a:lnTo>
                  <a:lnTo>
                    <a:pt x="543" y="373"/>
                  </a:lnTo>
                  <a:lnTo>
                    <a:pt x="492" y="418"/>
                  </a:lnTo>
                  <a:lnTo>
                    <a:pt x="492" y="418"/>
                  </a:lnTo>
                  <a:lnTo>
                    <a:pt x="494" y="418"/>
                  </a:lnTo>
                  <a:lnTo>
                    <a:pt x="543" y="390"/>
                  </a:lnTo>
                  <a:lnTo>
                    <a:pt x="501" y="422"/>
                  </a:lnTo>
                  <a:lnTo>
                    <a:pt x="501" y="422"/>
                  </a:lnTo>
                  <a:lnTo>
                    <a:pt x="503" y="422"/>
                  </a:lnTo>
                  <a:lnTo>
                    <a:pt x="550" y="394"/>
                  </a:lnTo>
                  <a:lnTo>
                    <a:pt x="518" y="426"/>
                  </a:lnTo>
                  <a:lnTo>
                    <a:pt x="518" y="428"/>
                  </a:lnTo>
                  <a:lnTo>
                    <a:pt x="518" y="428"/>
                  </a:lnTo>
                  <a:lnTo>
                    <a:pt x="556" y="405"/>
                  </a:lnTo>
                  <a:lnTo>
                    <a:pt x="535" y="433"/>
                  </a:lnTo>
                  <a:lnTo>
                    <a:pt x="535" y="435"/>
                  </a:lnTo>
                  <a:lnTo>
                    <a:pt x="535" y="435"/>
                  </a:lnTo>
                  <a:lnTo>
                    <a:pt x="560" y="420"/>
                  </a:lnTo>
                  <a:lnTo>
                    <a:pt x="550" y="439"/>
                  </a:lnTo>
                  <a:lnTo>
                    <a:pt x="550" y="439"/>
                  </a:lnTo>
                  <a:lnTo>
                    <a:pt x="550" y="439"/>
                  </a:lnTo>
                  <a:lnTo>
                    <a:pt x="552" y="439"/>
                  </a:lnTo>
                  <a:lnTo>
                    <a:pt x="552" y="439"/>
                  </a:lnTo>
                  <a:lnTo>
                    <a:pt x="552" y="439"/>
                  </a:lnTo>
                  <a:lnTo>
                    <a:pt x="552" y="439"/>
                  </a:lnTo>
                  <a:lnTo>
                    <a:pt x="552" y="439"/>
                  </a:lnTo>
                  <a:lnTo>
                    <a:pt x="552" y="439"/>
                  </a:lnTo>
                  <a:lnTo>
                    <a:pt x="565" y="433"/>
                  </a:lnTo>
                  <a:lnTo>
                    <a:pt x="560" y="443"/>
                  </a:lnTo>
                  <a:lnTo>
                    <a:pt x="560" y="443"/>
                  </a:lnTo>
                  <a:lnTo>
                    <a:pt x="563" y="443"/>
                  </a:lnTo>
                  <a:lnTo>
                    <a:pt x="567" y="439"/>
                  </a:lnTo>
                  <a:lnTo>
                    <a:pt x="569" y="445"/>
                  </a:lnTo>
                  <a:lnTo>
                    <a:pt x="569" y="445"/>
                  </a:lnTo>
                  <a:lnTo>
                    <a:pt x="569" y="445"/>
                  </a:lnTo>
                  <a:lnTo>
                    <a:pt x="571" y="445"/>
                  </a:lnTo>
                  <a:lnTo>
                    <a:pt x="571" y="445"/>
                  </a:lnTo>
                  <a:lnTo>
                    <a:pt x="571" y="445"/>
                  </a:lnTo>
                  <a:lnTo>
                    <a:pt x="569" y="439"/>
                  </a:lnTo>
                  <a:lnTo>
                    <a:pt x="569" y="439"/>
                  </a:lnTo>
                  <a:lnTo>
                    <a:pt x="567" y="439"/>
                  </a:lnTo>
                  <a:lnTo>
                    <a:pt x="563" y="441"/>
                  </a:lnTo>
                  <a:lnTo>
                    <a:pt x="567" y="430"/>
                  </a:lnTo>
                  <a:lnTo>
                    <a:pt x="567" y="430"/>
                  </a:lnTo>
                  <a:lnTo>
                    <a:pt x="567" y="430"/>
                  </a:lnTo>
                  <a:lnTo>
                    <a:pt x="567" y="430"/>
                  </a:lnTo>
                  <a:lnTo>
                    <a:pt x="565" y="430"/>
                  </a:lnTo>
                  <a:lnTo>
                    <a:pt x="565" y="430"/>
                  </a:lnTo>
                  <a:lnTo>
                    <a:pt x="565" y="430"/>
                  </a:lnTo>
                  <a:lnTo>
                    <a:pt x="565" y="430"/>
                  </a:lnTo>
                  <a:lnTo>
                    <a:pt x="565" y="430"/>
                  </a:lnTo>
                  <a:lnTo>
                    <a:pt x="565" y="430"/>
                  </a:lnTo>
                  <a:lnTo>
                    <a:pt x="552" y="439"/>
                  </a:lnTo>
                  <a:lnTo>
                    <a:pt x="563" y="418"/>
                  </a:lnTo>
                  <a:lnTo>
                    <a:pt x="563" y="418"/>
                  </a:lnTo>
                  <a:lnTo>
                    <a:pt x="560" y="418"/>
                  </a:lnTo>
                  <a:lnTo>
                    <a:pt x="537" y="433"/>
                  </a:lnTo>
                  <a:lnTo>
                    <a:pt x="558" y="405"/>
                  </a:lnTo>
                  <a:lnTo>
                    <a:pt x="558" y="403"/>
                  </a:lnTo>
                  <a:lnTo>
                    <a:pt x="556" y="403"/>
                  </a:lnTo>
                  <a:lnTo>
                    <a:pt x="520" y="424"/>
                  </a:lnTo>
                  <a:lnTo>
                    <a:pt x="554" y="392"/>
                  </a:lnTo>
                  <a:lnTo>
                    <a:pt x="554" y="392"/>
                  </a:lnTo>
                  <a:lnTo>
                    <a:pt x="554" y="392"/>
                  </a:lnTo>
                  <a:lnTo>
                    <a:pt x="509" y="418"/>
                  </a:lnTo>
                  <a:lnTo>
                    <a:pt x="552" y="385"/>
                  </a:lnTo>
                  <a:lnTo>
                    <a:pt x="552" y="383"/>
                  </a:lnTo>
                  <a:lnTo>
                    <a:pt x="552" y="383"/>
                  </a:lnTo>
                  <a:lnTo>
                    <a:pt x="496" y="415"/>
                  </a:lnTo>
                  <a:lnTo>
                    <a:pt x="546" y="370"/>
                  </a:lnTo>
                  <a:lnTo>
                    <a:pt x="546" y="368"/>
                  </a:lnTo>
                  <a:lnTo>
                    <a:pt x="546" y="368"/>
                  </a:lnTo>
                  <a:lnTo>
                    <a:pt x="479" y="407"/>
                  </a:lnTo>
                  <a:lnTo>
                    <a:pt x="541" y="356"/>
                  </a:lnTo>
                  <a:lnTo>
                    <a:pt x="541" y="356"/>
                  </a:lnTo>
                  <a:lnTo>
                    <a:pt x="541" y="356"/>
                  </a:lnTo>
                  <a:lnTo>
                    <a:pt x="464" y="398"/>
                  </a:lnTo>
                  <a:lnTo>
                    <a:pt x="537" y="345"/>
                  </a:lnTo>
                  <a:lnTo>
                    <a:pt x="537" y="345"/>
                  </a:lnTo>
                  <a:lnTo>
                    <a:pt x="537" y="345"/>
                  </a:lnTo>
                  <a:lnTo>
                    <a:pt x="451" y="394"/>
                  </a:lnTo>
                  <a:lnTo>
                    <a:pt x="533" y="334"/>
                  </a:lnTo>
                  <a:lnTo>
                    <a:pt x="533" y="334"/>
                  </a:lnTo>
                  <a:lnTo>
                    <a:pt x="533" y="334"/>
                  </a:lnTo>
                  <a:lnTo>
                    <a:pt x="436" y="390"/>
                  </a:lnTo>
                  <a:lnTo>
                    <a:pt x="528" y="321"/>
                  </a:lnTo>
                  <a:lnTo>
                    <a:pt x="528" y="321"/>
                  </a:lnTo>
                  <a:lnTo>
                    <a:pt x="528" y="319"/>
                  </a:lnTo>
                  <a:lnTo>
                    <a:pt x="419" y="383"/>
                  </a:lnTo>
                  <a:lnTo>
                    <a:pt x="522" y="306"/>
                  </a:lnTo>
                  <a:lnTo>
                    <a:pt x="522" y="304"/>
                  </a:lnTo>
                  <a:lnTo>
                    <a:pt x="522" y="304"/>
                  </a:lnTo>
                  <a:lnTo>
                    <a:pt x="460" y="341"/>
                  </a:lnTo>
                  <a:lnTo>
                    <a:pt x="522" y="304"/>
                  </a:lnTo>
                  <a:lnTo>
                    <a:pt x="522" y="304"/>
                  </a:lnTo>
                  <a:lnTo>
                    <a:pt x="520" y="302"/>
                  </a:lnTo>
                  <a:lnTo>
                    <a:pt x="400" y="373"/>
                  </a:lnTo>
                  <a:lnTo>
                    <a:pt x="513" y="289"/>
                  </a:lnTo>
                  <a:lnTo>
                    <a:pt x="513" y="287"/>
                  </a:lnTo>
                  <a:lnTo>
                    <a:pt x="513" y="287"/>
                  </a:lnTo>
                  <a:lnTo>
                    <a:pt x="387" y="362"/>
                  </a:lnTo>
                  <a:lnTo>
                    <a:pt x="511" y="281"/>
                  </a:lnTo>
                  <a:lnTo>
                    <a:pt x="511" y="279"/>
                  </a:lnTo>
                  <a:lnTo>
                    <a:pt x="509" y="279"/>
                  </a:lnTo>
                  <a:lnTo>
                    <a:pt x="394" y="347"/>
                  </a:lnTo>
                  <a:lnTo>
                    <a:pt x="509" y="276"/>
                  </a:lnTo>
                  <a:lnTo>
                    <a:pt x="509" y="276"/>
                  </a:lnTo>
                  <a:lnTo>
                    <a:pt x="509" y="274"/>
                  </a:lnTo>
                  <a:lnTo>
                    <a:pt x="509" y="274"/>
                  </a:lnTo>
                  <a:lnTo>
                    <a:pt x="509" y="274"/>
                  </a:lnTo>
                  <a:lnTo>
                    <a:pt x="509" y="274"/>
                  </a:lnTo>
                  <a:lnTo>
                    <a:pt x="507" y="274"/>
                  </a:lnTo>
                  <a:lnTo>
                    <a:pt x="507" y="274"/>
                  </a:lnTo>
                  <a:lnTo>
                    <a:pt x="374" y="351"/>
                  </a:lnTo>
                  <a:lnTo>
                    <a:pt x="505" y="268"/>
                  </a:lnTo>
                  <a:lnTo>
                    <a:pt x="505" y="268"/>
                  </a:lnTo>
                  <a:lnTo>
                    <a:pt x="505" y="268"/>
                  </a:lnTo>
                  <a:lnTo>
                    <a:pt x="368" y="347"/>
                  </a:lnTo>
                  <a:lnTo>
                    <a:pt x="503" y="261"/>
                  </a:lnTo>
                  <a:lnTo>
                    <a:pt x="503" y="261"/>
                  </a:lnTo>
                  <a:lnTo>
                    <a:pt x="501" y="261"/>
                  </a:lnTo>
                  <a:lnTo>
                    <a:pt x="377" y="334"/>
                  </a:lnTo>
                  <a:lnTo>
                    <a:pt x="501" y="257"/>
                  </a:lnTo>
                  <a:lnTo>
                    <a:pt x="501" y="257"/>
                  </a:lnTo>
                  <a:lnTo>
                    <a:pt x="501" y="257"/>
                  </a:lnTo>
                  <a:lnTo>
                    <a:pt x="349" y="343"/>
                  </a:lnTo>
                  <a:lnTo>
                    <a:pt x="496" y="249"/>
                  </a:lnTo>
                  <a:lnTo>
                    <a:pt x="496" y="249"/>
                  </a:lnTo>
                  <a:lnTo>
                    <a:pt x="494" y="249"/>
                  </a:lnTo>
                  <a:lnTo>
                    <a:pt x="336" y="341"/>
                  </a:lnTo>
                  <a:lnTo>
                    <a:pt x="490" y="238"/>
                  </a:lnTo>
                  <a:lnTo>
                    <a:pt x="490" y="238"/>
                  </a:lnTo>
                  <a:lnTo>
                    <a:pt x="490" y="238"/>
                  </a:lnTo>
                  <a:lnTo>
                    <a:pt x="359" y="313"/>
                  </a:lnTo>
                  <a:lnTo>
                    <a:pt x="488" y="236"/>
                  </a:lnTo>
                  <a:lnTo>
                    <a:pt x="488" y="236"/>
                  </a:lnTo>
                  <a:lnTo>
                    <a:pt x="488" y="236"/>
                  </a:lnTo>
                  <a:lnTo>
                    <a:pt x="327" y="328"/>
                  </a:lnTo>
                  <a:lnTo>
                    <a:pt x="486" y="229"/>
                  </a:lnTo>
                  <a:lnTo>
                    <a:pt x="486" y="227"/>
                  </a:lnTo>
                  <a:lnTo>
                    <a:pt x="483" y="227"/>
                  </a:lnTo>
                  <a:lnTo>
                    <a:pt x="400" y="276"/>
                  </a:lnTo>
                  <a:lnTo>
                    <a:pt x="483" y="227"/>
                  </a:lnTo>
                  <a:lnTo>
                    <a:pt x="483" y="227"/>
                  </a:lnTo>
                  <a:lnTo>
                    <a:pt x="483" y="227"/>
                  </a:lnTo>
                  <a:lnTo>
                    <a:pt x="483" y="227"/>
                  </a:lnTo>
                  <a:lnTo>
                    <a:pt x="483" y="227"/>
                  </a:lnTo>
                  <a:lnTo>
                    <a:pt x="483" y="227"/>
                  </a:lnTo>
                  <a:lnTo>
                    <a:pt x="483" y="227"/>
                  </a:lnTo>
                  <a:lnTo>
                    <a:pt x="306" y="330"/>
                  </a:lnTo>
                  <a:lnTo>
                    <a:pt x="477" y="214"/>
                  </a:lnTo>
                  <a:lnTo>
                    <a:pt x="477" y="212"/>
                  </a:lnTo>
                  <a:lnTo>
                    <a:pt x="477" y="212"/>
                  </a:lnTo>
                  <a:lnTo>
                    <a:pt x="291" y="319"/>
                  </a:lnTo>
                  <a:lnTo>
                    <a:pt x="471" y="204"/>
                  </a:lnTo>
                  <a:lnTo>
                    <a:pt x="471" y="202"/>
                  </a:lnTo>
                  <a:lnTo>
                    <a:pt x="471" y="202"/>
                  </a:lnTo>
                  <a:lnTo>
                    <a:pt x="274" y="315"/>
                  </a:lnTo>
                  <a:lnTo>
                    <a:pt x="462" y="189"/>
                  </a:lnTo>
                  <a:lnTo>
                    <a:pt x="462" y="189"/>
                  </a:lnTo>
                  <a:lnTo>
                    <a:pt x="462" y="189"/>
                  </a:lnTo>
                  <a:lnTo>
                    <a:pt x="270" y="300"/>
                  </a:lnTo>
                  <a:lnTo>
                    <a:pt x="458" y="182"/>
                  </a:lnTo>
                  <a:lnTo>
                    <a:pt x="458" y="182"/>
                  </a:lnTo>
                  <a:lnTo>
                    <a:pt x="458" y="180"/>
                  </a:lnTo>
                  <a:lnTo>
                    <a:pt x="426" y="199"/>
                  </a:lnTo>
                  <a:lnTo>
                    <a:pt x="458" y="180"/>
                  </a:lnTo>
                  <a:lnTo>
                    <a:pt x="458" y="180"/>
                  </a:lnTo>
                  <a:lnTo>
                    <a:pt x="458" y="180"/>
                  </a:lnTo>
                  <a:lnTo>
                    <a:pt x="458" y="180"/>
                  </a:lnTo>
                  <a:lnTo>
                    <a:pt x="458" y="180"/>
                  </a:lnTo>
                  <a:lnTo>
                    <a:pt x="456" y="180"/>
                  </a:lnTo>
                  <a:lnTo>
                    <a:pt x="456" y="180"/>
                  </a:lnTo>
                  <a:lnTo>
                    <a:pt x="456" y="180"/>
                  </a:lnTo>
                  <a:lnTo>
                    <a:pt x="456" y="180"/>
                  </a:lnTo>
                  <a:lnTo>
                    <a:pt x="248" y="300"/>
                  </a:lnTo>
                  <a:lnTo>
                    <a:pt x="449" y="169"/>
                  </a:lnTo>
                  <a:lnTo>
                    <a:pt x="449" y="167"/>
                  </a:lnTo>
                  <a:lnTo>
                    <a:pt x="449" y="167"/>
                  </a:lnTo>
                  <a:lnTo>
                    <a:pt x="248" y="283"/>
                  </a:lnTo>
                  <a:lnTo>
                    <a:pt x="445" y="163"/>
                  </a:lnTo>
                  <a:lnTo>
                    <a:pt x="445" y="161"/>
                  </a:lnTo>
                  <a:lnTo>
                    <a:pt x="445" y="161"/>
                  </a:lnTo>
                  <a:lnTo>
                    <a:pt x="231" y="285"/>
                  </a:lnTo>
                  <a:lnTo>
                    <a:pt x="439" y="152"/>
                  </a:lnTo>
                  <a:lnTo>
                    <a:pt x="439" y="152"/>
                  </a:lnTo>
                  <a:lnTo>
                    <a:pt x="439" y="152"/>
                  </a:lnTo>
                  <a:lnTo>
                    <a:pt x="237" y="268"/>
                  </a:lnTo>
                  <a:lnTo>
                    <a:pt x="436" y="148"/>
                  </a:lnTo>
                  <a:lnTo>
                    <a:pt x="436" y="148"/>
                  </a:lnTo>
                  <a:lnTo>
                    <a:pt x="434" y="148"/>
                  </a:lnTo>
                  <a:lnTo>
                    <a:pt x="212" y="276"/>
                  </a:lnTo>
                  <a:lnTo>
                    <a:pt x="428" y="137"/>
                  </a:lnTo>
                  <a:lnTo>
                    <a:pt x="428" y="137"/>
                  </a:lnTo>
                  <a:lnTo>
                    <a:pt x="428" y="137"/>
                  </a:lnTo>
                  <a:lnTo>
                    <a:pt x="218" y="259"/>
                  </a:lnTo>
                  <a:lnTo>
                    <a:pt x="424" y="133"/>
                  </a:lnTo>
                  <a:lnTo>
                    <a:pt x="426" y="133"/>
                  </a:lnTo>
                  <a:lnTo>
                    <a:pt x="424" y="133"/>
                  </a:lnTo>
                  <a:lnTo>
                    <a:pt x="347" y="178"/>
                  </a:lnTo>
                  <a:lnTo>
                    <a:pt x="424" y="133"/>
                  </a:lnTo>
                  <a:lnTo>
                    <a:pt x="424" y="133"/>
                  </a:lnTo>
                  <a:lnTo>
                    <a:pt x="424" y="133"/>
                  </a:lnTo>
                  <a:lnTo>
                    <a:pt x="424" y="133"/>
                  </a:lnTo>
                  <a:lnTo>
                    <a:pt x="424" y="133"/>
                  </a:lnTo>
                  <a:lnTo>
                    <a:pt x="424" y="131"/>
                  </a:lnTo>
                  <a:lnTo>
                    <a:pt x="424" y="131"/>
                  </a:lnTo>
                  <a:lnTo>
                    <a:pt x="424" y="131"/>
                  </a:lnTo>
                  <a:lnTo>
                    <a:pt x="424" y="131"/>
                  </a:lnTo>
                  <a:lnTo>
                    <a:pt x="424" y="131"/>
                  </a:lnTo>
                  <a:lnTo>
                    <a:pt x="186" y="268"/>
                  </a:lnTo>
                  <a:lnTo>
                    <a:pt x="415" y="120"/>
                  </a:lnTo>
                  <a:lnTo>
                    <a:pt x="415" y="118"/>
                  </a:lnTo>
                  <a:lnTo>
                    <a:pt x="415" y="118"/>
                  </a:lnTo>
                  <a:lnTo>
                    <a:pt x="197" y="244"/>
                  </a:lnTo>
                  <a:lnTo>
                    <a:pt x="411" y="116"/>
                  </a:lnTo>
                  <a:lnTo>
                    <a:pt x="411" y="114"/>
                  </a:lnTo>
                  <a:lnTo>
                    <a:pt x="411" y="114"/>
                  </a:lnTo>
                  <a:lnTo>
                    <a:pt x="171" y="253"/>
                  </a:lnTo>
                  <a:lnTo>
                    <a:pt x="404" y="105"/>
                  </a:lnTo>
                  <a:lnTo>
                    <a:pt x="404" y="105"/>
                  </a:lnTo>
                  <a:lnTo>
                    <a:pt x="402" y="105"/>
                  </a:lnTo>
                  <a:lnTo>
                    <a:pt x="180" y="236"/>
                  </a:lnTo>
                  <a:lnTo>
                    <a:pt x="400" y="101"/>
                  </a:lnTo>
                  <a:lnTo>
                    <a:pt x="400" y="101"/>
                  </a:lnTo>
                  <a:lnTo>
                    <a:pt x="400" y="101"/>
                  </a:lnTo>
                  <a:lnTo>
                    <a:pt x="175" y="229"/>
                  </a:lnTo>
                  <a:lnTo>
                    <a:pt x="396" y="97"/>
                  </a:lnTo>
                  <a:lnTo>
                    <a:pt x="396" y="97"/>
                  </a:lnTo>
                  <a:lnTo>
                    <a:pt x="396" y="97"/>
                  </a:lnTo>
                  <a:lnTo>
                    <a:pt x="146" y="240"/>
                  </a:lnTo>
                  <a:lnTo>
                    <a:pt x="387" y="88"/>
                  </a:lnTo>
                  <a:lnTo>
                    <a:pt x="387" y="88"/>
                  </a:lnTo>
                  <a:lnTo>
                    <a:pt x="387" y="88"/>
                  </a:lnTo>
                  <a:lnTo>
                    <a:pt x="135" y="234"/>
                  </a:lnTo>
                  <a:lnTo>
                    <a:pt x="381" y="80"/>
                  </a:lnTo>
                  <a:lnTo>
                    <a:pt x="381" y="77"/>
                  </a:lnTo>
                  <a:lnTo>
                    <a:pt x="379" y="77"/>
                  </a:lnTo>
                  <a:lnTo>
                    <a:pt x="124" y="225"/>
                  </a:lnTo>
                  <a:lnTo>
                    <a:pt x="372" y="71"/>
                  </a:lnTo>
                  <a:lnTo>
                    <a:pt x="372" y="69"/>
                  </a:lnTo>
                  <a:lnTo>
                    <a:pt x="372" y="69"/>
                  </a:lnTo>
                  <a:lnTo>
                    <a:pt x="128" y="210"/>
                  </a:lnTo>
                  <a:lnTo>
                    <a:pt x="366" y="65"/>
                  </a:lnTo>
                  <a:lnTo>
                    <a:pt x="366" y="65"/>
                  </a:lnTo>
                  <a:lnTo>
                    <a:pt x="366" y="65"/>
                  </a:lnTo>
                  <a:lnTo>
                    <a:pt x="107" y="214"/>
                  </a:lnTo>
                  <a:lnTo>
                    <a:pt x="359" y="58"/>
                  </a:lnTo>
                  <a:lnTo>
                    <a:pt x="359" y="56"/>
                  </a:lnTo>
                  <a:lnTo>
                    <a:pt x="357" y="56"/>
                  </a:lnTo>
                  <a:lnTo>
                    <a:pt x="118" y="195"/>
                  </a:lnTo>
                  <a:lnTo>
                    <a:pt x="355" y="52"/>
                  </a:lnTo>
                  <a:lnTo>
                    <a:pt x="355" y="52"/>
                  </a:lnTo>
                  <a:lnTo>
                    <a:pt x="353" y="52"/>
                  </a:lnTo>
                  <a:lnTo>
                    <a:pt x="83" y="208"/>
                  </a:lnTo>
                  <a:lnTo>
                    <a:pt x="342" y="41"/>
                  </a:lnTo>
                  <a:lnTo>
                    <a:pt x="342" y="41"/>
                  </a:lnTo>
                  <a:lnTo>
                    <a:pt x="342" y="41"/>
                  </a:lnTo>
                  <a:lnTo>
                    <a:pt x="77" y="193"/>
                  </a:lnTo>
                  <a:lnTo>
                    <a:pt x="334" y="35"/>
                  </a:lnTo>
                  <a:lnTo>
                    <a:pt x="334" y="33"/>
                  </a:lnTo>
                  <a:lnTo>
                    <a:pt x="334" y="33"/>
                  </a:lnTo>
                  <a:lnTo>
                    <a:pt x="90" y="174"/>
                  </a:lnTo>
                  <a:lnTo>
                    <a:pt x="329" y="30"/>
                  </a:lnTo>
                  <a:lnTo>
                    <a:pt x="329" y="28"/>
                  </a:lnTo>
                  <a:lnTo>
                    <a:pt x="327" y="28"/>
                  </a:lnTo>
                  <a:lnTo>
                    <a:pt x="203" y="101"/>
                  </a:lnTo>
                  <a:lnTo>
                    <a:pt x="327" y="28"/>
                  </a:lnTo>
                  <a:lnTo>
                    <a:pt x="327" y="28"/>
                  </a:lnTo>
                  <a:lnTo>
                    <a:pt x="327" y="28"/>
                  </a:lnTo>
                  <a:lnTo>
                    <a:pt x="327" y="28"/>
                  </a:lnTo>
                  <a:lnTo>
                    <a:pt x="327" y="28"/>
                  </a:lnTo>
                  <a:lnTo>
                    <a:pt x="327" y="28"/>
                  </a:lnTo>
                  <a:lnTo>
                    <a:pt x="327" y="28"/>
                  </a:lnTo>
                  <a:lnTo>
                    <a:pt x="327" y="28"/>
                  </a:lnTo>
                  <a:lnTo>
                    <a:pt x="327" y="28"/>
                  </a:lnTo>
                  <a:lnTo>
                    <a:pt x="327" y="28"/>
                  </a:lnTo>
                  <a:lnTo>
                    <a:pt x="64" y="180"/>
                  </a:lnTo>
                  <a:lnTo>
                    <a:pt x="319" y="22"/>
                  </a:lnTo>
                  <a:lnTo>
                    <a:pt x="319" y="22"/>
                  </a:lnTo>
                  <a:lnTo>
                    <a:pt x="319" y="22"/>
                  </a:lnTo>
                  <a:lnTo>
                    <a:pt x="43" y="180"/>
                  </a:lnTo>
                  <a:lnTo>
                    <a:pt x="306" y="11"/>
                  </a:lnTo>
                  <a:lnTo>
                    <a:pt x="306" y="9"/>
                  </a:lnTo>
                  <a:lnTo>
                    <a:pt x="306" y="9"/>
                  </a:lnTo>
                  <a:lnTo>
                    <a:pt x="30" y="169"/>
                  </a:lnTo>
                  <a:lnTo>
                    <a:pt x="291" y="0"/>
                  </a:lnTo>
                  <a:lnTo>
                    <a:pt x="291" y="0"/>
                  </a:lnTo>
                  <a:lnTo>
                    <a:pt x="291" y="0"/>
                  </a:lnTo>
                  <a:close/>
                </a:path>
              </a:pathLst>
            </a:custGeom>
            <a:noFill/>
            <a:ln w="9525">
              <a:solidFill>
                <a:srgbClr val="0070C0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</p:grpSp>
      <p:grpSp>
        <p:nvGrpSpPr>
          <p:cNvPr id="39" name="组合 38"/>
          <p:cNvGrpSpPr/>
          <p:nvPr>
            <p:custDataLst>
              <p:tags r:id="rId34"/>
            </p:custDataLst>
          </p:nvPr>
        </p:nvGrpSpPr>
        <p:grpSpPr>
          <a:xfrm>
            <a:off x="4461735" y="4459295"/>
            <a:ext cx="1157489" cy="620904"/>
            <a:chOff x="4068763" y="4491038"/>
            <a:chExt cx="1157288" cy="620713"/>
          </a:xfrm>
          <a:solidFill>
            <a:schemeClr val="bg2">
              <a:lumMod val="90000"/>
            </a:schemeClr>
          </a:solidFill>
        </p:grpSpPr>
        <p:sp>
          <p:nvSpPr>
            <p:cNvPr id="40" name="Freeform 114"/>
            <p:cNvSpPr>
              <a:spLocks noEditPoints="1"/>
            </p:cNvSpPr>
            <p:nvPr>
              <p:custDataLst>
                <p:tags r:id="rId35"/>
              </p:custDataLst>
            </p:nvPr>
          </p:nvSpPr>
          <p:spPr bwMode="auto">
            <a:xfrm>
              <a:off x="4581525" y="4554538"/>
              <a:ext cx="617538" cy="274638"/>
            </a:xfrm>
            <a:custGeom>
              <a:avLst/>
              <a:gdLst>
                <a:gd name="T0" fmla="*/ 2 w 389"/>
                <a:gd name="T1" fmla="*/ 173 h 173"/>
                <a:gd name="T2" fmla="*/ 2 w 389"/>
                <a:gd name="T3" fmla="*/ 173 h 173"/>
                <a:gd name="T4" fmla="*/ 0 w 389"/>
                <a:gd name="T5" fmla="*/ 173 h 173"/>
                <a:gd name="T6" fmla="*/ 2 w 389"/>
                <a:gd name="T7" fmla="*/ 173 h 173"/>
                <a:gd name="T8" fmla="*/ 100 w 389"/>
                <a:gd name="T9" fmla="*/ 116 h 173"/>
                <a:gd name="T10" fmla="*/ 134 w 389"/>
                <a:gd name="T11" fmla="*/ 96 h 173"/>
                <a:gd name="T12" fmla="*/ 286 w 389"/>
                <a:gd name="T13" fmla="*/ 9 h 173"/>
                <a:gd name="T14" fmla="*/ 40 w 389"/>
                <a:gd name="T15" fmla="*/ 169 h 173"/>
                <a:gd name="T16" fmla="*/ 305 w 389"/>
                <a:gd name="T17" fmla="*/ 15 h 173"/>
                <a:gd name="T18" fmla="*/ 96 w 389"/>
                <a:gd name="T19" fmla="*/ 156 h 173"/>
                <a:gd name="T20" fmla="*/ 318 w 389"/>
                <a:gd name="T21" fmla="*/ 28 h 173"/>
                <a:gd name="T22" fmla="*/ 134 w 389"/>
                <a:gd name="T23" fmla="*/ 144 h 173"/>
                <a:gd name="T24" fmla="*/ 231 w 389"/>
                <a:gd name="T25" fmla="*/ 90 h 173"/>
                <a:gd name="T26" fmla="*/ 143 w 389"/>
                <a:gd name="T27" fmla="*/ 141 h 173"/>
                <a:gd name="T28" fmla="*/ 143 w 389"/>
                <a:gd name="T29" fmla="*/ 141 h 173"/>
                <a:gd name="T30" fmla="*/ 143 w 389"/>
                <a:gd name="T31" fmla="*/ 141 h 173"/>
                <a:gd name="T32" fmla="*/ 143 w 389"/>
                <a:gd name="T33" fmla="*/ 141 h 173"/>
                <a:gd name="T34" fmla="*/ 143 w 389"/>
                <a:gd name="T35" fmla="*/ 141 h 173"/>
                <a:gd name="T36" fmla="*/ 143 w 389"/>
                <a:gd name="T37" fmla="*/ 141 h 173"/>
                <a:gd name="T38" fmla="*/ 171 w 389"/>
                <a:gd name="T39" fmla="*/ 133 h 173"/>
                <a:gd name="T40" fmla="*/ 171 w 389"/>
                <a:gd name="T41" fmla="*/ 133 h 173"/>
                <a:gd name="T42" fmla="*/ 228 w 389"/>
                <a:gd name="T43" fmla="*/ 111 h 173"/>
                <a:gd name="T44" fmla="*/ 231 w 389"/>
                <a:gd name="T45" fmla="*/ 111 h 173"/>
                <a:gd name="T46" fmla="*/ 342 w 389"/>
                <a:gd name="T47" fmla="*/ 64 h 173"/>
                <a:gd name="T48" fmla="*/ 344 w 389"/>
                <a:gd name="T49" fmla="*/ 64 h 173"/>
                <a:gd name="T50" fmla="*/ 387 w 389"/>
                <a:gd name="T51" fmla="*/ 45 h 173"/>
                <a:gd name="T52" fmla="*/ 389 w 389"/>
                <a:gd name="T53" fmla="*/ 43 h 173"/>
                <a:gd name="T54" fmla="*/ 389 w 389"/>
                <a:gd name="T55" fmla="*/ 43 h 173"/>
                <a:gd name="T56" fmla="*/ 385 w 389"/>
                <a:gd name="T57" fmla="*/ 41 h 173"/>
                <a:gd name="T58" fmla="*/ 344 w 389"/>
                <a:gd name="T59" fmla="*/ 62 h 173"/>
                <a:gd name="T60" fmla="*/ 368 w 389"/>
                <a:gd name="T61" fmla="*/ 32 h 173"/>
                <a:gd name="T62" fmla="*/ 241 w 389"/>
                <a:gd name="T63" fmla="*/ 103 h 173"/>
                <a:gd name="T64" fmla="*/ 357 w 389"/>
                <a:gd name="T65" fmla="*/ 26 h 173"/>
                <a:gd name="T66" fmla="*/ 201 w 389"/>
                <a:gd name="T67" fmla="*/ 116 h 173"/>
                <a:gd name="T68" fmla="*/ 350 w 389"/>
                <a:gd name="T69" fmla="*/ 22 h 173"/>
                <a:gd name="T70" fmla="*/ 261 w 389"/>
                <a:gd name="T71" fmla="*/ 73 h 173"/>
                <a:gd name="T72" fmla="*/ 348 w 389"/>
                <a:gd name="T73" fmla="*/ 22 h 173"/>
                <a:gd name="T74" fmla="*/ 348 w 389"/>
                <a:gd name="T75" fmla="*/ 22 h 173"/>
                <a:gd name="T76" fmla="*/ 348 w 389"/>
                <a:gd name="T77" fmla="*/ 22 h 173"/>
                <a:gd name="T78" fmla="*/ 348 w 389"/>
                <a:gd name="T79" fmla="*/ 22 h 173"/>
                <a:gd name="T80" fmla="*/ 156 w 389"/>
                <a:gd name="T81" fmla="*/ 133 h 173"/>
                <a:gd name="T82" fmla="*/ 340 w 389"/>
                <a:gd name="T83" fmla="*/ 15 h 173"/>
                <a:gd name="T84" fmla="*/ 109 w 389"/>
                <a:gd name="T85" fmla="*/ 148 h 173"/>
                <a:gd name="T86" fmla="*/ 320 w 389"/>
                <a:gd name="T87" fmla="*/ 7 h 173"/>
                <a:gd name="T88" fmla="*/ 57 w 389"/>
                <a:gd name="T89" fmla="*/ 159 h 173"/>
                <a:gd name="T90" fmla="*/ 301 w 389"/>
                <a:gd name="T9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89" h="173">
                  <a:moveTo>
                    <a:pt x="2" y="173"/>
                  </a:moveTo>
                  <a:lnTo>
                    <a:pt x="2" y="173"/>
                  </a:lnTo>
                  <a:lnTo>
                    <a:pt x="2" y="173"/>
                  </a:lnTo>
                  <a:lnTo>
                    <a:pt x="2" y="173"/>
                  </a:lnTo>
                  <a:close/>
                  <a:moveTo>
                    <a:pt x="100" y="116"/>
                  </a:moveTo>
                  <a:lnTo>
                    <a:pt x="0" y="173"/>
                  </a:lnTo>
                  <a:lnTo>
                    <a:pt x="0" y="173"/>
                  </a:lnTo>
                  <a:lnTo>
                    <a:pt x="2" y="173"/>
                  </a:lnTo>
                  <a:lnTo>
                    <a:pt x="68" y="135"/>
                  </a:lnTo>
                  <a:lnTo>
                    <a:pt x="100" y="116"/>
                  </a:lnTo>
                  <a:close/>
                  <a:moveTo>
                    <a:pt x="301" y="0"/>
                  </a:moveTo>
                  <a:lnTo>
                    <a:pt x="134" y="96"/>
                  </a:lnTo>
                  <a:lnTo>
                    <a:pt x="100" y="116"/>
                  </a:lnTo>
                  <a:lnTo>
                    <a:pt x="286" y="9"/>
                  </a:lnTo>
                  <a:lnTo>
                    <a:pt x="40" y="167"/>
                  </a:lnTo>
                  <a:lnTo>
                    <a:pt x="40" y="169"/>
                  </a:lnTo>
                  <a:lnTo>
                    <a:pt x="42" y="169"/>
                  </a:lnTo>
                  <a:lnTo>
                    <a:pt x="305" y="15"/>
                  </a:lnTo>
                  <a:lnTo>
                    <a:pt x="96" y="156"/>
                  </a:lnTo>
                  <a:lnTo>
                    <a:pt x="96" y="156"/>
                  </a:lnTo>
                  <a:lnTo>
                    <a:pt x="96" y="156"/>
                  </a:lnTo>
                  <a:lnTo>
                    <a:pt x="318" y="28"/>
                  </a:lnTo>
                  <a:lnTo>
                    <a:pt x="137" y="144"/>
                  </a:lnTo>
                  <a:lnTo>
                    <a:pt x="134" y="144"/>
                  </a:lnTo>
                  <a:lnTo>
                    <a:pt x="137" y="146"/>
                  </a:lnTo>
                  <a:lnTo>
                    <a:pt x="231" y="90"/>
                  </a:lnTo>
                  <a:lnTo>
                    <a:pt x="143" y="141"/>
                  </a:lnTo>
                  <a:lnTo>
                    <a:pt x="143" y="141"/>
                  </a:lnTo>
                  <a:lnTo>
                    <a:pt x="143" y="141"/>
                  </a:lnTo>
                  <a:lnTo>
                    <a:pt x="143" y="141"/>
                  </a:lnTo>
                  <a:lnTo>
                    <a:pt x="143" y="141"/>
                  </a:lnTo>
                  <a:lnTo>
                    <a:pt x="143" y="141"/>
                  </a:lnTo>
                  <a:lnTo>
                    <a:pt x="143" y="141"/>
                  </a:lnTo>
                  <a:lnTo>
                    <a:pt x="143" y="141"/>
                  </a:lnTo>
                  <a:lnTo>
                    <a:pt x="143" y="141"/>
                  </a:lnTo>
                  <a:lnTo>
                    <a:pt x="143" y="141"/>
                  </a:lnTo>
                  <a:lnTo>
                    <a:pt x="143" y="141"/>
                  </a:lnTo>
                  <a:lnTo>
                    <a:pt x="143" y="141"/>
                  </a:lnTo>
                  <a:lnTo>
                    <a:pt x="320" y="41"/>
                  </a:lnTo>
                  <a:lnTo>
                    <a:pt x="171" y="133"/>
                  </a:lnTo>
                  <a:lnTo>
                    <a:pt x="171" y="133"/>
                  </a:lnTo>
                  <a:lnTo>
                    <a:pt x="171" y="133"/>
                  </a:lnTo>
                  <a:lnTo>
                    <a:pt x="344" y="32"/>
                  </a:lnTo>
                  <a:lnTo>
                    <a:pt x="228" y="111"/>
                  </a:lnTo>
                  <a:lnTo>
                    <a:pt x="228" y="111"/>
                  </a:lnTo>
                  <a:lnTo>
                    <a:pt x="231" y="111"/>
                  </a:lnTo>
                  <a:lnTo>
                    <a:pt x="365" y="32"/>
                  </a:lnTo>
                  <a:lnTo>
                    <a:pt x="342" y="64"/>
                  </a:lnTo>
                  <a:lnTo>
                    <a:pt x="342" y="64"/>
                  </a:lnTo>
                  <a:lnTo>
                    <a:pt x="344" y="64"/>
                  </a:lnTo>
                  <a:lnTo>
                    <a:pt x="385" y="41"/>
                  </a:lnTo>
                  <a:lnTo>
                    <a:pt x="387" y="45"/>
                  </a:lnTo>
                  <a:lnTo>
                    <a:pt x="387" y="45"/>
                  </a:lnTo>
                  <a:lnTo>
                    <a:pt x="389" y="43"/>
                  </a:lnTo>
                  <a:lnTo>
                    <a:pt x="389" y="43"/>
                  </a:lnTo>
                  <a:lnTo>
                    <a:pt x="389" y="43"/>
                  </a:lnTo>
                  <a:lnTo>
                    <a:pt x="387" y="43"/>
                  </a:lnTo>
                  <a:lnTo>
                    <a:pt x="385" y="41"/>
                  </a:lnTo>
                  <a:lnTo>
                    <a:pt x="385" y="41"/>
                  </a:lnTo>
                  <a:lnTo>
                    <a:pt x="344" y="62"/>
                  </a:lnTo>
                  <a:lnTo>
                    <a:pt x="368" y="32"/>
                  </a:lnTo>
                  <a:lnTo>
                    <a:pt x="368" y="32"/>
                  </a:lnTo>
                  <a:lnTo>
                    <a:pt x="368" y="30"/>
                  </a:lnTo>
                  <a:lnTo>
                    <a:pt x="241" y="103"/>
                  </a:lnTo>
                  <a:lnTo>
                    <a:pt x="357" y="26"/>
                  </a:lnTo>
                  <a:lnTo>
                    <a:pt x="357" y="26"/>
                  </a:lnTo>
                  <a:lnTo>
                    <a:pt x="357" y="26"/>
                  </a:lnTo>
                  <a:lnTo>
                    <a:pt x="201" y="116"/>
                  </a:lnTo>
                  <a:lnTo>
                    <a:pt x="350" y="24"/>
                  </a:lnTo>
                  <a:lnTo>
                    <a:pt x="350" y="22"/>
                  </a:lnTo>
                  <a:lnTo>
                    <a:pt x="350" y="22"/>
                  </a:lnTo>
                  <a:lnTo>
                    <a:pt x="261" y="73"/>
                  </a:lnTo>
                  <a:lnTo>
                    <a:pt x="348" y="22"/>
                  </a:lnTo>
                  <a:lnTo>
                    <a:pt x="348" y="22"/>
                  </a:lnTo>
                  <a:lnTo>
                    <a:pt x="348" y="22"/>
                  </a:lnTo>
                  <a:lnTo>
                    <a:pt x="348" y="22"/>
                  </a:lnTo>
                  <a:lnTo>
                    <a:pt x="348" y="22"/>
                  </a:lnTo>
                  <a:lnTo>
                    <a:pt x="348" y="22"/>
                  </a:lnTo>
                  <a:lnTo>
                    <a:pt x="348" y="22"/>
                  </a:lnTo>
                  <a:lnTo>
                    <a:pt x="348" y="22"/>
                  </a:lnTo>
                  <a:lnTo>
                    <a:pt x="348" y="22"/>
                  </a:lnTo>
                  <a:lnTo>
                    <a:pt x="156" y="133"/>
                  </a:lnTo>
                  <a:lnTo>
                    <a:pt x="338" y="17"/>
                  </a:lnTo>
                  <a:lnTo>
                    <a:pt x="340" y="15"/>
                  </a:lnTo>
                  <a:lnTo>
                    <a:pt x="338" y="15"/>
                  </a:lnTo>
                  <a:lnTo>
                    <a:pt x="109" y="148"/>
                  </a:lnTo>
                  <a:lnTo>
                    <a:pt x="320" y="9"/>
                  </a:lnTo>
                  <a:lnTo>
                    <a:pt x="320" y="7"/>
                  </a:lnTo>
                  <a:lnTo>
                    <a:pt x="318" y="7"/>
                  </a:lnTo>
                  <a:lnTo>
                    <a:pt x="57" y="159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301" y="0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  <p:sp>
          <p:nvSpPr>
            <p:cNvPr id="41" name="Freeform 116"/>
            <p:cNvSpPr>
              <a:spLocks noEditPoints="1"/>
            </p:cNvSpPr>
            <p:nvPr>
              <p:custDataLst>
                <p:tags r:id="rId36"/>
              </p:custDataLst>
            </p:nvPr>
          </p:nvSpPr>
          <p:spPr bwMode="auto">
            <a:xfrm>
              <a:off x="4068763" y="4491038"/>
              <a:ext cx="1157288" cy="620713"/>
            </a:xfrm>
            <a:custGeom>
              <a:avLst/>
              <a:gdLst>
                <a:gd name="T0" fmla="*/ 107 w 729"/>
                <a:gd name="T1" fmla="*/ 370 h 391"/>
                <a:gd name="T2" fmla="*/ 363 w 729"/>
                <a:gd name="T3" fmla="*/ 224 h 391"/>
                <a:gd name="T4" fmla="*/ 132 w 729"/>
                <a:gd name="T5" fmla="*/ 376 h 391"/>
                <a:gd name="T6" fmla="*/ 141 w 729"/>
                <a:gd name="T7" fmla="*/ 376 h 391"/>
                <a:gd name="T8" fmla="*/ 400 w 729"/>
                <a:gd name="T9" fmla="*/ 233 h 391"/>
                <a:gd name="T10" fmla="*/ 162 w 729"/>
                <a:gd name="T11" fmla="*/ 380 h 391"/>
                <a:gd name="T12" fmla="*/ 166 w 729"/>
                <a:gd name="T13" fmla="*/ 380 h 391"/>
                <a:gd name="T14" fmla="*/ 194 w 729"/>
                <a:gd name="T15" fmla="*/ 385 h 391"/>
                <a:gd name="T16" fmla="*/ 226 w 729"/>
                <a:gd name="T17" fmla="*/ 389 h 391"/>
                <a:gd name="T18" fmla="*/ 609 w 729"/>
                <a:gd name="T19" fmla="*/ 199 h 391"/>
                <a:gd name="T20" fmla="*/ 355 w 729"/>
                <a:gd name="T21" fmla="*/ 385 h 391"/>
                <a:gd name="T22" fmla="*/ 410 w 729"/>
                <a:gd name="T23" fmla="*/ 374 h 391"/>
                <a:gd name="T24" fmla="*/ 419 w 729"/>
                <a:gd name="T25" fmla="*/ 374 h 391"/>
                <a:gd name="T26" fmla="*/ 539 w 729"/>
                <a:gd name="T27" fmla="*/ 327 h 391"/>
                <a:gd name="T28" fmla="*/ 648 w 729"/>
                <a:gd name="T29" fmla="*/ 252 h 391"/>
                <a:gd name="T30" fmla="*/ 682 w 729"/>
                <a:gd name="T31" fmla="*/ 220 h 391"/>
                <a:gd name="T32" fmla="*/ 699 w 729"/>
                <a:gd name="T33" fmla="*/ 201 h 391"/>
                <a:gd name="T34" fmla="*/ 729 w 729"/>
                <a:gd name="T35" fmla="*/ 160 h 391"/>
                <a:gd name="T36" fmla="*/ 299 w 729"/>
                <a:gd name="T37" fmla="*/ 376 h 391"/>
                <a:gd name="T38" fmla="*/ 515 w 729"/>
                <a:gd name="T39" fmla="*/ 207 h 391"/>
                <a:gd name="T40" fmla="*/ 462 w 729"/>
                <a:gd name="T41" fmla="*/ 211 h 391"/>
                <a:gd name="T42" fmla="*/ 455 w 729"/>
                <a:gd name="T43" fmla="*/ 211 h 391"/>
                <a:gd name="T44" fmla="*/ 453 w 729"/>
                <a:gd name="T45" fmla="*/ 211 h 391"/>
                <a:gd name="T46" fmla="*/ 423 w 729"/>
                <a:gd name="T47" fmla="*/ 213 h 391"/>
                <a:gd name="T48" fmla="*/ 412 w 729"/>
                <a:gd name="T49" fmla="*/ 213 h 391"/>
                <a:gd name="T50" fmla="*/ 408 w 729"/>
                <a:gd name="T51" fmla="*/ 213 h 391"/>
                <a:gd name="T52" fmla="*/ 374 w 729"/>
                <a:gd name="T53" fmla="*/ 216 h 391"/>
                <a:gd name="T54" fmla="*/ 342 w 729"/>
                <a:gd name="T55" fmla="*/ 213 h 391"/>
                <a:gd name="T56" fmla="*/ 400 w 729"/>
                <a:gd name="T57" fmla="*/ 2 h 391"/>
                <a:gd name="T58" fmla="*/ 333 w 729"/>
                <a:gd name="T59" fmla="*/ 15 h 391"/>
                <a:gd name="T60" fmla="*/ 235 w 729"/>
                <a:gd name="T61" fmla="*/ 57 h 391"/>
                <a:gd name="T62" fmla="*/ 102 w 729"/>
                <a:gd name="T63" fmla="*/ 171 h 391"/>
                <a:gd name="T64" fmla="*/ 68 w 729"/>
                <a:gd name="T65" fmla="*/ 216 h 391"/>
                <a:gd name="T66" fmla="*/ 45 w 729"/>
                <a:gd name="T67" fmla="*/ 254 h 391"/>
                <a:gd name="T68" fmla="*/ 40 w 729"/>
                <a:gd name="T69" fmla="*/ 258 h 391"/>
                <a:gd name="T70" fmla="*/ 38 w 729"/>
                <a:gd name="T71" fmla="*/ 263 h 391"/>
                <a:gd name="T72" fmla="*/ 462 w 729"/>
                <a:gd name="T73" fmla="*/ 27 h 391"/>
                <a:gd name="T74" fmla="*/ 15 w 729"/>
                <a:gd name="T75" fmla="*/ 305 h 391"/>
                <a:gd name="T76" fmla="*/ 10 w 729"/>
                <a:gd name="T77" fmla="*/ 314 h 391"/>
                <a:gd name="T78" fmla="*/ 10 w 729"/>
                <a:gd name="T79" fmla="*/ 314 h 391"/>
                <a:gd name="T80" fmla="*/ 4 w 729"/>
                <a:gd name="T81" fmla="*/ 340 h 391"/>
                <a:gd name="T82" fmla="*/ 25 w 729"/>
                <a:gd name="T83" fmla="*/ 348 h 391"/>
                <a:gd name="T84" fmla="*/ 30 w 729"/>
                <a:gd name="T85" fmla="*/ 348 h 391"/>
                <a:gd name="T86" fmla="*/ 45 w 729"/>
                <a:gd name="T87" fmla="*/ 353 h 391"/>
                <a:gd name="T88" fmla="*/ 51 w 729"/>
                <a:gd name="T89" fmla="*/ 355 h 391"/>
                <a:gd name="T90" fmla="*/ 586 w 729"/>
                <a:gd name="T91" fmla="*/ 57 h 391"/>
                <a:gd name="T92" fmla="*/ 609 w 729"/>
                <a:gd name="T93" fmla="*/ 34 h 391"/>
                <a:gd name="T94" fmla="*/ 603 w 729"/>
                <a:gd name="T95" fmla="*/ 32 h 391"/>
                <a:gd name="T96" fmla="*/ 588 w 729"/>
                <a:gd name="T97" fmla="*/ 27 h 391"/>
                <a:gd name="T98" fmla="*/ 273 w 729"/>
                <a:gd name="T99" fmla="*/ 207 h 391"/>
                <a:gd name="T100" fmla="*/ 584 w 729"/>
                <a:gd name="T101" fmla="*/ 25 h 391"/>
                <a:gd name="T102" fmla="*/ 558 w 729"/>
                <a:gd name="T103" fmla="*/ 17 h 391"/>
                <a:gd name="T104" fmla="*/ 537 w 729"/>
                <a:gd name="T105" fmla="*/ 10 h 391"/>
                <a:gd name="T106" fmla="*/ 519 w 729"/>
                <a:gd name="T107" fmla="*/ 8 h 391"/>
                <a:gd name="T108" fmla="*/ 500 w 729"/>
                <a:gd name="T109" fmla="*/ 4 h 391"/>
                <a:gd name="T110" fmla="*/ 485 w 729"/>
                <a:gd name="T111" fmla="*/ 2 h 391"/>
                <a:gd name="T112" fmla="*/ 481 w 729"/>
                <a:gd name="T113" fmla="*/ 2 h 391"/>
                <a:gd name="T114" fmla="*/ 460 w 729"/>
                <a:gd name="T115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29" h="391">
                  <a:moveTo>
                    <a:pt x="423" y="156"/>
                  </a:moveTo>
                  <a:lnTo>
                    <a:pt x="391" y="175"/>
                  </a:lnTo>
                  <a:lnTo>
                    <a:pt x="83" y="363"/>
                  </a:lnTo>
                  <a:lnTo>
                    <a:pt x="83" y="363"/>
                  </a:lnTo>
                  <a:lnTo>
                    <a:pt x="83" y="365"/>
                  </a:lnTo>
                  <a:lnTo>
                    <a:pt x="327" y="224"/>
                  </a:lnTo>
                  <a:lnTo>
                    <a:pt x="104" y="370"/>
                  </a:lnTo>
                  <a:lnTo>
                    <a:pt x="104" y="370"/>
                  </a:lnTo>
                  <a:lnTo>
                    <a:pt x="107" y="370"/>
                  </a:lnTo>
                  <a:lnTo>
                    <a:pt x="276" y="271"/>
                  </a:lnTo>
                  <a:lnTo>
                    <a:pt x="109" y="370"/>
                  </a:lnTo>
                  <a:lnTo>
                    <a:pt x="109" y="370"/>
                  </a:lnTo>
                  <a:lnTo>
                    <a:pt x="109" y="370"/>
                  </a:lnTo>
                  <a:lnTo>
                    <a:pt x="109" y="370"/>
                  </a:lnTo>
                  <a:lnTo>
                    <a:pt x="109" y="372"/>
                  </a:lnTo>
                  <a:lnTo>
                    <a:pt x="109" y="372"/>
                  </a:lnTo>
                  <a:lnTo>
                    <a:pt x="109" y="372"/>
                  </a:lnTo>
                  <a:lnTo>
                    <a:pt x="363" y="224"/>
                  </a:lnTo>
                  <a:lnTo>
                    <a:pt x="130" y="374"/>
                  </a:lnTo>
                  <a:lnTo>
                    <a:pt x="130" y="374"/>
                  </a:lnTo>
                  <a:lnTo>
                    <a:pt x="130" y="374"/>
                  </a:lnTo>
                  <a:lnTo>
                    <a:pt x="252" y="305"/>
                  </a:lnTo>
                  <a:lnTo>
                    <a:pt x="132" y="374"/>
                  </a:lnTo>
                  <a:lnTo>
                    <a:pt x="132" y="374"/>
                  </a:lnTo>
                  <a:lnTo>
                    <a:pt x="132" y="374"/>
                  </a:lnTo>
                  <a:lnTo>
                    <a:pt x="132" y="376"/>
                  </a:lnTo>
                  <a:lnTo>
                    <a:pt x="132" y="376"/>
                  </a:lnTo>
                  <a:lnTo>
                    <a:pt x="132" y="376"/>
                  </a:lnTo>
                  <a:lnTo>
                    <a:pt x="132" y="376"/>
                  </a:lnTo>
                  <a:lnTo>
                    <a:pt x="132" y="376"/>
                  </a:lnTo>
                  <a:lnTo>
                    <a:pt x="132" y="376"/>
                  </a:lnTo>
                  <a:lnTo>
                    <a:pt x="348" y="250"/>
                  </a:lnTo>
                  <a:lnTo>
                    <a:pt x="139" y="376"/>
                  </a:lnTo>
                  <a:lnTo>
                    <a:pt x="139" y="376"/>
                  </a:lnTo>
                  <a:lnTo>
                    <a:pt x="139" y="376"/>
                  </a:lnTo>
                  <a:lnTo>
                    <a:pt x="141" y="376"/>
                  </a:lnTo>
                  <a:lnTo>
                    <a:pt x="141" y="376"/>
                  </a:lnTo>
                  <a:lnTo>
                    <a:pt x="141" y="376"/>
                  </a:lnTo>
                  <a:lnTo>
                    <a:pt x="141" y="376"/>
                  </a:lnTo>
                  <a:lnTo>
                    <a:pt x="141" y="376"/>
                  </a:lnTo>
                  <a:lnTo>
                    <a:pt x="378" y="239"/>
                  </a:lnTo>
                  <a:lnTo>
                    <a:pt x="149" y="378"/>
                  </a:lnTo>
                  <a:lnTo>
                    <a:pt x="149" y="378"/>
                  </a:lnTo>
                  <a:lnTo>
                    <a:pt x="149" y="378"/>
                  </a:lnTo>
                  <a:lnTo>
                    <a:pt x="400" y="233"/>
                  </a:lnTo>
                  <a:lnTo>
                    <a:pt x="160" y="380"/>
                  </a:lnTo>
                  <a:lnTo>
                    <a:pt x="160" y="380"/>
                  </a:lnTo>
                  <a:lnTo>
                    <a:pt x="160" y="380"/>
                  </a:lnTo>
                  <a:lnTo>
                    <a:pt x="216" y="348"/>
                  </a:lnTo>
                  <a:lnTo>
                    <a:pt x="162" y="380"/>
                  </a:lnTo>
                  <a:lnTo>
                    <a:pt x="162" y="380"/>
                  </a:lnTo>
                  <a:lnTo>
                    <a:pt x="162" y="380"/>
                  </a:lnTo>
                  <a:lnTo>
                    <a:pt x="162" y="380"/>
                  </a:lnTo>
                  <a:lnTo>
                    <a:pt x="162" y="380"/>
                  </a:lnTo>
                  <a:lnTo>
                    <a:pt x="162" y="380"/>
                  </a:lnTo>
                  <a:lnTo>
                    <a:pt x="162" y="380"/>
                  </a:lnTo>
                  <a:lnTo>
                    <a:pt x="162" y="380"/>
                  </a:lnTo>
                  <a:lnTo>
                    <a:pt x="162" y="380"/>
                  </a:lnTo>
                  <a:lnTo>
                    <a:pt x="353" y="271"/>
                  </a:lnTo>
                  <a:lnTo>
                    <a:pt x="166" y="380"/>
                  </a:lnTo>
                  <a:lnTo>
                    <a:pt x="166" y="380"/>
                  </a:lnTo>
                  <a:lnTo>
                    <a:pt x="166" y="380"/>
                  </a:lnTo>
                  <a:lnTo>
                    <a:pt x="166" y="380"/>
                  </a:lnTo>
                  <a:lnTo>
                    <a:pt x="166" y="380"/>
                  </a:lnTo>
                  <a:lnTo>
                    <a:pt x="166" y="380"/>
                  </a:lnTo>
                  <a:lnTo>
                    <a:pt x="166" y="382"/>
                  </a:lnTo>
                  <a:lnTo>
                    <a:pt x="166" y="382"/>
                  </a:lnTo>
                  <a:lnTo>
                    <a:pt x="166" y="382"/>
                  </a:lnTo>
                  <a:lnTo>
                    <a:pt x="166" y="382"/>
                  </a:lnTo>
                  <a:lnTo>
                    <a:pt x="447" y="220"/>
                  </a:lnTo>
                  <a:lnTo>
                    <a:pt x="194" y="385"/>
                  </a:lnTo>
                  <a:lnTo>
                    <a:pt x="194" y="385"/>
                  </a:lnTo>
                  <a:lnTo>
                    <a:pt x="194" y="385"/>
                  </a:lnTo>
                  <a:lnTo>
                    <a:pt x="449" y="239"/>
                  </a:lnTo>
                  <a:lnTo>
                    <a:pt x="203" y="385"/>
                  </a:lnTo>
                  <a:lnTo>
                    <a:pt x="203" y="387"/>
                  </a:lnTo>
                  <a:lnTo>
                    <a:pt x="203" y="387"/>
                  </a:lnTo>
                  <a:lnTo>
                    <a:pt x="494" y="220"/>
                  </a:lnTo>
                  <a:lnTo>
                    <a:pt x="226" y="387"/>
                  </a:lnTo>
                  <a:lnTo>
                    <a:pt x="224" y="389"/>
                  </a:lnTo>
                  <a:lnTo>
                    <a:pt x="226" y="389"/>
                  </a:lnTo>
                  <a:lnTo>
                    <a:pt x="526" y="216"/>
                  </a:lnTo>
                  <a:lnTo>
                    <a:pt x="250" y="389"/>
                  </a:lnTo>
                  <a:lnTo>
                    <a:pt x="250" y="389"/>
                  </a:lnTo>
                  <a:lnTo>
                    <a:pt x="250" y="389"/>
                  </a:lnTo>
                  <a:lnTo>
                    <a:pt x="564" y="209"/>
                  </a:lnTo>
                  <a:lnTo>
                    <a:pt x="278" y="389"/>
                  </a:lnTo>
                  <a:lnTo>
                    <a:pt x="278" y="389"/>
                  </a:lnTo>
                  <a:lnTo>
                    <a:pt x="278" y="391"/>
                  </a:lnTo>
                  <a:lnTo>
                    <a:pt x="609" y="199"/>
                  </a:lnTo>
                  <a:lnTo>
                    <a:pt x="310" y="389"/>
                  </a:lnTo>
                  <a:lnTo>
                    <a:pt x="310" y="389"/>
                  </a:lnTo>
                  <a:lnTo>
                    <a:pt x="310" y="389"/>
                  </a:lnTo>
                  <a:lnTo>
                    <a:pt x="669" y="181"/>
                  </a:lnTo>
                  <a:lnTo>
                    <a:pt x="333" y="387"/>
                  </a:lnTo>
                  <a:lnTo>
                    <a:pt x="333" y="387"/>
                  </a:lnTo>
                  <a:lnTo>
                    <a:pt x="333" y="387"/>
                  </a:lnTo>
                  <a:lnTo>
                    <a:pt x="686" y="184"/>
                  </a:lnTo>
                  <a:lnTo>
                    <a:pt x="355" y="385"/>
                  </a:lnTo>
                  <a:lnTo>
                    <a:pt x="355" y="385"/>
                  </a:lnTo>
                  <a:lnTo>
                    <a:pt x="357" y="385"/>
                  </a:lnTo>
                  <a:lnTo>
                    <a:pt x="688" y="194"/>
                  </a:lnTo>
                  <a:lnTo>
                    <a:pt x="385" y="380"/>
                  </a:lnTo>
                  <a:lnTo>
                    <a:pt x="385" y="380"/>
                  </a:lnTo>
                  <a:lnTo>
                    <a:pt x="387" y="380"/>
                  </a:lnTo>
                  <a:lnTo>
                    <a:pt x="663" y="222"/>
                  </a:lnTo>
                  <a:lnTo>
                    <a:pt x="410" y="374"/>
                  </a:lnTo>
                  <a:lnTo>
                    <a:pt x="410" y="374"/>
                  </a:lnTo>
                  <a:lnTo>
                    <a:pt x="412" y="376"/>
                  </a:lnTo>
                  <a:lnTo>
                    <a:pt x="584" y="276"/>
                  </a:lnTo>
                  <a:lnTo>
                    <a:pt x="419" y="372"/>
                  </a:lnTo>
                  <a:lnTo>
                    <a:pt x="419" y="372"/>
                  </a:lnTo>
                  <a:lnTo>
                    <a:pt x="419" y="372"/>
                  </a:lnTo>
                  <a:lnTo>
                    <a:pt x="419" y="372"/>
                  </a:lnTo>
                  <a:lnTo>
                    <a:pt x="419" y="372"/>
                  </a:lnTo>
                  <a:lnTo>
                    <a:pt x="419" y="372"/>
                  </a:lnTo>
                  <a:lnTo>
                    <a:pt x="419" y="374"/>
                  </a:lnTo>
                  <a:lnTo>
                    <a:pt x="419" y="374"/>
                  </a:lnTo>
                  <a:lnTo>
                    <a:pt x="421" y="374"/>
                  </a:lnTo>
                  <a:lnTo>
                    <a:pt x="421" y="374"/>
                  </a:lnTo>
                  <a:lnTo>
                    <a:pt x="652" y="239"/>
                  </a:lnTo>
                  <a:lnTo>
                    <a:pt x="455" y="361"/>
                  </a:lnTo>
                  <a:lnTo>
                    <a:pt x="455" y="363"/>
                  </a:lnTo>
                  <a:lnTo>
                    <a:pt x="457" y="363"/>
                  </a:lnTo>
                  <a:lnTo>
                    <a:pt x="639" y="258"/>
                  </a:lnTo>
                  <a:lnTo>
                    <a:pt x="539" y="327"/>
                  </a:lnTo>
                  <a:lnTo>
                    <a:pt x="539" y="329"/>
                  </a:lnTo>
                  <a:lnTo>
                    <a:pt x="539" y="329"/>
                  </a:lnTo>
                  <a:lnTo>
                    <a:pt x="573" y="310"/>
                  </a:lnTo>
                  <a:lnTo>
                    <a:pt x="573" y="308"/>
                  </a:lnTo>
                  <a:lnTo>
                    <a:pt x="573" y="308"/>
                  </a:lnTo>
                  <a:lnTo>
                    <a:pt x="549" y="323"/>
                  </a:lnTo>
                  <a:lnTo>
                    <a:pt x="648" y="252"/>
                  </a:lnTo>
                  <a:lnTo>
                    <a:pt x="648" y="252"/>
                  </a:lnTo>
                  <a:lnTo>
                    <a:pt x="648" y="252"/>
                  </a:lnTo>
                  <a:lnTo>
                    <a:pt x="479" y="348"/>
                  </a:lnTo>
                  <a:lnTo>
                    <a:pt x="676" y="226"/>
                  </a:lnTo>
                  <a:lnTo>
                    <a:pt x="676" y="226"/>
                  </a:lnTo>
                  <a:lnTo>
                    <a:pt x="676" y="224"/>
                  </a:lnTo>
                  <a:lnTo>
                    <a:pt x="517" y="316"/>
                  </a:lnTo>
                  <a:lnTo>
                    <a:pt x="682" y="220"/>
                  </a:lnTo>
                  <a:lnTo>
                    <a:pt x="682" y="220"/>
                  </a:lnTo>
                  <a:lnTo>
                    <a:pt x="682" y="220"/>
                  </a:lnTo>
                  <a:lnTo>
                    <a:pt x="682" y="220"/>
                  </a:lnTo>
                  <a:lnTo>
                    <a:pt x="682" y="220"/>
                  </a:lnTo>
                  <a:lnTo>
                    <a:pt x="682" y="218"/>
                  </a:lnTo>
                  <a:lnTo>
                    <a:pt x="682" y="218"/>
                  </a:lnTo>
                  <a:lnTo>
                    <a:pt x="682" y="218"/>
                  </a:lnTo>
                  <a:lnTo>
                    <a:pt x="682" y="218"/>
                  </a:lnTo>
                  <a:lnTo>
                    <a:pt x="682" y="218"/>
                  </a:lnTo>
                  <a:lnTo>
                    <a:pt x="447" y="355"/>
                  </a:lnTo>
                  <a:lnTo>
                    <a:pt x="699" y="201"/>
                  </a:lnTo>
                  <a:lnTo>
                    <a:pt x="699" y="201"/>
                  </a:lnTo>
                  <a:lnTo>
                    <a:pt x="697" y="201"/>
                  </a:lnTo>
                  <a:lnTo>
                    <a:pt x="415" y="363"/>
                  </a:lnTo>
                  <a:lnTo>
                    <a:pt x="716" y="177"/>
                  </a:lnTo>
                  <a:lnTo>
                    <a:pt x="716" y="175"/>
                  </a:lnTo>
                  <a:lnTo>
                    <a:pt x="716" y="175"/>
                  </a:lnTo>
                  <a:lnTo>
                    <a:pt x="397" y="359"/>
                  </a:lnTo>
                  <a:lnTo>
                    <a:pt x="729" y="160"/>
                  </a:lnTo>
                  <a:lnTo>
                    <a:pt x="729" y="160"/>
                  </a:lnTo>
                  <a:lnTo>
                    <a:pt x="729" y="160"/>
                  </a:lnTo>
                  <a:lnTo>
                    <a:pt x="370" y="367"/>
                  </a:lnTo>
                  <a:lnTo>
                    <a:pt x="705" y="162"/>
                  </a:lnTo>
                  <a:lnTo>
                    <a:pt x="705" y="160"/>
                  </a:lnTo>
                  <a:lnTo>
                    <a:pt x="705" y="160"/>
                  </a:lnTo>
                  <a:lnTo>
                    <a:pt x="331" y="376"/>
                  </a:lnTo>
                  <a:lnTo>
                    <a:pt x="631" y="186"/>
                  </a:lnTo>
                  <a:lnTo>
                    <a:pt x="631" y="186"/>
                  </a:lnTo>
                  <a:lnTo>
                    <a:pt x="631" y="186"/>
                  </a:lnTo>
                  <a:lnTo>
                    <a:pt x="299" y="376"/>
                  </a:lnTo>
                  <a:lnTo>
                    <a:pt x="586" y="196"/>
                  </a:lnTo>
                  <a:lnTo>
                    <a:pt x="586" y="196"/>
                  </a:lnTo>
                  <a:lnTo>
                    <a:pt x="586" y="196"/>
                  </a:lnTo>
                  <a:lnTo>
                    <a:pt x="271" y="376"/>
                  </a:lnTo>
                  <a:lnTo>
                    <a:pt x="547" y="203"/>
                  </a:lnTo>
                  <a:lnTo>
                    <a:pt x="547" y="201"/>
                  </a:lnTo>
                  <a:lnTo>
                    <a:pt x="547" y="201"/>
                  </a:lnTo>
                  <a:lnTo>
                    <a:pt x="248" y="374"/>
                  </a:lnTo>
                  <a:lnTo>
                    <a:pt x="515" y="207"/>
                  </a:lnTo>
                  <a:lnTo>
                    <a:pt x="515" y="205"/>
                  </a:lnTo>
                  <a:lnTo>
                    <a:pt x="515" y="205"/>
                  </a:lnTo>
                  <a:lnTo>
                    <a:pt x="256" y="355"/>
                  </a:lnTo>
                  <a:lnTo>
                    <a:pt x="502" y="207"/>
                  </a:lnTo>
                  <a:lnTo>
                    <a:pt x="502" y="207"/>
                  </a:lnTo>
                  <a:lnTo>
                    <a:pt x="502" y="207"/>
                  </a:lnTo>
                  <a:lnTo>
                    <a:pt x="209" y="376"/>
                  </a:lnTo>
                  <a:lnTo>
                    <a:pt x="462" y="211"/>
                  </a:lnTo>
                  <a:lnTo>
                    <a:pt x="462" y="211"/>
                  </a:lnTo>
                  <a:lnTo>
                    <a:pt x="462" y="211"/>
                  </a:lnTo>
                  <a:lnTo>
                    <a:pt x="271" y="320"/>
                  </a:lnTo>
                  <a:lnTo>
                    <a:pt x="455" y="211"/>
                  </a:lnTo>
                  <a:lnTo>
                    <a:pt x="455" y="211"/>
                  </a:lnTo>
                  <a:lnTo>
                    <a:pt x="455" y="211"/>
                  </a:lnTo>
                  <a:lnTo>
                    <a:pt x="455" y="211"/>
                  </a:lnTo>
                  <a:lnTo>
                    <a:pt x="455" y="211"/>
                  </a:lnTo>
                  <a:lnTo>
                    <a:pt x="455" y="211"/>
                  </a:lnTo>
                  <a:lnTo>
                    <a:pt x="455" y="211"/>
                  </a:lnTo>
                  <a:lnTo>
                    <a:pt x="397" y="243"/>
                  </a:lnTo>
                  <a:lnTo>
                    <a:pt x="453" y="211"/>
                  </a:lnTo>
                  <a:lnTo>
                    <a:pt x="453" y="211"/>
                  </a:lnTo>
                  <a:lnTo>
                    <a:pt x="453" y="211"/>
                  </a:lnTo>
                  <a:lnTo>
                    <a:pt x="453" y="211"/>
                  </a:lnTo>
                  <a:lnTo>
                    <a:pt x="453" y="211"/>
                  </a:lnTo>
                  <a:lnTo>
                    <a:pt x="453" y="211"/>
                  </a:lnTo>
                  <a:lnTo>
                    <a:pt x="453" y="211"/>
                  </a:lnTo>
                  <a:lnTo>
                    <a:pt x="453" y="211"/>
                  </a:lnTo>
                  <a:lnTo>
                    <a:pt x="453" y="211"/>
                  </a:lnTo>
                  <a:lnTo>
                    <a:pt x="453" y="211"/>
                  </a:lnTo>
                  <a:lnTo>
                    <a:pt x="196" y="359"/>
                  </a:lnTo>
                  <a:lnTo>
                    <a:pt x="436" y="213"/>
                  </a:lnTo>
                  <a:lnTo>
                    <a:pt x="436" y="211"/>
                  </a:lnTo>
                  <a:lnTo>
                    <a:pt x="436" y="211"/>
                  </a:lnTo>
                  <a:lnTo>
                    <a:pt x="194" y="350"/>
                  </a:lnTo>
                  <a:lnTo>
                    <a:pt x="423" y="213"/>
                  </a:lnTo>
                  <a:lnTo>
                    <a:pt x="423" y="213"/>
                  </a:lnTo>
                  <a:lnTo>
                    <a:pt x="423" y="213"/>
                  </a:lnTo>
                  <a:lnTo>
                    <a:pt x="423" y="213"/>
                  </a:lnTo>
                  <a:lnTo>
                    <a:pt x="423" y="213"/>
                  </a:lnTo>
                  <a:lnTo>
                    <a:pt x="421" y="213"/>
                  </a:lnTo>
                  <a:lnTo>
                    <a:pt x="421" y="213"/>
                  </a:lnTo>
                  <a:lnTo>
                    <a:pt x="421" y="213"/>
                  </a:lnTo>
                  <a:lnTo>
                    <a:pt x="203" y="340"/>
                  </a:lnTo>
                  <a:lnTo>
                    <a:pt x="412" y="213"/>
                  </a:lnTo>
                  <a:lnTo>
                    <a:pt x="412" y="213"/>
                  </a:lnTo>
                  <a:lnTo>
                    <a:pt x="412" y="213"/>
                  </a:lnTo>
                  <a:lnTo>
                    <a:pt x="291" y="282"/>
                  </a:lnTo>
                  <a:lnTo>
                    <a:pt x="410" y="213"/>
                  </a:lnTo>
                  <a:lnTo>
                    <a:pt x="410" y="213"/>
                  </a:lnTo>
                  <a:lnTo>
                    <a:pt x="410" y="213"/>
                  </a:lnTo>
                  <a:lnTo>
                    <a:pt x="410" y="213"/>
                  </a:lnTo>
                  <a:lnTo>
                    <a:pt x="410" y="213"/>
                  </a:lnTo>
                  <a:lnTo>
                    <a:pt x="408" y="213"/>
                  </a:lnTo>
                  <a:lnTo>
                    <a:pt x="408" y="213"/>
                  </a:lnTo>
                  <a:lnTo>
                    <a:pt x="408" y="213"/>
                  </a:lnTo>
                  <a:lnTo>
                    <a:pt x="408" y="213"/>
                  </a:lnTo>
                  <a:lnTo>
                    <a:pt x="147" y="363"/>
                  </a:lnTo>
                  <a:lnTo>
                    <a:pt x="380" y="216"/>
                  </a:lnTo>
                  <a:lnTo>
                    <a:pt x="380" y="213"/>
                  </a:lnTo>
                  <a:lnTo>
                    <a:pt x="378" y="213"/>
                  </a:lnTo>
                  <a:lnTo>
                    <a:pt x="207" y="314"/>
                  </a:lnTo>
                  <a:lnTo>
                    <a:pt x="374" y="216"/>
                  </a:lnTo>
                  <a:lnTo>
                    <a:pt x="374" y="216"/>
                  </a:lnTo>
                  <a:lnTo>
                    <a:pt x="374" y="213"/>
                  </a:lnTo>
                  <a:lnTo>
                    <a:pt x="374" y="213"/>
                  </a:lnTo>
                  <a:lnTo>
                    <a:pt x="374" y="213"/>
                  </a:lnTo>
                  <a:lnTo>
                    <a:pt x="374" y="213"/>
                  </a:lnTo>
                  <a:lnTo>
                    <a:pt x="374" y="213"/>
                  </a:lnTo>
                  <a:lnTo>
                    <a:pt x="119" y="361"/>
                  </a:lnTo>
                  <a:lnTo>
                    <a:pt x="342" y="216"/>
                  </a:lnTo>
                  <a:lnTo>
                    <a:pt x="342" y="213"/>
                  </a:lnTo>
                  <a:lnTo>
                    <a:pt x="342" y="213"/>
                  </a:lnTo>
                  <a:lnTo>
                    <a:pt x="117" y="344"/>
                  </a:lnTo>
                  <a:lnTo>
                    <a:pt x="423" y="156"/>
                  </a:lnTo>
                  <a:close/>
                  <a:moveTo>
                    <a:pt x="445" y="0"/>
                  </a:moveTo>
                  <a:lnTo>
                    <a:pt x="94" y="201"/>
                  </a:lnTo>
                  <a:lnTo>
                    <a:pt x="415" y="2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134" y="162"/>
                  </a:lnTo>
                  <a:lnTo>
                    <a:pt x="400" y="2"/>
                  </a:lnTo>
                  <a:lnTo>
                    <a:pt x="400" y="2"/>
                  </a:lnTo>
                  <a:lnTo>
                    <a:pt x="397" y="2"/>
                  </a:lnTo>
                  <a:lnTo>
                    <a:pt x="145" y="147"/>
                  </a:lnTo>
                  <a:lnTo>
                    <a:pt x="382" y="4"/>
                  </a:lnTo>
                  <a:lnTo>
                    <a:pt x="382" y="4"/>
                  </a:lnTo>
                  <a:lnTo>
                    <a:pt x="382" y="4"/>
                  </a:lnTo>
                  <a:lnTo>
                    <a:pt x="130" y="149"/>
                  </a:lnTo>
                  <a:lnTo>
                    <a:pt x="333" y="15"/>
                  </a:lnTo>
                  <a:lnTo>
                    <a:pt x="333" y="15"/>
                  </a:lnTo>
                  <a:lnTo>
                    <a:pt x="331" y="15"/>
                  </a:lnTo>
                  <a:lnTo>
                    <a:pt x="164" y="111"/>
                  </a:lnTo>
                  <a:lnTo>
                    <a:pt x="241" y="53"/>
                  </a:lnTo>
                  <a:lnTo>
                    <a:pt x="241" y="53"/>
                  </a:lnTo>
                  <a:lnTo>
                    <a:pt x="241" y="53"/>
                  </a:lnTo>
                  <a:lnTo>
                    <a:pt x="231" y="59"/>
                  </a:lnTo>
                  <a:lnTo>
                    <a:pt x="231" y="59"/>
                  </a:lnTo>
                  <a:lnTo>
                    <a:pt x="231" y="59"/>
                  </a:lnTo>
                  <a:lnTo>
                    <a:pt x="235" y="57"/>
                  </a:lnTo>
                  <a:lnTo>
                    <a:pt x="156" y="115"/>
                  </a:lnTo>
                  <a:lnTo>
                    <a:pt x="156" y="115"/>
                  </a:lnTo>
                  <a:lnTo>
                    <a:pt x="158" y="115"/>
                  </a:lnTo>
                  <a:lnTo>
                    <a:pt x="318" y="23"/>
                  </a:lnTo>
                  <a:lnTo>
                    <a:pt x="115" y="156"/>
                  </a:lnTo>
                  <a:lnTo>
                    <a:pt x="115" y="158"/>
                  </a:lnTo>
                  <a:lnTo>
                    <a:pt x="117" y="158"/>
                  </a:lnTo>
                  <a:lnTo>
                    <a:pt x="340" y="30"/>
                  </a:lnTo>
                  <a:lnTo>
                    <a:pt x="102" y="171"/>
                  </a:lnTo>
                  <a:lnTo>
                    <a:pt x="102" y="173"/>
                  </a:lnTo>
                  <a:lnTo>
                    <a:pt x="102" y="173"/>
                  </a:lnTo>
                  <a:lnTo>
                    <a:pt x="355" y="27"/>
                  </a:lnTo>
                  <a:lnTo>
                    <a:pt x="92" y="186"/>
                  </a:lnTo>
                  <a:lnTo>
                    <a:pt x="89" y="188"/>
                  </a:lnTo>
                  <a:lnTo>
                    <a:pt x="92" y="188"/>
                  </a:lnTo>
                  <a:lnTo>
                    <a:pt x="391" y="15"/>
                  </a:lnTo>
                  <a:lnTo>
                    <a:pt x="68" y="216"/>
                  </a:lnTo>
                  <a:lnTo>
                    <a:pt x="68" y="216"/>
                  </a:lnTo>
                  <a:lnTo>
                    <a:pt x="70" y="216"/>
                  </a:lnTo>
                  <a:lnTo>
                    <a:pt x="397" y="27"/>
                  </a:lnTo>
                  <a:lnTo>
                    <a:pt x="57" y="231"/>
                  </a:lnTo>
                  <a:lnTo>
                    <a:pt x="57" y="233"/>
                  </a:lnTo>
                  <a:lnTo>
                    <a:pt x="59" y="233"/>
                  </a:lnTo>
                  <a:lnTo>
                    <a:pt x="425" y="21"/>
                  </a:lnTo>
                  <a:lnTo>
                    <a:pt x="45" y="254"/>
                  </a:lnTo>
                  <a:lnTo>
                    <a:pt x="45" y="254"/>
                  </a:lnTo>
                  <a:lnTo>
                    <a:pt x="45" y="254"/>
                  </a:lnTo>
                  <a:lnTo>
                    <a:pt x="295" y="111"/>
                  </a:lnTo>
                  <a:lnTo>
                    <a:pt x="40" y="258"/>
                  </a:lnTo>
                  <a:lnTo>
                    <a:pt x="40" y="258"/>
                  </a:lnTo>
                  <a:lnTo>
                    <a:pt x="40" y="258"/>
                  </a:lnTo>
                  <a:lnTo>
                    <a:pt x="40" y="258"/>
                  </a:lnTo>
                  <a:lnTo>
                    <a:pt x="40" y="258"/>
                  </a:lnTo>
                  <a:lnTo>
                    <a:pt x="40" y="258"/>
                  </a:lnTo>
                  <a:lnTo>
                    <a:pt x="40" y="258"/>
                  </a:lnTo>
                  <a:lnTo>
                    <a:pt x="40" y="258"/>
                  </a:lnTo>
                  <a:lnTo>
                    <a:pt x="42" y="258"/>
                  </a:lnTo>
                  <a:lnTo>
                    <a:pt x="42" y="258"/>
                  </a:lnTo>
                  <a:lnTo>
                    <a:pt x="303" y="107"/>
                  </a:lnTo>
                  <a:lnTo>
                    <a:pt x="38" y="263"/>
                  </a:lnTo>
                  <a:lnTo>
                    <a:pt x="38" y="263"/>
                  </a:lnTo>
                  <a:lnTo>
                    <a:pt x="38" y="263"/>
                  </a:lnTo>
                  <a:lnTo>
                    <a:pt x="38" y="263"/>
                  </a:lnTo>
                  <a:lnTo>
                    <a:pt x="38" y="263"/>
                  </a:lnTo>
                  <a:lnTo>
                    <a:pt x="38" y="263"/>
                  </a:lnTo>
                  <a:lnTo>
                    <a:pt x="38" y="263"/>
                  </a:lnTo>
                  <a:lnTo>
                    <a:pt x="38" y="263"/>
                  </a:lnTo>
                  <a:lnTo>
                    <a:pt x="38" y="263"/>
                  </a:lnTo>
                  <a:lnTo>
                    <a:pt x="40" y="263"/>
                  </a:lnTo>
                  <a:lnTo>
                    <a:pt x="432" y="36"/>
                  </a:lnTo>
                  <a:lnTo>
                    <a:pt x="32" y="276"/>
                  </a:lnTo>
                  <a:lnTo>
                    <a:pt x="30" y="276"/>
                  </a:lnTo>
                  <a:lnTo>
                    <a:pt x="32" y="276"/>
                  </a:lnTo>
                  <a:lnTo>
                    <a:pt x="462" y="27"/>
                  </a:lnTo>
                  <a:lnTo>
                    <a:pt x="19" y="297"/>
                  </a:lnTo>
                  <a:lnTo>
                    <a:pt x="19" y="297"/>
                  </a:lnTo>
                  <a:lnTo>
                    <a:pt x="19" y="297"/>
                  </a:lnTo>
                  <a:lnTo>
                    <a:pt x="425" y="64"/>
                  </a:lnTo>
                  <a:lnTo>
                    <a:pt x="15" y="305"/>
                  </a:lnTo>
                  <a:lnTo>
                    <a:pt x="15" y="305"/>
                  </a:lnTo>
                  <a:lnTo>
                    <a:pt x="15" y="305"/>
                  </a:lnTo>
                  <a:lnTo>
                    <a:pt x="15" y="305"/>
                  </a:lnTo>
                  <a:lnTo>
                    <a:pt x="15" y="305"/>
                  </a:lnTo>
                  <a:lnTo>
                    <a:pt x="15" y="305"/>
                  </a:lnTo>
                  <a:lnTo>
                    <a:pt x="15" y="305"/>
                  </a:lnTo>
                  <a:lnTo>
                    <a:pt x="15" y="305"/>
                  </a:lnTo>
                  <a:lnTo>
                    <a:pt x="15" y="305"/>
                  </a:lnTo>
                  <a:lnTo>
                    <a:pt x="15" y="305"/>
                  </a:lnTo>
                  <a:lnTo>
                    <a:pt x="15" y="305"/>
                  </a:lnTo>
                  <a:lnTo>
                    <a:pt x="440" y="59"/>
                  </a:lnTo>
                  <a:lnTo>
                    <a:pt x="10" y="314"/>
                  </a:lnTo>
                  <a:lnTo>
                    <a:pt x="10" y="314"/>
                  </a:lnTo>
                  <a:lnTo>
                    <a:pt x="10" y="314"/>
                  </a:lnTo>
                  <a:lnTo>
                    <a:pt x="10" y="314"/>
                  </a:lnTo>
                  <a:lnTo>
                    <a:pt x="10" y="314"/>
                  </a:lnTo>
                  <a:lnTo>
                    <a:pt x="10" y="314"/>
                  </a:lnTo>
                  <a:lnTo>
                    <a:pt x="10" y="314"/>
                  </a:lnTo>
                  <a:lnTo>
                    <a:pt x="10" y="314"/>
                  </a:lnTo>
                  <a:lnTo>
                    <a:pt x="10" y="314"/>
                  </a:lnTo>
                  <a:lnTo>
                    <a:pt x="10" y="314"/>
                  </a:lnTo>
                  <a:lnTo>
                    <a:pt x="10" y="314"/>
                  </a:lnTo>
                  <a:lnTo>
                    <a:pt x="10" y="314"/>
                  </a:lnTo>
                  <a:lnTo>
                    <a:pt x="502" y="32"/>
                  </a:lnTo>
                  <a:lnTo>
                    <a:pt x="0" y="338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408" y="104"/>
                  </a:lnTo>
                  <a:lnTo>
                    <a:pt x="4" y="340"/>
                  </a:lnTo>
                  <a:lnTo>
                    <a:pt x="4" y="340"/>
                  </a:lnTo>
                  <a:lnTo>
                    <a:pt x="4" y="340"/>
                  </a:lnTo>
                  <a:lnTo>
                    <a:pt x="4" y="340"/>
                  </a:lnTo>
                  <a:lnTo>
                    <a:pt x="4" y="342"/>
                  </a:lnTo>
                  <a:lnTo>
                    <a:pt x="4" y="342"/>
                  </a:lnTo>
                  <a:lnTo>
                    <a:pt x="4" y="342"/>
                  </a:lnTo>
                  <a:lnTo>
                    <a:pt x="4" y="342"/>
                  </a:lnTo>
                  <a:lnTo>
                    <a:pt x="4" y="342"/>
                  </a:lnTo>
                  <a:lnTo>
                    <a:pt x="532" y="36"/>
                  </a:lnTo>
                  <a:lnTo>
                    <a:pt x="25" y="346"/>
                  </a:lnTo>
                  <a:lnTo>
                    <a:pt x="25" y="348"/>
                  </a:lnTo>
                  <a:lnTo>
                    <a:pt x="27" y="348"/>
                  </a:lnTo>
                  <a:lnTo>
                    <a:pt x="340" y="166"/>
                  </a:lnTo>
                  <a:lnTo>
                    <a:pt x="30" y="348"/>
                  </a:lnTo>
                  <a:lnTo>
                    <a:pt x="30" y="348"/>
                  </a:lnTo>
                  <a:lnTo>
                    <a:pt x="30" y="348"/>
                  </a:lnTo>
                  <a:lnTo>
                    <a:pt x="30" y="348"/>
                  </a:lnTo>
                  <a:lnTo>
                    <a:pt x="30" y="348"/>
                  </a:lnTo>
                  <a:lnTo>
                    <a:pt x="30" y="348"/>
                  </a:lnTo>
                  <a:lnTo>
                    <a:pt x="30" y="348"/>
                  </a:lnTo>
                  <a:lnTo>
                    <a:pt x="205" y="248"/>
                  </a:lnTo>
                  <a:lnTo>
                    <a:pt x="30" y="348"/>
                  </a:lnTo>
                  <a:lnTo>
                    <a:pt x="30" y="348"/>
                  </a:lnTo>
                  <a:lnTo>
                    <a:pt x="30" y="348"/>
                  </a:lnTo>
                  <a:lnTo>
                    <a:pt x="30" y="348"/>
                  </a:lnTo>
                  <a:lnTo>
                    <a:pt x="32" y="350"/>
                  </a:lnTo>
                  <a:lnTo>
                    <a:pt x="32" y="350"/>
                  </a:lnTo>
                  <a:lnTo>
                    <a:pt x="539" y="55"/>
                  </a:lnTo>
                  <a:lnTo>
                    <a:pt x="45" y="353"/>
                  </a:lnTo>
                  <a:lnTo>
                    <a:pt x="45" y="353"/>
                  </a:lnTo>
                  <a:lnTo>
                    <a:pt x="45" y="355"/>
                  </a:lnTo>
                  <a:lnTo>
                    <a:pt x="496" y="94"/>
                  </a:lnTo>
                  <a:lnTo>
                    <a:pt x="51" y="355"/>
                  </a:lnTo>
                  <a:lnTo>
                    <a:pt x="51" y="355"/>
                  </a:lnTo>
                  <a:lnTo>
                    <a:pt x="51" y="355"/>
                  </a:lnTo>
                  <a:lnTo>
                    <a:pt x="51" y="355"/>
                  </a:lnTo>
                  <a:lnTo>
                    <a:pt x="51" y="355"/>
                  </a:lnTo>
                  <a:lnTo>
                    <a:pt x="51" y="355"/>
                  </a:lnTo>
                  <a:lnTo>
                    <a:pt x="51" y="355"/>
                  </a:lnTo>
                  <a:lnTo>
                    <a:pt x="51" y="357"/>
                  </a:lnTo>
                  <a:lnTo>
                    <a:pt x="51" y="357"/>
                  </a:lnTo>
                  <a:lnTo>
                    <a:pt x="51" y="357"/>
                  </a:lnTo>
                  <a:lnTo>
                    <a:pt x="539" y="74"/>
                  </a:lnTo>
                  <a:lnTo>
                    <a:pt x="62" y="357"/>
                  </a:lnTo>
                  <a:lnTo>
                    <a:pt x="62" y="359"/>
                  </a:lnTo>
                  <a:lnTo>
                    <a:pt x="62" y="359"/>
                  </a:lnTo>
                  <a:lnTo>
                    <a:pt x="586" y="57"/>
                  </a:lnTo>
                  <a:lnTo>
                    <a:pt x="423" y="156"/>
                  </a:lnTo>
                  <a:lnTo>
                    <a:pt x="457" y="136"/>
                  </a:lnTo>
                  <a:lnTo>
                    <a:pt x="618" y="38"/>
                  </a:lnTo>
                  <a:lnTo>
                    <a:pt x="618" y="36"/>
                  </a:lnTo>
                  <a:lnTo>
                    <a:pt x="618" y="36"/>
                  </a:lnTo>
                  <a:lnTo>
                    <a:pt x="132" y="316"/>
                  </a:lnTo>
                  <a:lnTo>
                    <a:pt x="609" y="34"/>
                  </a:lnTo>
                  <a:lnTo>
                    <a:pt x="609" y="34"/>
                  </a:lnTo>
                  <a:lnTo>
                    <a:pt x="609" y="34"/>
                  </a:lnTo>
                  <a:lnTo>
                    <a:pt x="158" y="295"/>
                  </a:lnTo>
                  <a:lnTo>
                    <a:pt x="603" y="32"/>
                  </a:lnTo>
                  <a:lnTo>
                    <a:pt x="603" y="32"/>
                  </a:lnTo>
                  <a:lnTo>
                    <a:pt x="603" y="32"/>
                  </a:lnTo>
                  <a:lnTo>
                    <a:pt x="603" y="32"/>
                  </a:lnTo>
                  <a:lnTo>
                    <a:pt x="603" y="32"/>
                  </a:lnTo>
                  <a:lnTo>
                    <a:pt x="603" y="32"/>
                  </a:lnTo>
                  <a:lnTo>
                    <a:pt x="603" y="32"/>
                  </a:lnTo>
                  <a:lnTo>
                    <a:pt x="603" y="32"/>
                  </a:lnTo>
                  <a:lnTo>
                    <a:pt x="603" y="32"/>
                  </a:lnTo>
                  <a:lnTo>
                    <a:pt x="603" y="32"/>
                  </a:lnTo>
                  <a:lnTo>
                    <a:pt x="94" y="325"/>
                  </a:lnTo>
                  <a:lnTo>
                    <a:pt x="590" y="27"/>
                  </a:lnTo>
                  <a:lnTo>
                    <a:pt x="590" y="27"/>
                  </a:lnTo>
                  <a:lnTo>
                    <a:pt x="590" y="25"/>
                  </a:lnTo>
                  <a:lnTo>
                    <a:pt x="412" y="128"/>
                  </a:lnTo>
                  <a:lnTo>
                    <a:pt x="588" y="27"/>
                  </a:lnTo>
                  <a:lnTo>
                    <a:pt x="588" y="27"/>
                  </a:lnTo>
                  <a:lnTo>
                    <a:pt x="588" y="27"/>
                  </a:lnTo>
                  <a:lnTo>
                    <a:pt x="588" y="27"/>
                  </a:lnTo>
                  <a:lnTo>
                    <a:pt x="588" y="27"/>
                  </a:lnTo>
                  <a:lnTo>
                    <a:pt x="588" y="25"/>
                  </a:lnTo>
                  <a:lnTo>
                    <a:pt x="588" y="25"/>
                  </a:lnTo>
                  <a:lnTo>
                    <a:pt x="588" y="25"/>
                  </a:lnTo>
                  <a:lnTo>
                    <a:pt x="588" y="25"/>
                  </a:lnTo>
                  <a:lnTo>
                    <a:pt x="588" y="25"/>
                  </a:lnTo>
                  <a:lnTo>
                    <a:pt x="273" y="207"/>
                  </a:lnTo>
                  <a:lnTo>
                    <a:pt x="586" y="25"/>
                  </a:lnTo>
                  <a:lnTo>
                    <a:pt x="586" y="25"/>
                  </a:lnTo>
                  <a:lnTo>
                    <a:pt x="586" y="25"/>
                  </a:lnTo>
                  <a:lnTo>
                    <a:pt x="586" y="25"/>
                  </a:lnTo>
                  <a:lnTo>
                    <a:pt x="586" y="25"/>
                  </a:lnTo>
                  <a:lnTo>
                    <a:pt x="586" y="25"/>
                  </a:lnTo>
                  <a:lnTo>
                    <a:pt x="586" y="25"/>
                  </a:lnTo>
                  <a:lnTo>
                    <a:pt x="586" y="25"/>
                  </a:lnTo>
                  <a:lnTo>
                    <a:pt x="584" y="25"/>
                  </a:lnTo>
                  <a:lnTo>
                    <a:pt x="584" y="25"/>
                  </a:lnTo>
                  <a:lnTo>
                    <a:pt x="584" y="25"/>
                  </a:lnTo>
                  <a:lnTo>
                    <a:pt x="584" y="25"/>
                  </a:lnTo>
                  <a:lnTo>
                    <a:pt x="57" y="329"/>
                  </a:lnTo>
                  <a:lnTo>
                    <a:pt x="562" y="19"/>
                  </a:lnTo>
                  <a:lnTo>
                    <a:pt x="562" y="17"/>
                  </a:lnTo>
                  <a:lnTo>
                    <a:pt x="562" y="17"/>
                  </a:lnTo>
                  <a:lnTo>
                    <a:pt x="154" y="254"/>
                  </a:lnTo>
                  <a:lnTo>
                    <a:pt x="558" y="17"/>
                  </a:lnTo>
                  <a:lnTo>
                    <a:pt x="558" y="17"/>
                  </a:lnTo>
                  <a:lnTo>
                    <a:pt x="558" y="17"/>
                  </a:lnTo>
                  <a:lnTo>
                    <a:pt x="558" y="17"/>
                  </a:lnTo>
                  <a:lnTo>
                    <a:pt x="558" y="17"/>
                  </a:lnTo>
                  <a:lnTo>
                    <a:pt x="558" y="17"/>
                  </a:lnTo>
                  <a:lnTo>
                    <a:pt x="558" y="17"/>
                  </a:lnTo>
                  <a:lnTo>
                    <a:pt x="34" y="318"/>
                  </a:lnTo>
                  <a:lnTo>
                    <a:pt x="537" y="12"/>
                  </a:lnTo>
                  <a:lnTo>
                    <a:pt x="537" y="10"/>
                  </a:lnTo>
                  <a:lnTo>
                    <a:pt x="534" y="10"/>
                  </a:lnTo>
                  <a:lnTo>
                    <a:pt x="96" y="265"/>
                  </a:lnTo>
                  <a:lnTo>
                    <a:pt x="528" y="10"/>
                  </a:lnTo>
                  <a:lnTo>
                    <a:pt x="528" y="8"/>
                  </a:lnTo>
                  <a:lnTo>
                    <a:pt x="528" y="8"/>
                  </a:lnTo>
                  <a:lnTo>
                    <a:pt x="528" y="8"/>
                  </a:lnTo>
                  <a:lnTo>
                    <a:pt x="528" y="8"/>
                  </a:lnTo>
                  <a:lnTo>
                    <a:pt x="111" y="250"/>
                  </a:lnTo>
                  <a:lnTo>
                    <a:pt x="519" y="8"/>
                  </a:lnTo>
                  <a:lnTo>
                    <a:pt x="519" y="8"/>
                  </a:lnTo>
                  <a:lnTo>
                    <a:pt x="522" y="8"/>
                  </a:lnTo>
                  <a:lnTo>
                    <a:pt x="519" y="8"/>
                  </a:lnTo>
                  <a:lnTo>
                    <a:pt x="519" y="6"/>
                  </a:lnTo>
                  <a:lnTo>
                    <a:pt x="519" y="6"/>
                  </a:lnTo>
                  <a:lnTo>
                    <a:pt x="519" y="6"/>
                  </a:lnTo>
                  <a:lnTo>
                    <a:pt x="57" y="273"/>
                  </a:lnTo>
                  <a:lnTo>
                    <a:pt x="500" y="4"/>
                  </a:lnTo>
                  <a:lnTo>
                    <a:pt x="500" y="4"/>
                  </a:lnTo>
                  <a:lnTo>
                    <a:pt x="500" y="4"/>
                  </a:lnTo>
                  <a:lnTo>
                    <a:pt x="87" y="241"/>
                  </a:lnTo>
                  <a:lnTo>
                    <a:pt x="489" y="4"/>
                  </a:lnTo>
                  <a:lnTo>
                    <a:pt x="489" y="2"/>
                  </a:lnTo>
                  <a:lnTo>
                    <a:pt x="487" y="2"/>
                  </a:lnTo>
                  <a:lnTo>
                    <a:pt x="220" y="158"/>
                  </a:lnTo>
                  <a:lnTo>
                    <a:pt x="485" y="2"/>
                  </a:lnTo>
                  <a:lnTo>
                    <a:pt x="485" y="2"/>
                  </a:lnTo>
                  <a:lnTo>
                    <a:pt x="485" y="2"/>
                  </a:lnTo>
                  <a:lnTo>
                    <a:pt x="485" y="2"/>
                  </a:lnTo>
                  <a:lnTo>
                    <a:pt x="485" y="2"/>
                  </a:lnTo>
                  <a:lnTo>
                    <a:pt x="483" y="2"/>
                  </a:lnTo>
                  <a:lnTo>
                    <a:pt x="483" y="2"/>
                  </a:lnTo>
                  <a:lnTo>
                    <a:pt x="228" y="149"/>
                  </a:lnTo>
                  <a:lnTo>
                    <a:pt x="481" y="2"/>
                  </a:lnTo>
                  <a:lnTo>
                    <a:pt x="481" y="2"/>
                  </a:lnTo>
                  <a:lnTo>
                    <a:pt x="481" y="2"/>
                  </a:lnTo>
                  <a:lnTo>
                    <a:pt x="481" y="2"/>
                  </a:lnTo>
                  <a:lnTo>
                    <a:pt x="481" y="2"/>
                  </a:lnTo>
                  <a:lnTo>
                    <a:pt x="481" y="2"/>
                  </a:lnTo>
                  <a:lnTo>
                    <a:pt x="481" y="2"/>
                  </a:lnTo>
                  <a:lnTo>
                    <a:pt x="481" y="2"/>
                  </a:lnTo>
                  <a:lnTo>
                    <a:pt x="481" y="2"/>
                  </a:lnTo>
                  <a:lnTo>
                    <a:pt x="481" y="2"/>
                  </a:lnTo>
                  <a:lnTo>
                    <a:pt x="77" y="235"/>
                  </a:lnTo>
                  <a:lnTo>
                    <a:pt x="460" y="0"/>
                  </a:lnTo>
                  <a:lnTo>
                    <a:pt x="460" y="0"/>
                  </a:lnTo>
                  <a:lnTo>
                    <a:pt x="460" y="0"/>
                  </a:lnTo>
                  <a:lnTo>
                    <a:pt x="104" y="205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close/>
                </a:path>
              </a:pathLst>
            </a:custGeom>
            <a:grpFill/>
            <a:ln w="9525">
              <a:solidFill>
                <a:schemeClr val="bg2">
                  <a:lumMod val="50000"/>
                </a:schemeClr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</p:grpSp>
      <p:grpSp>
        <p:nvGrpSpPr>
          <p:cNvPr id="42" name="组合 41"/>
          <p:cNvGrpSpPr/>
          <p:nvPr>
            <p:custDataLst>
              <p:tags r:id="rId37"/>
            </p:custDataLst>
          </p:nvPr>
        </p:nvGrpSpPr>
        <p:grpSpPr>
          <a:xfrm flipH="1">
            <a:off x="7534081" y="4165517"/>
            <a:ext cx="539844" cy="381117"/>
            <a:chOff x="3925888" y="2724150"/>
            <a:chExt cx="539750" cy="381000"/>
          </a:xfrm>
        </p:grpSpPr>
        <p:sp>
          <p:nvSpPr>
            <p:cNvPr id="43" name="Freeform 120"/>
            <p:cNvSpPr/>
            <p:nvPr>
              <p:custDataLst>
                <p:tags r:id="rId38"/>
              </p:custDataLst>
            </p:nvPr>
          </p:nvSpPr>
          <p:spPr bwMode="auto">
            <a:xfrm>
              <a:off x="4197350" y="2795588"/>
              <a:ext cx="268288" cy="255588"/>
            </a:xfrm>
            <a:custGeom>
              <a:avLst/>
              <a:gdLst>
                <a:gd name="T0" fmla="*/ 81 w 169"/>
                <a:gd name="T1" fmla="*/ 0 h 161"/>
                <a:gd name="T2" fmla="*/ 75 w 169"/>
                <a:gd name="T3" fmla="*/ 5 h 161"/>
                <a:gd name="T4" fmla="*/ 0 w 169"/>
                <a:gd name="T5" fmla="*/ 64 h 161"/>
                <a:gd name="T6" fmla="*/ 13 w 169"/>
                <a:gd name="T7" fmla="*/ 75 h 161"/>
                <a:gd name="T8" fmla="*/ 21 w 169"/>
                <a:gd name="T9" fmla="*/ 82 h 161"/>
                <a:gd name="T10" fmla="*/ 62 w 169"/>
                <a:gd name="T11" fmla="*/ 60 h 161"/>
                <a:gd name="T12" fmla="*/ 23 w 169"/>
                <a:gd name="T13" fmla="*/ 84 h 161"/>
                <a:gd name="T14" fmla="*/ 30 w 169"/>
                <a:gd name="T15" fmla="*/ 88 h 161"/>
                <a:gd name="T16" fmla="*/ 38 w 169"/>
                <a:gd name="T17" fmla="*/ 92 h 161"/>
                <a:gd name="T18" fmla="*/ 118 w 169"/>
                <a:gd name="T19" fmla="*/ 47 h 161"/>
                <a:gd name="T20" fmla="*/ 55 w 169"/>
                <a:gd name="T21" fmla="*/ 103 h 161"/>
                <a:gd name="T22" fmla="*/ 62 w 169"/>
                <a:gd name="T23" fmla="*/ 107 h 161"/>
                <a:gd name="T24" fmla="*/ 73 w 169"/>
                <a:gd name="T25" fmla="*/ 112 h 161"/>
                <a:gd name="T26" fmla="*/ 130 w 169"/>
                <a:gd name="T27" fmla="*/ 79 h 161"/>
                <a:gd name="T28" fmla="*/ 79 w 169"/>
                <a:gd name="T29" fmla="*/ 116 h 161"/>
                <a:gd name="T30" fmla="*/ 92 w 169"/>
                <a:gd name="T31" fmla="*/ 122 h 161"/>
                <a:gd name="T32" fmla="*/ 105 w 169"/>
                <a:gd name="T33" fmla="*/ 129 h 161"/>
                <a:gd name="T34" fmla="*/ 150 w 169"/>
                <a:gd name="T35" fmla="*/ 105 h 161"/>
                <a:gd name="T36" fmla="*/ 118 w 169"/>
                <a:gd name="T37" fmla="*/ 135 h 161"/>
                <a:gd name="T38" fmla="*/ 124 w 169"/>
                <a:gd name="T39" fmla="*/ 139 h 161"/>
                <a:gd name="T40" fmla="*/ 130 w 169"/>
                <a:gd name="T41" fmla="*/ 141 h 161"/>
                <a:gd name="T42" fmla="*/ 158 w 169"/>
                <a:gd name="T43" fmla="*/ 127 h 161"/>
                <a:gd name="T44" fmla="*/ 143 w 169"/>
                <a:gd name="T45" fmla="*/ 148 h 161"/>
                <a:gd name="T46" fmla="*/ 147 w 169"/>
                <a:gd name="T47" fmla="*/ 150 h 161"/>
                <a:gd name="T48" fmla="*/ 165 w 169"/>
                <a:gd name="T49" fmla="*/ 159 h 161"/>
                <a:gd name="T50" fmla="*/ 167 w 169"/>
                <a:gd name="T51" fmla="*/ 159 h 161"/>
                <a:gd name="T52" fmla="*/ 167 w 169"/>
                <a:gd name="T53" fmla="*/ 159 h 161"/>
                <a:gd name="T54" fmla="*/ 169 w 169"/>
                <a:gd name="T55" fmla="*/ 161 h 161"/>
                <a:gd name="T56" fmla="*/ 169 w 169"/>
                <a:gd name="T57" fmla="*/ 159 h 161"/>
                <a:gd name="T58" fmla="*/ 169 w 169"/>
                <a:gd name="T59" fmla="*/ 156 h 161"/>
                <a:gd name="T60" fmla="*/ 165 w 169"/>
                <a:gd name="T61" fmla="*/ 141 h 161"/>
                <a:gd name="T62" fmla="*/ 152 w 169"/>
                <a:gd name="T63" fmla="*/ 148 h 161"/>
                <a:gd name="T64" fmla="*/ 162 w 169"/>
                <a:gd name="T65" fmla="*/ 135 h 161"/>
                <a:gd name="T66" fmla="*/ 160 w 169"/>
                <a:gd name="T67" fmla="*/ 124 h 161"/>
                <a:gd name="T68" fmla="*/ 158 w 169"/>
                <a:gd name="T69" fmla="*/ 118 h 161"/>
                <a:gd name="T70" fmla="*/ 128 w 169"/>
                <a:gd name="T71" fmla="*/ 135 h 161"/>
                <a:gd name="T72" fmla="*/ 156 w 169"/>
                <a:gd name="T73" fmla="*/ 114 h 161"/>
                <a:gd name="T74" fmla="*/ 152 w 169"/>
                <a:gd name="T75" fmla="*/ 101 h 161"/>
                <a:gd name="T76" fmla="*/ 147 w 169"/>
                <a:gd name="T77" fmla="*/ 90 h 161"/>
                <a:gd name="T78" fmla="*/ 96 w 169"/>
                <a:gd name="T79" fmla="*/ 120 h 161"/>
                <a:gd name="T80" fmla="*/ 143 w 169"/>
                <a:gd name="T81" fmla="*/ 79 h 161"/>
                <a:gd name="T82" fmla="*/ 139 w 169"/>
                <a:gd name="T83" fmla="*/ 73 h 161"/>
                <a:gd name="T84" fmla="*/ 135 w 169"/>
                <a:gd name="T85" fmla="*/ 64 h 161"/>
                <a:gd name="T86" fmla="*/ 73 w 169"/>
                <a:gd name="T87" fmla="*/ 99 h 161"/>
                <a:gd name="T88" fmla="*/ 130 w 169"/>
                <a:gd name="T89" fmla="*/ 58 h 161"/>
                <a:gd name="T90" fmla="*/ 124 w 169"/>
                <a:gd name="T91" fmla="*/ 45 h 161"/>
                <a:gd name="T92" fmla="*/ 118 w 169"/>
                <a:gd name="T93" fmla="*/ 37 h 161"/>
                <a:gd name="T94" fmla="*/ 43 w 169"/>
                <a:gd name="T95" fmla="*/ 77 h 161"/>
                <a:gd name="T96" fmla="*/ 113 w 169"/>
                <a:gd name="T97" fmla="*/ 32 h 161"/>
                <a:gd name="T98" fmla="*/ 113 w 169"/>
                <a:gd name="T99" fmla="*/ 30 h 161"/>
                <a:gd name="T100" fmla="*/ 105 w 169"/>
                <a:gd name="T101" fmla="*/ 24 h 161"/>
                <a:gd name="T102" fmla="*/ 19 w 169"/>
                <a:gd name="T103" fmla="*/ 73 h 161"/>
                <a:gd name="T104" fmla="*/ 94 w 169"/>
                <a:gd name="T105" fmla="*/ 11 h 161"/>
                <a:gd name="T106" fmla="*/ 81 w 169"/>
                <a:gd name="T10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9" h="161">
                  <a:moveTo>
                    <a:pt x="81" y="0"/>
                  </a:moveTo>
                  <a:lnTo>
                    <a:pt x="81" y="0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49" y="17"/>
                  </a:lnTo>
                  <a:lnTo>
                    <a:pt x="75" y="5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88" y="13"/>
                  </a:lnTo>
                  <a:lnTo>
                    <a:pt x="13" y="75"/>
                  </a:lnTo>
                  <a:lnTo>
                    <a:pt x="13" y="75"/>
                  </a:lnTo>
                  <a:lnTo>
                    <a:pt x="15" y="77"/>
                  </a:lnTo>
                  <a:lnTo>
                    <a:pt x="96" y="28"/>
                  </a:lnTo>
                  <a:lnTo>
                    <a:pt x="21" y="82"/>
                  </a:lnTo>
                  <a:lnTo>
                    <a:pt x="21" y="82"/>
                  </a:lnTo>
                  <a:lnTo>
                    <a:pt x="23" y="82"/>
                  </a:lnTo>
                  <a:lnTo>
                    <a:pt x="62" y="60"/>
                  </a:lnTo>
                  <a:lnTo>
                    <a:pt x="23" y="84"/>
                  </a:lnTo>
                  <a:lnTo>
                    <a:pt x="23" y="84"/>
                  </a:lnTo>
                  <a:lnTo>
                    <a:pt x="23" y="84"/>
                  </a:lnTo>
                  <a:lnTo>
                    <a:pt x="98" y="41"/>
                  </a:lnTo>
                  <a:lnTo>
                    <a:pt x="30" y="86"/>
                  </a:lnTo>
                  <a:lnTo>
                    <a:pt x="30" y="88"/>
                  </a:lnTo>
                  <a:lnTo>
                    <a:pt x="30" y="88"/>
                  </a:lnTo>
                  <a:lnTo>
                    <a:pt x="109" y="41"/>
                  </a:lnTo>
                  <a:lnTo>
                    <a:pt x="38" y="92"/>
                  </a:lnTo>
                  <a:lnTo>
                    <a:pt x="38" y="94"/>
                  </a:lnTo>
                  <a:lnTo>
                    <a:pt x="41" y="94"/>
                  </a:lnTo>
                  <a:lnTo>
                    <a:pt x="118" y="47"/>
                  </a:lnTo>
                  <a:lnTo>
                    <a:pt x="55" y="103"/>
                  </a:lnTo>
                  <a:lnTo>
                    <a:pt x="55" y="103"/>
                  </a:lnTo>
                  <a:lnTo>
                    <a:pt x="55" y="103"/>
                  </a:lnTo>
                  <a:lnTo>
                    <a:pt x="120" y="67"/>
                  </a:lnTo>
                  <a:lnTo>
                    <a:pt x="62" y="105"/>
                  </a:lnTo>
                  <a:lnTo>
                    <a:pt x="62" y="107"/>
                  </a:lnTo>
                  <a:lnTo>
                    <a:pt x="62" y="107"/>
                  </a:lnTo>
                  <a:lnTo>
                    <a:pt x="128" y="69"/>
                  </a:lnTo>
                  <a:lnTo>
                    <a:pt x="73" y="112"/>
                  </a:lnTo>
                  <a:lnTo>
                    <a:pt x="73" y="114"/>
                  </a:lnTo>
                  <a:lnTo>
                    <a:pt x="73" y="114"/>
                  </a:lnTo>
                  <a:lnTo>
                    <a:pt x="130" y="79"/>
                  </a:lnTo>
                  <a:lnTo>
                    <a:pt x="79" y="116"/>
                  </a:lnTo>
                  <a:lnTo>
                    <a:pt x="79" y="116"/>
                  </a:lnTo>
                  <a:lnTo>
                    <a:pt x="79" y="116"/>
                  </a:lnTo>
                  <a:lnTo>
                    <a:pt x="139" y="84"/>
                  </a:lnTo>
                  <a:lnTo>
                    <a:pt x="92" y="122"/>
                  </a:lnTo>
                  <a:lnTo>
                    <a:pt x="92" y="122"/>
                  </a:lnTo>
                  <a:lnTo>
                    <a:pt x="92" y="122"/>
                  </a:lnTo>
                  <a:lnTo>
                    <a:pt x="143" y="92"/>
                  </a:lnTo>
                  <a:lnTo>
                    <a:pt x="105" y="129"/>
                  </a:lnTo>
                  <a:lnTo>
                    <a:pt x="105" y="129"/>
                  </a:lnTo>
                  <a:lnTo>
                    <a:pt x="105" y="129"/>
                  </a:lnTo>
                  <a:lnTo>
                    <a:pt x="150" y="105"/>
                  </a:lnTo>
                  <a:lnTo>
                    <a:pt x="118" y="135"/>
                  </a:lnTo>
                  <a:lnTo>
                    <a:pt x="118" y="135"/>
                  </a:lnTo>
                  <a:lnTo>
                    <a:pt x="118" y="135"/>
                  </a:lnTo>
                  <a:lnTo>
                    <a:pt x="150" y="118"/>
                  </a:lnTo>
                  <a:lnTo>
                    <a:pt x="124" y="139"/>
                  </a:lnTo>
                  <a:lnTo>
                    <a:pt x="124" y="139"/>
                  </a:lnTo>
                  <a:lnTo>
                    <a:pt x="124" y="139"/>
                  </a:lnTo>
                  <a:lnTo>
                    <a:pt x="154" y="122"/>
                  </a:lnTo>
                  <a:lnTo>
                    <a:pt x="130" y="141"/>
                  </a:lnTo>
                  <a:lnTo>
                    <a:pt x="130" y="141"/>
                  </a:lnTo>
                  <a:lnTo>
                    <a:pt x="130" y="141"/>
                  </a:lnTo>
                  <a:lnTo>
                    <a:pt x="158" y="127"/>
                  </a:lnTo>
                  <a:lnTo>
                    <a:pt x="141" y="148"/>
                  </a:lnTo>
                  <a:lnTo>
                    <a:pt x="141" y="148"/>
                  </a:lnTo>
                  <a:lnTo>
                    <a:pt x="143" y="148"/>
                  </a:lnTo>
                  <a:lnTo>
                    <a:pt x="160" y="137"/>
                  </a:lnTo>
                  <a:lnTo>
                    <a:pt x="147" y="150"/>
                  </a:lnTo>
                  <a:lnTo>
                    <a:pt x="147" y="150"/>
                  </a:lnTo>
                  <a:lnTo>
                    <a:pt x="150" y="152"/>
                  </a:lnTo>
                  <a:lnTo>
                    <a:pt x="165" y="144"/>
                  </a:lnTo>
                  <a:lnTo>
                    <a:pt x="165" y="159"/>
                  </a:lnTo>
                  <a:lnTo>
                    <a:pt x="167" y="159"/>
                  </a:lnTo>
                  <a:lnTo>
                    <a:pt x="167" y="159"/>
                  </a:lnTo>
                  <a:lnTo>
                    <a:pt x="167" y="159"/>
                  </a:lnTo>
                  <a:lnTo>
                    <a:pt x="167" y="159"/>
                  </a:lnTo>
                  <a:lnTo>
                    <a:pt x="167" y="159"/>
                  </a:lnTo>
                  <a:lnTo>
                    <a:pt x="167" y="159"/>
                  </a:lnTo>
                  <a:lnTo>
                    <a:pt x="167" y="161"/>
                  </a:lnTo>
                  <a:lnTo>
                    <a:pt x="169" y="161"/>
                  </a:lnTo>
                  <a:lnTo>
                    <a:pt x="169" y="161"/>
                  </a:lnTo>
                  <a:lnTo>
                    <a:pt x="169" y="159"/>
                  </a:lnTo>
                  <a:lnTo>
                    <a:pt x="169" y="159"/>
                  </a:lnTo>
                  <a:lnTo>
                    <a:pt x="169" y="159"/>
                  </a:lnTo>
                  <a:lnTo>
                    <a:pt x="169" y="159"/>
                  </a:lnTo>
                  <a:lnTo>
                    <a:pt x="169" y="159"/>
                  </a:lnTo>
                  <a:lnTo>
                    <a:pt x="169" y="156"/>
                  </a:lnTo>
                  <a:lnTo>
                    <a:pt x="167" y="156"/>
                  </a:lnTo>
                  <a:lnTo>
                    <a:pt x="167" y="159"/>
                  </a:lnTo>
                  <a:lnTo>
                    <a:pt x="165" y="141"/>
                  </a:lnTo>
                  <a:lnTo>
                    <a:pt x="165" y="141"/>
                  </a:lnTo>
                  <a:lnTo>
                    <a:pt x="165" y="141"/>
                  </a:lnTo>
                  <a:lnTo>
                    <a:pt x="152" y="148"/>
                  </a:lnTo>
                  <a:lnTo>
                    <a:pt x="162" y="137"/>
                  </a:lnTo>
                  <a:lnTo>
                    <a:pt x="162" y="135"/>
                  </a:lnTo>
                  <a:lnTo>
                    <a:pt x="162" y="135"/>
                  </a:lnTo>
                  <a:lnTo>
                    <a:pt x="143" y="146"/>
                  </a:lnTo>
                  <a:lnTo>
                    <a:pt x="160" y="124"/>
                  </a:lnTo>
                  <a:lnTo>
                    <a:pt x="160" y="124"/>
                  </a:lnTo>
                  <a:lnTo>
                    <a:pt x="160" y="124"/>
                  </a:lnTo>
                  <a:lnTo>
                    <a:pt x="135" y="139"/>
                  </a:lnTo>
                  <a:lnTo>
                    <a:pt x="158" y="118"/>
                  </a:lnTo>
                  <a:lnTo>
                    <a:pt x="158" y="118"/>
                  </a:lnTo>
                  <a:lnTo>
                    <a:pt x="158" y="118"/>
                  </a:lnTo>
                  <a:lnTo>
                    <a:pt x="128" y="135"/>
                  </a:lnTo>
                  <a:lnTo>
                    <a:pt x="156" y="114"/>
                  </a:lnTo>
                  <a:lnTo>
                    <a:pt x="156" y="114"/>
                  </a:lnTo>
                  <a:lnTo>
                    <a:pt x="156" y="114"/>
                  </a:lnTo>
                  <a:lnTo>
                    <a:pt x="120" y="133"/>
                  </a:lnTo>
                  <a:lnTo>
                    <a:pt x="152" y="103"/>
                  </a:lnTo>
                  <a:lnTo>
                    <a:pt x="152" y="101"/>
                  </a:lnTo>
                  <a:lnTo>
                    <a:pt x="152" y="101"/>
                  </a:lnTo>
                  <a:lnTo>
                    <a:pt x="109" y="127"/>
                  </a:lnTo>
                  <a:lnTo>
                    <a:pt x="147" y="90"/>
                  </a:lnTo>
                  <a:lnTo>
                    <a:pt x="147" y="90"/>
                  </a:lnTo>
                  <a:lnTo>
                    <a:pt x="147" y="90"/>
                  </a:lnTo>
                  <a:lnTo>
                    <a:pt x="96" y="120"/>
                  </a:lnTo>
                  <a:lnTo>
                    <a:pt x="143" y="79"/>
                  </a:lnTo>
                  <a:lnTo>
                    <a:pt x="143" y="79"/>
                  </a:lnTo>
                  <a:lnTo>
                    <a:pt x="143" y="79"/>
                  </a:lnTo>
                  <a:lnTo>
                    <a:pt x="88" y="112"/>
                  </a:lnTo>
                  <a:lnTo>
                    <a:pt x="139" y="75"/>
                  </a:lnTo>
                  <a:lnTo>
                    <a:pt x="139" y="73"/>
                  </a:lnTo>
                  <a:lnTo>
                    <a:pt x="139" y="73"/>
                  </a:lnTo>
                  <a:lnTo>
                    <a:pt x="79" y="109"/>
                  </a:lnTo>
                  <a:lnTo>
                    <a:pt x="135" y="64"/>
                  </a:lnTo>
                  <a:lnTo>
                    <a:pt x="135" y="64"/>
                  </a:lnTo>
                  <a:lnTo>
                    <a:pt x="135" y="64"/>
                  </a:lnTo>
                  <a:lnTo>
                    <a:pt x="73" y="99"/>
                  </a:lnTo>
                  <a:lnTo>
                    <a:pt x="133" y="60"/>
                  </a:lnTo>
                  <a:lnTo>
                    <a:pt x="133" y="58"/>
                  </a:lnTo>
                  <a:lnTo>
                    <a:pt x="130" y="58"/>
                  </a:lnTo>
                  <a:lnTo>
                    <a:pt x="60" y="99"/>
                  </a:lnTo>
                  <a:lnTo>
                    <a:pt x="124" y="45"/>
                  </a:lnTo>
                  <a:lnTo>
                    <a:pt x="124" y="45"/>
                  </a:lnTo>
                  <a:lnTo>
                    <a:pt x="122" y="45"/>
                  </a:lnTo>
                  <a:lnTo>
                    <a:pt x="47" y="88"/>
                  </a:lnTo>
                  <a:lnTo>
                    <a:pt x="118" y="37"/>
                  </a:lnTo>
                  <a:lnTo>
                    <a:pt x="118" y="37"/>
                  </a:lnTo>
                  <a:lnTo>
                    <a:pt x="115" y="37"/>
                  </a:lnTo>
                  <a:lnTo>
                    <a:pt x="43" y="77"/>
                  </a:lnTo>
                  <a:lnTo>
                    <a:pt x="113" y="32"/>
                  </a:lnTo>
                  <a:lnTo>
                    <a:pt x="113" y="32"/>
                  </a:lnTo>
                  <a:lnTo>
                    <a:pt x="113" y="32"/>
                  </a:lnTo>
                  <a:lnTo>
                    <a:pt x="75" y="54"/>
                  </a:lnTo>
                  <a:lnTo>
                    <a:pt x="113" y="30"/>
                  </a:lnTo>
                  <a:lnTo>
                    <a:pt x="113" y="30"/>
                  </a:lnTo>
                  <a:lnTo>
                    <a:pt x="111" y="30"/>
                  </a:lnTo>
                  <a:lnTo>
                    <a:pt x="30" y="77"/>
                  </a:lnTo>
                  <a:lnTo>
                    <a:pt x="105" y="24"/>
                  </a:lnTo>
                  <a:lnTo>
                    <a:pt x="105" y="24"/>
                  </a:lnTo>
                  <a:lnTo>
                    <a:pt x="105" y="22"/>
                  </a:lnTo>
                  <a:lnTo>
                    <a:pt x="19" y="73"/>
                  </a:lnTo>
                  <a:lnTo>
                    <a:pt x="94" y="11"/>
                  </a:lnTo>
                  <a:lnTo>
                    <a:pt x="94" y="11"/>
                  </a:lnTo>
                  <a:lnTo>
                    <a:pt x="94" y="11"/>
                  </a:lnTo>
                  <a:lnTo>
                    <a:pt x="4" y="62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E4E963"/>
            </a:solidFill>
            <a:ln w="9525">
              <a:solidFill>
                <a:srgbClr val="FFC000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  <p:sp>
          <p:nvSpPr>
            <p:cNvPr id="44" name="Freeform 122"/>
            <p:cNvSpPr>
              <a:spLocks noEditPoints="1"/>
            </p:cNvSpPr>
            <p:nvPr>
              <p:custDataLst>
                <p:tags r:id="rId39"/>
              </p:custDataLst>
            </p:nvPr>
          </p:nvSpPr>
          <p:spPr bwMode="auto">
            <a:xfrm>
              <a:off x="3925888" y="2724150"/>
              <a:ext cx="515938" cy="381000"/>
            </a:xfrm>
            <a:custGeom>
              <a:avLst/>
              <a:gdLst>
                <a:gd name="T0" fmla="*/ 25 w 325"/>
                <a:gd name="T1" fmla="*/ 41 h 240"/>
                <a:gd name="T2" fmla="*/ 43 w 325"/>
                <a:gd name="T3" fmla="*/ 5 h 240"/>
                <a:gd name="T4" fmla="*/ 0 w 325"/>
                <a:gd name="T5" fmla="*/ 15 h 240"/>
                <a:gd name="T6" fmla="*/ 6 w 325"/>
                <a:gd name="T7" fmla="*/ 28 h 240"/>
                <a:gd name="T8" fmla="*/ 15 w 325"/>
                <a:gd name="T9" fmla="*/ 47 h 240"/>
                <a:gd name="T10" fmla="*/ 17 w 325"/>
                <a:gd name="T11" fmla="*/ 54 h 240"/>
                <a:gd name="T12" fmla="*/ 28 w 325"/>
                <a:gd name="T13" fmla="*/ 73 h 240"/>
                <a:gd name="T14" fmla="*/ 34 w 325"/>
                <a:gd name="T15" fmla="*/ 84 h 240"/>
                <a:gd name="T16" fmla="*/ 36 w 325"/>
                <a:gd name="T17" fmla="*/ 88 h 240"/>
                <a:gd name="T18" fmla="*/ 40 w 325"/>
                <a:gd name="T19" fmla="*/ 95 h 240"/>
                <a:gd name="T20" fmla="*/ 49 w 325"/>
                <a:gd name="T21" fmla="*/ 109 h 240"/>
                <a:gd name="T22" fmla="*/ 49 w 325"/>
                <a:gd name="T23" fmla="*/ 109 h 240"/>
                <a:gd name="T24" fmla="*/ 53 w 325"/>
                <a:gd name="T25" fmla="*/ 114 h 240"/>
                <a:gd name="T26" fmla="*/ 186 w 325"/>
                <a:gd name="T27" fmla="*/ 56 h 240"/>
                <a:gd name="T28" fmla="*/ 77 w 325"/>
                <a:gd name="T29" fmla="*/ 144 h 240"/>
                <a:gd name="T30" fmla="*/ 135 w 325"/>
                <a:gd name="T31" fmla="*/ 114 h 240"/>
                <a:gd name="T32" fmla="*/ 79 w 325"/>
                <a:gd name="T33" fmla="*/ 146 h 240"/>
                <a:gd name="T34" fmla="*/ 85 w 325"/>
                <a:gd name="T35" fmla="*/ 152 h 240"/>
                <a:gd name="T36" fmla="*/ 90 w 325"/>
                <a:gd name="T37" fmla="*/ 159 h 240"/>
                <a:gd name="T38" fmla="*/ 109 w 325"/>
                <a:gd name="T39" fmla="*/ 174 h 240"/>
                <a:gd name="T40" fmla="*/ 122 w 325"/>
                <a:gd name="T41" fmla="*/ 184 h 240"/>
                <a:gd name="T42" fmla="*/ 137 w 325"/>
                <a:gd name="T43" fmla="*/ 195 h 240"/>
                <a:gd name="T44" fmla="*/ 139 w 325"/>
                <a:gd name="T45" fmla="*/ 197 h 240"/>
                <a:gd name="T46" fmla="*/ 143 w 325"/>
                <a:gd name="T47" fmla="*/ 199 h 240"/>
                <a:gd name="T48" fmla="*/ 149 w 325"/>
                <a:gd name="T49" fmla="*/ 201 h 240"/>
                <a:gd name="T50" fmla="*/ 158 w 325"/>
                <a:gd name="T51" fmla="*/ 208 h 240"/>
                <a:gd name="T52" fmla="*/ 160 w 325"/>
                <a:gd name="T53" fmla="*/ 208 h 240"/>
                <a:gd name="T54" fmla="*/ 179 w 325"/>
                <a:gd name="T55" fmla="*/ 219 h 240"/>
                <a:gd name="T56" fmla="*/ 201 w 325"/>
                <a:gd name="T57" fmla="*/ 225 h 240"/>
                <a:gd name="T58" fmla="*/ 220 w 325"/>
                <a:gd name="T59" fmla="*/ 231 h 240"/>
                <a:gd name="T60" fmla="*/ 267 w 325"/>
                <a:gd name="T61" fmla="*/ 238 h 240"/>
                <a:gd name="T62" fmla="*/ 289 w 325"/>
                <a:gd name="T63" fmla="*/ 240 h 240"/>
                <a:gd name="T64" fmla="*/ 325 w 325"/>
                <a:gd name="T65" fmla="*/ 236 h 240"/>
                <a:gd name="T66" fmla="*/ 316 w 325"/>
                <a:gd name="T67" fmla="*/ 231 h 240"/>
                <a:gd name="T68" fmla="*/ 289 w 325"/>
                <a:gd name="T69" fmla="*/ 238 h 240"/>
                <a:gd name="T70" fmla="*/ 280 w 325"/>
                <a:gd name="T71" fmla="*/ 212 h 240"/>
                <a:gd name="T72" fmla="*/ 224 w 325"/>
                <a:gd name="T73" fmla="*/ 229 h 240"/>
                <a:gd name="T74" fmla="*/ 246 w 325"/>
                <a:gd name="T75" fmla="*/ 186 h 240"/>
                <a:gd name="T76" fmla="*/ 184 w 325"/>
                <a:gd name="T77" fmla="*/ 216 h 240"/>
                <a:gd name="T78" fmla="*/ 224 w 325"/>
                <a:gd name="T79" fmla="*/ 169 h 240"/>
                <a:gd name="T80" fmla="*/ 164 w 325"/>
                <a:gd name="T81" fmla="*/ 201 h 240"/>
                <a:gd name="T82" fmla="*/ 214 w 325"/>
                <a:gd name="T83" fmla="*/ 159 h 240"/>
                <a:gd name="T84" fmla="*/ 212 w 325"/>
                <a:gd name="T85" fmla="*/ 159 h 240"/>
                <a:gd name="T86" fmla="*/ 179 w 325"/>
                <a:gd name="T87" fmla="*/ 172 h 240"/>
                <a:gd name="T88" fmla="*/ 199 w 325"/>
                <a:gd name="T89" fmla="*/ 144 h 240"/>
                <a:gd name="T90" fmla="*/ 126 w 325"/>
                <a:gd name="T91" fmla="*/ 182 h 240"/>
                <a:gd name="T92" fmla="*/ 175 w 325"/>
                <a:gd name="T93" fmla="*/ 118 h 240"/>
                <a:gd name="T94" fmla="*/ 105 w 325"/>
                <a:gd name="T95" fmla="*/ 148 h 240"/>
                <a:gd name="T96" fmla="*/ 158 w 325"/>
                <a:gd name="T97" fmla="*/ 99 h 240"/>
                <a:gd name="T98" fmla="*/ 250 w 325"/>
                <a:gd name="T99" fmla="*/ 45 h 240"/>
                <a:gd name="T100" fmla="*/ 250 w 325"/>
                <a:gd name="T101" fmla="*/ 45 h 240"/>
                <a:gd name="T102" fmla="*/ 85 w 325"/>
                <a:gd name="T103" fmla="*/ 137 h 240"/>
                <a:gd name="T104" fmla="*/ 231 w 325"/>
                <a:gd name="T105" fmla="*/ 30 h 240"/>
                <a:gd name="T106" fmla="*/ 79 w 325"/>
                <a:gd name="T107" fmla="*/ 99 h 240"/>
                <a:gd name="T108" fmla="*/ 207 w 325"/>
                <a:gd name="T109" fmla="*/ 20 h 240"/>
                <a:gd name="T110" fmla="*/ 201 w 325"/>
                <a:gd name="T111" fmla="*/ 15 h 240"/>
                <a:gd name="T112" fmla="*/ 58 w 325"/>
                <a:gd name="T113" fmla="*/ 84 h 240"/>
                <a:gd name="T114" fmla="*/ 173 w 325"/>
                <a:gd name="T115" fmla="*/ 7 h 240"/>
                <a:gd name="T116" fmla="*/ 43 w 325"/>
                <a:gd name="T117" fmla="*/ 77 h 240"/>
                <a:gd name="T118" fmla="*/ 137 w 325"/>
                <a:gd name="T119" fmla="*/ 0 h 240"/>
                <a:gd name="T120" fmla="*/ 28 w 325"/>
                <a:gd name="T121" fmla="*/ 47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5" h="240">
                  <a:moveTo>
                    <a:pt x="0" y="18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0" y="18"/>
                  </a:lnTo>
                  <a:close/>
                  <a:moveTo>
                    <a:pt x="96" y="0"/>
                  </a:moveTo>
                  <a:lnTo>
                    <a:pt x="25" y="4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15" y="39"/>
                  </a:lnTo>
                  <a:lnTo>
                    <a:pt x="43" y="7"/>
                  </a:lnTo>
                  <a:lnTo>
                    <a:pt x="43" y="5"/>
                  </a:lnTo>
                  <a:lnTo>
                    <a:pt x="43" y="5"/>
                  </a:lnTo>
                  <a:lnTo>
                    <a:pt x="6" y="26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1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6" y="28"/>
                  </a:lnTo>
                  <a:lnTo>
                    <a:pt x="40" y="7"/>
                  </a:lnTo>
                  <a:lnTo>
                    <a:pt x="10" y="41"/>
                  </a:lnTo>
                  <a:lnTo>
                    <a:pt x="10" y="41"/>
                  </a:lnTo>
                  <a:lnTo>
                    <a:pt x="13" y="43"/>
                  </a:lnTo>
                  <a:lnTo>
                    <a:pt x="72" y="7"/>
                  </a:lnTo>
                  <a:lnTo>
                    <a:pt x="15" y="47"/>
                  </a:lnTo>
                  <a:lnTo>
                    <a:pt x="15" y="47"/>
                  </a:lnTo>
                  <a:lnTo>
                    <a:pt x="15" y="47"/>
                  </a:lnTo>
                  <a:lnTo>
                    <a:pt x="85" y="7"/>
                  </a:lnTo>
                  <a:lnTo>
                    <a:pt x="17" y="54"/>
                  </a:lnTo>
                  <a:lnTo>
                    <a:pt x="17" y="54"/>
                  </a:lnTo>
                  <a:lnTo>
                    <a:pt x="17" y="54"/>
                  </a:lnTo>
                  <a:lnTo>
                    <a:pt x="105" y="5"/>
                  </a:lnTo>
                  <a:lnTo>
                    <a:pt x="23" y="67"/>
                  </a:lnTo>
                  <a:lnTo>
                    <a:pt x="23" y="67"/>
                  </a:lnTo>
                  <a:lnTo>
                    <a:pt x="23" y="67"/>
                  </a:lnTo>
                  <a:lnTo>
                    <a:pt x="124" y="9"/>
                  </a:lnTo>
                  <a:lnTo>
                    <a:pt x="28" y="73"/>
                  </a:lnTo>
                  <a:lnTo>
                    <a:pt x="28" y="73"/>
                  </a:lnTo>
                  <a:lnTo>
                    <a:pt x="28" y="73"/>
                  </a:lnTo>
                  <a:lnTo>
                    <a:pt x="141" y="9"/>
                  </a:lnTo>
                  <a:lnTo>
                    <a:pt x="34" y="84"/>
                  </a:lnTo>
                  <a:lnTo>
                    <a:pt x="34" y="84"/>
                  </a:lnTo>
                  <a:lnTo>
                    <a:pt x="34" y="84"/>
                  </a:lnTo>
                  <a:lnTo>
                    <a:pt x="111" y="39"/>
                  </a:lnTo>
                  <a:lnTo>
                    <a:pt x="34" y="86"/>
                  </a:lnTo>
                  <a:lnTo>
                    <a:pt x="34" y="86"/>
                  </a:lnTo>
                  <a:lnTo>
                    <a:pt x="36" y="86"/>
                  </a:lnTo>
                  <a:lnTo>
                    <a:pt x="117" y="39"/>
                  </a:lnTo>
                  <a:lnTo>
                    <a:pt x="36" y="88"/>
                  </a:lnTo>
                  <a:lnTo>
                    <a:pt x="36" y="88"/>
                  </a:lnTo>
                  <a:lnTo>
                    <a:pt x="36" y="88"/>
                  </a:lnTo>
                  <a:lnTo>
                    <a:pt x="158" y="18"/>
                  </a:lnTo>
                  <a:lnTo>
                    <a:pt x="40" y="95"/>
                  </a:lnTo>
                  <a:lnTo>
                    <a:pt x="40" y="95"/>
                  </a:lnTo>
                  <a:lnTo>
                    <a:pt x="40" y="95"/>
                  </a:lnTo>
                  <a:lnTo>
                    <a:pt x="175" y="18"/>
                  </a:lnTo>
                  <a:lnTo>
                    <a:pt x="47" y="105"/>
                  </a:lnTo>
                  <a:lnTo>
                    <a:pt x="47" y="105"/>
                  </a:lnTo>
                  <a:lnTo>
                    <a:pt x="47" y="105"/>
                  </a:lnTo>
                  <a:lnTo>
                    <a:pt x="173" y="32"/>
                  </a:lnTo>
                  <a:lnTo>
                    <a:pt x="49" y="109"/>
                  </a:lnTo>
                  <a:lnTo>
                    <a:pt x="49" y="109"/>
                  </a:lnTo>
                  <a:lnTo>
                    <a:pt x="49" y="109"/>
                  </a:lnTo>
                  <a:lnTo>
                    <a:pt x="49" y="109"/>
                  </a:lnTo>
                  <a:lnTo>
                    <a:pt x="49" y="109"/>
                  </a:lnTo>
                  <a:lnTo>
                    <a:pt x="49" y="109"/>
                  </a:lnTo>
                  <a:lnTo>
                    <a:pt x="49" y="109"/>
                  </a:lnTo>
                  <a:lnTo>
                    <a:pt x="51" y="109"/>
                  </a:lnTo>
                  <a:lnTo>
                    <a:pt x="51" y="109"/>
                  </a:lnTo>
                  <a:lnTo>
                    <a:pt x="51" y="109"/>
                  </a:lnTo>
                  <a:lnTo>
                    <a:pt x="182" y="35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203" y="28"/>
                  </a:lnTo>
                  <a:lnTo>
                    <a:pt x="62" y="127"/>
                  </a:lnTo>
                  <a:lnTo>
                    <a:pt x="62" y="127"/>
                  </a:lnTo>
                  <a:lnTo>
                    <a:pt x="64" y="127"/>
                  </a:lnTo>
                  <a:lnTo>
                    <a:pt x="186" y="56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66" y="131"/>
                  </a:lnTo>
                  <a:lnTo>
                    <a:pt x="224" y="39"/>
                  </a:lnTo>
                  <a:lnTo>
                    <a:pt x="77" y="142"/>
                  </a:lnTo>
                  <a:lnTo>
                    <a:pt x="77" y="144"/>
                  </a:lnTo>
                  <a:lnTo>
                    <a:pt x="77" y="144"/>
                  </a:lnTo>
                  <a:lnTo>
                    <a:pt x="173" y="88"/>
                  </a:lnTo>
                  <a:lnTo>
                    <a:pt x="79" y="144"/>
                  </a:lnTo>
                  <a:lnTo>
                    <a:pt x="79" y="146"/>
                  </a:lnTo>
                  <a:lnTo>
                    <a:pt x="79" y="146"/>
                  </a:lnTo>
                  <a:lnTo>
                    <a:pt x="135" y="114"/>
                  </a:lnTo>
                  <a:lnTo>
                    <a:pt x="79" y="146"/>
                  </a:lnTo>
                  <a:lnTo>
                    <a:pt x="79" y="146"/>
                  </a:lnTo>
                  <a:lnTo>
                    <a:pt x="79" y="146"/>
                  </a:lnTo>
                  <a:lnTo>
                    <a:pt x="79" y="146"/>
                  </a:lnTo>
                  <a:lnTo>
                    <a:pt x="79" y="146"/>
                  </a:lnTo>
                  <a:lnTo>
                    <a:pt x="79" y="146"/>
                  </a:lnTo>
                  <a:lnTo>
                    <a:pt x="79" y="146"/>
                  </a:lnTo>
                  <a:lnTo>
                    <a:pt x="79" y="146"/>
                  </a:lnTo>
                  <a:lnTo>
                    <a:pt x="79" y="146"/>
                  </a:lnTo>
                  <a:lnTo>
                    <a:pt x="79" y="146"/>
                  </a:lnTo>
                  <a:lnTo>
                    <a:pt x="152" y="105"/>
                  </a:lnTo>
                  <a:lnTo>
                    <a:pt x="85" y="152"/>
                  </a:lnTo>
                  <a:lnTo>
                    <a:pt x="85" y="154"/>
                  </a:lnTo>
                  <a:lnTo>
                    <a:pt x="87" y="154"/>
                  </a:lnTo>
                  <a:lnTo>
                    <a:pt x="152" y="118"/>
                  </a:lnTo>
                  <a:lnTo>
                    <a:pt x="90" y="157"/>
                  </a:lnTo>
                  <a:lnTo>
                    <a:pt x="90" y="157"/>
                  </a:lnTo>
                  <a:lnTo>
                    <a:pt x="90" y="159"/>
                  </a:lnTo>
                  <a:lnTo>
                    <a:pt x="160" y="118"/>
                  </a:lnTo>
                  <a:lnTo>
                    <a:pt x="96" y="163"/>
                  </a:lnTo>
                  <a:lnTo>
                    <a:pt x="96" y="163"/>
                  </a:lnTo>
                  <a:lnTo>
                    <a:pt x="96" y="163"/>
                  </a:lnTo>
                  <a:lnTo>
                    <a:pt x="169" y="120"/>
                  </a:lnTo>
                  <a:lnTo>
                    <a:pt x="109" y="174"/>
                  </a:lnTo>
                  <a:lnTo>
                    <a:pt x="109" y="174"/>
                  </a:lnTo>
                  <a:lnTo>
                    <a:pt x="109" y="174"/>
                  </a:lnTo>
                  <a:lnTo>
                    <a:pt x="182" y="133"/>
                  </a:lnTo>
                  <a:lnTo>
                    <a:pt x="122" y="184"/>
                  </a:lnTo>
                  <a:lnTo>
                    <a:pt x="122" y="184"/>
                  </a:lnTo>
                  <a:lnTo>
                    <a:pt x="122" y="184"/>
                  </a:lnTo>
                  <a:lnTo>
                    <a:pt x="169" y="157"/>
                  </a:lnTo>
                  <a:lnTo>
                    <a:pt x="124" y="186"/>
                  </a:lnTo>
                  <a:lnTo>
                    <a:pt x="124" y="186"/>
                  </a:lnTo>
                  <a:lnTo>
                    <a:pt x="124" y="186"/>
                  </a:lnTo>
                  <a:lnTo>
                    <a:pt x="194" y="146"/>
                  </a:lnTo>
                  <a:lnTo>
                    <a:pt x="137" y="195"/>
                  </a:lnTo>
                  <a:lnTo>
                    <a:pt x="137" y="195"/>
                  </a:lnTo>
                  <a:lnTo>
                    <a:pt x="137" y="195"/>
                  </a:lnTo>
                  <a:lnTo>
                    <a:pt x="169" y="178"/>
                  </a:lnTo>
                  <a:lnTo>
                    <a:pt x="139" y="195"/>
                  </a:lnTo>
                  <a:lnTo>
                    <a:pt x="139" y="197"/>
                  </a:lnTo>
                  <a:lnTo>
                    <a:pt x="139" y="197"/>
                  </a:lnTo>
                  <a:lnTo>
                    <a:pt x="194" y="165"/>
                  </a:lnTo>
                  <a:lnTo>
                    <a:pt x="143" y="197"/>
                  </a:lnTo>
                  <a:lnTo>
                    <a:pt x="143" y="199"/>
                  </a:lnTo>
                  <a:lnTo>
                    <a:pt x="143" y="199"/>
                  </a:lnTo>
                  <a:lnTo>
                    <a:pt x="143" y="199"/>
                  </a:lnTo>
                  <a:lnTo>
                    <a:pt x="143" y="199"/>
                  </a:lnTo>
                  <a:lnTo>
                    <a:pt x="143" y="199"/>
                  </a:lnTo>
                  <a:lnTo>
                    <a:pt x="143" y="199"/>
                  </a:lnTo>
                  <a:lnTo>
                    <a:pt x="143" y="199"/>
                  </a:lnTo>
                  <a:lnTo>
                    <a:pt x="143" y="199"/>
                  </a:lnTo>
                  <a:lnTo>
                    <a:pt x="203" y="165"/>
                  </a:lnTo>
                  <a:lnTo>
                    <a:pt x="149" y="201"/>
                  </a:lnTo>
                  <a:lnTo>
                    <a:pt x="149" y="204"/>
                  </a:lnTo>
                  <a:lnTo>
                    <a:pt x="149" y="204"/>
                  </a:lnTo>
                  <a:lnTo>
                    <a:pt x="209" y="169"/>
                  </a:lnTo>
                  <a:lnTo>
                    <a:pt x="156" y="206"/>
                  </a:lnTo>
                  <a:lnTo>
                    <a:pt x="156" y="208"/>
                  </a:lnTo>
                  <a:lnTo>
                    <a:pt x="158" y="208"/>
                  </a:lnTo>
                  <a:lnTo>
                    <a:pt x="171" y="199"/>
                  </a:lnTo>
                  <a:lnTo>
                    <a:pt x="158" y="208"/>
                  </a:lnTo>
                  <a:lnTo>
                    <a:pt x="158" y="208"/>
                  </a:lnTo>
                  <a:lnTo>
                    <a:pt x="158" y="208"/>
                  </a:lnTo>
                  <a:lnTo>
                    <a:pt x="201" y="182"/>
                  </a:lnTo>
                  <a:lnTo>
                    <a:pt x="160" y="208"/>
                  </a:lnTo>
                  <a:lnTo>
                    <a:pt x="160" y="210"/>
                  </a:lnTo>
                  <a:lnTo>
                    <a:pt x="162" y="210"/>
                  </a:lnTo>
                  <a:lnTo>
                    <a:pt x="224" y="174"/>
                  </a:lnTo>
                  <a:lnTo>
                    <a:pt x="179" y="216"/>
                  </a:lnTo>
                  <a:lnTo>
                    <a:pt x="179" y="219"/>
                  </a:lnTo>
                  <a:lnTo>
                    <a:pt x="179" y="219"/>
                  </a:lnTo>
                  <a:lnTo>
                    <a:pt x="231" y="189"/>
                  </a:lnTo>
                  <a:lnTo>
                    <a:pt x="186" y="221"/>
                  </a:lnTo>
                  <a:lnTo>
                    <a:pt x="186" y="221"/>
                  </a:lnTo>
                  <a:lnTo>
                    <a:pt x="186" y="221"/>
                  </a:lnTo>
                  <a:lnTo>
                    <a:pt x="241" y="189"/>
                  </a:lnTo>
                  <a:lnTo>
                    <a:pt x="201" y="225"/>
                  </a:lnTo>
                  <a:lnTo>
                    <a:pt x="201" y="227"/>
                  </a:lnTo>
                  <a:lnTo>
                    <a:pt x="203" y="227"/>
                  </a:lnTo>
                  <a:lnTo>
                    <a:pt x="252" y="197"/>
                  </a:lnTo>
                  <a:lnTo>
                    <a:pt x="220" y="231"/>
                  </a:lnTo>
                  <a:lnTo>
                    <a:pt x="220" y="231"/>
                  </a:lnTo>
                  <a:lnTo>
                    <a:pt x="220" y="231"/>
                  </a:lnTo>
                  <a:lnTo>
                    <a:pt x="265" y="206"/>
                  </a:lnTo>
                  <a:lnTo>
                    <a:pt x="241" y="236"/>
                  </a:lnTo>
                  <a:lnTo>
                    <a:pt x="241" y="236"/>
                  </a:lnTo>
                  <a:lnTo>
                    <a:pt x="241" y="236"/>
                  </a:lnTo>
                  <a:lnTo>
                    <a:pt x="278" y="214"/>
                  </a:lnTo>
                  <a:lnTo>
                    <a:pt x="267" y="238"/>
                  </a:lnTo>
                  <a:lnTo>
                    <a:pt x="267" y="238"/>
                  </a:lnTo>
                  <a:lnTo>
                    <a:pt x="267" y="238"/>
                  </a:lnTo>
                  <a:lnTo>
                    <a:pt x="295" y="223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289" y="240"/>
                  </a:lnTo>
                  <a:lnTo>
                    <a:pt x="306" y="229"/>
                  </a:lnTo>
                  <a:lnTo>
                    <a:pt x="306" y="238"/>
                  </a:lnTo>
                  <a:lnTo>
                    <a:pt x="306" y="238"/>
                  </a:lnTo>
                  <a:lnTo>
                    <a:pt x="308" y="238"/>
                  </a:lnTo>
                  <a:lnTo>
                    <a:pt x="316" y="231"/>
                  </a:lnTo>
                  <a:lnTo>
                    <a:pt x="325" y="236"/>
                  </a:lnTo>
                  <a:lnTo>
                    <a:pt x="325" y="236"/>
                  </a:lnTo>
                  <a:lnTo>
                    <a:pt x="325" y="236"/>
                  </a:lnTo>
                  <a:lnTo>
                    <a:pt x="325" y="234"/>
                  </a:lnTo>
                  <a:lnTo>
                    <a:pt x="325" y="234"/>
                  </a:lnTo>
                  <a:lnTo>
                    <a:pt x="325" y="234"/>
                  </a:lnTo>
                  <a:lnTo>
                    <a:pt x="316" y="231"/>
                  </a:lnTo>
                  <a:lnTo>
                    <a:pt x="316" y="231"/>
                  </a:lnTo>
                  <a:lnTo>
                    <a:pt x="308" y="236"/>
                  </a:lnTo>
                  <a:lnTo>
                    <a:pt x="306" y="227"/>
                  </a:lnTo>
                  <a:lnTo>
                    <a:pt x="306" y="227"/>
                  </a:lnTo>
                  <a:lnTo>
                    <a:pt x="306" y="227"/>
                  </a:lnTo>
                  <a:lnTo>
                    <a:pt x="289" y="238"/>
                  </a:lnTo>
                  <a:lnTo>
                    <a:pt x="295" y="223"/>
                  </a:lnTo>
                  <a:lnTo>
                    <a:pt x="295" y="221"/>
                  </a:lnTo>
                  <a:lnTo>
                    <a:pt x="295" y="221"/>
                  </a:lnTo>
                  <a:lnTo>
                    <a:pt x="269" y="238"/>
                  </a:lnTo>
                  <a:lnTo>
                    <a:pt x="280" y="214"/>
                  </a:lnTo>
                  <a:lnTo>
                    <a:pt x="280" y="212"/>
                  </a:lnTo>
                  <a:lnTo>
                    <a:pt x="280" y="212"/>
                  </a:lnTo>
                  <a:lnTo>
                    <a:pt x="244" y="234"/>
                  </a:lnTo>
                  <a:lnTo>
                    <a:pt x="267" y="204"/>
                  </a:lnTo>
                  <a:lnTo>
                    <a:pt x="267" y="204"/>
                  </a:lnTo>
                  <a:lnTo>
                    <a:pt x="267" y="204"/>
                  </a:lnTo>
                  <a:lnTo>
                    <a:pt x="224" y="229"/>
                  </a:lnTo>
                  <a:lnTo>
                    <a:pt x="254" y="195"/>
                  </a:lnTo>
                  <a:lnTo>
                    <a:pt x="254" y="195"/>
                  </a:lnTo>
                  <a:lnTo>
                    <a:pt x="254" y="195"/>
                  </a:lnTo>
                  <a:lnTo>
                    <a:pt x="205" y="223"/>
                  </a:lnTo>
                  <a:lnTo>
                    <a:pt x="246" y="186"/>
                  </a:lnTo>
                  <a:lnTo>
                    <a:pt x="246" y="186"/>
                  </a:lnTo>
                  <a:lnTo>
                    <a:pt x="244" y="186"/>
                  </a:lnTo>
                  <a:lnTo>
                    <a:pt x="197" y="214"/>
                  </a:lnTo>
                  <a:lnTo>
                    <a:pt x="239" y="184"/>
                  </a:lnTo>
                  <a:lnTo>
                    <a:pt x="239" y="182"/>
                  </a:lnTo>
                  <a:lnTo>
                    <a:pt x="239" y="182"/>
                  </a:lnTo>
                  <a:lnTo>
                    <a:pt x="184" y="216"/>
                  </a:lnTo>
                  <a:lnTo>
                    <a:pt x="226" y="172"/>
                  </a:lnTo>
                  <a:lnTo>
                    <a:pt x="226" y="172"/>
                  </a:lnTo>
                  <a:lnTo>
                    <a:pt x="226" y="172"/>
                  </a:lnTo>
                  <a:lnTo>
                    <a:pt x="184" y="195"/>
                  </a:lnTo>
                  <a:lnTo>
                    <a:pt x="224" y="169"/>
                  </a:lnTo>
                  <a:lnTo>
                    <a:pt x="224" y="169"/>
                  </a:lnTo>
                  <a:lnTo>
                    <a:pt x="224" y="169"/>
                  </a:lnTo>
                  <a:lnTo>
                    <a:pt x="212" y="176"/>
                  </a:lnTo>
                  <a:lnTo>
                    <a:pt x="224" y="169"/>
                  </a:lnTo>
                  <a:lnTo>
                    <a:pt x="224" y="167"/>
                  </a:lnTo>
                  <a:lnTo>
                    <a:pt x="224" y="167"/>
                  </a:lnTo>
                  <a:lnTo>
                    <a:pt x="164" y="201"/>
                  </a:lnTo>
                  <a:lnTo>
                    <a:pt x="218" y="163"/>
                  </a:lnTo>
                  <a:lnTo>
                    <a:pt x="218" y="163"/>
                  </a:lnTo>
                  <a:lnTo>
                    <a:pt x="218" y="163"/>
                  </a:lnTo>
                  <a:lnTo>
                    <a:pt x="160" y="195"/>
                  </a:lnTo>
                  <a:lnTo>
                    <a:pt x="214" y="159"/>
                  </a:lnTo>
                  <a:lnTo>
                    <a:pt x="214" y="159"/>
                  </a:lnTo>
                  <a:lnTo>
                    <a:pt x="214" y="159"/>
                  </a:lnTo>
                  <a:lnTo>
                    <a:pt x="214" y="159"/>
                  </a:lnTo>
                  <a:lnTo>
                    <a:pt x="214" y="159"/>
                  </a:lnTo>
                  <a:lnTo>
                    <a:pt x="212" y="159"/>
                  </a:lnTo>
                  <a:lnTo>
                    <a:pt x="212" y="159"/>
                  </a:lnTo>
                  <a:lnTo>
                    <a:pt x="212" y="159"/>
                  </a:lnTo>
                  <a:lnTo>
                    <a:pt x="212" y="159"/>
                  </a:lnTo>
                  <a:lnTo>
                    <a:pt x="158" y="189"/>
                  </a:lnTo>
                  <a:lnTo>
                    <a:pt x="209" y="157"/>
                  </a:lnTo>
                  <a:lnTo>
                    <a:pt x="209" y="154"/>
                  </a:lnTo>
                  <a:lnTo>
                    <a:pt x="209" y="154"/>
                  </a:lnTo>
                  <a:lnTo>
                    <a:pt x="179" y="172"/>
                  </a:lnTo>
                  <a:lnTo>
                    <a:pt x="209" y="154"/>
                  </a:lnTo>
                  <a:lnTo>
                    <a:pt x="209" y="154"/>
                  </a:lnTo>
                  <a:lnTo>
                    <a:pt x="207" y="154"/>
                  </a:lnTo>
                  <a:lnTo>
                    <a:pt x="141" y="193"/>
                  </a:lnTo>
                  <a:lnTo>
                    <a:pt x="199" y="144"/>
                  </a:lnTo>
                  <a:lnTo>
                    <a:pt x="199" y="144"/>
                  </a:lnTo>
                  <a:lnTo>
                    <a:pt x="199" y="144"/>
                  </a:lnTo>
                  <a:lnTo>
                    <a:pt x="152" y="169"/>
                  </a:lnTo>
                  <a:lnTo>
                    <a:pt x="197" y="142"/>
                  </a:lnTo>
                  <a:lnTo>
                    <a:pt x="197" y="142"/>
                  </a:lnTo>
                  <a:lnTo>
                    <a:pt x="197" y="142"/>
                  </a:lnTo>
                  <a:lnTo>
                    <a:pt x="126" y="182"/>
                  </a:lnTo>
                  <a:lnTo>
                    <a:pt x="186" y="131"/>
                  </a:lnTo>
                  <a:lnTo>
                    <a:pt x="186" y="129"/>
                  </a:lnTo>
                  <a:lnTo>
                    <a:pt x="184" y="129"/>
                  </a:lnTo>
                  <a:lnTo>
                    <a:pt x="113" y="172"/>
                  </a:lnTo>
                  <a:lnTo>
                    <a:pt x="173" y="118"/>
                  </a:lnTo>
                  <a:lnTo>
                    <a:pt x="175" y="118"/>
                  </a:lnTo>
                  <a:lnTo>
                    <a:pt x="173" y="118"/>
                  </a:lnTo>
                  <a:lnTo>
                    <a:pt x="107" y="157"/>
                  </a:lnTo>
                  <a:lnTo>
                    <a:pt x="169" y="112"/>
                  </a:lnTo>
                  <a:lnTo>
                    <a:pt x="169" y="112"/>
                  </a:lnTo>
                  <a:lnTo>
                    <a:pt x="169" y="112"/>
                  </a:lnTo>
                  <a:lnTo>
                    <a:pt x="105" y="148"/>
                  </a:lnTo>
                  <a:lnTo>
                    <a:pt x="164" y="109"/>
                  </a:lnTo>
                  <a:lnTo>
                    <a:pt x="167" y="107"/>
                  </a:lnTo>
                  <a:lnTo>
                    <a:pt x="164" y="107"/>
                  </a:lnTo>
                  <a:lnTo>
                    <a:pt x="94" y="150"/>
                  </a:lnTo>
                  <a:lnTo>
                    <a:pt x="158" y="101"/>
                  </a:lnTo>
                  <a:lnTo>
                    <a:pt x="158" y="99"/>
                  </a:lnTo>
                  <a:lnTo>
                    <a:pt x="158" y="99"/>
                  </a:lnTo>
                  <a:lnTo>
                    <a:pt x="220" y="62"/>
                  </a:lnTo>
                  <a:lnTo>
                    <a:pt x="158" y="99"/>
                  </a:lnTo>
                  <a:lnTo>
                    <a:pt x="158" y="99"/>
                  </a:lnTo>
                  <a:lnTo>
                    <a:pt x="158" y="99"/>
                  </a:lnTo>
                  <a:lnTo>
                    <a:pt x="250" y="45"/>
                  </a:lnTo>
                  <a:lnTo>
                    <a:pt x="252" y="45"/>
                  </a:lnTo>
                  <a:lnTo>
                    <a:pt x="252" y="45"/>
                  </a:lnTo>
                  <a:lnTo>
                    <a:pt x="252" y="45"/>
                  </a:lnTo>
                  <a:lnTo>
                    <a:pt x="250" y="45"/>
                  </a:lnTo>
                  <a:lnTo>
                    <a:pt x="250" y="45"/>
                  </a:lnTo>
                  <a:lnTo>
                    <a:pt x="250" y="45"/>
                  </a:lnTo>
                  <a:lnTo>
                    <a:pt x="250" y="45"/>
                  </a:lnTo>
                  <a:lnTo>
                    <a:pt x="154" y="101"/>
                  </a:lnTo>
                  <a:lnTo>
                    <a:pt x="250" y="43"/>
                  </a:lnTo>
                  <a:lnTo>
                    <a:pt x="250" y="43"/>
                  </a:lnTo>
                  <a:lnTo>
                    <a:pt x="248" y="43"/>
                  </a:lnTo>
                  <a:lnTo>
                    <a:pt x="85" y="137"/>
                  </a:lnTo>
                  <a:lnTo>
                    <a:pt x="233" y="32"/>
                  </a:lnTo>
                  <a:lnTo>
                    <a:pt x="233" y="32"/>
                  </a:lnTo>
                  <a:lnTo>
                    <a:pt x="233" y="32"/>
                  </a:lnTo>
                  <a:lnTo>
                    <a:pt x="109" y="103"/>
                  </a:lnTo>
                  <a:lnTo>
                    <a:pt x="231" y="30"/>
                  </a:lnTo>
                  <a:lnTo>
                    <a:pt x="231" y="30"/>
                  </a:lnTo>
                  <a:lnTo>
                    <a:pt x="229" y="30"/>
                  </a:lnTo>
                  <a:lnTo>
                    <a:pt x="72" y="120"/>
                  </a:lnTo>
                  <a:lnTo>
                    <a:pt x="214" y="22"/>
                  </a:lnTo>
                  <a:lnTo>
                    <a:pt x="214" y="22"/>
                  </a:lnTo>
                  <a:lnTo>
                    <a:pt x="214" y="22"/>
                  </a:lnTo>
                  <a:lnTo>
                    <a:pt x="79" y="99"/>
                  </a:lnTo>
                  <a:lnTo>
                    <a:pt x="207" y="20"/>
                  </a:lnTo>
                  <a:lnTo>
                    <a:pt x="207" y="20"/>
                  </a:lnTo>
                  <a:lnTo>
                    <a:pt x="207" y="20"/>
                  </a:lnTo>
                  <a:lnTo>
                    <a:pt x="207" y="20"/>
                  </a:lnTo>
                  <a:lnTo>
                    <a:pt x="207" y="20"/>
                  </a:lnTo>
                  <a:lnTo>
                    <a:pt x="207" y="20"/>
                  </a:lnTo>
                  <a:lnTo>
                    <a:pt x="207" y="20"/>
                  </a:lnTo>
                  <a:lnTo>
                    <a:pt x="207" y="18"/>
                  </a:lnTo>
                  <a:lnTo>
                    <a:pt x="207" y="18"/>
                  </a:lnTo>
                  <a:lnTo>
                    <a:pt x="79" y="92"/>
                  </a:lnTo>
                  <a:lnTo>
                    <a:pt x="201" y="18"/>
                  </a:lnTo>
                  <a:lnTo>
                    <a:pt x="201" y="15"/>
                  </a:lnTo>
                  <a:lnTo>
                    <a:pt x="201" y="15"/>
                  </a:lnTo>
                  <a:lnTo>
                    <a:pt x="58" y="99"/>
                  </a:lnTo>
                  <a:lnTo>
                    <a:pt x="186" y="11"/>
                  </a:lnTo>
                  <a:lnTo>
                    <a:pt x="186" y="11"/>
                  </a:lnTo>
                  <a:lnTo>
                    <a:pt x="186" y="11"/>
                  </a:lnTo>
                  <a:lnTo>
                    <a:pt x="58" y="84"/>
                  </a:lnTo>
                  <a:lnTo>
                    <a:pt x="175" y="9"/>
                  </a:lnTo>
                  <a:lnTo>
                    <a:pt x="175" y="7"/>
                  </a:lnTo>
                  <a:lnTo>
                    <a:pt x="175" y="7"/>
                  </a:lnTo>
                  <a:lnTo>
                    <a:pt x="92" y="56"/>
                  </a:lnTo>
                  <a:lnTo>
                    <a:pt x="173" y="7"/>
                  </a:lnTo>
                  <a:lnTo>
                    <a:pt x="173" y="7"/>
                  </a:lnTo>
                  <a:lnTo>
                    <a:pt x="171" y="7"/>
                  </a:lnTo>
                  <a:lnTo>
                    <a:pt x="92" y="54"/>
                  </a:lnTo>
                  <a:lnTo>
                    <a:pt x="169" y="7"/>
                  </a:lnTo>
                  <a:lnTo>
                    <a:pt x="169" y="7"/>
                  </a:lnTo>
                  <a:lnTo>
                    <a:pt x="169" y="7"/>
                  </a:lnTo>
                  <a:lnTo>
                    <a:pt x="43" y="77"/>
                  </a:lnTo>
                  <a:lnTo>
                    <a:pt x="149" y="3"/>
                  </a:lnTo>
                  <a:lnTo>
                    <a:pt x="152" y="3"/>
                  </a:lnTo>
                  <a:lnTo>
                    <a:pt x="149" y="3"/>
                  </a:lnTo>
                  <a:lnTo>
                    <a:pt x="40" y="65"/>
                  </a:lnTo>
                  <a:lnTo>
                    <a:pt x="137" y="3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30" y="62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28" y="47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E4E963"/>
            </a:solidFill>
            <a:ln w="9525">
              <a:solidFill>
                <a:srgbClr val="FFC000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</p:grpSp>
      <p:grpSp>
        <p:nvGrpSpPr>
          <p:cNvPr id="45" name="组合 44"/>
          <p:cNvGrpSpPr/>
          <p:nvPr>
            <p:custDataLst>
              <p:tags r:id="rId40"/>
            </p:custDataLst>
          </p:nvPr>
        </p:nvGrpSpPr>
        <p:grpSpPr>
          <a:xfrm>
            <a:off x="5371529" y="1945507"/>
            <a:ext cx="304853" cy="614553"/>
            <a:chOff x="4978400" y="1978025"/>
            <a:chExt cx="304800" cy="614363"/>
          </a:xfrm>
        </p:grpSpPr>
        <p:sp>
          <p:nvSpPr>
            <p:cNvPr id="46" name="Freeform 126"/>
            <p:cNvSpPr/>
            <p:nvPr>
              <p:custDataLst>
                <p:tags r:id="rId41"/>
              </p:custDataLst>
            </p:nvPr>
          </p:nvSpPr>
          <p:spPr bwMode="auto">
            <a:xfrm>
              <a:off x="5118100" y="2178050"/>
              <a:ext cx="165100" cy="396875"/>
            </a:xfrm>
            <a:custGeom>
              <a:avLst/>
              <a:gdLst>
                <a:gd name="T0" fmla="*/ 0 w 104"/>
                <a:gd name="T1" fmla="*/ 47 h 250"/>
                <a:gd name="T2" fmla="*/ 0 w 104"/>
                <a:gd name="T3" fmla="*/ 64 h 250"/>
                <a:gd name="T4" fmla="*/ 81 w 104"/>
                <a:gd name="T5" fmla="*/ 17 h 250"/>
                <a:gd name="T6" fmla="*/ 2 w 104"/>
                <a:gd name="T7" fmla="*/ 83 h 250"/>
                <a:gd name="T8" fmla="*/ 4 w 104"/>
                <a:gd name="T9" fmla="*/ 92 h 250"/>
                <a:gd name="T10" fmla="*/ 4 w 104"/>
                <a:gd name="T11" fmla="*/ 94 h 250"/>
                <a:gd name="T12" fmla="*/ 81 w 104"/>
                <a:gd name="T13" fmla="*/ 51 h 250"/>
                <a:gd name="T14" fmla="*/ 6 w 104"/>
                <a:gd name="T15" fmla="*/ 101 h 250"/>
                <a:gd name="T16" fmla="*/ 6 w 104"/>
                <a:gd name="T17" fmla="*/ 111 h 250"/>
                <a:gd name="T18" fmla="*/ 10 w 104"/>
                <a:gd name="T19" fmla="*/ 128 h 250"/>
                <a:gd name="T20" fmla="*/ 87 w 104"/>
                <a:gd name="T21" fmla="*/ 83 h 250"/>
                <a:gd name="T22" fmla="*/ 12 w 104"/>
                <a:gd name="T23" fmla="*/ 135 h 250"/>
                <a:gd name="T24" fmla="*/ 15 w 104"/>
                <a:gd name="T25" fmla="*/ 145 h 250"/>
                <a:gd name="T26" fmla="*/ 17 w 104"/>
                <a:gd name="T27" fmla="*/ 152 h 250"/>
                <a:gd name="T28" fmla="*/ 96 w 104"/>
                <a:gd name="T29" fmla="*/ 107 h 250"/>
                <a:gd name="T30" fmla="*/ 21 w 104"/>
                <a:gd name="T31" fmla="*/ 165 h 250"/>
                <a:gd name="T32" fmla="*/ 23 w 104"/>
                <a:gd name="T33" fmla="*/ 175 h 250"/>
                <a:gd name="T34" fmla="*/ 25 w 104"/>
                <a:gd name="T35" fmla="*/ 188 h 250"/>
                <a:gd name="T36" fmla="*/ 85 w 104"/>
                <a:gd name="T37" fmla="*/ 154 h 250"/>
                <a:gd name="T38" fmla="*/ 27 w 104"/>
                <a:gd name="T39" fmla="*/ 195 h 250"/>
                <a:gd name="T40" fmla="*/ 30 w 104"/>
                <a:gd name="T41" fmla="*/ 199 h 250"/>
                <a:gd name="T42" fmla="*/ 34 w 104"/>
                <a:gd name="T43" fmla="*/ 210 h 250"/>
                <a:gd name="T44" fmla="*/ 79 w 104"/>
                <a:gd name="T45" fmla="*/ 184 h 250"/>
                <a:gd name="T46" fmla="*/ 36 w 104"/>
                <a:gd name="T47" fmla="*/ 216 h 250"/>
                <a:gd name="T48" fmla="*/ 40 w 104"/>
                <a:gd name="T49" fmla="*/ 231 h 250"/>
                <a:gd name="T50" fmla="*/ 40 w 104"/>
                <a:gd name="T51" fmla="*/ 231 h 250"/>
                <a:gd name="T52" fmla="*/ 66 w 104"/>
                <a:gd name="T53" fmla="*/ 218 h 250"/>
                <a:gd name="T54" fmla="*/ 42 w 104"/>
                <a:gd name="T55" fmla="*/ 240 h 250"/>
                <a:gd name="T56" fmla="*/ 47 w 104"/>
                <a:gd name="T57" fmla="*/ 250 h 250"/>
                <a:gd name="T58" fmla="*/ 47 w 104"/>
                <a:gd name="T59" fmla="*/ 250 h 250"/>
                <a:gd name="T60" fmla="*/ 47 w 104"/>
                <a:gd name="T61" fmla="*/ 250 h 250"/>
                <a:gd name="T62" fmla="*/ 49 w 104"/>
                <a:gd name="T63" fmla="*/ 248 h 250"/>
                <a:gd name="T64" fmla="*/ 62 w 104"/>
                <a:gd name="T65" fmla="*/ 227 h 250"/>
                <a:gd name="T66" fmla="*/ 70 w 104"/>
                <a:gd name="T67" fmla="*/ 216 h 250"/>
                <a:gd name="T68" fmla="*/ 70 w 104"/>
                <a:gd name="T69" fmla="*/ 214 h 250"/>
                <a:gd name="T70" fmla="*/ 42 w 104"/>
                <a:gd name="T71" fmla="*/ 229 h 250"/>
                <a:gd name="T72" fmla="*/ 83 w 104"/>
                <a:gd name="T73" fmla="*/ 188 h 250"/>
                <a:gd name="T74" fmla="*/ 87 w 104"/>
                <a:gd name="T75" fmla="*/ 180 h 250"/>
                <a:gd name="T76" fmla="*/ 94 w 104"/>
                <a:gd name="T77" fmla="*/ 163 h 250"/>
                <a:gd name="T78" fmla="*/ 40 w 104"/>
                <a:gd name="T79" fmla="*/ 193 h 250"/>
                <a:gd name="T80" fmla="*/ 96 w 104"/>
                <a:gd name="T81" fmla="*/ 154 h 250"/>
                <a:gd name="T82" fmla="*/ 98 w 104"/>
                <a:gd name="T83" fmla="*/ 145 h 250"/>
                <a:gd name="T84" fmla="*/ 100 w 104"/>
                <a:gd name="T85" fmla="*/ 131 h 250"/>
                <a:gd name="T86" fmla="*/ 30 w 104"/>
                <a:gd name="T87" fmla="*/ 171 h 250"/>
                <a:gd name="T88" fmla="*/ 102 w 104"/>
                <a:gd name="T89" fmla="*/ 116 h 250"/>
                <a:gd name="T90" fmla="*/ 104 w 104"/>
                <a:gd name="T91" fmla="*/ 103 h 250"/>
                <a:gd name="T92" fmla="*/ 104 w 104"/>
                <a:gd name="T93" fmla="*/ 94 h 250"/>
                <a:gd name="T94" fmla="*/ 23 w 104"/>
                <a:gd name="T95" fmla="*/ 139 h 250"/>
                <a:gd name="T96" fmla="*/ 102 w 104"/>
                <a:gd name="T97" fmla="*/ 81 h 250"/>
                <a:gd name="T98" fmla="*/ 104 w 104"/>
                <a:gd name="T99" fmla="*/ 75 h 250"/>
                <a:gd name="T100" fmla="*/ 100 w 104"/>
                <a:gd name="T101" fmla="*/ 58 h 250"/>
                <a:gd name="T102" fmla="*/ 17 w 104"/>
                <a:gd name="T103" fmla="*/ 107 h 250"/>
                <a:gd name="T104" fmla="*/ 98 w 104"/>
                <a:gd name="T105" fmla="*/ 47 h 250"/>
                <a:gd name="T106" fmla="*/ 98 w 104"/>
                <a:gd name="T107" fmla="*/ 41 h 250"/>
                <a:gd name="T108" fmla="*/ 96 w 104"/>
                <a:gd name="T109" fmla="*/ 39 h 250"/>
                <a:gd name="T110" fmla="*/ 12 w 104"/>
                <a:gd name="T111" fmla="*/ 88 h 250"/>
                <a:gd name="T112" fmla="*/ 92 w 104"/>
                <a:gd name="T113" fmla="*/ 30 h 250"/>
                <a:gd name="T114" fmla="*/ 87 w 104"/>
                <a:gd name="T115" fmla="*/ 13 h 250"/>
                <a:gd name="T116" fmla="*/ 81 w 104"/>
                <a:gd name="T11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4" h="250">
                  <a:moveTo>
                    <a:pt x="79" y="0"/>
                  </a:moveTo>
                  <a:lnTo>
                    <a:pt x="0" y="45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74" y="4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64"/>
                  </a:lnTo>
                  <a:lnTo>
                    <a:pt x="81" y="17"/>
                  </a:lnTo>
                  <a:lnTo>
                    <a:pt x="2" y="81"/>
                  </a:lnTo>
                  <a:lnTo>
                    <a:pt x="2" y="81"/>
                  </a:lnTo>
                  <a:lnTo>
                    <a:pt x="2" y="83"/>
                  </a:lnTo>
                  <a:lnTo>
                    <a:pt x="83" y="36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2" y="71"/>
                  </a:lnTo>
                  <a:lnTo>
                    <a:pt x="4" y="94"/>
                  </a:lnTo>
                  <a:lnTo>
                    <a:pt x="4" y="94"/>
                  </a:lnTo>
                  <a:lnTo>
                    <a:pt x="4" y="94"/>
                  </a:lnTo>
                  <a:lnTo>
                    <a:pt x="81" y="51"/>
                  </a:lnTo>
                  <a:lnTo>
                    <a:pt x="4" y="101"/>
                  </a:lnTo>
                  <a:lnTo>
                    <a:pt x="4" y="101"/>
                  </a:lnTo>
                  <a:lnTo>
                    <a:pt x="6" y="101"/>
                  </a:lnTo>
                  <a:lnTo>
                    <a:pt x="89" y="51"/>
                  </a:lnTo>
                  <a:lnTo>
                    <a:pt x="6" y="111"/>
                  </a:lnTo>
                  <a:lnTo>
                    <a:pt x="6" y="111"/>
                  </a:lnTo>
                  <a:lnTo>
                    <a:pt x="8" y="111"/>
                  </a:lnTo>
                  <a:lnTo>
                    <a:pt x="96" y="62"/>
                  </a:lnTo>
                  <a:lnTo>
                    <a:pt x="10" y="128"/>
                  </a:lnTo>
                  <a:lnTo>
                    <a:pt x="10" y="128"/>
                  </a:lnTo>
                  <a:lnTo>
                    <a:pt x="10" y="128"/>
                  </a:lnTo>
                  <a:lnTo>
                    <a:pt x="87" y="83"/>
                  </a:lnTo>
                  <a:lnTo>
                    <a:pt x="12" y="135"/>
                  </a:lnTo>
                  <a:lnTo>
                    <a:pt x="12" y="135"/>
                  </a:lnTo>
                  <a:lnTo>
                    <a:pt x="12" y="135"/>
                  </a:lnTo>
                  <a:lnTo>
                    <a:pt x="96" y="88"/>
                  </a:lnTo>
                  <a:lnTo>
                    <a:pt x="15" y="145"/>
                  </a:lnTo>
                  <a:lnTo>
                    <a:pt x="15" y="145"/>
                  </a:lnTo>
                  <a:lnTo>
                    <a:pt x="15" y="145"/>
                  </a:lnTo>
                  <a:lnTo>
                    <a:pt x="92" y="101"/>
                  </a:lnTo>
                  <a:lnTo>
                    <a:pt x="17" y="152"/>
                  </a:lnTo>
                  <a:lnTo>
                    <a:pt x="17" y="152"/>
                  </a:lnTo>
                  <a:lnTo>
                    <a:pt x="17" y="152"/>
                  </a:lnTo>
                  <a:lnTo>
                    <a:pt x="96" y="107"/>
                  </a:lnTo>
                  <a:lnTo>
                    <a:pt x="19" y="163"/>
                  </a:lnTo>
                  <a:lnTo>
                    <a:pt x="19" y="165"/>
                  </a:lnTo>
                  <a:lnTo>
                    <a:pt x="21" y="165"/>
                  </a:lnTo>
                  <a:lnTo>
                    <a:pt x="96" y="120"/>
                  </a:lnTo>
                  <a:lnTo>
                    <a:pt x="23" y="175"/>
                  </a:lnTo>
                  <a:lnTo>
                    <a:pt x="23" y="175"/>
                  </a:lnTo>
                  <a:lnTo>
                    <a:pt x="23" y="175"/>
                  </a:lnTo>
                  <a:lnTo>
                    <a:pt x="94" y="135"/>
                  </a:lnTo>
                  <a:lnTo>
                    <a:pt x="25" y="188"/>
                  </a:lnTo>
                  <a:lnTo>
                    <a:pt x="25" y="188"/>
                  </a:lnTo>
                  <a:lnTo>
                    <a:pt x="27" y="188"/>
                  </a:lnTo>
                  <a:lnTo>
                    <a:pt x="85" y="154"/>
                  </a:lnTo>
                  <a:lnTo>
                    <a:pt x="27" y="193"/>
                  </a:lnTo>
                  <a:lnTo>
                    <a:pt x="27" y="193"/>
                  </a:lnTo>
                  <a:lnTo>
                    <a:pt x="27" y="195"/>
                  </a:lnTo>
                  <a:lnTo>
                    <a:pt x="85" y="160"/>
                  </a:lnTo>
                  <a:lnTo>
                    <a:pt x="30" y="199"/>
                  </a:lnTo>
                  <a:lnTo>
                    <a:pt x="30" y="199"/>
                  </a:lnTo>
                  <a:lnTo>
                    <a:pt x="30" y="199"/>
                  </a:lnTo>
                  <a:lnTo>
                    <a:pt x="87" y="167"/>
                  </a:lnTo>
                  <a:lnTo>
                    <a:pt x="34" y="210"/>
                  </a:lnTo>
                  <a:lnTo>
                    <a:pt x="34" y="210"/>
                  </a:lnTo>
                  <a:lnTo>
                    <a:pt x="34" y="210"/>
                  </a:lnTo>
                  <a:lnTo>
                    <a:pt x="79" y="184"/>
                  </a:lnTo>
                  <a:lnTo>
                    <a:pt x="36" y="216"/>
                  </a:lnTo>
                  <a:lnTo>
                    <a:pt x="34" y="216"/>
                  </a:lnTo>
                  <a:lnTo>
                    <a:pt x="36" y="216"/>
                  </a:lnTo>
                  <a:lnTo>
                    <a:pt x="81" y="190"/>
                  </a:lnTo>
                  <a:lnTo>
                    <a:pt x="40" y="231"/>
                  </a:lnTo>
                  <a:lnTo>
                    <a:pt x="40" y="231"/>
                  </a:lnTo>
                  <a:lnTo>
                    <a:pt x="40" y="231"/>
                  </a:lnTo>
                  <a:lnTo>
                    <a:pt x="49" y="227"/>
                  </a:lnTo>
                  <a:lnTo>
                    <a:pt x="40" y="231"/>
                  </a:lnTo>
                  <a:lnTo>
                    <a:pt x="40" y="233"/>
                  </a:lnTo>
                  <a:lnTo>
                    <a:pt x="40" y="233"/>
                  </a:lnTo>
                  <a:lnTo>
                    <a:pt x="66" y="218"/>
                  </a:lnTo>
                  <a:lnTo>
                    <a:pt x="42" y="237"/>
                  </a:lnTo>
                  <a:lnTo>
                    <a:pt x="42" y="240"/>
                  </a:lnTo>
                  <a:lnTo>
                    <a:pt x="42" y="240"/>
                  </a:lnTo>
                  <a:lnTo>
                    <a:pt x="62" y="229"/>
                  </a:lnTo>
                  <a:lnTo>
                    <a:pt x="47" y="250"/>
                  </a:lnTo>
                  <a:lnTo>
                    <a:pt x="47" y="250"/>
                  </a:lnTo>
                  <a:lnTo>
                    <a:pt x="47" y="250"/>
                  </a:lnTo>
                  <a:lnTo>
                    <a:pt x="47" y="250"/>
                  </a:lnTo>
                  <a:lnTo>
                    <a:pt x="47" y="250"/>
                  </a:lnTo>
                  <a:lnTo>
                    <a:pt x="47" y="250"/>
                  </a:lnTo>
                  <a:lnTo>
                    <a:pt x="47" y="250"/>
                  </a:lnTo>
                  <a:lnTo>
                    <a:pt x="47" y="250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2" y="227"/>
                  </a:lnTo>
                  <a:lnTo>
                    <a:pt x="47" y="235"/>
                  </a:lnTo>
                  <a:lnTo>
                    <a:pt x="70" y="216"/>
                  </a:lnTo>
                  <a:lnTo>
                    <a:pt x="70" y="216"/>
                  </a:lnTo>
                  <a:lnTo>
                    <a:pt x="70" y="216"/>
                  </a:lnTo>
                  <a:lnTo>
                    <a:pt x="62" y="220"/>
                  </a:lnTo>
                  <a:lnTo>
                    <a:pt x="70" y="214"/>
                  </a:lnTo>
                  <a:lnTo>
                    <a:pt x="72" y="214"/>
                  </a:lnTo>
                  <a:lnTo>
                    <a:pt x="70" y="212"/>
                  </a:lnTo>
                  <a:lnTo>
                    <a:pt x="42" y="229"/>
                  </a:lnTo>
                  <a:lnTo>
                    <a:pt x="83" y="188"/>
                  </a:lnTo>
                  <a:lnTo>
                    <a:pt x="83" y="188"/>
                  </a:lnTo>
                  <a:lnTo>
                    <a:pt x="83" y="188"/>
                  </a:lnTo>
                  <a:lnTo>
                    <a:pt x="44" y="210"/>
                  </a:lnTo>
                  <a:lnTo>
                    <a:pt x="87" y="180"/>
                  </a:lnTo>
                  <a:lnTo>
                    <a:pt x="87" y="180"/>
                  </a:lnTo>
                  <a:lnTo>
                    <a:pt x="87" y="180"/>
                  </a:lnTo>
                  <a:lnTo>
                    <a:pt x="38" y="205"/>
                  </a:lnTo>
                  <a:lnTo>
                    <a:pt x="94" y="163"/>
                  </a:lnTo>
                  <a:lnTo>
                    <a:pt x="94" y="163"/>
                  </a:lnTo>
                  <a:lnTo>
                    <a:pt x="92" y="163"/>
                  </a:lnTo>
                  <a:lnTo>
                    <a:pt x="40" y="193"/>
                  </a:lnTo>
                  <a:lnTo>
                    <a:pt x="96" y="154"/>
                  </a:lnTo>
                  <a:lnTo>
                    <a:pt x="96" y="154"/>
                  </a:lnTo>
                  <a:lnTo>
                    <a:pt x="96" y="154"/>
                  </a:lnTo>
                  <a:lnTo>
                    <a:pt x="40" y="186"/>
                  </a:lnTo>
                  <a:lnTo>
                    <a:pt x="98" y="148"/>
                  </a:lnTo>
                  <a:lnTo>
                    <a:pt x="98" y="145"/>
                  </a:lnTo>
                  <a:lnTo>
                    <a:pt x="98" y="145"/>
                  </a:lnTo>
                  <a:lnTo>
                    <a:pt x="34" y="184"/>
                  </a:lnTo>
                  <a:lnTo>
                    <a:pt x="100" y="131"/>
                  </a:lnTo>
                  <a:lnTo>
                    <a:pt x="102" y="131"/>
                  </a:lnTo>
                  <a:lnTo>
                    <a:pt x="100" y="131"/>
                  </a:lnTo>
                  <a:lnTo>
                    <a:pt x="30" y="171"/>
                  </a:lnTo>
                  <a:lnTo>
                    <a:pt x="104" y="116"/>
                  </a:lnTo>
                  <a:lnTo>
                    <a:pt x="104" y="116"/>
                  </a:lnTo>
                  <a:lnTo>
                    <a:pt x="102" y="116"/>
                  </a:lnTo>
                  <a:lnTo>
                    <a:pt x="27" y="158"/>
                  </a:lnTo>
                  <a:lnTo>
                    <a:pt x="104" y="103"/>
                  </a:lnTo>
                  <a:lnTo>
                    <a:pt x="104" y="103"/>
                  </a:lnTo>
                  <a:lnTo>
                    <a:pt x="104" y="101"/>
                  </a:lnTo>
                  <a:lnTo>
                    <a:pt x="30" y="145"/>
                  </a:lnTo>
                  <a:lnTo>
                    <a:pt x="104" y="94"/>
                  </a:lnTo>
                  <a:lnTo>
                    <a:pt x="104" y="94"/>
                  </a:lnTo>
                  <a:lnTo>
                    <a:pt x="104" y="94"/>
                  </a:lnTo>
                  <a:lnTo>
                    <a:pt x="23" y="139"/>
                  </a:lnTo>
                  <a:lnTo>
                    <a:pt x="104" y="81"/>
                  </a:lnTo>
                  <a:lnTo>
                    <a:pt x="104" y="81"/>
                  </a:lnTo>
                  <a:lnTo>
                    <a:pt x="102" y="81"/>
                  </a:lnTo>
                  <a:lnTo>
                    <a:pt x="27" y="126"/>
                  </a:lnTo>
                  <a:lnTo>
                    <a:pt x="102" y="75"/>
                  </a:lnTo>
                  <a:lnTo>
                    <a:pt x="104" y="75"/>
                  </a:lnTo>
                  <a:lnTo>
                    <a:pt x="102" y="75"/>
                  </a:lnTo>
                  <a:lnTo>
                    <a:pt x="17" y="124"/>
                  </a:lnTo>
                  <a:lnTo>
                    <a:pt x="100" y="58"/>
                  </a:lnTo>
                  <a:lnTo>
                    <a:pt x="100" y="58"/>
                  </a:lnTo>
                  <a:lnTo>
                    <a:pt x="100" y="58"/>
                  </a:lnTo>
                  <a:lnTo>
                    <a:pt x="17" y="107"/>
                  </a:lnTo>
                  <a:lnTo>
                    <a:pt x="98" y="47"/>
                  </a:lnTo>
                  <a:lnTo>
                    <a:pt x="98" y="47"/>
                  </a:lnTo>
                  <a:lnTo>
                    <a:pt x="98" y="47"/>
                  </a:lnTo>
                  <a:lnTo>
                    <a:pt x="21" y="90"/>
                  </a:lnTo>
                  <a:lnTo>
                    <a:pt x="96" y="41"/>
                  </a:lnTo>
                  <a:lnTo>
                    <a:pt x="98" y="41"/>
                  </a:lnTo>
                  <a:lnTo>
                    <a:pt x="96" y="41"/>
                  </a:lnTo>
                  <a:lnTo>
                    <a:pt x="57" y="64"/>
                  </a:lnTo>
                  <a:lnTo>
                    <a:pt x="96" y="39"/>
                  </a:lnTo>
                  <a:lnTo>
                    <a:pt x="96" y="39"/>
                  </a:lnTo>
                  <a:lnTo>
                    <a:pt x="96" y="39"/>
                  </a:lnTo>
                  <a:lnTo>
                    <a:pt x="12" y="88"/>
                  </a:lnTo>
                  <a:lnTo>
                    <a:pt x="94" y="30"/>
                  </a:lnTo>
                  <a:lnTo>
                    <a:pt x="94" y="30"/>
                  </a:lnTo>
                  <a:lnTo>
                    <a:pt x="92" y="30"/>
                  </a:lnTo>
                  <a:lnTo>
                    <a:pt x="8" y="79"/>
                  </a:lnTo>
                  <a:lnTo>
                    <a:pt x="87" y="15"/>
                  </a:lnTo>
                  <a:lnTo>
                    <a:pt x="87" y="13"/>
                  </a:lnTo>
                  <a:lnTo>
                    <a:pt x="87" y="13"/>
                  </a:lnTo>
                  <a:lnTo>
                    <a:pt x="6" y="60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E4E963"/>
            </a:solidFill>
            <a:ln w="9525">
              <a:solidFill>
                <a:srgbClr val="0070C0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  <p:sp>
          <p:nvSpPr>
            <p:cNvPr id="47" name="Freeform 128"/>
            <p:cNvSpPr/>
            <p:nvPr>
              <p:custDataLst>
                <p:tags r:id="rId42"/>
              </p:custDataLst>
            </p:nvPr>
          </p:nvSpPr>
          <p:spPr bwMode="auto">
            <a:xfrm>
              <a:off x="4978400" y="1978025"/>
              <a:ext cx="265113" cy="614363"/>
            </a:xfrm>
            <a:custGeom>
              <a:avLst/>
              <a:gdLst>
                <a:gd name="T0" fmla="*/ 32 w 167"/>
                <a:gd name="T1" fmla="*/ 19 h 387"/>
                <a:gd name="T2" fmla="*/ 60 w 167"/>
                <a:gd name="T3" fmla="*/ 21 h 387"/>
                <a:gd name="T4" fmla="*/ 17 w 167"/>
                <a:gd name="T5" fmla="*/ 62 h 387"/>
                <a:gd name="T6" fmla="*/ 81 w 167"/>
                <a:gd name="T7" fmla="*/ 43 h 387"/>
                <a:gd name="T8" fmla="*/ 4 w 167"/>
                <a:gd name="T9" fmla="*/ 109 h 387"/>
                <a:gd name="T10" fmla="*/ 66 w 167"/>
                <a:gd name="T11" fmla="*/ 77 h 387"/>
                <a:gd name="T12" fmla="*/ 2 w 167"/>
                <a:gd name="T13" fmla="*/ 124 h 387"/>
                <a:gd name="T14" fmla="*/ 100 w 167"/>
                <a:gd name="T15" fmla="*/ 81 h 387"/>
                <a:gd name="T16" fmla="*/ 0 w 167"/>
                <a:gd name="T17" fmla="*/ 145 h 387"/>
                <a:gd name="T18" fmla="*/ 0 w 167"/>
                <a:gd name="T19" fmla="*/ 171 h 387"/>
                <a:gd name="T20" fmla="*/ 0 w 167"/>
                <a:gd name="T21" fmla="*/ 175 h 387"/>
                <a:gd name="T22" fmla="*/ 0 w 167"/>
                <a:gd name="T23" fmla="*/ 197 h 387"/>
                <a:gd name="T24" fmla="*/ 0 w 167"/>
                <a:gd name="T25" fmla="*/ 199 h 387"/>
                <a:gd name="T26" fmla="*/ 2 w 167"/>
                <a:gd name="T27" fmla="*/ 209 h 387"/>
                <a:gd name="T28" fmla="*/ 2 w 167"/>
                <a:gd name="T29" fmla="*/ 216 h 387"/>
                <a:gd name="T30" fmla="*/ 6 w 167"/>
                <a:gd name="T31" fmla="*/ 239 h 387"/>
                <a:gd name="T32" fmla="*/ 13 w 167"/>
                <a:gd name="T33" fmla="*/ 257 h 387"/>
                <a:gd name="T34" fmla="*/ 17 w 167"/>
                <a:gd name="T35" fmla="*/ 271 h 387"/>
                <a:gd name="T36" fmla="*/ 19 w 167"/>
                <a:gd name="T37" fmla="*/ 274 h 387"/>
                <a:gd name="T38" fmla="*/ 19 w 167"/>
                <a:gd name="T39" fmla="*/ 278 h 387"/>
                <a:gd name="T40" fmla="*/ 21 w 167"/>
                <a:gd name="T41" fmla="*/ 284 h 387"/>
                <a:gd name="T42" fmla="*/ 36 w 167"/>
                <a:gd name="T43" fmla="*/ 284 h 387"/>
                <a:gd name="T44" fmla="*/ 26 w 167"/>
                <a:gd name="T45" fmla="*/ 295 h 387"/>
                <a:gd name="T46" fmla="*/ 75 w 167"/>
                <a:gd name="T47" fmla="*/ 286 h 387"/>
                <a:gd name="T48" fmla="*/ 45 w 167"/>
                <a:gd name="T49" fmla="*/ 325 h 387"/>
                <a:gd name="T50" fmla="*/ 83 w 167"/>
                <a:gd name="T51" fmla="*/ 319 h 387"/>
                <a:gd name="T52" fmla="*/ 70 w 167"/>
                <a:gd name="T53" fmla="*/ 359 h 387"/>
                <a:gd name="T54" fmla="*/ 92 w 167"/>
                <a:gd name="T55" fmla="*/ 359 h 387"/>
                <a:gd name="T56" fmla="*/ 94 w 167"/>
                <a:gd name="T57" fmla="*/ 381 h 387"/>
                <a:gd name="T58" fmla="*/ 103 w 167"/>
                <a:gd name="T59" fmla="*/ 385 h 387"/>
                <a:gd name="T60" fmla="*/ 103 w 167"/>
                <a:gd name="T61" fmla="*/ 387 h 387"/>
                <a:gd name="T62" fmla="*/ 98 w 167"/>
                <a:gd name="T63" fmla="*/ 376 h 387"/>
                <a:gd name="T64" fmla="*/ 88 w 167"/>
                <a:gd name="T65" fmla="*/ 372 h 387"/>
                <a:gd name="T66" fmla="*/ 90 w 167"/>
                <a:gd name="T67" fmla="*/ 348 h 387"/>
                <a:gd name="T68" fmla="*/ 64 w 167"/>
                <a:gd name="T69" fmla="*/ 344 h 387"/>
                <a:gd name="T70" fmla="*/ 83 w 167"/>
                <a:gd name="T71" fmla="*/ 301 h 387"/>
                <a:gd name="T72" fmla="*/ 45 w 167"/>
                <a:gd name="T73" fmla="*/ 308 h 387"/>
                <a:gd name="T74" fmla="*/ 83 w 167"/>
                <a:gd name="T75" fmla="*/ 261 h 387"/>
                <a:gd name="T76" fmla="*/ 73 w 167"/>
                <a:gd name="T77" fmla="*/ 265 h 387"/>
                <a:gd name="T78" fmla="*/ 83 w 167"/>
                <a:gd name="T79" fmla="*/ 248 h 387"/>
                <a:gd name="T80" fmla="*/ 83 w 167"/>
                <a:gd name="T81" fmla="*/ 242 h 387"/>
                <a:gd name="T82" fmla="*/ 81 w 167"/>
                <a:gd name="T83" fmla="*/ 242 h 387"/>
                <a:gd name="T84" fmla="*/ 83 w 167"/>
                <a:gd name="T85" fmla="*/ 235 h 387"/>
                <a:gd name="T86" fmla="*/ 83 w 167"/>
                <a:gd name="T87" fmla="*/ 218 h 387"/>
                <a:gd name="T88" fmla="*/ 83 w 167"/>
                <a:gd name="T89" fmla="*/ 214 h 387"/>
                <a:gd name="T90" fmla="*/ 88 w 167"/>
                <a:gd name="T91" fmla="*/ 175 h 387"/>
                <a:gd name="T92" fmla="*/ 165 w 167"/>
                <a:gd name="T93" fmla="*/ 122 h 387"/>
                <a:gd name="T94" fmla="*/ 158 w 167"/>
                <a:gd name="T95" fmla="*/ 109 h 387"/>
                <a:gd name="T96" fmla="*/ 156 w 167"/>
                <a:gd name="T97" fmla="*/ 107 h 387"/>
                <a:gd name="T98" fmla="*/ 156 w 167"/>
                <a:gd name="T99" fmla="*/ 107 h 387"/>
                <a:gd name="T100" fmla="*/ 145 w 167"/>
                <a:gd name="T101" fmla="*/ 92 h 387"/>
                <a:gd name="T102" fmla="*/ 143 w 167"/>
                <a:gd name="T103" fmla="*/ 88 h 387"/>
                <a:gd name="T104" fmla="*/ 128 w 167"/>
                <a:gd name="T105" fmla="*/ 73 h 387"/>
                <a:gd name="T106" fmla="*/ 128 w 167"/>
                <a:gd name="T107" fmla="*/ 70 h 387"/>
                <a:gd name="T108" fmla="*/ 124 w 167"/>
                <a:gd name="T109" fmla="*/ 66 h 387"/>
                <a:gd name="T110" fmla="*/ 111 w 167"/>
                <a:gd name="T111" fmla="*/ 53 h 387"/>
                <a:gd name="T112" fmla="*/ 109 w 167"/>
                <a:gd name="T113" fmla="*/ 51 h 387"/>
                <a:gd name="T114" fmla="*/ 98 w 167"/>
                <a:gd name="T115" fmla="*/ 40 h 387"/>
                <a:gd name="T116" fmla="*/ 90 w 167"/>
                <a:gd name="T117" fmla="*/ 34 h 387"/>
                <a:gd name="T118" fmla="*/ 73 w 167"/>
                <a:gd name="T119" fmla="*/ 21 h 387"/>
                <a:gd name="T120" fmla="*/ 66 w 167"/>
                <a:gd name="T121" fmla="*/ 17 h 387"/>
                <a:gd name="T122" fmla="*/ 41 w 167"/>
                <a:gd name="T123" fmla="*/ 2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7" h="387">
                  <a:moveTo>
                    <a:pt x="41" y="0"/>
                  </a:moveTo>
                  <a:lnTo>
                    <a:pt x="41" y="0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32" y="19"/>
                  </a:lnTo>
                  <a:lnTo>
                    <a:pt x="32" y="19"/>
                  </a:lnTo>
                  <a:lnTo>
                    <a:pt x="32" y="19"/>
                  </a:lnTo>
                  <a:lnTo>
                    <a:pt x="51" y="11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60" y="21"/>
                  </a:lnTo>
                  <a:lnTo>
                    <a:pt x="19" y="51"/>
                  </a:lnTo>
                  <a:lnTo>
                    <a:pt x="19" y="51"/>
                  </a:lnTo>
                  <a:lnTo>
                    <a:pt x="21" y="51"/>
                  </a:lnTo>
                  <a:lnTo>
                    <a:pt x="64" y="26"/>
                  </a:lnTo>
                  <a:lnTo>
                    <a:pt x="17" y="62"/>
                  </a:lnTo>
                  <a:lnTo>
                    <a:pt x="17" y="62"/>
                  </a:lnTo>
                  <a:lnTo>
                    <a:pt x="17" y="62"/>
                  </a:lnTo>
                  <a:lnTo>
                    <a:pt x="75" y="30"/>
                  </a:lnTo>
                  <a:lnTo>
                    <a:pt x="11" y="81"/>
                  </a:lnTo>
                  <a:lnTo>
                    <a:pt x="11" y="81"/>
                  </a:lnTo>
                  <a:lnTo>
                    <a:pt x="11" y="81"/>
                  </a:lnTo>
                  <a:lnTo>
                    <a:pt x="81" y="43"/>
                  </a:lnTo>
                  <a:lnTo>
                    <a:pt x="8" y="92"/>
                  </a:lnTo>
                  <a:lnTo>
                    <a:pt x="8" y="92"/>
                  </a:lnTo>
                  <a:lnTo>
                    <a:pt x="8" y="92"/>
                  </a:lnTo>
                  <a:lnTo>
                    <a:pt x="90" y="47"/>
                  </a:lnTo>
                  <a:lnTo>
                    <a:pt x="4" y="107"/>
                  </a:lnTo>
                  <a:lnTo>
                    <a:pt x="4" y="109"/>
                  </a:lnTo>
                  <a:lnTo>
                    <a:pt x="6" y="109"/>
                  </a:lnTo>
                  <a:lnTo>
                    <a:pt x="64" y="75"/>
                  </a:lnTo>
                  <a:lnTo>
                    <a:pt x="4" y="111"/>
                  </a:lnTo>
                  <a:lnTo>
                    <a:pt x="4" y="111"/>
                  </a:lnTo>
                  <a:lnTo>
                    <a:pt x="4" y="111"/>
                  </a:lnTo>
                  <a:lnTo>
                    <a:pt x="66" y="77"/>
                  </a:lnTo>
                  <a:lnTo>
                    <a:pt x="4" y="113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96" y="62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107" y="64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2" y="139"/>
                  </a:lnTo>
                  <a:lnTo>
                    <a:pt x="100" y="81"/>
                  </a:lnTo>
                  <a:lnTo>
                    <a:pt x="0" y="145"/>
                  </a:lnTo>
                  <a:lnTo>
                    <a:pt x="0" y="145"/>
                  </a:lnTo>
                  <a:lnTo>
                    <a:pt x="0" y="145"/>
                  </a:lnTo>
                  <a:lnTo>
                    <a:pt x="0" y="145"/>
                  </a:lnTo>
                  <a:lnTo>
                    <a:pt x="0" y="145"/>
                  </a:lnTo>
                  <a:lnTo>
                    <a:pt x="0" y="145"/>
                  </a:lnTo>
                  <a:lnTo>
                    <a:pt x="107" y="85"/>
                  </a:lnTo>
                  <a:lnTo>
                    <a:pt x="0" y="152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124" y="81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105" y="111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137" y="96"/>
                  </a:lnTo>
                  <a:lnTo>
                    <a:pt x="0" y="194"/>
                  </a:lnTo>
                  <a:lnTo>
                    <a:pt x="0" y="194"/>
                  </a:lnTo>
                  <a:lnTo>
                    <a:pt x="0" y="194"/>
                  </a:lnTo>
                  <a:lnTo>
                    <a:pt x="88" y="145"/>
                  </a:lnTo>
                  <a:lnTo>
                    <a:pt x="0" y="197"/>
                  </a:lnTo>
                  <a:lnTo>
                    <a:pt x="0" y="197"/>
                  </a:lnTo>
                  <a:lnTo>
                    <a:pt x="0" y="197"/>
                  </a:lnTo>
                  <a:lnTo>
                    <a:pt x="49" y="169"/>
                  </a:lnTo>
                  <a:lnTo>
                    <a:pt x="0" y="199"/>
                  </a:lnTo>
                  <a:lnTo>
                    <a:pt x="0" y="199"/>
                  </a:lnTo>
                  <a:lnTo>
                    <a:pt x="0" y="199"/>
                  </a:lnTo>
                  <a:lnTo>
                    <a:pt x="0" y="199"/>
                  </a:lnTo>
                  <a:lnTo>
                    <a:pt x="0" y="199"/>
                  </a:lnTo>
                  <a:lnTo>
                    <a:pt x="0" y="199"/>
                  </a:lnTo>
                  <a:lnTo>
                    <a:pt x="0" y="199"/>
                  </a:lnTo>
                  <a:lnTo>
                    <a:pt x="143" y="117"/>
                  </a:lnTo>
                  <a:lnTo>
                    <a:pt x="2" y="209"/>
                  </a:lnTo>
                  <a:lnTo>
                    <a:pt x="2" y="209"/>
                  </a:lnTo>
                  <a:lnTo>
                    <a:pt x="2" y="209"/>
                  </a:lnTo>
                  <a:lnTo>
                    <a:pt x="132" y="135"/>
                  </a:lnTo>
                  <a:lnTo>
                    <a:pt x="2" y="216"/>
                  </a:lnTo>
                  <a:lnTo>
                    <a:pt x="2" y="216"/>
                  </a:lnTo>
                  <a:lnTo>
                    <a:pt x="2" y="216"/>
                  </a:lnTo>
                  <a:lnTo>
                    <a:pt x="145" y="135"/>
                  </a:lnTo>
                  <a:lnTo>
                    <a:pt x="4" y="222"/>
                  </a:lnTo>
                  <a:lnTo>
                    <a:pt x="4" y="224"/>
                  </a:lnTo>
                  <a:lnTo>
                    <a:pt x="4" y="224"/>
                  </a:lnTo>
                  <a:lnTo>
                    <a:pt x="81" y="180"/>
                  </a:lnTo>
                  <a:lnTo>
                    <a:pt x="6" y="239"/>
                  </a:lnTo>
                  <a:lnTo>
                    <a:pt x="6" y="239"/>
                  </a:lnTo>
                  <a:lnTo>
                    <a:pt x="8" y="239"/>
                  </a:lnTo>
                  <a:lnTo>
                    <a:pt x="81" y="199"/>
                  </a:lnTo>
                  <a:lnTo>
                    <a:pt x="11" y="254"/>
                  </a:lnTo>
                  <a:lnTo>
                    <a:pt x="11" y="257"/>
                  </a:lnTo>
                  <a:lnTo>
                    <a:pt x="13" y="257"/>
                  </a:lnTo>
                  <a:lnTo>
                    <a:pt x="58" y="231"/>
                  </a:lnTo>
                  <a:lnTo>
                    <a:pt x="13" y="259"/>
                  </a:lnTo>
                  <a:lnTo>
                    <a:pt x="13" y="259"/>
                  </a:lnTo>
                  <a:lnTo>
                    <a:pt x="13" y="259"/>
                  </a:lnTo>
                  <a:lnTo>
                    <a:pt x="79" y="220"/>
                  </a:lnTo>
                  <a:lnTo>
                    <a:pt x="17" y="271"/>
                  </a:lnTo>
                  <a:lnTo>
                    <a:pt x="17" y="271"/>
                  </a:lnTo>
                  <a:lnTo>
                    <a:pt x="17" y="271"/>
                  </a:lnTo>
                  <a:lnTo>
                    <a:pt x="45" y="257"/>
                  </a:lnTo>
                  <a:lnTo>
                    <a:pt x="17" y="274"/>
                  </a:lnTo>
                  <a:lnTo>
                    <a:pt x="17" y="274"/>
                  </a:lnTo>
                  <a:lnTo>
                    <a:pt x="19" y="274"/>
                  </a:lnTo>
                  <a:lnTo>
                    <a:pt x="68" y="246"/>
                  </a:lnTo>
                  <a:lnTo>
                    <a:pt x="19" y="278"/>
                  </a:lnTo>
                  <a:lnTo>
                    <a:pt x="19" y="278"/>
                  </a:lnTo>
                  <a:lnTo>
                    <a:pt x="19" y="278"/>
                  </a:lnTo>
                  <a:lnTo>
                    <a:pt x="19" y="278"/>
                  </a:lnTo>
                  <a:lnTo>
                    <a:pt x="19" y="278"/>
                  </a:lnTo>
                  <a:lnTo>
                    <a:pt x="19" y="278"/>
                  </a:lnTo>
                  <a:lnTo>
                    <a:pt x="19" y="278"/>
                  </a:lnTo>
                  <a:lnTo>
                    <a:pt x="19" y="278"/>
                  </a:lnTo>
                  <a:lnTo>
                    <a:pt x="73" y="248"/>
                  </a:lnTo>
                  <a:lnTo>
                    <a:pt x="21" y="282"/>
                  </a:lnTo>
                  <a:lnTo>
                    <a:pt x="21" y="284"/>
                  </a:lnTo>
                  <a:lnTo>
                    <a:pt x="23" y="284"/>
                  </a:lnTo>
                  <a:lnTo>
                    <a:pt x="75" y="254"/>
                  </a:lnTo>
                  <a:lnTo>
                    <a:pt x="26" y="291"/>
                  </a:lnTo>
                  <a:lnTo>
                    <a:pt x="26" y="291"/>
                  </a:lnTo>
                  <a:lnTo>
                    <a:pt x="26" y="291"/>
                  </a:lnTo>
                  <a:lnTo>
                    <a:pt x="36" y="284"/>
                  </a:lnTo>
                  <a:lnTo>
                    <a:pt x="26" y="291"/>
                  </a:lnTo>
                  <a:lnTo>
                    <a:pt x="26" y="291"/>
                  </a:lnTo>
                  <a:lnTo>
                    <a:pt x="26" y="293"/>
                  </a:lnTo>
                  <a:lnTo>
                    <a:pt x="62" y="271"/>
                  </a:lnTo>
                  <a:lnTo>
                    <a:pt x="26" y="293"/>
                  </a:lnTo>
                  <a:lnTo>
                    <a:pt x="26" y="295"/>
                  </a:lnTo>
                  <a:lnTo>
                    <a:pt x="28" y="295"/>
                  </a:lnTo>
                  <a:lnTo>
                    <a:pt x="79" y="265"/>
                  </a:lnTo>
                  <a:lnTo>
                    <a:pt x="34" y="308"/>
                  </a:lnTo>
                  <a:lnTo>
                    <a:pt x="34" y="310"/>
                  </a:lnTo>
                  <a:lnTo>
                    <a:pt x="36" y="310"/>
                  </a:lnTo>
                  <a:lnTo>
                    <a:pt x="75" y="286"/>
                  </a:lnTo>
                  <a:lnTo>
                    <a:pt x="36" y="314"/>
                  </a:lnTo>
                  <a:lnTo>
                    <a:pt x="36" y="314"/>
                  </a:lnTo>
                  <a:lnTo>
                    <a:pt x="38" y="314"/>
                  </a:lnTo>
                  <a:lnTo>
                    <a:pt x="79" y="291"/>
                  </a:lnTo>
                  <a:lnTo>
                    <a:pt x="45" y="325"/>
                  </a:lnTo>
                  <a:lnTo>
                    <a:pt x="45" y="325"/>
                  </a:lnTo>
                  <a:lnTo>
                    <a:pt x="45" y="325"/>
                  </a:lnTo>
                  <a:lnTo>
                    <a:pt x="81" y="304"/>
                  </a:lnTo>
                  <a:lnTo>
                    <a:pt x="51" y="336"/>
                  </a:lnTo>
                  <a:lnTo>
                    <a:pt x="51" y="336"/>
                  </a:lnTo>
                  <a:lnTo>
                    <a:pt x="53" y="336"/>
                  </a:lnTo>
                  <a:lnTo>
                    <a:pt x="83" y="319"/>
                  </a:lnTo>
                  <a:lnTo>
                    <a:pt x="60" y="346"/>
                  </a:lnTo>
                  <a:lnTo>
                    <a:pt x="60" y="346"/>
                  </a:lnTo>
                  <a:lnTo>
                    <a:pt x="62" y="346"/>
                  </a:lnTo>
                  <a:lnTo>
                    <a:pt x="85" y="334"/>
                  </a:lnTo>
                  <a:lnTo>
                    <a:pt x="70" y="359"/>
                  </a:lnTo>
                  <a:lnTo>
                    <a:pt x="70" y="359"/>
                  </a:lnTo>
                  <a:lnTo>
                    <a:pt x="73" y="359"/>
                  </a:lnTo>
                  <a:lnTo>
                    <a:pt x="88" y="348"/>
                  </a:lnTo>
                  <a:lnTo>
                    <a:pt x="79" y="366"/>
                  </a:lnTo>
                  <a:lnTo>
                    <a:pt x="79" y="368"/>
                  </a:lnTo>
                  <a:lnTo>
                    <a:pt x="79" y="368"/>
                  </a:lnTo>
                  <a:lnTo>
                    <a:pt x="92" y="359"/>
                  </a:lnTo>
                  <a:lnTo>
                    <a:pt x="85" y="372"/>
                  </a:lnTo>
                  <a:lnTo>
                    <a:pt x="85" y="372"/>
                  </a:lnTo>
                  <a:lnTo>
                    <a:pt x="85" y="372"/>
                  </a:lnTo>
                  <a:lnTo>
                    <a:pt x="94" y="368"/>
                  </a:lnTo>
                  <a:lnTo>
                    <a:pt x="94" y="381"/>
                  </a:lnTo>
                  <a:lnTo>
                    <a:pt x="94" y="381"/>
                  </a:lnTo>
                  <a:lnTo>
                    <a:pt x="94" y="381"/>
                  </a:lnTo>
                  <a:lnTo>
                    <a:pt x="98" y="378"/>
                  </a:lnTo>
                  <a:lnTo>
                    <a:pt x="100" y="385"/>
                  </a:lnTo>
                  <a:lnTo>
                    <a:pt x="100" y="387"/>
                  </a:lnTo>
                  <a:lnTo>
                    <a:pt x="100" y="387"/>
                  </a:lnTo>
                  <a:lnTo>
                    <a:pt x="103" y="385"/>
                  </a:lnTo>
                  <a:lnTo>
                    <a:pt x="103" y="387"/>
                  </a:lnTo>
                  <a:lnTo>
                    <a:pt x="103" y="387"/>
                  </a:lnTo>
                  <a:lnTo>
                    <a:pt x="103" y="387"/>
                  </a:lnTo>
                  <a:lnTo>
                    <a:pt x="103" y="387"/>
                  </a:lnTo>
                  <a:lnTo>
                    <a:pt x="103" y="387"/>
                  </a:lnTo>
                  <a:lnTo>
                    <a:pt x="103" y="387"/>
                  </a:lnTo>
                  <a:lnTo>
                    <a:pt x="103" y="385"/>
                  </a:lnTo>
                  <a:lnTo>
                    <a:pt x="103" y="385"/>
                  </a:lnTo>
                  <a:lnTo>
                    <a:pt x="103" y="385"/>
                  </a:lnTo>
                  <a:lnTo>
                    <a:pt x="100" y="385"/>
                  </a:lnTo>
                  <a:lnTo>
                    <a:pt x="100" y="378"/>
                  </a:lnTo>
                  <a:lnTo>
                    <a:pt x="98" y="376"/>
                  </a:lnTo>
                  <a:lnTo>
                    <a:pt x="98" y="376"/>
                  </a:lnTo>
                  <a:lnTo>
                    <a:pt x="94" y="381"/>
                  </a:lnTo>
                  <a:lnTo>
                    <a:pt x="96" y="368"/>
                  </a:lnTo>
                  <a:lnTo>
                    <a:pt x="94" y="368"/>
                  </a:lnTo>
                  <a:lnTo>
                    <a:pt x="94" y="368"/>
                  </a:lnTo>
                  <a:lnTo>
                    <a:pt x="88" y="372"/>
                  </a:lnTo>
                  <a:lnTo>
                    <a:pt x="92" y="359"/>
                  </a:lnTo>
                  <a:lnTo>
                    <a:pt x="92" y="359"/>
                  </a:lnTo>
                  <a:lnTo>
                    <a:pt x="92" y="359"/>
                  </a:lnTo>
                  <a:lnTo>
                    <a:pt x="81" y="366"/>
                  </a:lnTo>
                  <a:lnTo>
                    <a:pt x="90" y="348"/>
                  </a:lnTo>
                  <a:lnTo>
                    <a:pt x="90" y="348"/>
                  </a:lnTo>
                  <a:lnTo>
                    <a:pt x="90" y="348"/>
                  </a:lnTo>
                  <a:lnTo>
                    <a:pt x="73" y="357"/>
                  </a:lnTo>
                  <a:lnTo>
                    <a:pt x="88" y="331"/>
                  </a:lnTo>
                  <a:lnTo>
                    <a:pt x="88" y="331"/>
                  </a:lnTo>
                  <a:lnTo>
                    <a:pt x="88" y="331"/>
                  </a:lnTo>
                  <a:lnTo>
                    <a:pt x="64" y="344"/>
                  </a:lnTo>
                  <a:lnTo>
                    <a:pt x="85" y="316"/>
                  </a:lnTo>
                  <a:lnTo>
                    <a:pt x="85" y="316"/>
                  </a:lnTo>
                  <a:lnTo>
                    <a:pt x="85" y="316"/>
                  </a:lnTo>
                  <a:lnTo>
                    <a:pt x="55" y="334"/>
                  </a:lnTo>
                  <a:lnTo>
                    <a:pt x="83" y="301"/>
                  </a:lnTo>
                  <a:lnTo>
                    <a:pt x="83" y="301"/>
                  </a:lnTo>
                  <a:lnTo>
                    <a:pt x="83" y="301"/>
                  </a:lnTo>
                  <a:lnTo>
                    <a:pt x="47" y="323"/>
                  </a:lnTo>
                  <a:lnTo>
                    <a:pt x="83" y="289"/>
                  </a:lnTo>
                  <a:lnTo>
                    <a:pt x="83" y="286"/>
                  </a:lnTo>
                  <a:lnTo>
                    <a:pt x="83" y="286"/>
                  </a:lnTo>
                  <a:lnTo>
                    <a:pt x="45" y="308"/>
                  </a:lnTo>
                  <a:lnTo>
                    <a:pt x="83" y="282"/>
                  </a:lnTo>
                  <a:lnTo>
                    <a:pt x="83" y="282"/>
                  </a:lnTo>
                  <a:lnTo>
                    <a:pt x="81" y="280"/>
                  </a:lnTo>
                  <a:lnTo>
                    <a:pt x="38" y="306"/>
                  </a:lnTo>
                  <a:lnTo>
                    <a:pt x="83" y="263"/>
                  </a:lnTo>
                  <a:lnTo>
                    <a:pt x="83" y="261"/>
                  </a:lnTo>
                  <a:lnTo>
                    <a:pt x="81" y="261"/>
                  </a:lnTo>
                  <a:lnTo>
                    <a:pt x="47" y="282"/>
                  </a:lnTo>
                  <a:lnTo>
                    <a:pt x="83" y="259"/>
                  </a:lnTo>
                  <a:lnTo>
                    <a:pt x="83" y="259"/>
                  </a:lnTo>
                  <a:lnTo>
                    <a:pt x="81" y="259"/>
                  </a:lnTo>
                  <a:lnTo>
                    <a:pt x="73" y="265"/>
                  </a:lnTo>
                  <a:lnTo>
                    <a:pt x="83" y="259"/>
                  </a:lnTo>
                  <a:lnTo>
                    <a:pt x="83" y="257"/>
                  </a:lnTo>
                  <a:lnTo>
                    <a:pt x="81" y="257"/>
                  </a:lnTo>
                  <a:lnTo>
                    <a:pt x="32" y="286"/>
                  </a:lnTo>
                  <a:lnTo>
                    <a:pt x="83" y="250"/>
                  </a:lnTo>
                  <a:lnTo>
                    <a:pt x="83" y="248"/>
                  </a:lnTo>
                  <a:lnTo>
                    <a:pt x="81" y="248"/>
                  </a:lnTo>
                  <a:lnTo>
                    <a:pt x="32" y="278"/>
                  </a:lnTo>
                  <a:lnTo>
                    <a:pt x="83" y="242"/>
                  </a:lnTo>
                  <a:lnTo>
                    <a:pt x="83" y="242"/>
                  </a:lnTo>
                  <a:lnTo>
                    <a:pt x="83" y="242"/>
                  </a:lnTo>
                  <a:lnTo>
                    <a:pt x="83" y="242"/>
                  </a:lnTo>
                  <a:lnTo>
                    <a:pt x="83" y="242"/>
                  </a:lnTo>
                  <a:lnTo>
                    <a:pt x="83" y="242"/>
                  </a:lnTo>
                  <a:lnTo>
                    <a:pt x="83" y="242"/>
                  </a:lnTo>
                  <a:lnTo>
                    <a:pt x="83" y="242"/>
                  </a:lnTo>
                  <a:lnTo>
                    <a:pt x="81" y="242"/>
                  </a:lnTo>
                  <a:lnTo>
                    <a:pt x="81" y="242"/>
                  </a:lnTo>
                  <a:lnTo>
                    <a:pt x="81" y="242"/>
                  </a:lnTo>
                  <a:lnTo>
                    <a:pt x="81" y="242"/>
                  </a:lnTo>
                  <a:lnTo>
                    <a:pt x="34" y="267"/>
                  </a:lnTo>
                  <a:lnTo>
                    <a:pt x="83" y="237"/>
                  </a:lnTo>
                  <a:lnTo>
                    <a:pt x="83" y="235"/>
                  </a:lnTo>
                  <a:lnTo>
                    <a:pt x="83" y="235"/>
                  </a:lnTo>
                  <a:lnTo>
                    <a:pt x="55" y="252"/>
                  </a:lnTo>
                  <a:lnTo>
                    <a:pt x="83" y="235"/>
                  </a:lnTo>
                  <a:lnTo>
                    <a:pt x="83" y="233"/>
                  </a:lnTo>
                  <a:lnTo>
                    <a:pt x="83" y="233"/>
                  </a:lnTo>
                  <a:lnTo>
                    <a:pt x="21" y="269"/>
                  </a:lnTo>
                  <a:lnTo>
                    <a:pt x="83" y="218"/>
                  </a:lnTo>
                  <a:lnTo>
                    <a:pt x="83" y="216"/>
                  </a:lnTo>
                  <a:lnTo>
                    <a:pt x="83" y="216"/>
                  </a:lnTo>
                  <a:lnTo>
                    <a:pt x="38" y="242"/>
                  </a:lnTo>
                  <a:lnTo>
                    <a:pt x="83" y="214"/>
                  </a:lnTo>
                  <a:lnTo>
                    <a:pt x="83" y="214"/>
                  </a:lnTo>
                  <a:lnTo>
                    <a:pt x="83" y="214"/>
                  </a:lnTo>
                  <a:lnTo>
                    <a:pt x="17" y="252"/>
                  </a:lnTo>
                  <a:lnTo>
                    <a:pt x="85" y="194"/>
                  </a:lnTo>
                  <a:lnTo>
                    <a:pt x="85" y="194"/>
                  </a:lnTo>
                  <a:lnTo>
                    <a:pt x="85" y="194"/>
                  </a:lnTo>
                  <a:lnTo>
                    <a:pt x="13" y="237"/>
                  </a:lnTo>
                  <a:lnTo>
                    <a:pt x="88" y="175"/>
                  </a:lnTo>
                  <a:lnTo>
                    <a:pt x="88" y="175"/>
                  </a:lnTo>
                  <a:lnTo>
                    <a:pt x="88" y="175"/>
                  </a:lnTo>
                  <a:lnTo>
                    <a:pt x="26" y="212"/>
                  </a:lnTo>
                  <a:lnTo>
                    <a:pt x="167" y="122"/>
                  </a:lnTo>
                  <a:lnTo>
                    <a:pt x="167" y="122"/>
                  </a:lnTo>
                  <a:lnTo>
                    <a:pt x="165" y="122"/>
                  </a:lnTo>
                  <a:lnTo>
                    <a:pt x="34" y="197"/>
                  </a:lnTo>
                  <a:lnTo>
                    <a:pt x="162" y="117"/>
                  </a:lnTo>
                  <a:lnTo>
                    <a:pt x="162" y="117"/>
                  </a:lnTo>
                  <a:lnTo>
                    <a:pt x="162" y="117"/>
                  </a:lnTo>
                  <a:lnTo>
                    <a:pt x="17" y="201"/>
                  </a:lnTo>
                  <a:lnTo>
                    <a:pt x="158" y="109"/>
                  </a:lnTo>
                  <a:lnTo>
                    <a:pt x="158" y="107"/>
                  </a:lnTo>
                  <a:lnTo>
                    <a:pt x="156" y="107"/>
                  </a:lnTo>
                  <a:lnTo>
                    <a:pt x="107" y="137"/>
                  </a:lnTo>
                  <a:lnTo>
                    <a:pt x="156" y="107"/>
                  </a:lnTo>
                  <a:lnTo>
                    <a:pt x="156" y="107"/>
                  </a:lnTo>
                  <a:lnTo>
                    <a:pt x="156" y="107"/>
                  </a:lnTo>
                  <a:lnTo>
                    <a:pt x="156" y="107"/>
                  </a:lnTo>
                  <a:lnTo>
                    <a:pt x="156" y="107"/>
                  </a:lnTo>
                  <a:lnTo>
                    <a:pt x="156" y="107"/>
                  </a:lnTo>
                  <a:lnTo>
                    <a:pt x="156" y="107"/>
                  </a:lnTo>
                  <a:lnTo>
                    <a:pt x="156" y="107"/>
                  </a:lnTo>
                  <a:lnTo>
                    <a:pt x="156" y="107"/>
                  </a:lnTo>
                  <a:lnTo>
                    <a:pt x="68" y="156"/>
                  </a:lnTo>
                  <a:lnTo>
                    <a:pt x="156" y="105"/>
                  </a:lnTo>
                  <a:lnTo>
                    <a:pt x="156" y="105"/>
                  </a:lnTo>
                  <a:lnTo>
                    <a:pt x="156" y="105"/>
                  </a:lnTo>
                  <a:lnTo>
                    <a:pt x="8" y="190"/>
                  </a:lnTo>
                  <a:lnTo>
                    <a:pt x="145" y="92"/>
                  </a:lnTo>
                  <a:lnTo>
                    <a:pt x="145" y="90"/>
                  </a:lnTo>
                  <a:lnTo>
                    <a:pt x="145" y="90"/>
                  </a:lnTo>
                  <a:lnTo>
                    <a:pt x="38" y="152"/>
                  </a:lnTo>
                  <a:lnTo>
                    <a:pt x="143" y="88"/>
                  </a:lnTo>
                  <a:lnTo>
                    <a:pt x="143" y="88"/>
                  </a:lnTo>
                  <a:lnTo>
                    <a:pt x="143" y="88"/>
                  </a:lnTo>
                  <a:lnTo>
                    <a:pt x="8" y="165"/>
                  </a:lnTo>
                  <a:lnTo>
                    <a:pt x="132" y="77"/>
                  </a:lnTo>
                  <a:lnTo>
                    <a:pt x="132" y="75"/>
                  </a:lnTo>
                  <a:lnTo>
                    <a:pt x="132" y="75"/>
                  </a:lnTo>
                  <a:lnTo>
                    <a:pt x="21" y="139"/>
                  </a:lnTo>
                  <a:lnTo>
                    <a:pt x="128" y="73"/>
                  </a:lnTo>
                  <a:lnTo>
                    <a:pt x="128" y="70"/>
                  </a:lnTo>
                  <a:lnTo>
                    <a:pt x="128" y="70"/>
                  </a:lnTo>
                  <a:lnTo>
                    <a:pt x="128" y="70"/>
                  </a:lnTo>
                  <a:lnTo>
                    <a:pt x="128" y="70"/>
                  </a:lnTo>
                  <a:lnTo>
                    <a:pt x="128" y="70"/>
                  </a:lnTo>
                  <a:lnTo>
                    <a:pt x="128" y="70"/>
                  </a:lnTo>
                  <a:lnTo>
                    <a:pt x="128" y="70"/>
                  </a:lnTo>
                  <a:lnTo>
                    <a:pt x="128" y="70"/>
                  </a:lnTo>
                  <a:lnTo>
                    <a:pt x="23" y="130"/>
                  </a:lnTo>
                  <a:lnTo>
                    <a:pt x="126" y="68"/>
                  </a:lnTo>
                  <a:lnTo>
                    <a:pt x="126" y="66"/>
                  </a:lnTo>
                  <a:lnTo>
                    <a:pt x="124" y="66"/>
                  </a:lnTo>
                  <a:lnTo>
                    <a:pt x="11" y="132"/>
                  </a:lnTo>
                  <a:lnTo>
                    <a:pt x="118" y="60"/>
                  </a:lnTo>
                  <a:lnTo>
                    <a:pt x="118" y="58"/>
                  </a:lnTo>
                  <a:lnTo>
                    <a:pt x="115" y="58"/>
                  </a:lnTo>
                  <a:lnTo>
                    <a:pt x="17" y="115"/>
                  </a:lnTo>
                  <a:lnTo>
                    <a:pt x="111" y="53"/>
                  </a:lnTo>
                  <a:lnTo>
                    <a:pt x="111" y="53"/>
                  </a:lnTo>
                  <a:lnTo>
                    <a:pt x="111" y="53"/>
                  </a:lnTo>
                  <a:lnTo>
                    <a:pt x="47" y="90"/>
                  </a:lnTo>
                  <a:lnTo>
                    <a:pt x="109" y="51"/>
                  </a:lnTo>
                  <a:lnTo>
                    <a:pt x="109" y="51"/>
                  </a:lnTo>
                  <a:lnTo>
                    <a:pt x="109" y="51"/>
                  </a:lnTo>
                  <a:lnTo>
                    <a:pt x="49" y="85"/>
                  </a:lnTo>
                  <a:lnTo>
                    <a:pt x="107" y="49"/>
                  </a:lnTo>
                  <a:lnTo>
                    <a:pt x="107" y="49"/>
                  </a:lnTo>
                  <a:lnTo>
                    <a:pt x="107" y="49"/>
                  </a:lnTo>
                  <a:lnTo>
                    <a:pt x="13" y="103"/>
                  </a:lnTo>
                  <a:lnTo>
                    <a:pt x="98" y="40"/>
                  </a:lnTo>
                  <a:lnTo>
                    <a:pt x="98" y="40"/>
                  </a:lnTo>
                  <a:lnTo>
                    <a:pt x="98" y="40"/>
                  </a:lnTo>
                  <a:lnTo>
                    <a:pt x="19" y="85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0" y="34"/>
                  </a:lnTo>
                  <a:lnTo>
                    <a:pt x="15" y="79"/>
                  </a:lnTo>
                  <a:lnTo>
                    <a:pt x="79" y="26"/>
                  </a:lnTo>
                  <a:lnTo>
                    <a:pt x="79" y="26"/>
                  </a:lnTo>
                  <a:lnTo>
                    <a:pt x="79" y="26"/>
                  </a:lnTo>
                  <a:lnTo>
                    <a:pt x="26" y="55"/>
                  </a:lnTo>
                  <a:lnTo>
                    <a:pt x="73" y="21"/>
                  </a:lnTo>
                  <a:lnTo>
                    <a:pt x="73" y="21"/>
                  </a:lnTo>
                  <a:lnTo>
                    <a:pt x="73" y="21"/>
                  </a:lnTo>
                  <a:lnTo>
                    <a:pt x="28" y="47"/>
                  </a:lnTo>
                  <a:lnTo>
                    <a:pt x="66" y="17"/>
                  </a:lnTo>
                  <a:lnTo>
                    <a:pt x="68" y="17"/>
                  </a:lnTo>
                  <a:lnTo>
                    <a:pt x="66" y="17"/>
                  </a:lnTo>
                  <a:lnTo>
                    <a:pt x="26" y="40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1" y="8"/>
                  </a:lnTo>
                  <a:lnTo>
                    <a:pt x="34" y="19"/>
                  </a:lnTo>
                  <a:lnTo>
                    <a:pt x="41" y="2"/>
                  </a:lnTo>
                  <a:lnTo>
                    <a:pt x="41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E4E963"/>
            </a:solidFill>
            <a:ln w="9525">
              <a:solidFill>
                <a:srgbClr val="0070C0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</p:grpSp>
      <p:grpSp>
        <p:nvGrpSpPr>
          <p:cNvPr id="48" name="组合 47"/>
          <p:cNvGrpSpPr/>
          <p:nvPr>
            <p:custDataLst>
              <p:tags r:id="rId43"/>
            </p:custDataLst>
          </p:nvPr>
        </p:nvGrpSpPr>
        <p:grpSpPr>
          <a:xfrm>
            <a:off x="6733840" y="2253576"/>
            <a:ext cx="315968" cy="605025"/>
            <a:chOff x="6340475" y="2286000"/>
            <a:chExt cx="315913" cy="604838"/>
          </a:xfrm>
        </p:grpSpPr>
        <p:sp>
          <p:nvSpPr>
            <p:cNvPr id="49" name="Freeform 130"/>
            <p:cNvSpPr>
              <a:spLocks noEditPoints="1"/>
            </p:cNvSpPr>
            <p:nvPr>
              <p:custDataLst>
                <p:tags r:id="rId44"/>
              </p:custDataLst>
            </p:nvPr>
          </p:nvSpPr>
          <p:spPr bwMode="auto">
            <a:xfrm>
              <a:off x="6438900" y="2484438"/>
              <a:ext cx="217488" cy="406400"/>
            </a:xfrm>
            <a:custGeom>
              <a:avLst/>
              <a:gdLst>
                <a:gd name="T0" fmla="*/ 45 w 137"/>
                <a:gd name="T1" fmla="*/ 51 h 256"/>
                <a:gd name="T2" fmla="*/ 60 w 137"/>
                <a:gd name="T3" fmla="*/ 42 h 256"/>
                <a:gd name="T4" fmla="*/ 60 w 137"/>
                <a:gd name="T5" fmla="*/ 42 h 256"/>
                <a:gd name="T6" fmla="*/ 34 w 137"/>
                <a:gd name="T7" fmla="*/ 74 h 256"/>
                <a:gd name="T8" fmla="*/ 28 w 137"/>
                <a:gd name="T9" fmla="*/ 98 h 256"/>
                <a:gd name="T10" fmla="*/ 126 w 137"/>
                <a:gd name="T11" fmla="*/ 42 h 256"/>
                <a:gd name="T12" fmla="*/ 23 w 137"/>
                <a:gd name="T13" fmla="*/ 111 h 256"/>
                <a:gd name="T14" fmla="*/ 23 w 137"/>
                <a:gd name="T15" fmla="*/ 113 h 256"/>
                <a:gd name="T16" fmla="*/ 21 w 137"/>
                <a:gd name="T17" fmla="*/ 121 h 256"/>
                <a:gd name="T18" fmla="*/ 126 w 137"/>
                <a:gd name="T19" fmla="*/ 62 h 256"/>
                <a:gd name="T20" fmla="*/ 19 w 137"/>
                <a:gd name="T21" fmla="*/ 136 h 256"/>
                <a:gd name="T22" fmla="*/ 15 w 137"/>
                <a:gd name="T23" fmla="*/ 156 h 256"/>
                <a:gd name="T24" fmla="*/ 13 w 137"/>
                <a:gd name="T25" fmla="*/ 164 h 256"/>
                <a:gd name="T26" fmla="*/ 122 w 137"/>
                <a:gd name="T27" fmla="*/ 102 h 256"/>
                <a:gd name="T28" fmla="*/ 10 w 137"/>
                <a:gd name="T29" fmla="*/ 179 h 256"/>
                <a:gd name="T30" fmla="*/ 8 w 137"/>
                <a:gd name="T31" fmla="*/ 188 h 256"/>
                <a:gd name="T32" fmla="*/ 6 w 137"/>
                <a:gd name="T33" fmla="*/ 201 h 256"/>
                <a:gd name="T34" fmla="*/ 111 w 137"/>
                <a:gd name="T35" fmla="*/ 143 h 256"/>
                <a:gd name="T36" fmla="*/ 4 w 137"/>
                <a:gd name="T37" fmla="*/ 218 h 256"/>
                <a:gd name="T38" fmla="*/ 2 w 137"/>
                <a:gd name="T39" fmla="*/ 233 h 256"/>
                <a:gd name="T40" fmla="*/ 2 w 137"/>
                <a:gd name="T41" fmla="*/ 237 h 256"/>
                <a:gd name="T42" fmla="*/ 70 w 137"/>
                <a:gd name="T43" fmla="*/ 201 h 256"/>
                <a:gd name="T44" fmla="*/ 2 w 137"/>
                <a:gd name="T45" fmla="*/ 246 h 256"/>
                <a:gd name="T46" fmla="*/ 0 w 137"/>
                <a:gd name="T47" fmla="*/ 256 h 256"/>
                <a:gd name="T48" fmla="*/ 6 w 137"/>
                <a:gd name="T49" fmla="*/ 252 h 256"/>
                <a:gd name="T50" fmla="*/ 68 w 137"/>
                <a:gd name="T51" fmla="*/ 207 h 256"/>
                <a:gd name="T52" fmla="*/ 83 w 137"/>
                <a:gd name="T53" fmla="*/ 192 h 256"/>
                <a:gd name="T54" fmla="*/ 17 w 137"/>
                <a:gd name="T55" fmla="*/ 228 h 256"/>
                <a:gd name="T56" fmla="*/ 94 w 137"/>
                <a:gd name="T57" fmla="*/ 179 h 256"/>
                <a:gd name="T58" fmla="*/ 109 w 137"/>
                <a:gd name="T59" fmla="*/ 156 h 256"/>
                <a:gd name="T60" fmla="*/ 119 w 137"/>
                <a:gd name="T61" fmla="*/ 136 h 256"/>
                <a:gd name="T62" fmla="*/ 17 w 137"/>
                <a:gd name="T63" fmla="*/ 194 h 256"/>
                <a:gd name="T64" fmla="*/ 126 w 137"/>
                <a:gd name="T65" fmla="*/ 119 h 256"/>
                <a:gd name="T66" fmla="*/ 130 w 137"/>
                <a:gd name="T67" fmla="*/ 109 h 256"/>
                <a:gd name="T68" fmla="*/ 132 w 137"/>
                <a:gd name="T69" fmla="*/ 96 h 256"/>
                <a:gd name="T70" fmla="*/ 32 w 137"/>
                <a:gd name="T71" fmla="*/ 151 h 256"/>
                <a:gd name="T72" fmla="*/ 134 w 137"/>
                <a:gd name="T73" fmla="*/ 87 h 256"/>
                <a:gd name="T74" fmla="*/ 137 w 137"/>
                <a:gd name="T75" fmla="*/ 68 h 256"/>
                <a:gd name="T76" fmla="*/ 137 w 137"/>
                <a:gd name="T77" fmla="*/ 55 h 256"/>
                <a:gd name="T78" fmla="*/ 40 w 137"/>
                <a:gd name="T79" fmla="*/ 109 h 256"/>
                <a:gd name="T80" fmla="*/ 137 w 137"/>
                <a:gd name="T81" fmla="*/ 47 h 256"/>
                <a:gd name="T82" fmla="*/ 137 w 137"/>
                <a:gd name="T83" fmla="*/ 47 h 256"/>
                <a:gd name="T84" fmla="*/ 137 w 137"/>
                <a:gd name="T85" fmla="*/ 36 h 256"/>
                <a:gd name="T86" fmla="*/ 34 w 137"/>
                <a:gd name="T87" fmla="*/ 94 h 256"/>
                <a:gd name="T88" fmla="*/ 134 w 137"/>
                <a:gd name="T89" fmla="*/ 17 h 256"/>
                <a:gd name="T90" fmla="*/ 130 w 137"/>
                <a:gd name="T91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7" h="256">
                  <a:moveTo>
                    <a:pt x="60" y="42"/>
                  </a:moveTo>
                  <a:lnTo>
                    <a:pt x="45" y="51"/>
                  </a:lnTo>
                  <a:lnTo>
                    <a:pt x="45" y="51"/>
                  </a:lnTo>
                  <a:lnTo>
                    <a:pt x="45" y="51"/>
                  </a:lnTo>
                  <a:lnTo>
                    <a:pt x="49" y="49"/>
                  </a:lnTo>
                  <a:lnTo>
                    <a:pt x="60" y="42"/>
                  </a:lnTo>
                  <a:close/>
                  <a:moveTo>
                    <a:pt x="130" y="0"/>
                  </a:moveTo>
                  <a:lnTo>
                    <a:pt x="70" y="36"/>
                  </a:lnTo>
                  <a:lnTo>
                    <a:pt x="60" y="42"/>
                  </a:lnTo>
                  <a:lnTo>
                    <a:pt x="124" y="4"/>
                  </a:lnTo>
                  <a:lnTo>
                    <a:pt x="34" y="74"/>
                  </a:lnTo>
                  <a:lnTo>
                    <a:pt x="34" y="74"/>
                  </a:lnTo>
                  <a:lnTo>
                    <a:pt x="36" y="74"/>
                  </a:lnTo>
                  <a:lnTo>
                    <a:pt x="128" y="21"/>
                  </a:lnTo>
                  <a:lnTo>
                    <a:pt x="28" y="98"/>
                  </a:lnTo>
                  <a:lnTo>
                    <a:pt x="28" y="98"/>
                  </a:lnTo>
                  <a:lnTo>
                    <a:pt x="28" y="98"/>
                  </a:lnTo>
                  <a:lnTo>
                    <a:pt x="126" y="4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72" y="8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117" y="59"/>
                  </a:lnTo>
                  <a:lnTo>
                    <a:pt x="21" y="121"/>
                  </a:lnTo>
                  <a:lnTo>
                    <a:pt x="21" y="121"/>
                  </a:lnTo>
                  <a:lnTo>
                    <a:pt x="21" y="121"/>
                  </a:lnTo>
                  <a:lnTo>
                    <a:pt x="126" y="62"/>
                  </a:lnTo>
                  <a:lnTo>
                    <a:pt x="19" y="134"/>
                  </a:lnTo>
                  <a:lnTo>
                    <a:pt x="19" y="136"/>
                  </a:lnTo>
                  <a:lnTo>
                    <a:pt x="19" y="136"/>
                  </a:lnTo>
                  <a:lnTo>
                    <a:pt x="128" y="72"/>
                  </a:lnTo>
                  <a:lnTo>
                    <a:pt x="15" y="156"/>
                  </a:lnTo>
                  <a:lnTo>
                    <a:pt x="15" y="156"/>
                  </a:lnTo>
                  <a:lnTo>
                    <a:pt x="15" y="158"/>
                  </a:lnTo>
                  <a:lnTo>
                    <a:pt x="115" y="100"/>
                  </a:lnTo>
                  <a:lnTo>
                    <a:pt x="13" y="164"/>
                  </a:lnTo>
                  <a:lnTo>
                    <a:pt x="13" y="164"/>
                  </a:lnTo>
                  <a:lnTo>
                    <a:pt x="13" y="164"/>
                  </a:lnTo>
                  <a:lnTo>
                    <a:pt x="122" y="102"/>
                  </a:lnTo>
                  <a:lnTo>
                    <a:pt x="10" y="177"/>
                  </a:lnTo>
                  <a:lnTo>
                    <a:pt x="10" y="179"/>
                  </a:lnTo>
                  <a:lnTo>
                    <a:pt x="10" y="179"/>
                  </a:lnTo>
                  <a:lnTo>
                    <a:pt x="113" y="119"/>
                  </a:lnTo>
                  <a:lnTo>
                    <a:pt x="8" y="186"/>
                  </a:lnTo>
                  <a:lnTo>
                    <a:pt x="8" y="188"/>
                  </a:lnTo>
                  <a:lnTo>
                    <a:pt x="8" y="188"/>
                  </a:lnTo>
                  <a:lnTo>
                    <a:pt x="115" y="126"/>
                  </a:lnTo>
                  <a:lnTo>
                    <a:pt x="6" y="201"/>
                  </a:lnTo>
                  <a:lnTo>
                    <a:pt x="6" y="201"/>
                  </a:lnTo>
                  <a:lnTo>
                    <a:pt x="6" y="203"/>
                  </a:lnTo>
                  <a:lnTo>
                    <a:pt x="111" y="143"/>
                  </a:lnTo>
                  <a:lnTo>
                    <a:pt x="4" y="216"/>
                  </a:lnTo>
                  <a:lnTo>
                    <a:pt x="4" y="218"/>
                  </a:lnTo>
                  <a:lnTo>
                    <a:pt x="4" y="218"/>
                  </a:lnTo>
                  <a:lnTo>
                    <a:pt x="100" y="162"/>
                  </a:lnTo>
                  <a:lnTo>
                    <a:pt x="2" y="231"/>
                  </a:lnTo>
                  <a:lnTo>
                    <a:pt x="2" y="233"/>
                  </a:lnTo>
                  <a:lnTo>
                    <a:pt x="4" y="233"/>
                  </a:lnTo>
                  <a:lnTo>
                    <a:pt x="77" y="190"/>
                  </a:lnTo>
                  <a:lnTo>
                    <a:pt x="2" y="237"/>
                  </a:lnTo>
                  <a:lnTo>
                    <a:pt x="2" y="239"/>
                  </a:lnTo>
                  <a:lnTo>
                    <a:pt x="2" y="239"/>
                  </a:lnTo>
                  <a:lnTo>
                    <a:pt x="70" y="201"/>
                  </a:lnTo>
                  <a:lnTo>
                    <a:pt x="2" y="246"/>
                  </a:lnTo>
                  <a:lnTo>
                    <a:pt x="2" y="246"/>
                  </a:lnTo>
                  <a:lnTo>
                    <a:pt x="2" y="246"/>
                  </a:lnTo>
                  <a:lnTo>
                    <a:pt x="57" y="213"/>
                  </a:lnTo>
                  <a:lnTo>
                    <a:pt x="0" y="254"/>
                  </a:lnTo>
                  <a:lnTo>
                    <a:pt x="0" y="256"/>
                  </a:lnTo>
                  <a:lnTo>
                    <a:pt x="0" y="256"/>
                  </a:lnTo>
                  <a:lnTo>
                    <a:pt x="6" y="252"/>
                  </a:lnTo>
                  <a:lnTo>
                    <a:pt x="6" y="252"/>
                  </a:lnTo>
                  <a:lnTo>
                    <a:pt x="6" y="252"/>
                  </a:lnTo>
                  <a:lnTo>
                    <a:pt x="68" y="209"/>
                  </a:lnTo>
                  <a:lnTo>
                    <a:pt x="68" y="207"/>
                  </a:lnTo>
                  <a:lnTo>
                    <a:pt x="66" y="207"/>
                  </a:lnTo>
                  <a:lnTo>
                    <a:pt x="15" y="237"/>
                  </a:lnTo>
                  <a:lnTo>
                    <a:pt x="83" y="192"/>
                  </a:lnTo>
                  <a:lnTo>
                    <a:pt x="83" y="192"/>
                  </a:lnTo>
                  <a:lnTo>
                    <a:pt x="83" y="192"/>
                  </a:lnTo>
                  <a:lnTo>
                    <a:pt x="17" y="228"/>
                  </a:lnTo>
                  <a:lnTo>
                    <a:pt x="94" y="179"/>
                  </a:lnTo>
                  <a:lnTo>
                    <a:pt x="94" y="179"/>
                  </a:lnTo>
                  <a:lnTo>
                    <a:pt x="94" y="179"/>
                  </a:lnTo>
                  <a:lnTo>
                    <a:pt x="13" y="226"/>
                  </a:lnTo>
                  <a:lnTo>
                    <a:pt x="109" y="156"/>
                  </a:lnTo>
                  <a:lnTo>
                    <a:pt x="109" y="156"/>
                  </a:lnTo>
                  <a:lnTo>
                    <a:pt x="109" y="156"/>
                  </a:lnTo>
                  <a:lnTo>
                    <a:pt x="15" y="211"/>
                  </a:lnTo>
                  <a:lnTo>
                    <a:pt x="119" y="136"/>
                  </a:lnTo>
                  <a:lnTo>
                    <a:pt x="119" y="136"/>
                  </a:lnTo>
                  <a:lnTo>
                    <a:pt x="119" y="136"/>
                  </a:lnTo>
                  <a:lnTo>
                    <a:pt x="17" y="194"/>
                  </a:lnTo>
                  <a:lnTo>
                    <a:pt x="126" y="119"/>
                  </a:lnTo>
                  <a:lnTo>
                    <a:pt x="126" y="119"/>
                  </a:lnTo>
                  <a:lnTo>
                    <a:pt x="126" y="119"/>
                  </a:lnTo>
                  <a:lnTo>
                    <a:pt x="25" y="177"/>
                  </a:lnTo>
                  <a:lnTo>
                    <a:pt x="130" y="111"/>
                  </a:lnTo>
                  <a:lnTo>
                    <a:pt x="130" y="109"/>
                  </a:lnTo>
                  <a:lnTo>
                    <a:pt x="130" y="109"/>
                  </a:lnTo>
                  <a:lnTo>
                    <a:pt x="21" y="171"/>
                  </a:lnTo>
                  <a:lnTo>
                    <a:pt x="132" y="96"/>
                  </a:lnTo>
                  <a:lnTo>
                    <a:pt x="132" y="94"/>
                  </a:lnTo>
                  <a:lnTo>
                    <a:pt x="132" y="94"/>
                  </a:lnTo>
                  <a:lnTo>
                    <a:pt x="32" y="151"/>
                  </a:lnTo>
                  <a:lnTo>
                    <a:pt x="134" y="87"/>
                  </a:lnTo>
                  <a:lnTo>
                    <a:pt x="134" y="87"/>
                  </a:lnTo>
                  <a:lnTo>
                    <a:pt x="134" y="87"/>
                  </a:lnTo>
                  <a:lnTo>
                    <a:pt x="21" y="151"/>
                  </a:lnTo>
                  <a:lnTo>
                    <a:pt x="137" y="68"/>
                  </a:lnTo>
                  <a:lnTo>
                    <a:pt x="137" y="68"/>
                  </a:lnTo>
                  <a:lnTo>
                    <a:pt x="137" y="66"/>
                  </a:lnTo>
                  <a:lnTo>
                    <a:pt x="30" y="128"/>
                  </a:lnTo>
                  <a:lnTo>
                    <a:pt x="137" y="55"/>
                  </a:lnTo>
                  <a:lnTo>
                    <a:pt x="137" y="55"/>
                  </a:lnTo>
                  <a:lnTo>
                    <a:pt x="137" y="53"/>
                  </a:lnTo>
                  <a:lnTo>
                    <a:pt x="40" y="109"/>
                  </a:lnTo>
                  <a:lnTo>
                    <a:pt x="137" y="49"/>
                  </a:lnTo>
                  <a:lnTo>
                    <a:pt x="137" y="47"/>
                  </a:lnTo>
                  <a:lnTo>
                    <a:pt x="137" y="47"/>
                  </a:lnTo>
                  <a:lnTo>
                    <a:pt x="87" y="74"/>
                  </a:lnTo>
                  <a:lnTo>
                    <a:pt x="137" y="47"/>
                  </a:lnTo>
                  <a:lnTo>
                    <a:pt x="137" y="47"/>
                  </a:lnTo>
                  <a:lnTo>
                    <a:pt x="137" y="47"/>
                  </a:lnTo>
                  <a:lnTo>
                    <a:pt x="36" y="104"/>
                  </a:lnTo>
                  <a:lnTo>
                    <a:pt x="137" y="36"/>
                  </a:lnTo>
                  <a:lnTo>
                    <a:pt x="137" y="34"/>
                  </a:lnTo>
                  <a:lnTo>
                    <a:pt x="137" y="34"/>
                  </a:lnTo>
                  <a:lnTo>
                    <a:pt x="34" y="94"/>
                  </a:lnTo>
                  <a:lnTo>
                    <a:pt x="134" y="17"/>
                  </a:lnTo>
                  <a:lnTo>
                    <a:pt x="134" y="17"/>
                  </a:lnTo>
                  <a:lnTo>
                    <a:pt x="134" y="17"/>
                  </a:lnTo>
                  <a:lnTo>
                    <a:pt x="40" y="70"/>
                  </a:lnTo>
                  <a:lnTo>
                    <a:pt x="130" y="2"/>
                  </a:lnTo>
                  <a:lnTo>
                    <a:pt x="130" y="0"/>
                  </a:lnTo>
                  <a:lnTo>
                    <a:pt x="130" y="0"/>
                  </a:lnTo>
                  <a:close/>
                </a:path>
              </a:pathLst>
            </a:custGeom>
            <a:noFill/>
            <a:ln w="9525">
              <a:solidFill>
                <a:srgbClr val="FF3399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  <p:sp>
          <p:nvSpPr>
            <p:cNvPr id="50" name="Freeform 132"/>
            <p:cNvSpPr>
              <a:spLocks noEditPoints="1"/>
            </p:cNvSpPr>
            <p:nvPr>
              <p:custDataLst>
                <p:tags r:id="rId45"/>
              </p:custDataLst>
            </p:nvPr>
          </p:nvSpPr>
          <p:spPr bwMode="auto">
            <a:xfrm>
              <a:off x="6340475" y="2286000"/>
              <a:ext cx="304800" cy="598488"/>
            </a:xfrm>
            <a:custGeom>
              <a:avLst/>
              <a:gdLst>
                <a:gd name="T0" fmla="*/ 0 w 192"/>
                <a:gd name="T1" fmla="*/ 251 h 377"/>
                <a:gd name="T2" fmla="*/ 30 w 192"/>
                <a:gd name="T3" fmla="*/ 236 h 377"/>
                <a:gd name="T4" fmla="*/ 0 w 192"/>
                <a:gd name="T5" fmla="*/ 266 h 377"/>
                <a:gd name="T6" fmla="*/ 0 w 192"/>
                <a:gd name="T7" fmla="*/ 272 h 377"/>
                <a:gd name="T8" fmla="*/ 2 w 192"/>
                <a:gd name="T9" fmla="*/ 281 h 377"/>
                <a:gd name="T10" fmla="*/ 55 w 192"/>
                <a:gd name="T11" fmla="*/ 268 h 377"/>
                <a:gd name="T12" fmla="*/ 6 w 192"/>
                <a:gd name="T13" fmla="*/ 317 h 377"/>
                <a:gd name="T14" fmla="*/ 10 w 192"/>
                <a:gd name="T15" fmla="*/ 332 h 377"/>
                <a:gd name="T16" fmla="*/ 10 w 192"/>
                <a:gd name="T17" fmla="*/ 332 h 377"/>
                <a:gd name="T18" fmla="*/ 12 w 192"/>
                <a:gd name="T19" fmla="*/ 336 h 377"/>
                <a:gd name="T20" fmla="*/ 12 w 192"/>
                <a:gd name="T21" fmla="*/ 338 h 377"/>
                <a:gd name="T22" fmla="*/ 15 w 192"/>
                <a:gd name="T23" fmla="*/ 343 h 377"/>
                <a:gd name="T24" fmla="*/ 19 w 192"/>
                <a:gd name="T25" fmla="*/ 349 h 377"/>
                <a:gd name="T26" fmla="*/ 19 w 192"/>
                <a:gd name="T27" fmla="*/ 353 h 377"/>
                <a:gd name="T28" fmla="*/ 25 w 192"/>
                <a:gd name="T29" fmla="*/ 371 h 377"/>
                <a:gd name="T30" fmla="*/ 27 w 192"/>
                <a:gd name="T31" fmla="*/ 375 h 377"/>
                <a:gd name="T32" fmla="*/ 30 w 192"/>
                <a:gd name="T33" fmla="*/ 377 h 377"/>
                <a:gd name="T34" fmla="*/ 30 w 192"/>
                <a:gd name="T35" fmla="*/ 377 h 377"/>
                <a:gd name="T36" fmla="*/ 30 w 192"/>
                <a:gd name="T37" fmla="*/ 366 h 377"/>
                <a:gd name="T38" fmla="*/ 32 w 192"/>
                <a:gd name="T39" fmla="*/ 345 h 377"/>
                <a:gd name="T40" fmla="*/ 32 w 192"/>
                <a:gd name="T41" fmla="*/ 343 h 377"/>
                <a:gd name="T42" fmla="*/ 19 w 192"/>
                <a:gd name="T43" fmla="*/ 349 h 377"/>
                <a:gd name="T44" fmla="*/ 36 w 192"/>
                <a:gd name="T45" fmla="*/ 323 h 377"/>
                <a:gd name="T46" fmla="*/ 38 w 192"/>
                <a:gd name="T47" fmla="*/ 323 h 377"/>
                <a:gd name="T48" fmla="*/ 38 w 192"/>
                <a:gd name="T49" fmla="*/ 317 h 377"/>
                <a:gd name="T50" fmla="*/ 40 w 192"/>
                <a:gd name="T51" fmla="*/ 313 h 377"/>
                <a:gd name="T52" fmla="*/ 47 w 192"/>
                <a:gd name="T53" fmla="*/ 294 h 377"/>
                <a:gd name="T54" fmla="*/ 10 w 192"/>
                <a:gd name="T55" fmla="*/ 311 h 377"/>
                <a:gd name="T56" fmla="*/ 70 w 192"/>
                <a:gd name="T57" fmla="*/ 240 h 377"/>
                <a:gd name="T58" fmla="*/ 77 w 192"/>
                <a:gd name="T59" fmla="*/ 227 h 377"/>
                <a:gd name="T60" fmla="*/ 81 w 192"/>
                <a:gd name="T61" fmla="*/ 219 h 377"/>
                <a:gd name="T62" fmla="*/ 64 w 192"/>
                <a:gd name="T63" fmla="*/ 217 h 377"/>
                <a:gd name="T64" fmla="*/ 94 w 192"/>
                <a:gd name="T65" fmla="*/ 195 h 377"/>
                <a:gd name="T66" fmla="*/ 137 w 192"/>
                <a:gd name="T67" fmla="*/ 0 h 377"/>
                <a:gd name="T68" fmla="*/ 98 w 192"/>
                <a:gd name="T69" fmla="*/ 37 h 377"/>
                <a:gd name="T70" fmla="*/ 137 w 192"/>
                <a:gd name="T71" fmla="*/ 33 h 377"/>
                <a:gd name="T72" fmla="*/ 47 w 192"/>
                <a:gd name="T73" fmla="*/ 99 h 377"/>
                <a:gd name="T74" fmla="*/ 32 w 192"/>
                <a:gd name="T75" fmla="*/ 125 h 377"/>
                <a:gd name="T76" fmla="*/ 27 w 192"/>
                <a:gd name="T77" fmla="*/ 137 h 377"/>
                <a:gd name="T78" fmla="*/ 107 w 192"/>
                <a:gd name="T79" fmla="*/ 105 h 377"/>
                <a:gd name="T80" fmla="*/ 17 w 192"/>
                <a:gd name="T81" fmla="*/ 161 h 377"/>
                <a:gd name="T82" fmla="*/ 12 w 192"/>
                <a:gd name="T83" fmla="*/ 174 h 377"/>
                <a:gd name="T84" fmla="*/ 8 w 192"/>
                <a:gd name="T85" fmla="*/ 191 h 377"/>
                <a:gd name="T86" fmla="*/ 6 w 192"/>
                <a:gd name="T87" fmla="*/ 197 h 377"/>
                <a:gd name="T88" fmla="*/ 4 w 192"/>
                <a:gd name="T89" fmla="*/ 206 h 377"/>
                <a:gd name="T90" fmla="*/ 2 w 192"/>
                <a:gd name="T91" fmla="*/ 225 h 377"/>
                <a:gd name="T92" fmla="*/ 181 w 192"/>
                <a:gd name="T93" fmla="*/ 127 h 377"/>
                <a:gd name="T94" fmla="*/ 192 w 192"/>
                <a:gd name="T95" fmla="*/ 118 h 377"/>
                <a:gd name="T96" fmla="*/ 12 w 192"/>
                <a:gd name="T97" fmla="*/ 217 h 377"/>
                <a:gd name="T98" fmla="*/ 184 w 192"/>
                <a:gd name="T99" fmla="*/ 95 h 377"/>
                <a:gd name="T100" fmla="*/ 186 w 192"/>
                <a:gd name="T101" fmla="*/ 95 h 377"/>
                <a:gd name="T102" fmla="*/ 184 w 192"/>
                <a:gd name="T103" fmla="*/ 90 h 377"/>
                <a:gd name="T104" fmla="*/ 179 w 192"/>
                <a:gd name="T105" fmla="*/ 77 h 377"/>
                <a:gd name="T106" fmla="*/ 175 w 192"/>
                <a:gd name="T107" fmla="*/ 69 h 377"/>
                <a:gd name="T108" fmla="*/ 83 w 192"/>
                <a:gd name="T109" fmla="*/ 120 h 377"/>
                <a:gd name="T110" fmla="*/ 169 w 192"/>
                <a:gd name="T111" fmla="*/ 56 h 377"/>
                <a:gd name="T112" fmla="*/ 167 w 192"/>
                <a:gd name="T113" fmla="*/ 48 h 377"/>
                <a:gd name="T114" fmla="*/ 158 w 192"/>
                <a:gd name="T115" fmla="*/ 35 h 377"/>
                <a:gd name="T116" fmla="*/ 72 w 192"/>
                <a:gd name="T117" fmla="*/ 75 h 377"/>
                <a:gd name="T118" fmla="*/ 143 w 192"/>
                <a:gd name="T119" fmla="*/ 11 h 377"/>
                <a:gd name="T120" fmla="*/ 137 w 192"/>
                <a:gd name="T121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2" h="377">
                  <a:moveTo>
                    <a:pt x="122" y="167"/>
                  </a:moveTo>
                  <a:lnTo>
                    <a:pt x="111" y="174"/>
                  </a:lnTo>
                  <a:lnTo>
                    <a:pt x="0" y="249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53" y="221"/>
                  </a:lnTo>
                  <a:lnTo>
                    <a:pt x="0" y="253"/>
                  </a:lnTo>
                  <a:lnTo>
                    <a:pt x="0" y="253"/>
                  </a:lnTo>
                  <a:lnTo>
                    <a:pt x="0" y="253"/>
                  </a:lnTo>
                  <a:lnTo>
                    <a:pt x="30" y="236"/>
                  </a:lnTo>
                  <a:lnTo>
                    <a:pt x="0" y="253"/>
                  </a:lnTo>
                  <a:lnTo>
                    <a:pt x="0" y="255"/>
                  </a:lnTo>
                  <a:lnTo>
                    <a:pt x="0" y="255"/>
                  </a:lnTo>
                  <a:lnTo>
                    <a:pt x="83" y="208"/>
                  </a:lnTo>
                  <a:lnTo>
                    <a:pt x="0" y="266"/>
                  </a:lnTo>
                  <a:lnTo>
                    <a:pt x="0" y="266"/>
                  </a:lnTo>
                  <a:lnTo>
                    <a:pt x="0" y="266"/>
                  </a:lnTo>
                  <a:lnTo>
                    <a:pt x="66" y="229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66" y="234"/>
                  </a:lnTo>
                  <a:lnTo>
                    <a:pt x="0" y="281"/>
                  </a:lnTo>
                  <a:lnTo>
                    <a:pt x="0" y="281"/>
                  </a:lnTo>
                  <a:lnTo>
                    <a:pt x="2" y="281"/>
                  </a:lnTo>
                  <a:lnTo>
                    <a:pt x="66" y="244"/>
                  </a:lnTo>
                  <a:lnTo>
                    <a:pt x="2" y="298"/>
                  </a:lnTo>
                  <a:lnTo>
                    <a:pt x="2" y="298"/>
                  </a:lnTo>
                  <a:lnTo>
                    <a:pt x="4" y="298"/>
                  </a:lnTo>
                  <a:lnTo>
                    <a:pt x="55" y="268"/>
                  </a:lnTo>
                  <a:lnTo>
                    <a:pt x="6" y="313"/>
                  </a:lnTo>
                  <a:lnTo>
                    <a:pt x="6" y="315"/>
                  </a:lnTo>
                  <a:lnTo>
                    <a:pt x="6" y="315"/>
                  </a:lnTo>
                  <a:lnTo>
                    <a:pt x="32" y="300"/>
                  </a:lnTo>
                  <a:lnTo>
                    <a:pt x="6" y="317"/>
                  </a:lnTo>
                  <a:lnTo>
                    <a:pt x="6" y="317"/>
                  </a:lnTo>
                  <a:lnTo>
                    <a:pt x="6" y="317"/>
                  </a:lnTo>
                  <a:lnTo>
                    <a:pt x="45" y="296"/>
                  </a:lnTo>
                  <a:lnTo>
                    <a:pt x="10" y="330"/>
                  </a:lnTo>
                  <a:lnTo>
                    <a:pt x="10" y="332"/>
                  </a:lnTo>
                  <a:lnTo>
                    <a:pt x="10" y="332"/>
                  </a:lnTo>
                  <a:lnTo>
                    <a:pt x="23" y="323"/>
                  </a:lnTo>
                  <a:lnTo>
                    <a:pt x="10" y="332"/>
                  </a:lnTo>
                  <a:lnTo>
                    <a:pt x="10" y="332"/>
                  </a:lnTo>
                  <a:lnTo>
                    <a:pt x="10" y="332"/>
                  </a:lnTo>
                  <a:lnTo>
                    <a:pt x="32" y="321"/>
                  </a:lnTo>
                  <a:lnTo>
                    <a:pt x="12" y="336"/>
                  </a:lnTo>
                  <a:lnTo>
                    <a:pt x="12" y="336"/>
                  </a:lnTo>
                  <a:lnTo>
                    <a:pt x="12" y="336"/>
                  </a:lnTo>
                  <a:lnTo>
                    <a:pt x="12" y="336"/>
                  </a:lnTo>
                  <a:lnTo>
                    <a:pt x="12" y="336"/>
                  </a:lnTo>
                  <a:lnTo>
                    <a:pt x="12" y="336"/>
                  </a:lnTo>
                  <a:lnTo>
                    <a:pt x="12" y="338"/>
                  </a:lnTo>
                  <a:lnTo>
                    <a:pt x="12" y="338"/>
                  </a:lnTo>
                  <a:lnTo>
                    <a:pt x="12" y="338"/>
                  </a:lnTo>
                  <a:lnTo>
                    <a:pt x="12" y="338"/>
                  </a:lnTo>
                  <a:lnTo>
                    <a:pt x="32" y="326"/>
                  </a:lnTo>
                  <a:lnTo>
                    <a:pt x="15" y="343"/>
                  </a:lnTo>
                  <a:lnTo>
                    <a:pt x="15" y="343"/>
                  </a:lnTo>
                  <a:lnTo>
                    <a:pt x="15" y="343"/>
                  </a:lnTo>
                  <a:lnTo>
                    <a:pt x="32" y="334"/>
                  </a:lnTo>
                  <a:lnTo>
                    <a:pt x="17" y="349"/>
                  </a:lnTo>
                  <a:lnTo>
                    <a:pt x="17" y="351"/>
                  </a:lnTo>
                  <a:lnTo>
                    <a:pt x="17" y="351"/>
                  </a:lnTo>
                  <a:lnTo>
                    <a:pt x="19" y="349"/>
                  </a:lnTo>
                  <a:lnTo>
                    <a:pt x="17" y="351"/>
                  </a:lnTo>
                  <a:lnTo>
                    <a:pt x="17" y="351"/>
                  </a:lnTo>
                  <a:lnTo>
                    <a:pt x="17" y="351"/>
                  </a:lnTo>
                  <a:lnTo>
                    <a:pt x="27" y="347"/>
                  </a:lnTo>
                  <a:lnTo>
                    <a:pt x="19" y="353"/>
                  </a:lnTo>
                  <a:lnTo>
                    <a:pt x="19" y="353"/>
                  </a:lnTo>
                  <a:lnTo>
                    <a:pt x="19" y="353"/>
                  </a:lnTo>
                  <a:lnTo>
                    <a:pt x="30" y="347"/>
                  </a:lnTo>
                  <a:lnTo>
                    <a:pt x="25" y="368"/>
                  </a:lnTo>
                  <a:lnTo>
                    <a:pt x="25" y="371"/>
                  </a:lnTo>
                  <a:lnTo>
                    <a:pt x="25" y="371"/>
                  </a:lnTo>
                  <a:lnTo>
                    <a:pt x="30" y="368"/>
                  </a:lnTo>
                  <a:lnTo>
                    <a:pt x="27" y="375"/>
                  </a:lnTo>
                  <a:lnTo>
                    <a:pt x="27" y="375"/>
                  </a:lnTo>
                  <a:lnTo>
                    <a:pt x="27" y="375"/>
                  </a:lnTo>
                  <a:lnTo>
                    <a:pt x="27" y="375"/>
                  </a:lnTo>
                  <a:lnTo>
                    <a:pt x="27" y="377"/>
                  </a:lnTo>
                  <a:lnTo>
                    <a:pt x="27" y="377"/>
                  </a:lnTo>
                  <a:lnTo>
                    <a:pt x="30" y="377"/>
                  </a:lnTo>
                  <a:lnTo>
                    <a:pt x="30" y="377"/>
                  </a:lnTo>
                  <a:lnTo>
                    <a:pt x="30" y="377"/>
                  </a:lnTo>
                  <a:lnTo>
                    <a:pt x="30" y="377"/>
                  </a:lnTo>
                  <a:lnTo>
                    <a:pt x="30" y="377"/>
                  </a:lnTo>
                  <a:lnTo>
                    <a:pt x="30" y="377"/>
                  </a:lnTo>
                  <a:lnTo>
                    <a:pt x="30" y="377"/>
                  </a:lnTo>
                  <a:lnTo>
                    <a:pt x="30" y="373"/>
                  </a:lnTo>
                  <a:lnTo>
                    <a:pt x="30" y="373"/>
                  </a:lnTo>
                  <a:lnTo>
                    <a:pt x="30" y="373"/>
                  </a:lnTo>
                  <a:lnTo>
                    <a:pt x="27" y="373"/>
                  </a:lnTo>
                  <a:lnTo>
                    <a:pt x="30" y="366"/>
                  </a:lnTo>
                  <a:lnTo>
                    <a:pt x="30" y="366"/>
                  </a:lnTo>
                  <a:lnTo>
                    <a:pt x="30" y="366"/>
                  </a:lnTo>
                  <a:lnTo>
                    <a:pt x="25" y="368"/>
                  </a:lnTo>
                  <a:lnTo>
                    <a:pt x="32" y="347"/>
                  </a:lnTo>
                  <a:lnTo>
                    <a:pt x="32" y="345"/>
                  </a:lnTo>
                  <a:lnTo>
                    <a:pt x="32" y="345"/>
                  </a:lnTo>
                  <a:lnTo>
                    <a:pt x="23" y="351"/>
                  </a:lnTo>
                  <a:lnTo>
                    <a:pt x="32" y="343"/>
                  </a:lnTo>
                  <a:lnTo>
                    <a:pt x="32" y="343"/>
                  </a:lnTo>
                  <a:lnTo>
                    <a:pt x="32" y="343"/>
                  </a:lnTo>
                  <a:lnTo>
                    <a:pt x="30" y="343"/>
                  </a:lnTo>
                  <a:lnTo>
                    <a:pt x="32" y="341"/>
                  </a:lnTo>
                  <a:lnTo>
                    <a:pt x="34" y="341"/>
                  </a:lnTo>
                  <a:lnTo>
                    <a:pt x="32" y="341"/>
                  </a:lnTo>
                  <a:lnTo>
                    <a:pt x="19" y="349"/>
                  </a:lnTo>
                  <a:lnTo>
                    <a:pt x="34" y="332"/>
                  </a:lnTo>
                  <a:lnTo>
                    <a:pt x="34" y="332"/>
                  </a:lnTo>
                  <a:lnTo>
                    <a:pt x="34" y="330"/>
                  </a:lnTo>
                  <a:lnTo>
                    <a:pt x="19" y="341"/>
                  </a:lnTo>
                  <a:lnTo>
                    <a:pt x="36" y="323"/>
                  </a:lnTo>
                  <a:lnTo>
                    <a:pt x="36" y="323"/>
                  </a:lnTo>
                  <a:lnTo>
                    <a:pt x="36" y="323"/>
                  </a:lnTo>
                  <a:lnTo>
                    <a:pt x="38" y="323"/>
                  </a:lnTo>
                  <a:lnTo>
                    <a:pt x="38" y="323"/>
                  </a:lnTo>
                  <a:lnTo>
                    <a:pt x="38" y="323"/>
                  </a:lnTo>
                  <a:lnTo>
                    <a:pt x="38" y="323"/>
                  </a:lnTo>
                  <a:lnTo>
                    <a:pt x="38" y="321"/>
                  </a:lnTo>
                  <a:lnTo>
                    <a:pt x="36" y="321"/>
                  </a:lnTo>
                  <a:lnTo>
                    <a:pt x="19" y="332"/>
                  </a:lnTo>
                  <a:lnTo>
                    <a:pt x="38" y="317"/>
                  </a:lnTo>
                  <a:lnTo>
                    <a:pt x="38" y="317"/>
                  </a:lnTo>
                  <a:lnTo>
                    <a:pt x="38" y="315"/>
                  </a:lnTo>
                  <a:lnTo>
                    <a:pt x="27" y="321"/>
                  </a:lnTo>
                  <a:lnTo>
                    <a:pt x="40" y="315"/>
                  </a:lnTo>
                  <a:lnTo>
                    <a:pt x="40" y="313"/>
                  </a:lnTo>
                  <a:lnTo>
                    <a:pt x="40" y="313"/>
                  </a:lnTo>
                  <a:lnTo>
                    <a:pt x="12" y="328"/>
                  </a:lnTo>
                  <a:lnTo>
                    <a:pt x="47" y="294"/>
                  </a:lnTo>
                  <a:lnTo>
                    <a:pt x="47" y="294"/>
                  </a:lnTo>
                  <a:lnTo>
                    <a:pt x="47" y="294"/>
                  </a:lnTo>
                  <a:lnTo>
                    <a:pt x="23" y="306"/>
                  </a:lnTo>
                  <a:lnTo>
                    <a:pt x="49" y="289"/>
                  </a:lnTo>
                  <a:lnTo>
                    <a:pt x="49" y="289"/>
                  </a:lnTo>
                  <a:lnTo>
                    <a:pt x="49" y="289"/>
                  </a:lnTo>
                  <a:lnTo>
                    <a:pt x="10" y="311"/>
                  </a:lnTo>
                  <a:lnTo>
                    <a:pt x="57" y="266"/>
                  </a:lnTo>
                  <a:lnTo>
                    <a:pt x="60" y="266"/>
                  </a:lnTo>
                  <a:lnTo>
                    <a:pt x="57" y="266"/>
                  </a:lnTo>
                  <a:lnTo>
                    <a:pt x="8" y="294"/>
                  </a:lnTo>
                  <a:lnTo>
                    <a:pt x="70" y="240"/>
                  </a:lnTo>
                  <a:lnTo>
                    <a:pt x="70" y="240"/>
                  </a:lnTo>
                  <a:lnTo>
                    <a:pt x="70" y="240"/>
                  </a:lnTo>
                  <a:lnTo>
                    <a:pt x="10" y="274"/>
                  </a:lnTo>
                  <a:lnTo>
                    <a:pt x="77" y="227"/>
                  </a:lnTo>
                  <a:lnTo>
                    <a:pt x="77" y="227"/>
                  </a:lnTo>
                  <a:lnTo>
                    <a:pt x="77" y="227"/>
                  </a:lnTo>
                  <a:lnTo>
                    <a:pt x="17" y="261"/>
                  </a:lnTo>
                  <a:lnTo>
                    <a:pt x="81" y="221"/>
                  </a:lnTo>
                  <a:lnTo>
                    <a:pt x="81" y="219"/>
                  </a:lnTo>
                  <a:lnTo>
                    <a:pt x="81" y="219"/>
                  </a:lnTo>
                  <a:lnTo>
                    <a:pt x="8" y="261"/>
                  </a:lnTo>
                  <a:lnTo>
                    <a:pt x="92" y="202"/>
                  </a:lnTo>
                  <a:lnTo>
                    <a:pt x="92" y="202"/>
                  </a:lnTo>
                  <a:lnTo>
                    <a:pt x="90" y="202"/>
                  </a:lnTo>
                  <a:lnTo>
                    <a:pt x="64" y="217"/>
                  </a:lnTo>
                  <a:lnTo>
                    <a:pt x="92" y="199"/>
                  </a:lnTo>
                  <a:lnTo>
                    <a:pt x="92" y="199"/>
                  </a:lnTo>
                  <a:lnTo>
                    <a:pt x="92" y="199"/>
                  </a:lnTo>
                  <a:lnTo>
                    <a:pt x="42" y="227"/>
                  </a:lnTo>
                  <a:lnTo>
                    <a:pt x="94" y="195"/>
                  </a:lnTo>
                  <a:lnTo>
                    <a:pt x="94" y="195"/>
                  </a:lnTo>
                  <a:lnTo>
                    <a:pt x="94" y="195"/>
                  </a:lnTo>
                  <a:lnTo>
                    <a:pt x="10" y="242"/>
                  </a:lnTo>
                  <a:lnTo>
                    <a:pt x="122" y="167"/>
                  </a:lnTo>
                  <a:close/>
                  <a:moveTo>
                    <a:pt x="137" y="0"/>
                  </a:moveTo>
                  <a:lnTo>
                    <a:pt x="137" y="0"/>
                  </a:lnTo>
                  <a:lnTo>
                    <a:pt x="134" y="0"/>
                  </a:lnTo>
                  <a:lnTo>
                    <a:pt x="96" y="37"/>
                  </a:lnTo>
                  <a:lnTo>
                    <a:pt x="96" y="37"/>
                  </a:lnTo>
                  <a:lnTo>
                    <a:pt x="98" y="37"/>
                  </a:lnTo>
                  <a:lnTo>
                    <a:pt x="139" y="13"/>
                  </a:lnTo>
                  <a:lnTo>
                    <a:pt x="66" y="71"/>
                  </a:lnTo>
                  <a:lnTo>
                    <a:pt x="66" y="73"/>
                  </a:lnTo>
                  <a:lnTo>
                    <a:pt x="66" y="73"/>
                  </a:lnTo>
                  <a:lnTo>
                    <a:pt x="137" y="33"/>
                  </a:lnTo>
                  <a:lnTo>
                    <a:pt x="57" y="86"/>
                  </a:lnTo>
                  <a:lnTo>
                    <a:pt x="57" y="86"/>
                  </a:lnTo>
                  <a:lnTo>
                    <a:pt x="57" y="86"/>
                  </a:lnTo>
                  <a:lnTo>
                    <a:pt x="141" y="39"/>
                  </a:lnTo>
                  <a:lnTo>
                    <a:pt x="47" y="99"/>
                  </a:lnTo>
                  <a:lnTo>
                    <a:pt x="47" y="99"/>
                  </a:lnTo>
                  <a:lnTo>
                    <a:pt x="49" y="99"/>
                  </a:lnTo>
                  <a:lnTo>
                    <a:pt x="149" y="41"/>
                  </a:lnTo>
                  <a:lnTo>
                    <a:pt x="32" y="125"/>
                  </a:lnTo>
                  <a:lnTo>
                    <a:pt x="32" y="125"/>
                  </a:lnTo>
                  <a:lnTo>
                    <a:pt x="34" y="125"/>
                  </a:lnTo>
                  <a:lnTo>
                    <a:pt x="147" y="58"/>
                  </a:lnTo>
                  <a:lnTo>
                    <a:pt x="27" y="135"/>
                  </a:lnTo>
                  <a:lnTo>
                    <a:pt x="27" y="137"/>
                  </a:lnTo>
                  <a:lnTo>
                    <a:pt x="27" y="137"/>
                  </a:lnTo>
                  <a:lnTo>
                    <a:pt x="156" y="63"/>
                  </a:lnTo>
                  <a:lnTo>
                    <a:pt x="19" y="154"/>
                  </a:lnTo>
                  <a:lnTo>
                    <a:pt x="19" y="157"/>
                  </a:lnTo>
                  <a:lnTo>
                    <a:pt x="19" y="157"/>
                  </a:lnTo>
                  <a:lnTo>
                    <a:pt x="107" y="105"/>
                  </a:lnTo>
                  <a:lnTo>
                    <a:pt x="17" y="159"/>
                  </a:lnTo>
                  <a:lnTo>
                    <a:pt x="17" y="159"/>
                  </a:lnTo>
                  <a:lnTo>
                    <a:pt x="17" y="159"/>
                  </a:lnTo>
                  <a:lnTo>
                    <a:pt x="111" y="105"/>
                  </a:lnTo>
                  <a:lnTo>
                    <a:pt x="17" y="161"/>
                  </a:lnTo>
                  <a:lnTo>
                    <a:pt x="17" y="163"/>
                  </a:lnTo>
                  <a:lnTo>
                    <a:pt x="17" y="163"/>
                  </a:lnTo>
                  <a:lnTo>
                    <a:pt x="156" y="82"/>
                  </a:lnTo>
                  <a:lnTo>
                    <a:pt x="12" y="174"/>
                  </a:lnTo>
                  <a:lnTo>
                    <a:pt x="12" y="174"/>
                  </a:lnTo>
                  <a:lnTo>
                    <a:pt x="12" y="174"/>
                  </a:lnTo>
                  <a:lnTo>
                    <a:pt x="164" y="86"/>
                  </a:lnTo>
                  <a:lnTo>
                    <a:pt x="8" y="189"/>
                  </a:lnTo>
                  <a:lnTo>
                    <a:pt x="8" y="191"/>
                  </a:lnTo>
                  <a:lnTo>
                    <a:pt x="8" y="191"/>
                  </a:lnTo>
                  <a:lnTo>
                    <a:pt x="149" y="110"/>
                  </a:lnTo>
                  <a:lnTo>
                    <a:pt x="6" y="197"/>
                  </a:lnTo>
                  <a:lnTo>
                    <a:pt x="6" y="197"/>
                  </a:lnTo>
                  <a:lnTo>
                    <a:pt x="6" y="197"/>
                  </a:lnTo>
                  <a:lnTo>
                    <a:pt x="6" y="197"/>
                  </a:lnTo>
                  <a:lnTo>
                    <a:pt x="6" y="197"/>
                  </a:lnTo>
                  <a:lnTo>
                    <a:pt x="6" y="197"/>
                  </a:lnTo>
                  <a:lnTo>
                    <a:pt x="154" y="112"/>
                  </a:lnTo>
                  <a:lnTo>
                    <a:pt x="4" y="204"/>
                  </a:lnTo>
                  <a:lnTo>
                    <a:pt x="4" y="206"/>
                  </a:lnTo>
                  <a:lnTo>
                    <a:pt x="4" y="206"/>
                  </a:lnTo>
                  <a:lnTo>
                    <a:pt x="175" y="107"/>
                  </a:lnTo>
                  <a:lnTo>
                    <a:pt x="2" y="225"/>
                  </a:lnTo>
                  <a:lnTo>
                    <a:pt x="2" y="225"/>
                  </a:lnTo>
                  <a:lnTo>
                    <a:pt x="2" y="225"/>
                  </a:lnTo>
                  <a:lnTo>
                    <a:pt x="139" y="146"/>
                  </a:lnTo>
                  <a:lnTo>
                    <a:pt x="0" y="229"/>
                  </a:lnTo>
                  <a:lnTo>
                    <a:pt x="0" y="229"/>
                  </a:lnTo>
                  <a:lnTo>
                    <a:pt x="2" y="229"/>
                  </a:lnTo>
                  <a:lnTo>
                    <a:pt x="181" y="127"/>
                  </a:lnTo>
                  <a:lnTo>
                    <a:pt x="122" y="167"/>
                  </a:lnTo>
                  <a:lnTo>
                    <a:pt x="132" y="161"/>
                  </a:lnTo>
                  <a:lnTo>
                    <a:pt x="192" y="120"/>
                  </a:lnTo>
                  <a:lnTo>
                    <a:pt x="192" y="118"/>
                  </a:lnTo>
                  <a:lnTo>
                    <a:pt x="192" y="118"/>
                  </a:lnTo>
                  <a:lnTo>
                    <a:pt x="53" y="199"/>
                  </a:lnTo>
                  <a:lnTo>
                    <a:pt x="190" y="116"/>
                  </a:lnTo>
                  <a:lnTo>
                    <a:pt x="190" y="116"/>
                  </a:lnTo>
                  <a:lnTo>
                    <a:pt x="190" y="116"/>
                  </a:lnTo>
                  <a:lnTo>
                    <a:pt x="12" y="217"/>
                  </a:lnTo>
                  <a:lnTo>
                    <a:pt x="186" y="101"/>
                  </a:lnTo>
                  <a:lnTo>
                    <a:pt x="186" y="99"/>
                  </a:lnTo>
                  <a:lnTo>
                    <a:pt x="186" y="99"/>
                  </a:lnTo>
                  <a:lnTo>
                    <a:pt x="34" y="187"/>
                  </a:lnTo>
                  <a:lnTo>
                    <a:pt x="184" y="95"/>
                  </a:lnTo>
                  <a:lnTo>
                    <a:pt x="184" y="95"/>
                  </a:lnTo>
                  <a:lnTo>
                    <a:pt x="186" y="95"/>
                  </a:lnTo>
                  <a:lnTo>
                    <a:pt x="186" y="95"/>
                  </a:lnTo>
                  <a:lnTo>
                    <a:pt x="186" y="95"/>
                  </a:lnTo>
                  <a:lnTo>
                    <a:pt x="186" y="95"/>
                  </a:lnTo>
                  <a:lnTo>
                    <a:pt x="186" y="95"/>
                  </a:lnTo>
                  <a:lnTo>
                    <a:pt x="184" y="95"/>
                  </a:lnTo>
                  <a:lnTo>
                    <a:pt x="184" y="95"/>
                  </a:lnTo>
                  <a:lnTo>
                    <a:pt x="40" y="178"/>
                  </a:lnTo>
                  <a:lnTo>
                    <a:pt x="184" y="90"/>
                  </a:lnTo>
                  <a:lnTo>
                    <a:pt x="184" y="88"/>
                  </a:lnTo>
                  <a:lnTo>
                    <a:pt x="181" y="88"/>
                  </a:lnTo>
                  <a:lnTo>
                    <a:pt x="21" y="182"/>
                  </a:lnTo>
                  <a:lnTo>
                    <a:pt x="179" y="77"/>
                  </a:lnTo>
                  <a:lnTo>
                    <a:pt x="179" y="77"/>
                  </a:lnTo>
                  <a:lnTo>
                    <a:pt x="177" y="77"/>
                  </a:lnTo>
                  <a:lnTo>
                    <a:pt x="34" y="161"/>
                  </a:lnTo>
                  <a:lnTo>
                    <a:pt x="175" y="71"/>
                  </a:lnTo>
                  <a:lnTo>
                    <a:pt x="175" y="71"/>
                  </a:lnTo>
                  <a:lnTo>
                    <a:pt x="175" y="69"/>
                  </a:lnTo>
                  <a:lnTo>
                    <a:pt x="81" y="125"/>
                  </a:lnTo>
                  <a:lnTo>
                    <a:pt x="175" y="69"/>
                  </a:lnTo>
                  <a:lnTo>
                    <a:pt x="175" y="67"/>
                  </a:lnTo>
                  <a:lnTo>
                    <a:pt x="175" y="67"/>
                  </a:lnTo>
                  <a:lnTo>
                    <a:pt x="83" y="120"/>
                  </a:lnTo>
                  <a:lnTo>
                    <a:pt x="173" y="67"/>
                  </a:lnTo>
                  <a:lnTo>
                    <a:pt x="175" y="65"/>
                  </a:lnTo>
                  <a:lnTo>
                    <a:pt x="173" y="65"/>
                  </a:lnTo>
                  <a:lnTo>
                    <a:pt x="32" y="148"/>
                  </a:lnTo>
                  <a:lnTo>
                    <a:pt x="169" y="56"/>
                  </a:lnTo>
                  <a:lnTo>
                    <a:pt x="169" y="54"/>
                  </a:lnTo>
                  <a:lnTo>
                    <a:pt x="169" y="54"/>
                  </a:lnTo>
                  <a:lnTo>
                    <a:pt x="45" y="127"/>
                  </a:lnTo>
                  <a:lnTo>
                    <a:pt x="164" y="48"/>
                  </a:lnTo>
                  <a:lnTo>
                    <a:pt x="167" y="48"/>
                  </a:lnTo>
                  <a:lnTo>
                    <a:pt x="164" y="48"/>
                  </a:lnTo>
                  <a:lnTo>
                    <a:pt x="42" y="118"/>
                  </a:lnTo>
                  <a:lnTo>
                    <a:pt x="158" y="35"/>
                  </a:lnTo>
                  <a:lnTo>
                    <a:pt x="158" y="35"/>
                  </a:lnTo>
                  <a:lnTo>
                    <a:pt x="158" y="35"/>
                  </a:lnTo>
                  <a:lnTo>
                    <a:pt x="64" y="90"/>
                  </a:lnTo>
                  <a:lnTo>
                    <a:pt x="156" y="28"/>
                  </a:lnTo>
                  <a:lnTo>
                    <a:pt x="156" y="28"/>
                  </a:lnTo>
                  <a:lnTo>
                    <a:pt x="156" y="28"/>
                  </a:lnTo>
                  <a:lnTo>
                    <a:pt x="72" y="75"/>
                  </a:lnTo>
                  <a:lnTo>
                    <a:pt x="152" y="24"/>
                  </a:lnTo>
                  <a:lnTo>
                    <a:pt x="152" y="24"/>
                  </a:lnTo>
                  <a:lnTo>
                    <a:pt x="152" y="22"/>
                  </a:lnTo>
                  <a:lnTo>
                    <a:pt x="72" y="69"/>
                  </a:lnTo>
                  <a:lnTo>
                    <a:pt x="143" y="11"/>
                  </a:lnTo>
                  <a:lnTo>
                    <a:pt x="143" y="9"/>
                  </a:lnTo>
                  <a:lnTo>
                    <a:pt x="143" y="9"/>
                  </a:lnTo>
                  <a:lnTo>
                    <a:pt x="100" y="35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noFill/>
            <a:ln w="9525">
              <a:solidFill>
                <a:srgbClr val="FF3399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</p:grpSp>
      <p:grpSp>
        <p:nvGrpSpPr>
          <p:cNvPr id="51" name="组合 50"/>
          <p:cNvGrpSpPr/>
          <p:nvPr>
            <p:custDataLst>
              <p:tags r:id="rId46"/>
            </p:custDataLst>
          </p:nvPr>
        </p:nvGrpSpPr>
        <p:grpSpPr>
          <a:xfrm>
            <a:off x="6856099" y="4552986"/>
            <a:ext cx="831995" cy="425583"/>
            <a:chOff x="6462713" y="4584700"/>
            <a:chExt cx="831850" cy="425451"/>
          </a:xfrm>
        </p:grpSpPr>
        <p:sp>
          <p:nvSpPr>
            <p:cNvPr id="52" name="Freeform 136"/>
            <p:cNvSpPr/>
            <p:nvPr>
              <p:custDataLst>
                <p:tags r:id="rId47"/>
              </p:custDataLst>
            </p:nvPr>
          </p:nvSpPr>
          <p:spPr bwMode="auto">
            <a:xfrm>
              <a:off x="6462713" y="4694238"/>
              <a:ext cx="831850" cy="315913"/>
            </a:xfrm>
            <a:custGeom>
              <a:avLst/>
              <a:gdLst>
                <a:gd name="T0" fmla="*/ 145 w 524"/>
                <a:gd name="T1" fmla="*/ 158 h 199"/>
                <a:gd name="T2" fmla="*/ 267 w 524"/>
                <a:gd name="T3" fmla="*/ 64 h 199"/>
                <a:gd name="T4" fmla="*/ 128 w 524"/>
                <a:gd name="T5" fmla="*/ 130 h 199"/>
                <a:gd name="T6" fmla="*/ 235 w 524"/>
                <a:gd name="T7" fmla="*/ 56 h 199"/>
                <a:gd name="T8" fmla="*/ 94 w 524"/>
                <a:gd name="T9" fmla="*/ 122 h 199"/>
                <a:gd name="T10" fmla="*/ 181 w 524"/>
                <a:gd name="T11" fmla="*/ 45 h 199"/>
                <a:gd name="T12" fmla="*/ 68 w 524"/>
                <a:gd name="T13" fmla="*/ 100 h 199"/>
                <a:gd name="T14" fmla="*/ 141 w 524"/>
                <a:gd name="T15" fmla="*/ 41 h 199"/>
                <a:gd name="T16" fmla="*/ 42 w 524"/>
                <a:gd name="T17" fmla="*/ 79 h 199"/>
                <a:gd name="T18" fmla="*/ 83 w 524"/>
                <a:gd name="T19" fmla="*/ 36 h 199"/>
                <a:gd name="T20" fmla="*/ 30 w 524"/>
                <a:gd name="T21" fmla="*/ 64 h 199"/>
                <a:gd name="T22" fmla="*/ 32 w 524"/>
                <a:gd name="T23" fmla="*/ 34 h 199"/>
                <a:gd name="T24" fmla="*/ 0 w 524"/>
                <a:gd name="T25" fmla="*/ 34 h 199"/>
                <a:gd name="T26" fmla="*/ 19 w 524"/>
                <a:gd name="T27" fmla="*/ 60 h 199"/>
                <a:gd name="T28" fmla="*/ 49 w 524"/>
                <a:gd name="T29" fmla="*/ 56 h 199"/>
                <a:gd name="T30" fmla="*/ 30 w 524"/>
                <a:gd name="T31" fmla="*/ 75 h 199"/>
                <a:gd name="T32" fmla="*/ 109 w 524"/>
                <a:gd name="T33" fmla="*/ 41 h 199"/>
                <a:gd name="T34" fmla="*/ 53 w 524"/>
                <a:gd name="T35" fmla="*/ 98 h 199"/>
                <a:gd name="T36" fmla="*/ 154 w 524"/>
                <a:gd name="T37" fmla="*/ 53 h 199"/>
                <a:gd name="T38" fmla="*/ 75 w 524"/>
                <a:gd name="T39" fmla="*/ 120 h 199"/>
                <a:gd name="T40" fmla="*/ 207 w 524"/>
                <a:gd name="T41" fmla="*/ 58 h 199"/>
                <a:gd name="T42" fmla="*/ 98 w 524"/>
                <a:gd name="T43" fmla="*/ 141 h 199"/>
                <a:gd name="T44" fmla="*/ 239 w 524"/>
                <a:gd name="T45" fmla="*/ 66 h 199"/>
                <a:gd name="T46" fmla="*/ 119 w 524"/>
                <a:gd name="T47" fmla="*/ 156 h 199"/>
                <a:gd name="T48" fmla="*/ 224 w 524"/>
                <a:gd name="T49" fmla="*/ 113 h 199"/>
                <a:gd name="T50" fmla="*/ 137 w 524"/>
                <a:gd name="T51" fmla="*/ 165 h 199"/>
                <a:gd name="T52" fmla="*/ 143 w 524"/>
                <a:gd name="T53" fmla="*/ 169 h 199"/>
                <a:gd name="T54" fmla="*/ 391 w 524"/>
                <a:gd name="T55" fmla="*/ 38 h 199"/>
                <a:gd name="T56" fmla="*/ 175 w 524"/>
                <a:gd name="T57" fmla="*/ 182 h 199"/>
                <a:gd name="T58" fmla="*/ 442 w 524"/>
                <a:gd name="T59" fmla="*/ 38 h 199"/>
                <a:gd name="T60" fmla="*/ 207 w 524"/>
                <a:gd name="T61" fmla="*/ 190 h 199"/>
                <a:gd name="T62" fmla="*/ 207 w 524"/>
                <a:gd name="T63" fmla="*/ 192 h 199"/>
                <a:gd name="T64" fmla="*/ 464 w 524"/>
                <a:gd name="T65" fmla="*/ 53 h 199"/>
                <a:gd name="T66" fmla="*/ 271 w 524"/>
                <a:gd name="T67" fmla="*/ 199 h 199"/>
                <a:gd name="T68" fmla="*/ 402 w 524"/>
                <a:gd name="T69" fmla="*/ 141 h 199"/>
                <a:gd name="T70" fmla="*/ 310 w 524"/>
                <a:gd name="T71" fmla="*/ 195 h 199"/>
                <a:gd name="T72" fmla="*/ 331 w 524"/>
                <a:gd name="T73" fmla="*/ 190 h 199"/>
                <a:gd name="T74" fmla="*/ 513 w 524"/>
                <a:gd name="T75" fmla="*/ 92 h 199"/>
                <a:gd name="T76" fmla="*/ 449 w 524"/>
                <a:gd name="T77" fmla="*/ 145 h 199"/>
                <a:gd name="T78" fmla="*/ 517 w 524"/>
                <a:gd name="T79" fmla="*/ 103 h 199"/>
                <a:gd name="T80" fmla="*/ 524 w 524"/>
                <a:gd name="T81" fmla="*/ 83 h 199"/>
                <a:gd name="T82" fmla="*/ 515 w 524"/>
                <a:gd name="T83" fmla="*/ 77 h 199"/>
                <a:gd name="T84" fmla="*/ 513 w 524"/>
                <a:gd name="T85" fmla="*/ 77 h 199"/>
                <a:gd name="T86" fmla="*/ 513 w 524"/>
                <a:gd name="T87" fmla="*/ 75 h 199"/>
                <a:gd name="T88" fmla="*/ 502 w 524"/>
                <a:gd name="T89" fmla="*/ 64 h 199"/>
                <a:gd name="T90" fmla="*/ 261 w 524"/>
                <a:gd name="T91" fmla="*/ 188 h 199"/>
                <a:gd name="T92" fmla="*/ 472 w 524"/>
                <a:gd name="T93" fmla="*/ 38 h 199"/>
                <a:gd name="T94" fmla="*/ 470 w 524"/>
                <a:gd name="T95" fmla="*/ 38 h 199"/>
                <a:gd name="T96" fmla="*/ 460 w 524"/>
                <a:gd name="T97" fmla="*/ 28 h 199"/>
                <a:gd name="T98" fmla="*/ 201 w 524"/>
                <a:gd name="T99" fmla="*/ 169 h 199"/>
                <a:gd name="T100" fmla="*/ 436 w 524"/>
                <a:gd name="T101" fmla="*/ 13 h 199"/>
                <a:gd name="T102" fmla="*/ 186 w 524"/>
                <a:gd name="T103" fmla="*/ 143 h 199"/>
                <a:gd name="T104" fmla="*/ 419 w 524"/>
                <a:gd name="T105" fmla="*/ 2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24" h="199">
                  <a:moveTo>
                    <a:pt x="419" y="0"/>
                  </a:moveTo>
                  <a:lnTo>
                    <a:pt x="417" y="0"/>
                  </a:lnTo>
                  <a:lnTo>
                    <a:pt x="417" y="0"/>
                  </a:lnTo>
                  <a:lnTo>
                    <a:pt x="417" y="0"/>
                  </a:lnTo>
                  <a:lnTo>
                    <a:pt x="417" y="0"/>
                  </a:lnTo>
                  <a:lnTo>
                    <a:pt x="145" y="158"/>
                  </a:lnTo>
                  <a:lnTo>
                    <a:pt x="273" y="66"/>
                  </a:lnTo>
                  <a:lnTo>
                    <a:pt x="273" y="66"/>
                  </a:lnTo>
                  <a:lnTo>
                    <a:pt x="273" y="66"/>
                  </a:lnTo>
                  <a:lnTo>
                    <a:pt x="145" y="141"/>
                  </a:lnTo>
                  <a:lnTo>
                    <a:pt x="267" y="64"/>
                  </a:lnTo>
                  <a:lnTo>
                    <a:pt x="267" y="64"/>
                  </a:lnTo>
                  <a:lnTo>
                    <a:pt x="267" y="64"/>
                  </a:lnTo>
                  <a:lnTo>
                    <a:pt x="126" y="143"/>
                  </a:lnTo>
                  <a:lnTo>
                    <a:pt x="252" y="60"/>
                  </a:lnTo>
                  <a:lnTo>
                    <a:pt x="252" y="60"/>
                  </a:lnTo>
                  <a:lnTo>
                    <a:pt x="252" y="60"/>
                  </a:lnTo>
                  <a:lnTo>
                    <a:pt x="128" y="130"/>
                  </a:lnTo>
                  <a:lnTo>
                    <a:pt x="244" y="58"/>
                  </a:lnTo>
                  <a:lnTo>
                    <a:pt x="244" y="58"/>
                  </a:lnTo>
                  <a:lnTo>
                    <a:pt x="244" y="58"/>
                  </a:lnTo>
                  <a:lnTo>
                    <a:pt x="124" y="126"/>
                  </a:lnTo>
                  <a:lnTo>
                    <a:pt x="235" y="56"/>
                  </a:lnTo>
                  <a:lnTo>
                    <a:pt x="235" y="56"/>
                  </a:lnTo>
                  <a:lnTo>
                    <a:pt x="235" y="56"/>
                  </a:lnTo>
                  <a:lnTo>
                    <a:pt x="104" y="130"/>
                  </a:lnTo>
                  <a:lnTo>
                    <a:pt x="218" y="51"/>
                  </a:lnTo>
                  <a:lnTo>
                    <a:pt x="218" y="51"/>
                  </a:lnTo>
                  <a:lnTo>
                    <a:pt x="216" y="51"/>
                  </a:lnTo>
                  <a:lnTo>
                    <a:pt x="94" y="122"/>
                  </a:lnTo>
                  <a:lnTo>
                    <a:pt x="199" y="49"/>
                  </a:lnTo>
                  <a:lnTo>
                    <a:pt x="199" y="49"/>
                  </a:lnTo>
                  <a:lnTo>
                    <a:pt x="199" y="49"/>
                  </a:lnTo>
                  <a:lnTo>
                    <a:pt x="83" y="113"/>
                  </a:lnTo>
                  <a:lnTo>
                    <a:pt x="181" y="47"/>
                  </a:lnTo>
                  <a:lnTo>
                    <a:pt x="181" y="45"/>
                  </a:lnTo>
                  <a:lnTo>
                    <a:pt x="179" y="45"/>
                  </a:lnTo>
                  <a:lnTo>
                    <a:pt x="81" y="103"/>
                  </a:lnTo>
                  <a:lnTo>
                    <a:pt x="169" y="45"/>
                  </a:lnTo>
                  <a:lnTo>
                    <a:pt x="169" y="45"/>
                  </a:lnTo>
                  <a:lnTo>
                    <a:pt x="169" y="45"/>
                  </a:lnTo>
                  <a:lnTo>
                    <a:pt x="68" y="100"/>
                  </a:lnTo>
                  <a:lnTo>
                    <a:pt x="152" y="43"/>
                  </a:lnTo>
                  <a:lnTo>
                    <a:pt x="152" y="43"/>
                  </a:lnTo>
                  <a:lnTo>
                    <a:pt x="152" y="43"/>
                  </a:lnTo>
                  <a:lnTo>
                    <a:pt x="68" y="90"/>
                  </a:lnTo>
                  <a:lnTo>
                    <a:pt x="141" y="41"/>
                  </a:lnTo>
                  <a:lnTo>
                    <a:pt x="141" y="41"/>
                  </a:lnTo>
                  <a:lnTo>
                    <a:pt x="141" y="41"/>
                  </a:lnTo>
                  <a:lnTo>
                    <a:pt x="53" y="92"/>
                  </a:lnTo>
                  <a:lnTo>
                    <a:pt x="113" y="38"/>
                  </a:lnTo>
                  <a:lnTo>
                    <a:pt x="113" y="38"/>
                  </a:lnTo>
                  <a:lnTo>
                    <a:pt x="113" y="38"/>
                  </a:lnTo>
                  <a:lnTo>
                    <a:pt x="42" y="79"/>
                  </a:lnTo>
                  <a:lnTo>
                    <a:pt x="94" y="38"/>
                  </a:lnTo>
                  <a:lnTo>
                    <a:pt x="94" y="36"/>
                  </a:lnTo>
                  <a:lnTo>
                    <a:pt x="94" y="36"/>
                  </a:lnTo>
                  <a:lnTo>
                    <a:pt x="40" y="68"/>
                  </a:lnTo>
                  <a:lnTo>
                    <a:pt x="83" y="36"/>
                  </a:lnTo>
                  <a:lnTo>
                    <a:pt x="83" y="36"/>
                  </a:lnTo>
                  <a:lnTo>
                    <a:pt x="83" y="36"/>
                  </a:lnTo>
                  <a:lnTo>
                    <a:pt x="57" y="51"/>
                  </a:lnTo>
                  <a:lnTo>
                    <a:pt x="81" y="36"/>
                  </a:lnTo>
                  <a:lnTo>
                    <a:pt x="81" y="36"/>
                  </a:lnTo>
                  <a:lnTo>
                    <a:pt x="81" y="36"/>
                  </a:lnTo>
                  <a:lnTo>
                    <a:pt x="30" y="64"/>
                  </a:lnTo>
                  <a:lnTo>
                    <a:pt x="62" y="36"/>
                  </a:lnTo>
                  <a:lnTo>
                    <a:pt x="64" y="34"/>
                  </a:lnTo>
                  <a:lnTo>
                    <a:pt x="62" y="34"/>
                  </a:lnTo>
                  <a:lnTo>
                    <a:pt x="21" y="58"/>
                  </a:lnTo>
                  <a:lnTo>
                    <a:pt x="32" y="34"/>
                  </a:lnTo>
                  <a:lnTo>
                    <a:pt x="32" y="34"/>
                  </a:lnTo>
                  <a:lnTo>
                    <a:pt x="32" y="34"/>
                  </a:lnTo>
                  <a:lnTo>
                    <a:pt x="10" y="45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2" y="34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30" y="34"/>
                  </a:lnTo>
                  <a:lnTo>
                    <a:pt x="19" y="60"/>
                  </a:lnTo>
                  <a:lnTo>
                    <a:pt x="19" y="60"/>
                  </a:lnTo>
                  <a:lnTo>
                    <a:pt x="21" y="60"/>
                  </a:lnTo>
                  <a:lnTo>
                    <a:pt x="60" y="38"/>
                  </a:lnTo>
                  <a:lnTo>
                    <a:pt x="25" y="66"/>
                  </a:lnTo>
                  <a:lnTo>
                    <a:pt x="25" y="68"/>
                  </a:lnTo>
                  <a:lnTo>
                    <a:pt x="25" y="68"/>
                  </a:lnTo>
                  <a:lnTo>
                    <a:pt x="49" y="56"/>
                  </a:lnTo>
                  <a:lnTo>
                    <a:pt x="27" y="68"/>
                  </a:lnTo>
                  <a:lnTo>
                    <a:pt x="27" y="68"/>
                  </a:lnTo>
                  <a:lnTo>
                    <a:pt x="27" y="68"/>
                  </a:lnTo>
                  <a:lnTo>
                    <a:pt x="75" y="43"/>
                  </a:lnTo>
                  <a:lnTo>
                    <a:pt x="30" y="73"/>
                  </a:lnTo>
                  <a:lnTo>
                    <a:pt x="30" y="75"/>
                  </a:lnTo>
                  <a:lnTo>
                    <a:pt x="32" y="75"/>
                  </a:lnTo>
                  <a:lnTo>
                    <a:pt x="87" y="41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109" y="41"/>
                  </a:lnTo>
                  <a:lnTo>
                    <a:pt x="49" y="94"/>
                  </a:lnTo>
                  <a:lnTo>
                    <a:pt x="49" y="94"/>
                  </a:lnTo>
                  <a:lnTo>
                    <a:pt x="49" y="94"/>
                  </a:lnTo>
                  <a:lnTo>
                    <a:pt x="126" y="49"/>
                  </a:lnTo>
                  <a:lnTo>
                    <a:pt x="53" y="98"/>
                  </a:lnTo>
                  <a:lnTo>
                    <a:pt x="53" y="98"/>
                  </a:lnTo>
                  <a:lnTo>
                    <a:pt x="53" y="98"/>
                  </a:lnTo>
                  <a:lnTo>
                    <a:pt x="143" y="47"/>
                  </a:lnTo>
                  <a:lnTo>
                    <a:pt x="60" y="107"/>
                  </a:lnTo>
                  <a:lnTo>
                    <a:pt x="60" y="107"/>
                  </a:lnTo>
                  <a:lnTo>
                    <a:pt x="62" y="107"/>
                  </a:lnTo>
                  <a:lnTo>
                    <a:pt x="154" y="53"/>
                  </a:lnTo>
                  <a:lnTo>
                    <a:pt x="66" y="111"/>
                  </a:lnTo>
                  <a:lnTo>
                    <a:pt x="66" y="111"/>
                  </a:lnTo>
                  <a:lnTo>
                    <a:pt x="66" y="111"/>
                  </a:lnTo>
                  <a:lnTo>
                    <a:pt x="171" y="51"/>
                  </a:lnTo>
                  <a:lnTo>
                    <a:pt x="75" y="120"/>
                  </a:lnTo>
                  <a:lnTo>
                    <a:pt x="75" y="120"/>
                  </a:lnTo>
                  <a:lnTo>
                    <a:pt x="75" y="120"/>
                  </a:lnTo>
                  <a:lnTo>
                    <a:pt x="190" y="56"/>
                  </a:lnTo>
                  <a:lnTo>
                    <a:pt x="83" y="128"/>
                  </a:lnTo>
                  <a:lnTo>
                    <a:pt x="83" y="128"/>
                  </a:lnTo>
                  <a:lnTo>
                    <a:pt x="85" y="128"/>
                  </a:lnTo>
                  <a:lnTo>
                    <a:pt x="207" y="58"/>
                  </a:lnTo>
                  <a:lnTo>
                    <a:pt x="94" y="137"/>
                  </a:lnTo>
                  <a:lnTo>
                    <a:pt x="94" y="137"/>
                  </a:lnTo>
                  <a:lnTo>
                    <a:pt x="94" y="137"/>
                  </a:lnTo>
                  <a:lnTo>
                    <a:pt x="211" y="68"/>
                  </a:lnTo>
                  <a:lnTo>
                    <a:pt x="98" y="139"/>
                  </a:lnTo>
                  <a:lnTo>
                    <a:pt x="98" y="141"/>
                  </a:lnTo>
                  <a:lnTo>
                    <a:pt x="100" y="141"/>
                  </a:lnTo>
                  <a:lnTo>
                    <a:pt x="220" y="71"/>
                  </a:lnTo>
                  <a:lnTo>
                    <a:pt x="104" y="143"/>
                  </a:lnTo>
                  <a:lnTo>
                    <a:pt x="104" y="143"/>
                  </a:lnTo>
                  <a:lnTo>
                    <a:pt x="104" y="145"/>
                  </a:lnTo>
                  <a:lnTo>
                    <a:pt x="239" y="66"/>
                  </a:lnTo>
                  <a:lnTo>
                    <a:pt x="115" y="152"/>
                  </a:lnTo>
                  <a:lnTo>
                    <a:pt x="115" y="152"/>
                  </a:lnTo>
                  <a:lnTo>
                    <a:pt x="115" y="152"/>
                  </a:lnTo>
                  <a:lnTo>
                    <a:pt x="241" y="79"/>
                  </a:lnTo>
                  <a:lnTo>
                    <a:pt x="119" y="154"/>
                  </a:lnTo>
                  <a:lnTo>
                    <a:pt x="119" y="156"/>
                  </a:lnTo>
                  <a:lnTo>
                    <a:pt x="119" y="156"/>
                  </a:lnTo>
                  <a:lnTo>
                    <a:pt x="265" y="73"/>
                  </a:lnTo>
                  <a:lnTo>
                    <a:pt x="134" y="162"/>
                  </a:lnTo>
                  <a:lnTo>
                    <a:pt x="134" y="165"/>
                  </a:lnTo>
                  <a:lnTo>
                    <a:pt x="137" y="165"/>
                  </a:lnTo>
                  <a:lnTo>
                    <a:pt x="224" y="113"/>
                  </a:lnTo>
                  <a:lnTo>
                    <a:pt x="137" y="165"/>
                  </a:lnTo>
                  <a:lnTo>
                    <a:pt x="137" y="165"/>
                  </a:lnTo>
                  <a:lnTo>
                    <a:pt x="137" y="165"/>
                  </a:lnTo>
                  <a:lnTo>
                    <a:pt x="137" y="165"/>
                  </a:lnTo>
                  <a:lnTo>
                    <a:pt x="137" y="165"/>
                  </a:lnTo>
                  <a:lnTo>
                    <a:pt x="137" y="165"/>
                  </a:lnTo>
                  <a:lnTo>
                    <a:pt x="137" y="165"/>
                  </a:lnTo>
                  <a:lnTo>
                    <a:pt x="137" y="165"/>
                  </a:lnTo>
                  <a:lnTo>
                    <a:pt x="137" y="165"/>
                  </a:lnTo>
                  <a:lnTo>
                    <a:pt x="376" y="28"/>
                  </a:lnTo>
                  <a:lnTo>
                    <a:pt x="143" y="167"/>
                  </a:lnTo>
                  <a:lnTo>
                    <a:pt x="143" y="169"/>
                  </a:lnTo>
                  <a:lnTo>
                    <a:pt x="143" y="169"/>
                  </a:lnTo>
                  <a:lnTo>
                    <a:pt x="404" y="19"/>
                  </a:lnTo>
                  <a:lnTo>
                    <a:pt x="156" y="173"/>
                  </a:lnTo>
                  <a:lnTo>
                    <a:pt x="156" y="175"/>
                  </a:lnTo>
                  <a:lnTo>
                    <a:pt x="158" y="175"/>
                  </a:lnTo>
                  <a:lnTo>
                    <a:pt x="391" y="38"/>
                  </a:lnTo>
                  <a:lnTo>
                    <a:pt x="164" y="177"/>
                  </a:lnTo>
                  <a:lnTo>
                    <a:pt x="162" y="177"/>
                  </a:lnTo>
                  <a:lnTo>
                    <a:pt x="164" y="177"/>
                  </a:lnTo>
                  <a:lnTo>
                    <a:pt x="419" y="30"/>
                  </a:lnTo>
                  <a:lnTo>
                    <a:pt x="175" y="182"/>
                  </a:lnTo>
                  <a:lnTo>
                    <a:pt x="175" y="182"/>
                  </a:lnTo>
                  <a:lnTo>
                    <a:pt x="177" y="184"/>
                  </a:lnTo>
                  <a:lnTo>
                    <a:pt x="417" y="45"/>
                  </a:lnTo>
                  <a:lnTo>
                    <a:pt x="186" y="186"/>
                  </a:lnTo>
                  <a:lnTo>
                    <a:pt x="186" y="186"/>
                  </a:lnTo>
                  <a:lnTo>
                    <a:pt x="186" y="186"/>
                  </a:lnTo>
                  <a:lnTo>
                    <a:pt x="442" y="38"/>
                  </a:lnTo>
                  <a:lnTo>
                    <a:pt x="205" y="190"/>
                  </a:lnTo>
                  <a:lnTo>
                    <a:pt x="205" y="190"/>
                  </a:lnTo>
                  <a:lnTo>
                    <a:pt x="207" y="190"/>
                  </a:lnTo>
                  <a:lnTo>
                    <a:pt x="246" y="169"/>
                  </a:lnTo>
                  <a:lnTo>
                    <a:pt x="207" y="190"/>
                  </a:lnTo>
                  <a:lnTo>
                    <a:pt x="207" y="190"/>
                  </a:lnTo>
                  <a:lnTo>
                    <a:pt x="207" y="190"/>
                  </a:lnTo>
                  <a:lnTo>
                    <a:pt x="207" y="192"/>
                  </a:lnTo>
                  <a:lnTo>
                    <a:pt x="207" y="192"/>
                  </a:lnTo>
                  <a:lnTo>
                    <a:pt x="207" y="192"/>
                  </a:lnTo>
                  <a:lnTo>
                    <a:pt x="207" y="192"/>
                  </a:lnTo>
                  <a:lnTo>
                    <a:pt x="207" y="192"/>
                  </a:lnTo>
                  <a:lnTo>
                    <a:pt x="207" y="192"/>
                  </a:lnTo>
                  <a:lnTo>
                    <a:pt x="442" y="58"/>
                  </a:lnTo>
                  <a:lnTo>
                    <a:pt x="220" y="192"/>
                  </a:lnTo>
                  <a:lnTo>
                    <a:pt x="220" y="195"/>
                  </a:lnTo>
                  <a:lnTo>
                    <a:pt x="220" y="195"/>
                  </a:lnTo>
                  <a:lnTo>
                    <a:pt x="464" y="53"/>
                  </a:lnTo>
                  <a:lnTo>
                    <a:pt x="246" y="197"/>
                  </a:lnTo>
                  <a:lnTo>
                    <a:pt x="246" y="197"/>
                  </a:lnTo>
                  <a:lnTo>
                    <a:pt x="248" y="197"/>
                  </a:lnTo>
                  <a:lnTo>
                    <a:pt x="475" y="66"/>
                  </a:lnTo>
                  <a:lnTo>
                    <a:pt x="271" y="197"/>
                  </a:lnTo>
                  <a:lnTo>
                    <a:pt x="271" y="199"/>
                  </a:lnTo>
                  <a:lnTo>
                    <a:pt x="271" y="199"/>
                  </a:lnTo>
                  <a:lnTo>
                    <a:pt x="490" y="73"/>
                  </a:lnTo>
                  <a:lnTo>
                    <a:pt x="306" y="195"/>
                  </a:lnTo>
                  <a:lnTo>
                    <a:pt x="306" y="197"/>
                  </a:lnTo>
                  <a:lnTo>
                    <a:pt x="306" y="197"/>
                  </a:lnTo>
                  <a:lnTo>
                    <a:pt x="402" y="141"/>
                  </a:lnTo>
                  <a:lnTo>
                    <a:pt x="310" y="195"/>
                  </a:lnTo>
                  <a:lnTo>
                    <a:pt x="310" y="195"/>
                  </a:lnTo>
                  <a:lnTo>
                    <a:pt x="310" y="195"/>
                  </a:lnTo>
                  <a:lnTo>
                    <a:pt x="310" y="195"/>
                  </a:lnTo>
                  <a:lnTo>
                    <a:pt x="310" y="195"/>
                  </a:lnTo>
                  <a:lnTo>
                    <a:pt x="310" y="195"/>
                  </a:lnTo>
                  <a:lnTo>
                    <a:pt x="310" y="195"/>
                  </a:lnTo>
                  <a:lnTo>
                    <a:pt x="310" y="195"/>
                  </a:lnTo>
                  <a:lnTo>
                    <a:pt x="310" y="195"/>
                  </a:lnTo>
                  <a:lnTo>
                    <a:pt x="492" y="90"/>
                  </a:lnTo>
                  <a:lnTo>
                    <a:pt x="331" y="190"/>
                  </a:lnTo>
                  <a:lnTo>
                    <a:pt x="331" y="190"/>
                  </a:lnTo>
                  <a:lnTo>
                    <a:pt x="333" y="190"/>
                  </a:lnTo>
                  <a:lnTo>
                    <a:pt x="470" y="111"/>
                  </a:lnTo>
                  <a:lnTo>
                    <a:pt x="342" y="188"/>
                  </a:lnTo>
                  <a:lnTo>
                    <a:pt x="342" y="188"/>
                  </a:lnTo>
                  <a:lnTo>
                    <a:pt x="344" y="188"/>
                  </a:lnTo>
                  <a:lnTo>
                    <a:pt x="513" y="92"/>
                  </a:lnTo>
                  <a:lnTo>
                    <a:pt x="395" y="171"/>
                  </a:lnTo>
                  <a:lnTo>
                    <a:pt x="395" y="171"/>
                  </a:lnTo>
                  <a:lnTo>
                    <a:pt x="395" y="171"/>
                  </a:lnTo>
                  <a:lnTo>
                    <a:pt x="502" y="111"/>
                  </a:lnTo>
                  <a:lnTo>
                    <a:pt x="449" y="145"/>
                  </a:lnTo>
                  <a:lnTo>
                    <a:pt x="449" y="145"/>
                  </a:lnTo>
                  <a:lnTo>
                    <a:pt x="449" y="148"/>
                  </a:lnTo>
                  <a:lnTo>
                    <a:pt x="466" y="137"/>
                  </a:lnTo>
                  <a:lnTo>
                    <a:pt x="466" y="137"/>
                  </a:lnTo>
                  <a:lnTo>
                    <a:pt x="466" y="137"/>
                  </a:lnTo>
                  <a:lnTo>
                    <a:pt x="464" y="137"/>
                  </a:lnTo>
                  <a:lnTo>
                    <a:pt x="517" y="103"/>
                  </a:lnTo>
                  <a:lnTo>
                    <a:pt x="517" y="100"/>
                  </a:lnTo>
                  <a:lnTo>
                    <a:pt x="517" y="100"/>
                  </a:lnTo>
                  <a:lnTo>
                    <a:pt x="406" y="165"/>
                  </a:lnTo>
                  <a:lnTo>
                    <a:pt x="524" y="85"/>
                  </a:lnTo>
                  <a:lnTo>
                    <a:pt x="524" y="85"/>
                  </a:lnTo>
                  <a:lnTo>
                    <a:pt x="524" y="83"/>
                  </a:lnTo>
                  <a:lnTo>
                    <a:pt x="393" y="158"/>
                  </a:lnTo>
                  <a:lnTo>
                    <a:pt x="522" y="83"/>
                  </a:lnTo>
                  <a:lnTo>
                    <a:pt x="522" y="81"/>
                  </a:lnTo>
                  <a:lnTo>
                    <a:pt x="519" y="81"/>
                  </a:lnTo>
                  <a:lnTo>
                    <a:pt x="355" y="177"/>
                  </a:lnTo>
                  <a:lnTo>
                    <a:pt x="515" y="77"/>
                  </a:lnTo>
                  <a:lnTo>
                    <a:pt x="515" y="77"/>
                  </a:lnTo>
                  <a:lnTo>
                    <a:pt x="515" y="77"/>
                  </a:lnTo>
                  <a:lnTo>
                    <a:pt x="423" y="130"/>
                  </a:lnTo>
                  <a:lnTo>
                    <a:pt x="513" y="77"/>
                  </a:lnTo>
                  <a:lnTo>
                    <a:pt x="513" y="77"/>
                  </a:lnTo>
                  <a:lnTo>
                    <a:pt x="513" y="77"/>
                  </a:lnTo>
                  <a:lnTo>
                    <a:pt x="513" y="77"/>
                  </a:lnTo>
                  <a:lnTo>
                    <a:pt x="513" y="77"/>
                  </a:lnTo>
                  <a:lnTo>
                    <a:pt x="513" y="75"/>
                  </a:lnTo>
                  <a:lnTo>
                    <a:pt x="513" y="75"/>
                  </a:lnTo>
                  <a:lnTo>
                    <a:pt x="513" y="75"/>
                  </a:lnTo>
                  <a:lnTo>
                    <a:pt x="513" y="75"/>
                  </a:lnTo>
                  <a:lnTo>
                    <a:pt x="513" y="75"/>
                  </a:lnTo>
                  <a:lnTo>
                    <a:pt x="513" y="75"/>
                  </a:lnTo>
                  <a:lnTo>
                    <a:pt x="513" y="75"/>
                  </a:lnTo>
                  <a:lnTo>
                    <a:pt x="318" y="188"/>
                  </a:lnTo>
                  <a:lnTo>
                    <a:pt x="502" y="64"/>
                  </a:lnTo>
                  <a:lnTo>
                    <a:pt x="502" y="64"/>
                  </a:lnTo>
                  <a:lnTo>
                    <a:pt x="502" y="64"/>
                  </a:lnTo>
                  <a:lnTo>
                    <a:pt x="288" y="188"/>
                  </a:lnTo>
                  <a:lnTo>
                    <a:pt x="492" y="56"/>
                  </a:lnTo>
                  <a:lnTo>
                    <a:pt x="492" y="56"/>
                  </a:lnTo>
                  <a:lnTo>
                    <a:pt x="492" y="56"/>
                  </a:lnTo>
                  <a:lnTo>
                    <a:pt x="261" y="188"/>
                  </a:lnTo>
                  <a:lnTo>
                    <a:pt x="479" y="45"/>
                  </a:lnTo>
                  <a:lnTo>
                    <a:pt x="479" y="45"/>
                  </a:lnTo>
                  <a:lnTo>
                    <a:pt x="479" y="45"/>
                  </a:lnTo>
                  <a:lnTo>
                    <a:pt x="250" y="175"/>
                  </a:lnTo>
                  <a:lnTo>
                    <a:pt x="472" y="38"/>
                  </a:lnTo>
                  <a:lnTo>
                    <a:pt x="472" y="38"/>
                  </a:lnTo>
                  <a:lnTo>
                    <a:pt x="470" y="38"/>
                  </a:lnTo>
                  <a:lnTo>
                    <a:pt x="434" y="60"/>
                  </a:lnTo>
                  <a:lnTo>
                    <a:pt x="470" y="38"/>
                  </a:lnTo>
                  <a:lnTo>
                    <a:pt x="470" y="38"/>
                  </a:lnTo>
                  <a:lnTo>
                    <a:pt x="470" y="38"/>
                  </a:lnTo>
                  <a:lnTo>
                    <a:pt x="470" y="38"/>
                  </a:lnTo>
                  <a:lnTo>
                    <a:pt x="470" y="38"/>
                  </a:lnTo>
                  <a:lnTo>
                    <a:pt x="470" y="38"/>
                  </a:lnTo>
                  <a:lnTo>
                    <a:pt x="470" y="38"/>
                  </a:lnTo>
                  <a:lnTo>
                    <a:pt x="222" y="180"/>
                  </a:lnTo>
                  <a:lnTo>
                    <a:pt x="460" y="28"/>
                  </a:lnTo>
                  <a:lnTo>
                    <a:pt x="460" y="28"/>
                  </a:lnTo>
                  <a:lnTo>
                    <a:pt x="457" y="28"/>
                  </a:lnTo>
                  <a:lnTo>
                    <a:pt x="220" y="165"/>
                  </a:lnTo>
                  <a:lnTo>
                    <a:pt x="451" y="23"/>
                  </a:lnTo>
                  <a:lnTo>
                    <a:pt x="451" y="23"/>
                  </a:lnTo>
                  <a:lnTo>
                    <a:pt x="451" y="23"/>
                  </a:lnTo>
                  <a:lnTo>
                    <a:pt x="201" y="169"/>
                  </a:lnTo>
                  <a:lnTo>
                    <a:pt x="442" y="17"/>
                  </a:lnTo>
                  <a:lnTo>
                    <a:pt x="442" y="17"/>
                  </a:lnTo>
                  <a:lnTo>
                    <a:pt x="442" y="17"/>
                  </a:lnTo>
                  <a:lnTo>
                    <a:pt x="207" y="152"/>
                  </a:lnTo>
                  <a:lnTo>
                    <a:pt x="436" y="13"/>
                  </a:lnTo>
                  <a:lnTo>
                    <a:pt x="436" y="13"/>
                  </a:lnTo>
                  <a:lnTo>
                    <a:pt x="436" y="13"/>
                  </a:lnTo>
                  <a:lnTo>
                    <a:pt x="179" y="160"/>
                  </a:lnTo>
                  <a:lnTo>
                    <a:pt x="425" y="6"/>
                  </a:lnTo>
                  <a:lnTo>
                    <a:pt x="425" y="4"/>
                  </a:lnTo>
                  <a:lnTo>
                    <a:pt x="425" y="4"/>
                  </a:lnTo>
                  <a:lnTo>
                    <a:pt x="186" y="143"/>
                  </a:lnTo>
                  <a:lnTo>
                    <a:pt x="419" y="2"/>
                  </a:lnTo>
                  <a:lnTo>
                    <a:pt x="419" y="2"/>
                  </a:lnTo>
                  <a:lnTo>
                    <a:pt x="419" y="2"/>
                  </a:lnTo>
                  <a:lnTo>
                    <a:pt x="331" y="53"/>
                  </a:lnTo>
                  <a:lnTo>
                    <a:pt x="419" y="2"/>
                  </a:lnTo>
                  <a:lnTo>
                    <a:pt x="419" y="2"/>
                  </a:lnTo>
                  <a:lnTo>
                    <a:pt x="419" y="0"/>
                  </a:lnTo>
                  <a:lnTo>
                    <a:pt x="419" y="0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66CBC4"/>
            </a:solidFill>
            <a:ln w="9525">
              <a:solidFill>
                <a:srgbClr val="009999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  <p:sp>
          <p:nvSpPr>
            <p:cNvPr id="53" name="Freeform 138"/>
            <p:cNvSpPr/>
            <p:nvPr>
              <p:custDataLst>
                <p:tags r:id="rId48"/>
              </p:custDataLst>
            </p:nvPr>
          </p:nvSpPr>
          <p:spPr bwMode="auto">
            <a:xfrm>
              <a:off x="6472238" y="4584700"/>
              <a:ext cx="646113" cy="222250"/>
            </a:xfrm>
            <a:custGeom>
              <a:avLst/>
              <a:gdLst>
                <a:gd name="T0" fmla="*/ 173 w 407"/>
                <a:gd name="T1" fmla="*/ 0 h 140"/>
                <a:gd name="T2" fmla="*/ 158 w 407"/>
                <a:gd name="T3" fmla="*/ 3 h 140"/>
                <a:gd name="T4" fmla="*/ 141 w 407"/>
                <a:gd name="T5" fmla="*/ 5 h 140"/>
                <a:gd name="T6" fmla="*/ 94 w 407"/>
                <a:gd name="T7" fmla="*/ 13 h 140"/>
                <a:gd name="T8" fmla="*/ 19 w 407"/>
                <a:gd name="T9" fmla="*/ 41 h 140"/>
                <a:gd name="T10" fmla="*/ 0 w 407"/>
                <a:gd name="T11" fmla="*/ 54 h 140"/>
                <a:gd name="T12" fmla="*/ 24 w 407"/>
                <a:gd name="T13" fmla="*/ 56 h 140"/>
                <a:gd name="T14" fmla="*/ 49 w 407"/>
                <a:gd name="T15" fmla="*/ 58 h 140"/>
                <a:gd name="T16" fmla="*/ 60 w 407"/>
                <a:gd name="T17" fmla="*/ 58 h 140"/>
                <a:gd name="T18" fmla="*/ 71 w 407"/>
                <a:gd name="T19" fmla="*/ 60 h 140"/>
                <a:gd name="T20" fmla="*/ 92 w 407"/>
                <a:gd name="T21" fmla="*/ 65 h 140"/>
                <a:gd name="T22" fmla="*/ 103 w 407"/>
                <a:gd name="T23" fmla="*/ 69 h 140"/>
                <a:gd name="T24" fmla="*/ 118 w 407"/>
                <a:gd name="T25" fmla="*/ 73 h 140"/>
                <a:gd name="T26" fmla="*/ 122 w 407"/>
                <a:gd name="T27" fmla="*/ 73 h 140"/>
                <a:gd name="T28" fmla="*/ 124 w 407"/>
                <a:gd name="T29" fmla="*/ 75 h 140"/>
                <a:gd name="T30" fmla="*/ 135 w 407"/>
                <a:gd name="T31" fmla="*/ 77 h 140"/>
                <a:gd name="T32" fmla="*/ 150 w 407"/>
                <a:gd name="T33" fmla="*/ 84 h 140"/>
                <a:gd name="T34" fmla="*/ 156 w 407"/>
                <a:gd name="T35" fmla="*/ 86 h 140"/>
                <a:gd name="T36" fmla="*/ 156 w 407"/>
                <a:gd name="T37" fmla="*/ 86 h 140"/>
                <a:gd name="T38" fmla="*/ 163 w 407"/>
                <a:gd name="T39" fmla="*/ 88 h 140"/>
                <a:gd name="T40" fmla="*/ 182 w 407"/>
                <a:gd name="T41" fmla="*/ 95 h 140"/>
                <a:gd name="T42" fmla="*/ 186 w 407"/>
                <a:gd name="T43" fmla="*/ 97 h 140"/>
                <a:gd name="T44" fmla="*/ 208 w 407"/>
                <a:gd name="T45" fmla="*/ 105 h 140"/>
                <a:gd name="T46" fmla="*/ 210 w 407"/>
                <a:gd name="T47" fmla="*/ 105 h 140"/>
                <a:gd name="T48" fmla="*/ 212 w 407"/>
                <a:gd name="T49" fmla="*/ 105 h 140"/>
                <a:gd name="T50" fmla="*/ 212 w 407"/>
                <a:gd name="T51" fmla="*/ 105 h 140"/>
                <a:gd name="T52" fmla="*/ 212 w 407"/>
                <a:gd name="T53" fmla="*/ 107 h 140"/>
                <a:gd name="T54" fmla="*/ 223 w 407"/>
                <a:gd name="T55" fmla="*/ 112 h 140"/>
                <a:gd name="T56" fmla="*/ 229 w 407"/>
                <a:gd name="T57" fmla="*/ 114 h 140"/>
                <a:gd name="T58" fmla="*/ 238 w 407"/>
                <a:gd name="T59" fmla="*/ 118 h 140"/>
                <a:gd name="T60" fmla="*/ 255 w 407"/>
                <a:gd name="T61" fmla="*/ 127 h 140"/>
                <a:gd name="T62" fmla="*/ 272 w 407"/>
                <a:gd name="T63" fmla="*/ 135 h 140"/>
                <a:gd name="T64" fmla="*/ 274 w 407"/>
                <a:gd name="T65" fmla="*/ 137 h 140"/>
                <a:gd name="T66" fmla="*/ 280 w 407"/>
                <a:gd name="T67" fmla="*/ 140 h 140"/>
                <a:gd name="T68" fmla="*/ 407 w 407"/>
                <a:gd name="T69" fmla="*/ 67 h 140"/>
                <a:gd name="T70" fmla="*/ 402 w 407"/>
                <a:gd name="T71" fmla="*/ 63 h 140"/>
                <a:gd name="T72" fmla="*/ 398 w 407"/>
                <a:gd name="T73" fmla="*/ 60 h 140"/>
                <a:gd name="T74" fmla="*/ 383 w 407"/>
                <a:gd name="T75" fmla="*/ 52 h 140"/>
                <a:gd name="T76" fmla="*/ 366 w 407"/>
                <a:gd name="T77" fmla="*/ 43 h 140"/>
                <a:gd name="T78" fmla="*/ 357 w 407"/>
                <a:gd name="T79" fmla="*/ 39 h 140"/>
                <a:gd name="T80" fmla="*/ 353 w 407"/>
                <a:gd name="T81" fmla="*/ 37 h 140"/>
                <a:gd name="T82" fmla="*/ 340 w 407"/>
                <a:gd name="T83" fmla="*/ 33 h 140"/>
                <a:gd name="T84" fmla="*/ 338 w 407"/>
                <a:gd name="T85" fmla="*/ 30 h 140"/>
                <a:gd name="T86" fmla="*/ 336 w 407"/>
                <a:gd name="T87" fmla="*/ 30 h 140"/>
                <a:gd name="T88" fmla="*/ 315 w 407"/>
                <a:gd name="T89" fmla="*/ 22 h 140"/>
                <a:gd name="T90" fmla="*/ 310 w 407"/>
                <a:gd name="T91" fmla="*/ 20 h 140"/>
                <a:gd name="T92" fmla="*/ 291 w 407"/>
                <a:gd name="T93" fmla="*/ 13 h 140"/>
                <a:gd name="T94" fmla="*/ 282 w 407"/>
                <a:gd name="T95" fmla="*/ 11 h 140"/>
                <a:gd name="T96" fmla="*/ 180 w 407"/>
                <a:gd name="T97" fmla="*/ 71 h 140"/>
                <a:gd name="T98" fmla="*/ 158 w 407"/>
                <a:gd name="T99" fmla="*/ 77 h 140"/>
                <a:gd name="T100" fmla="*/ 148 w 407"/>
                <a:gd name="T101" fmla="*/ 69 h 140"/>
                <a:gd name="T102" fmla="*/ 171 w 407"/>
                <a:gd name="T103" fmla="*/ 48 h 140"/>
                <a:gd name="T104" fmla="*/ 171 w 407"/>
                <a:gd name="T105" fmla="*/ 45 h 140"/>
                <a:gd name="T106" fmla="*/ 126 w 407"/>
                <a:gd name="T107" fmla="*/ 67 h 140"/>
                <a:gd name="T108" fmla="*/ 113 w 407"/>
                <a:gd name="T109" fmla="*/ 6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07" h="140">
                  <a:moveTo>
                    <a:pt x="201" y="0"/>
                  </a:moveTo>
                  <a:lnTo>
                    <a:pt x="96" y="60"/>
                  </a:lnTo>
                  <a:lnTo>
                    <a:pt x="173" y="3"/>
                  </a:lnTo>
                  <a:lnTo>
                    <a:pt x="173" y="0"/>
                  </a:lnTo>
                  <a:lnTo>
                    <a:pt x="173" y="0"/>
                  </a:lnTo>
                  <a:lnTo>
                    <a:pt x="81" y="54"/>
                  </a:lnTo>
                  <a:lnTo>
                    <a:pt x="158" y="3"/>
                  </a:lnTo>
                  <a:lnTo>
                    <a:pt x="158" y="3"/>
                  </a:lnTo>
                  <a:lnTo>
                    <a:pt x="156" y="3"/>
                  </a:lnTo>
                  <a:lnTo>
                    <a:pt x="73" y="52"/>
                  </a:lnTo>
                  <a:lnTo>
                    <a:pt x="141" y="5"/>
                  </a:lnTo>
                  <a:lnTo>
                    <a:pt x="141" y="5"/>
                  </a:lnTo>
                  <a:lnTo>
                    <a:pt x="141" y="5"/>
                  </a:lnTo>
                  <a:lnTo>
                    <a:pt x="54" y="54"/>
                  </a:lnTo>
                  <a:lnTo>
                    <a:pt x="94" y="13"/>
                  </a:lnTo>
                  <a:lnTo>
                    <a:pt x="94" y="13"/>
                  </a:lnTo>
                  <a:lnTo>
                    <a:pt x="94" y="13"/>
                  </a:lnTo>
                  <a:lnTo>
                    <a:pt x="24" y="54"/>
                  </a:lnTo>
                  <a:lnTo>
                    <a:pt x="21" y="43"/>
                  </a:lnTo>
                  <a:lnTo>
                    <a:pt x="19" y="41"/>
                  </a:lnTo>
                  <a:lnTo>
                    <a:pt x="19" y="41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19" y="43"/>
                  </a:lnTo>
                  <a:lnTo>
                    <a:pt x="21" y="56"/>
                  </a:lnTo>
                  <a:lnTo>
                    <a:pt x="21" y="56"/>
                  </a:lnTo>
                  <a:lnTo>
                    <a:pt x="24" y="56"/>
                  </a:lnTo>
                  <a:lnTo>
                    <a:pt x="92" y="15"/>
                  </a:lnTo>
                  <a:lnTo>
                    <a:pt x="49" y="56"/>
                  </a:lnTo>
                  <a:lnTo>
                    <a:pt x="49" y="58"/>
                  </a:lnTo>
                  <a:lnTo>
                    <a:pt x="49" y="58"/>
                  </a:lnTo>
                  <a:lnTo>
                    <a:pt x="128" y="13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146" y="9"/>
                  </a:lnTo>
                  <a:lnTo>
                    <a:pt x="71" y="60"/>
                  </a:lnTo>
                  <a:lnTo>
                    <a:pt x="71" y="60"/>
                  </a:lnTo>
                  <a:lnTo>
                    <a:pt x="71" y="60"/>
                  </a:lnTo>
                  <a:lnTo>
                    <a:pt x="167" y="5"/>
                  </a:lnTo>
                  <a:lnTo>
                    <a:pt x="90" y="65"/>
                  </a:lnTo>
                  <a:lnTo>
                    <a:pt x="90" y="65"/>
                  </a:lnTo>
                  <a:lnTo>
                    <a:pt x="92" y="65"/>
                  </a:lnTo>
                  <a:lnTo>
                    <a:pt x="190" y="9"/>
                  </a:lnTo>
                  <a:lnTo>
                    <a:pt x="103" y="67"/>
                  </a:lnTo>
                  <a:lnTo>
                    <a:pt x="101" y="69"/>
                  </a:lnTo>
                  <a:lnTo>
                    <a:pt x="103" y="69"/>
                  </a:lnTo>
                  <a:lnTo>
                    <a:pt x="210" y="7"/>
                  </a:lnTo>
                  <a:lnTo>
                    <a:pt x="118" y="73"/>
                  </a:lnTo>
                  <a:lnTo>
                    <a:pt x="118" y="73"/>
                  </a:lnTo>
                  <a:lnTo>
                    <a:pt x="118" y="73"/>
                  </a:lnTo>
                  <a:lnTo>
                    <a:pt x="188" y="33"/>
                  </a:lnTo>
                  <a:lnTo>
                    <a:pt x="122" y="73"/>
                  </a:lnTo>
                  <a:lnTo>
                    <a:pt x="122" y="73"/>
                  </a:lnTo>
                  <a:lnTo>
                    <a:pt x="122" y="73"/>
                  </a:lnTo>
                  <a:lnTo>
                    <a:pt x="193" y="33"/>
                  </a:lnTo>
                  <a:lnTo>
                    <a:pt x="124" y="73"/>
                  </a:lnTo>
                  <a:lnTo>
                    <a:pt x="124" y="75"/>
                  </a:lnTo>
                  <a:lnTo>
                    <a:pt x="124" y="75"/>
                  </a:lnTo>
                  <a:lnTo>
                    <a:pt x="231" y="13"/>
                  </a:lnTo>
                  <a:lnTo>
                    <a:pt x="135" y="77"/>
                  </a:lnTo>
                  <a:lnTo>
                    <a:pt x="135" y="77"/>
                  </a:lnTo>
                  <a:lnTo>
                    <a:pt x="135" y="77"/>
                  </a:lnTo>
                  <a:lnTo>
                    <a:pt x="248" y="13"/>
                  </a:lnTo>
                  <a:lnTo>
                    <a:pt x="150" y="82"/>
                  </a:lnTo>
                  <a:lnTo>
                    <a:pt x="150" y="84"/>
                  </a:lnTo>
                  <a:lnTo>
                    <a:pt x="150" y="84"/>
                  </a:lnTo>
                  <a:lnTo>
                    <a:pt x="253" y="24"/>
                  </a:lnTo>
                  <a:lnTo>
                    <a:pt x="156" y="84"/>
                  </a:lnTo>
                  <a:lnTo>
                    <a:pt x="156" y="86"/>
                  </a:lnTo>
                  <a:lnTo>
                    <a:pt x="156" y="86"/>
                  </a:lnTo>
                  <a:lnTo>
                    <a:pt x="156" y="86"/>
                  </a:lnTo>
                  <a:lnTo>
                    <a:pt x="156" y="86"/>
                  </a:lnTo>
                  <a:lnTo>
                    <a:pt x="156" y="86"/>
                  </a:lnTo>
                  <a:lnTo>
                    <a:pt x="156" y="86"/>
                  </a:lnTo>
                  <a:lnTo>
                    <a:pt x="156" y="86"/>
                  </a:lnTo>
                  <a:lnTo>
                    <a:pt x="156" y="86"/>
                  </a:lnTo>
                  <a:lnTo>
                    <a:pt x="263" y="24"/>
                  </a:lnTo>
                  <a:lnTo>
                    <a:pt x="163" y="88"/>
                  </a:lnTo>
                  <a:lnTo>
                    <a:pt x="163" y="88"/>
                  </a:lnTo>
                  <a:lnTo>
                    <a:pt x="165" y="88"/>
                  </a:lnTo>
                  <a:lnTo>
                    <a:pt x="282" y="20"/>
                  </a:lnTo>
                  <a:lnTo>
                    <a:pt x="182" y="95"/>
                  </a:lnTo>
                  <a:lnTo>
                    <a:pt x="182" y="95"/>
                  </a:lnTo>
                  <a:lnTo>
                    <a:pt x="182" y="95"/>
                  </a:lnTo>
                  <a:lnTo>
                    <a:pt x="276" y="41"/>
                  </a:lnTo>
                  <a:lnTo>
                    <a:pt x="186" y="97"/>
                  </a:lnTo>
                  <a:lnTo>
                    <a:pt x="186" y="97"/>
                  </a:lnTo>
                  <a:lnTo>
                    <a:pt x="186" y="97"/>
                  </a:lnTo>
                  <a:lnTo>
                    <a:pt x="308" y="26"/>
                  </a:lnTo>
                  <a:lnTo>
                    <a:pt x="208" y="105"/>
                  </a:lnTo>
                  <a:lnTo>
                    <a:pt x="208" y="105"/>
                  </a:lnTo>
                  <a:lnTo>
                    <a:pt x="208" y="105"/>
                  </a:lnTo>
                  <a:lnTo>
                    <a:pt x="280" y="63"/>
                  </a:lnTo>
                  <a:lnTo>
                    <a:pt x="210" y="105"/>
                  </a:lnTo>
                  <a:lnTo>
                    <a:pt x="210" y="105"/>
                  </a:lnTo>
                  <a:lnTo>
                    <a:pt x="210" y="107"/>
                  </a:lnTo>
                  <a:lnTo>
                    <a:pt x="253" y="82"/>
                  </a:lnTo>
                  <a:lnTo>
                    <a:pt x="212" y="105"/>
                  </a:lnTo>
                  <a:lnTo>
                    <a:pt x="212" y="105"/>
                  </a:lnTo>
                  <a:lnTo>
                    <a:pt x="212" y="105"/>
                  </a:lnTo>
                  <a:lnTo>
                    <a:pt x="212" y="105"/>
                  </a:lnTo>
                  <a:lnTo>
                    <a:pt x="212" y="105"/>
                  </a:lnTo>
                  <a:lnTo>
                    <a:pt x="212" y="107"/>
                  </a:lnTo>
                  <a:lnTo>
                    <a:pt x="212" y="107"/>
                  </a:lnTo>
                  <a:lnTo>
                    <a:pt x="212" y="107"/>
                  </a:lnTo>
                  <a:lnTo>
                    <a:pt x="212" y="107"/>
                  </a:lnTo>
                  <a:lnTo>
                    <a:pt x="212" y="107"/>
                  </a:lnTo>
                  <a:lnTo>
                    <a:pt x="330" y="39"/>
                  </a:lnTo>
                  <a:lnTo>
                    <a:pt x="223" y="112"/>
                  </a:lnTo>
                  <a:lnTo>
                    <a:pt x="223" y="112"/>
                  </a:lnTo>
                  <a:lnTo>
                    <a:pt x="225" y="112"/>
                  </a:lnTo>
                  <a:lnTo>
                    <a:pt x="330" y="52"/>
                  </a:lnTo>
                  <a:lnTo>
                    <a:pt x="229" y="114"/>
                  </a:lnTo>
                  <a:lnTo>
                    <a:pt x="229" y="114"/>
                  </a:lnTo>
                  <a:lnTo>
                    <a:pt x="229" y="114"/>
                  </a:lnTo>
                  <a:lnTo>
                    <a:pt x="342" y="50"/>
                  </a:lnTo>
                  <a:lnTo>
                    <a:pt x="238" y="118"/>
                  </a:lnTo>
                  <a:lnTo>
                    <a:pt x="238" y="118"/>
                  </a:lnTo>
                  <a:lnTo>
                    <a:pt x="238" y="118"/>
                  </a:lnTo>
                  <a:lnTo>
                    <a:pt x="359" y="50"/>
                  </a:lnTo>
                  <a:lnTo>
                    <a:pt x="255" y="127"/>
                  </a:lnTo>
                  <a:lnTo>
                    <a:pt x="255" y="127"/>
                  </a:lnTo>
                  <a:lnTo>
                    <a:pt x="255" y="127"/>
                  </a:lnTo>
                  <a:lnTo>
                    <a:pt x="377" y="58"/>
                  </a:lnTo>
                  <a:lnTo>
                    <a:pt x="272" y="135"/>
                  </a:lnTo>
                  <a:lnTo>
                    <a:pt x="272" y="135"/>
                  </a:lnTo>
                  <a:lnTo>
                    <a:pt x="272" y="135"/>
                  </a:lnTo>
                  <a:lnTo>
                    <a:pt x="353" y="88"/>
                  </a:lnTo>
                  <a:lnTo>
                    <a:pt x="274" y="135"/>
                  </a:lnTo>
                  <a:lnTo>
                    <a:pt x="274" y="137"/>
                  </a:lnTo>
                  <a:lnTo>
                    <a:pt x="276" y="137"/>
                  </a:lnTo>
                  <a:lnTo>
                    <a:pt x="379" y="77"/>
                  </a:lnTo>
                  <a:lnTo>
                    <a:pt x="280" y="140"/>
                  </a:lnTo>
                  <a:lnTo>
                    <a:pt x="280" y="140"/>
                  </a:lnTo>
                  <a:lnTo>
                    <a:pt x="280" y="140"/>
                  </a:lnTo>
                  <a:lnTo>
                    <a:pt x="407" y="67"/>
                  </a:lnTo>
                  <a:lnTo>
                    <a:pt x="407" y="67"/>
                  </a:lnTo>
                  <a:lnTo>
                    <a:pt x="407" y="67"/>
                  </a:lnTo>
                  <a:lnTo>
                    <a:pt x="304" y="127"/>
                  </a:lnTo>
                  <a:lnTo>
                    <a:pt x="402" y="65"/>
                  </a:lnTo>
                  <a:lnTo>
                    <a:pt x="402" y="63"/>
                  </a:lnTo>
                  <a:lnTo>
                    <a:pt x="402" y="63"/>
                  </a:lnTo>
                  <a:lnTo>
                    <a:pt x="321" y="110"/>
                  </a:lnTo>
                  <a:lnTo>
                    <a:pt x="400" y="63"/>
                  </a:lnTo>
                  <a:lnTo>
                    <a:pt x="400" y="63"/>
                  </a:lnTo>
                  <a:lnTo>
                    <a:pt x="398" y="60"/>
                  </a:lnTo>
                  <a:lnTo>
                    <a:pt x="280" y="131"/>
                  </a:lnTo>
                  <a:lnTo>
                    <a:pt x="383" y="54"/>
                  </a:lnTo>
                  <a:lnTo>
                    <a:pt x="383" y="52"/>
                  </a:lnTo>
                  <a:lnTo>
                    <a:pt x="383" y="52"/>
                  </a:lnTo>
                  <a:lnTo>
                    <a:pt x="263" y="122"/>
                  </a:lnTo>
                  <a:lnTo>
                    <a:pt x="366" y="45"/>
                  </a:lnTo>
                  <a:lnTo>
                    <a:pt x="366" y="43"/>
                  </a:lnTo>
                  <a:lnTo>
                    <a:pt x="366" y="43"/>
                  </a:lnTo>
                  <a:lnTo>
                    <a:pt x="253" y="110"/>
                  </a:lnTo>
                  <a:lnTo>
                    <a:pt x="359" y="41"/>
                  </a:lnTo>
                  <a:lnTo>
                    <a:pt x="359" y="39"/>
                  </a:lnTo>
                  <a:lnTo>
                    <a:pt x="357" y="39"/>
                  </a:lnTo>
                  <a:lnTo>
                    <a:pt x="253" y="101"/>
                  </a:lnTo>
                  <a:lnTo>
                    <a:pt x="353" y="37"/>
                  </a:lnTo>
                  <a:lnTo>
                    <a:pt x="353" y="37"/>
                  </a:lnTo>
                  <a:lnTo>
                    <a:pt x="353" y="37"/>
                  </a:lnTo>
                  <a:lnTo>
                    <a:pt x="235" y="105"/>
                  </a:lnTo>
                  <a:lnTo>
                    <a:pt x="340" y="33"/>
                  </a:lnTo>
                  <a:lnTo>
                    <a:pt x="340" y="33"/>
                  </a:lnTo>
                  <a:lnTo>
                    <a:pt x="340" y="33"/>
                  </a:lnTo>
                  <a:lnTo>
                    <a:pt x="300" y="56"/>
                  </a:lnTo>
                  <a:lnTo>
                    <a:pt x="338" y="33"/>
                  </a:lnTo>
                  <a:lnTo>
                    <a:pt x="340" y="30"/>
                  </a:lnTo>
                  <a:lnTo>
                    <a:pt x="338" y="30"/>
                  </a:lnTo>
                  <a:lnTo>
                    <a:pt x="265" y="73"/>
                  </a:lnTo>
                  <a:lnTo>
                    <a:pt x="336" y="30"/>
                  </a:lnTo>
                  <a:lnTo>
                    <a:pt x="336" y="30"/>
                  </a:lnTo>
                  <a:lnTo>
                    <a:pt x="336" y="30"/>
                  </a:lnTo>
                  <a:lnTo>
                    <a:pt x="214" y="101"/>
                  </a:lnTo>
                  <a:lnTo>
                    <a:pt x="315" y="22"/>
                  </a:lnTo>
                  <a:lnTo>
                    <a:pt x="315" y="22"/>
                  </a:lnTo>
                  <a:lnTo>
                    <a:pt x="315" y="22"/>
                  </a:lnTo>
                  <a:lnTo>
                    <a:pt x="220" y="77"/>
                  </a:lnTo>
                  <a:lnTo>
                    <a:pt x="310" y="22"/>
                  </a:lnTo>
                  <a:lnTo>
                    <a:pt x="310" y="20"/>
                  </a:lnTo>
                  <a:lnTo>
                    <a:pt x="310" y="20"/>
                  </a:lnTo>
                  <a:lnTo>
                    <a:pt x="190" y="90"/>
                  </a:lnTo>
                  <a:lnTo>
                    <a:pt x="291" y="15"/>
                  </a:lnTo>
                  <a:lnTo>
                    <a:pt x="291" y="15"/>
                  </a:lnTo>
                  <a:lnTo>
                    <a:pt x="291" y="13"/>
                  </a:lnTo>
                  <a:lnTo>
                    <a:pt x="184" y="75"/>
                  </a:lnTo>
                  <a:lnTo>
                    <a:pt x="282" y="13"/>
                  </a:lnTo>
                  <a:lnTo>
                    <a:pt x="282" y="13"/>
                  </a:lnTo>
                  <a:lnTo>
                    <a:pt x="282" y="11"/>
                  </a:lnTo>
                  <a:lnTo>
                    <a:pt x="282" y="11"/>
                  </a:lnTo>
                  <a:lnTo>
                    <a:pt x="282" y="11"/>
                  </a:lnTo>
                  <a:lnTo>
                    <a:pt x="280" y="13"/>
                  </a:lnTo>
                  <a:lnTo>
                    <a:pt x="180" y="71"/>
                  </a:lnTo>
                  <a:lnTo>
                    <a:pt x="276" y="11"/>
                  </a:lnTo>
                  <a:lnTo>
                    <a:pt x="276" y="11"/>
                  </a:lnTo>
                  <a:lnTo>
                    <a:pt x="274" y="11"/>
                  </a:lnTo>
                  <a:lnTo>
                    <a:pt x="158" y="77"/>
                  </a:lnTo>
                  <a:lnTo>
                    <a:pt x="257" y="7"/>
                  </a:lnTo>
                  <a:lnTo>
                    <a:pt x="257" y="7"/>
                  </a:lnTo>
                  <a:lnTo>
                    <a:pt x="257" y="7"/>
                  </a:lnTo>
                  <a:lnTo>
                    <a:pt x="148" y="69"/>
                  </a:lnTo>
                  <a:lnTo>
                    <a:pt x="246" y="5"/>
                  </a:lnTo>
                  <a:lnTo>
                    <a:pt x="246" y="5"/>
                  </a:lnTo>
                  <a:lnTo>
                    <a:pt x="244" y="5"/>
                  </a:lnTo>
                  <a:lnTo>
                    <a:pt x="171" y="48"/>
                  </a:lnTo>
                  <a:lnTo>
                    <a:pt x="242" y="5"/>
                  </a:lnTo>
                  <a:lnTo>
                    <a:pt x="242" y="5"/>
                  </a:lnTo>
                  <a:lnTo>
                    <a:pt x="240" y="5"/>
                  </a:lnTo>
                  <a:lnTo>
                    <a:pt x="171" y="45"/>
                  </a:lnTo>
                  <a:lnTo>
                    <a:pt x="238" y="5"/>
                  </a:lnTo>
                  <a:lnTo>
                    <a:pt x="238" y="5"/>
                  </a:lnTo>
                  <a:lnTo>
                    <a:pt x="238" y="5"/>
                  </a:lnTo>
                  <a:lnTo>
                    <a:pt x="126" y="67"/>
                  </a:lnTo>
                  <a:lnTo>
                    <a:pt x="218" y="3"/>
                  </a:lnTo>
                  <a:lnTo>
                    <a:pt x="218" y="0"/>
                  </a:lnTo>
                  <a:lnTo>
                    <a:pt x="216" y="0"/>
                  </a:lnTo>
                  <a:lnTo>
                    <a:pt x="113" y="60"/>
                  </a:lnTo>
                  <a:lnTo>
                    <a:pt x="201" y="3"/>
                  </a:lnTo>
                  <a:lnTo>
                    <a:pt x="201" y="0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66CBC4"/>
            </a:solidFill>
            <a:ln w="9525">
              <a:solidFill>
                <a:srgbClr val="009999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</p:grpSp>
      <p:grpSp>
        <p:nvGrpSpPr>
          <p:cNvPr id="54" name="组合 53"/>
          <p:cNvGrpSpPr/>
          <p:nvPr>
            <p:custDataLst>
              <p:tags r:id="rId49"/>
            </p:custDataLst>
          </p:nvPr>
        </p:nvGrpSpPr>
        <p:grpSpPr>
          <a:xfrm>
            <a:off x="6409934" y="3246070"/>
            <a:ext cx="1481395" cy="1186229"/>
            <a:chOff x="6016625" y="3278188"/>
            <a:chExt cx="1481138" cy="1185863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55" name="Freeform 140"/>
            <p:cNvSpPr/>
            <p:nvPr>
              <p:custDataLst>
                <p:tags r:id="rId50"/>
              </p:custDataLst>
            </p:nvPr>
          </p:nvSpPr>
          <p:spPr bwMode="auto">
            <a:xfrm>
              <a:off x="6153220" y="3457576"/>
              <a:ext cx="1341438" cy="1006475"/>
            </a:xfrm>
            <a:custGeom>
              <a:avLst/>
              <a:gdLst>
                <a:gd name="T0" fmla="*/ 445 w 845"/>
                <a:gd name="T1" fmla="*/ 229 h 634"/>
                <a:gd name="T2" fmla="*/ 389 w 845"/>
                <a:gd name="T3" fmla="*/ 264 h 634"/>
                <a:gd name="T4" fmla="*/ 798 w 845"/>
                <a:gd name="T5" fmla="*/ 43 h 634"/>
                <a:gd name="T6" fmla="*/ 785 w 845"/>
                <a:gd name="T7" fmla="*/ 86 h 634"/>
                <a:gd name="T8" fmla="*/ 143 w 845"/>
                <a:gd name="T9" fmla="*/ 473 h 634"/>
                <a:gd name="T10" fmla="*/ 462 w 845"/>
                <a:gd name="T11" fmla="*/ 302 h 634"/>
                <a:gd name="T12" fmla="*/ 109 w 845"/>
                <a:gd name="T13" fmla="*/ 507 h 634"/>
                <a:gd name="T14" fmla="*/ 92 w 845"/>
                <a:gd name="T15" fmla="*/ 525 h 634"/>
                <a:gd name="T16" fmla="*/ 64 w 845"/>
                <a:gd name="T17" fmla="*/ 552 h 634"/>
                <a:gd name="T18" fmla="*/ 43 w 845"/>
                <a:gd name="T19" fmla="*/ 574 h 634"/>
                <a:gd name="T20" fmla="*/ 43 w 845"/>
                <a:gd name="T21" fmla="*/ 574 h 634"/>
                <a:gd name="T22" fmla="*/ 30 w 845"/>
                <a:gd name="T23" fmla="*/ 589 h 634"/>
                <a:gd name="T24" fmla="*/ 2 w 845"/>
                <a:gd name="T25" fmla="*/ 621 h 634"/>
                <a:gd name="T26" fmla="*/ 22 w 845"/>
                <a:gd name="T27" fmla="*/ 623 h 634"/>
                <a:gd name="T28" fmla="*/ 43 w 845"/>
                <a:gd name="T29" fmla="*/ 625 h 634"/>
                <a:gd name="T30" fmla="*/ 47 w 845"/>
                <a:gd name="T31" fmla="*/ 625 h 634"/>
                <a:gd name="T32" fmla="*/ 47 w 845"/>
                <a:gd name="T33" fmla="*/ 627 h 634"/>
                <a:gd name="T34" fmla="*/ 49 w 845"/>
                <a:gd name="T35" fmla="*/ 627 h 634"/>
                <a:gd name="T36" fmla="*/ 56 w 845"/>
                <a:gd name="T37" fmla="*/ 627 h 634"/>
                <a:gd name="T38" fmla="*/ 66 w 845"/>
                <a:gd name="T39" fmla="*/ 629 h 634"/>
                <a:gd name="T40" fmla="*/ 114 w 845"/>
                <a:gd name="T41" fmla="*/ 631 h 634"/>
                <a:gd name="T42" fmla="*/ 124 w 845"/>
                <a:gd name="T43" fmla="*/ 631 h 634"/>
                <a:gd name="T44" fmla="*/ 154 w 845"/>
                <a:gd name="T45" fmla="*/ 634 h 634"/>
                <a:gd name="T46" fmla="*/ 191 w 845"/>
                <a:gd name="T47" fmla="*/ 631 h 634"/>
                <a:gd name="T48" fmla="*/ 238 w 845"/>
                <a:gd name="T49" fmla="*/ 629 h 634"/>
                <a:gd name="T50" fmla="*/ 283 w 845"/>
                <a:gd name="T51" fmla="*/ 623 h 634"/>
                <a:gd name="T52" fmla="*/ 300 w 845"/>
                <a:gd name="T53" fmla="*/ 621 h 634"/>
                <a:gd name="T54" fmla="*/ 398 w 845"/>
                <a:gd name="T55" fmla="*/ 597 h 634"/>
                <a:gd name="T56" fmla="*/ 409 w 845"/>
                <a:gd name="T57" fmla="*/ 593 h 634"/>
                <a:gd name="T58" fmla="*/ 430 w 845"/>
                <a:gd name="T59" fmla="*/ 584 h 634"/>
                <a:gd name="T60" fmla="*/ 505 w 845"/>
                <a:gd name="T61" fmla="*/ 548 h 634"/>
                <a:gd name="T62" fmla="*/ 505 w 845"/>
                <a:gd name="T63" fmla="*/ 537 h 634"/>
                <a:gd name="T64" fmla="*/ 606 w 845"/>
                <a:gd name="T65" fmla="*/ 475 h 634"/>
                <a:gd name="T66" fmla="*/ 644 w 845"/>
                <a:gd name="T67" fmla="*/ 439 h 634"/>
                <a:gd name="T68" fmla="*/ 683 w 845"/>
                <a:gd name="T69" fmla="*/ 392 h 634"/>
                <a:gd name="T70" fmla="*/ 691 w 845"/>
                <a:gd name="T71" fmla="*/ 383 h 634"/>
                <a:gd name="T72" fmla="*/ 272 w 845"/>
                <a:gd name="T73" fmla="*/ 608 h 634"/>
                <a:gd name="T74" fmla="*/ 263 w 845"/>
                <a:gd name="T75" fmla="*/ 589 h 634"/>
                <a:gd name="T76" fmla="*/ 193 w 845"/>
                <a:gd name="T77" fmla="*/ 608 h 634"/>
                <a:gd name="T78" fmla="*/ 766 w 845"/>
                <a:gd name="T79" fmla="*/ 255 h 634"/>
                <a:gd name="T80" fmla="*/ 775 w 845"/>
                <a:gd name="T81" fmla="*/ 240 h 634"/>
                <a:gd name="T82" fmla="*/ 787 w 845"/>
                <a:gd name="T83" fmla="*/ 206 h 634"/>
                <a:gd name="T84" fmla="*/ 787 w 845"/>
                <a:gd name="T85" fmla="*/ 206 h 634"/>
                <a:gd name="T86" fmla="*/ 790 w 845"/>
                <a:gd name="T87" fmla="*/ 199 h 634"/>
                <a:gd name="T88" fmla="*/ 792 w 845"/>
                <a:gd name="T89" fmla="*/ 197 h 634"/>
                <a:gd name="T90" fmla="*/ 792 w 845"/>
                <a:gd name="T91" fmla="*/ 193 h 634"/>
                <a:gd name="T92" fmla="*/ 794 w 845"/>
                <a:gd name="T93" fmla="*/ 193 h 634"/>
                <a:gd name="T94" fmla="*/ 800 w 845"/>
                <a:gd name="T95" fmla="*/ 174 h 634"/>
                <a:gd name="T96" fmla="*/ 807 w 845"/>
                <a:gd name="T97" fmla="*/ 157 h 634"/>
                <a:gd name="T98" fmla="*/ 813 w 845"/>
                <a:gd name="T99" fmla="*/ 135 h 634"/>
                <a:gd name="T100" fmla="*/ 815 w 845"/>
                <a:gd name="T101" fmla="*/ 129 h 634"/>
                <a:gd name="T102" fmla="*/ 817 w 845"/>
                <a:gd name="T103" fmla="*/ 120 h 634"/>
                <a:gd name="T104" fmla="*/ 817 w 845"/>
                <a:gd name="T105" fmla="*/ 118 h 634"/>
                <a:gd name="T106" fmla="*/ 817 w 845"/>
                <a:gd name="T107" fmla="*/ 116 h 634"/>
                <a:gd name="T108" fmla="*/ 824 w 845"/>
                <a:gd name="T109" fmla="*/ 95 h 634"/>
                <a:gd name="T110" fmla="*/ 473 w 845"/>
                <a:gd name="T111" fmla="*/ 296 h 634"/>
                <a:gd name="T112" fmla="*/ 186 w 845"/>
                <a:gd name="T113" fmla="*/ 460 h 634"/>
                <a:gd name="T114" fmla="*/ 830 w 845"/>
                <a:gd name="T115" fmla="*/ 75 h 634"/>
                <a:gd name="T116" fmla="*/ 238 w 845"/>
                <a:gd name="T117" fmla="*/ 400 h 634"/>
                <a:gd name="T118" fmla="*/ 345 w 845"/>
                <a:gd name="T119" fmla="*/ 304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45" h="634">
                  <a:moveTo>
                    <a:pt x="845" y="0"/>
                  </a:moveTo>
                  <a:lnTo>
                    <a:pt x="845" y="0"/>
                  </a:lnTo>
                  <a:lnTo>
                    <a:pt x="417" y="246"/>
                  </a:lnTo>
                  <a:lnTo>
                    <a:pt x="445" y="229"/>
                  </a:lnTo>
                  <a:lnTo>
                    <a:pt x="445" y="229"/>
                  </a:lnTo>
                  <a:lnTo>
                    <a:pt x="445" y="229"/>
                  </a:lnTo>
                  <a:lnTo>
                    <a:pt x="445" y="229"/>
                  </a:lnTo>
                  <a:lnTo>
                    <a:pt x="445" y="229"/>
                  </a:lnTo>
                  <a:lnTo>
                    <a:pt x="445" y="229"/>
                  </a:lnTo>
                  <a:lnTo>
                    <a:pt x="432" y="236"/>
                  </a:lnTo>
                  <a:lnTo>
                    <a:pt x="432" y="236"/>
                  </a:lnTo>
                  <a:lnTo>
                    <a:pt x="394" y="261"/>
                  </a:lnTo>
                  <a:lnTo>
                    <a:pt x="394" y="261"/>
                  </a:lnTo>
                  <a:lnTo>
                    <a:pt x="394" y="261"/>
                  </a:lnTo>
                  <a:lnTo>
                    <a:pt x="389" y="264"/>
                  </a:lnTo>
                  <a:lnTo>
                    <a:pt x="389" y="264"/>
                  </a:lnTo>
                  <a:lnTo>
                    <a:pt x="389" y="266"/>
                  </a:lnTo>
                  <a:lnTo>
                    <a:pt x="389" y="266"/>
                  </a:lnTo>
                  <a:lnTo>
                    <a:pt x="389" y="266"/>
                  </a:lnTo>
                  <a:lnTo>
                    <a:pt x="804" y="26"/>
                  </a:lnTo>
                  <a:lnTo>
                    <a:pt x="306" y="328"/>
                  </a:lnTo>
                  <a:lnTo>
                    <a:pt x="304" y="330"/>
                  </a:lnTo>
                  <a:lnTo>
                    <a:pt x="306" y="330"/>
                  </a:lnTo>
                  <a:lnTo>
                    <a:pt x="798" y="43"/>
                  </a:lnTo>
                  <a:lnTo>
                    <a:pt x="246" y="379"/>
                  </a:lnTo>
                  <a:lnTo>
                    <a:pt x="246" y="379"/>
                  </a:lnTo>
                  <a:lnTo>
                    <a:pt x="246" y="379"/>
                  </a:lnTo>
                  <a:lnTo>
                    <a:pt x="796" y="63"/>
                  </a:lnTo>
                  <a:lnTo>
                    <a:pt x="195" y="424"/>
                  </a:lnTo>
                  <a:lnTo>
                    <a:pt x="195" y="426"/>
                  </a:lnTo>
                  <a:lnTo>
                    <a:pt x="195" y="426"/>
                  </a:lnTo>
                  <a:lnTo>
                    <a:pt x="785" y="86"/>
                  </a:lnTo>
                  <a:lnTo>
                    <a:pt x="152" y="465"/>
                  </a:lnTo>
                  <a:lnTo>
                    <a:pt x="152" y="467"/>
                  </a:lnTo>
                  <a:lnTo>
                    <a:pt x="152" y="467"/>
                  </a:lnTo>
                  <a:lnTo>
                    <a:pt x="593" y="212"/>
                  </a:lnTo>
                  <a:lnTo>
                    <a:pt x="143" y="473"/>
                  </a:lnTo>
                  <a:lnTo>
                    <a:pt x="143" y="473"/>
                  </a:lnTo>
                  <a:lnTo>
                    <a:pt x="143" y="473"/>
                  </a:lnTo>
                  <a:lnTo>
                    <a:pt x="143" y="473"/>
                  </a:lnTo>
                  <a:lnTo>
                    <a:pt x="143" y="475"/>
                  </a:lnTo>
                  <a:lnTo>
                    <a:pt x="143" y="475"/>
                  </a:lnTo>
                  <a:lnTo>
                    <a:pt x="143" y="475"/>
                  </a:lnTo>
                  <a:lnTo>
                    <a:pt x="757" y="120"/>
                  </a:lnTo>
                  <a:lnTo>
                    <a:pt x="114" y="501"/>
                  </a:lnTo>
                  <a:lnTo>
                    <a:pt x="114" y="501"/>
                  </a:lnTo>
                  <a:lnTo>
                    <a:pt x="116" y="501"/>
                  </a:lnTo>
                  <a:lnTo>
                    <a:pt x="462" y="302"/>
                  </a:lnTo>
                  <a:lnTo>
                    <a:pt x="109" y="505"/>
                  </a:lnTo>
                  <a:lnTo>
                    <a:pt x="109" y="507"/>
                  </a:lnTo>
                  <a:lnTo>
                    <a:pt x="109" y="507"/>
                  </a:lnTo>
                  <a:lnTo>
                    <a:pt x="109" y="507"/>
                  </a:lnTo>
                  <a:lnTo>
                    <a:pt x="109" y="507"/>
                  </a:lnTo>
                  <a:lnTo>
                    <a:pt x="109" y="507"/>
                  </a:lnTo>
                  <a:lnTo>
                    <a:pt x="109" y="507"/>
                  </a:lnTo>
                  <a:lnTo>
                    <a:pt x="109" y="507"/>
                  </a:lnTo>
                  <a:lnTo>
                    <a:pt x="109" y="507"/>
                  </a:lnTo>
                  <a:lnTo>
                    <a:pt x="109" y="507"/>
                  </a:lnTo>
                  <a:lnTo>
                    <a:pt x="708" y="161"/>
                  </a:lnTo>
                  <a:lnTo>
                    <a:pt x="92" y="522"/>
                  </a:lnTo>
                  <a:lnTo>
                    <a:pt x="92" y="522"/>
                  </a:lnTo>
                  <a:lnTo>
                    <a:pt x="92" y="525"/>
                  </a:lnTo>
                  <a:lnTo>
                    <a:pt x="92" y="525"/>
                  </a:lnTo>
                  <a:lnTo>
                    <a:pt x="92" y="525"/>
                  </a:lnTo>
                  <a:lnTo>
                    <a:pt x="92" y="525"/>
                  </a:lnTo>
                  <a:lnTo>
                    <a:pt x="92" y="525"/>
                  </a:lnTo>
                  <a:lnTo>
                    <a:pt x="92" y="525"/>
                  </a:lnTo>
                  <a:lnTo>
                    <a:pt x="92" y="525"/>
                  </a:lnTo>
                  <a:lnTo>
                    <a:pt x="753" y="144"/>
                  </a:lnTo>
                  <a:lnTo>
                    <a:pt x="64" y="552"/>
                  </a:lnTo>
                  <a:lnTo>
                    <a:pt x="64" y="552"/>
                  </a:lnTo>
                  <a:lnTo>
                    <a:pt x="64" y="552"/>
                  </a:lnTo>
                  <a:lnTo>
                    <a:pt x="357" y="383"/>
                  </a:lnTo>
                  <a:lnTo>
                    <a:pt x="60" y="557"/>
                  </a:lnTo>
                  <a:lnTo>
                    <a:pt x="60" y="557"/>
                  </a:lnTo>
                  <a:lnTo>
                    <a:pt x="60" y="557"/>
                  </a:lnTo>
                  <a:lnTo>
                    <a:pt x="60" y="557"/>
                  </a:lnTo>
                  <a:lnTo>
                    <a:pt x="60" y="557"/>
                  </a:lnTo>
                  <a:lnTo>
                    <a:pt x="700" y="189"/>
                  </a:lnTo>
                  <a:lnTo>
                    <a:pt x="43" y="574"/>
                  </a:lnTo>
                  <a:lnTo>
                    <a:pt x="43" y="574"/>
                  </a:lnTo>
                  <a:lnTo>
                    <a:pt x="43" y="574"/>
                  </a:lnTo>
                  <a:lnTo>
                    <a:pt x="43" y="574"/>
                  </a:lnTo>
                  <a:lnTo>
                    <a:pt x="43" y="574"/>
                  </a:lnTo>
                  <a:lnTo>
                    <a:pt x="43" y="574"/>
                  </a:lnTo>
                  <a:lnTo>
                    <a:pt x="43" y="574"/>
                  </a:lnTo>
                  <a:lnTo>
                    <a:pt x="43" y="574"/>
                  </a:lnTo>
                  <a:lnTo>
                    <a:pt x="43" y="574"/>
                  </a:lnTo>
                  <a:lnTo>
                    <a:pt x="678" y="208"/>
                  </a:lnTo>
                  <a:lnTo>
                    <a:pt x="30" y="589"/>
                  </a:lnTo>
                  <a:lnTo>
                    <a:pt x="30" y="589"/>
                  </a:lnTo>
                  <a:lnTo>
                    <a:pt x="30" y="589"/>
                  </a:lnTo>
                  <a:lnTo>
                    <a:pt x="30" y="589"/>
                  </a:lnTo>
                  <a:lnTo>
                    <a:pt x="30" y="589"/>
                  </a:lnTo>
                  <a:lnTo>
                    <a:pt x="30" y="589"/>
                  </a:lnTo>
                  <a:lnTo>
                    <a:pt x="30" y="589"/>
                  </a:lnTo>
                  <a:lnTo>
                    <a:pt x="30" y="589"/>
                  </a:lnTo>
                  <a:lnTo>
                    <a:pt x="30" y="589"/>
                  </a:lnTo>
                  <a:lnTo>
                    <a:pt x="755" y="169"/>
                  </a:lnTo>
                  <a:lnTo>
                    <a:pt x="0" y="621"/>
                  </a:lnTo>
                  <a:lnTo>
                    <a:pt x="0" y="621"/>
                  </a:lnTo>
                  <a:lnTo>
                    <a:pt x="0" y="621"/>
                  </a:lnTo>
                  <a:lnTo>
                    <a:pt x="203" y="505"/>
                  </a:lnTo>
                  <a:lnTo>
                    <a:pt x="2" y="621"/>
                  </a:lnTo>
                  <a:lnTo>
                    <a:pt x="2" y="621"/>
                  </a:lnTo>
                  <a:lnTo>
                    <a:pt x="2" y="621"/>
                  </a:lnTo>
                  <a:lnTo>
                    <a:pt x="2" y="621"/>
                  </a:lnTo>
                  <a:lnTo>
                    <a:pt x="2" y="621"/>
                  </a:lnTo>
                  <a:lnTo>
                    <a:pt x="2" y="621"/>
                  </a:lnTo>
                  <a:lnTo>
                    <a:pt x="2" y="621"/>
                  </a:lnTo>
                  <a:lnTo>
                    <a:pt x="740" y="197"/>
                  </a:lnTo>
                  <a:lnTo>
                    <a:pt x="22" y="623"/>
                  </a:lnTo>
                  <a:lnTo>
                    <a:pt x="22" y="623"/>
                  </a:lnTo>
                  <a:lnTo>
                    <a:pt x="22" y="625"/>
                  </a:lnTo>
                  <a:lnTo>
                    <a:pt x="734" y="212"/>
                  </a:lnTo>
                  <a:lnTo>
                    <a:pt x="41" y="625"/>
                  </a:lnTo>
                  <a:lnTo>
                    <a:pt x="41" y="625"/>
                  </a:lnTo>
                  <a:lnTo>
                    <a:pt x="41" y="627"/>
                  </a:lnTo>
                  <a:lnTo>
                    <a:pt x="276" y="490"/>
                  </a:lnTo>
                  <a:lnTo>
                    <a:pt x="43" y="625"/>
                  </a:lnTo>
                  <a:lnTo>
                    <a:pt x="43" y="625"/>
                  </a:lnTo>
                  <a:lnTo>
                    <a:pt x="43" y="625"/>
                  </a:lnTo>
                  <a:lnTo>
                    <a:pt x="43" y="627"/>
                  </a:lnTo>
                  <a:lnTo>
                    <a:pt x="43" y="627"/>
                  </a:lnTo>
                  <a:lnTo>
                    <a:pt x="43" y="627"/>
                  </a:lnTo>
                  <a:lnTo>
                    <a:pt x="411" y="415"/>
                  </a:lnTo>
                  <a:lnTo>
                    <a:pt x="47" y="625"/>
                  </a:lnTo>
                  <a:lnTo>
                    <a:pt x="47" y="625"/>
                  </a:lnTo>
                  <a:lnTo>
                    <a:pt x="47" y="625"/>
                  </a:lnTo>
                  <a:lnTo>
                    <a:pt x="47" y="625"/>
                  </a:lnTo>
                  <a:lnTo>
                    <a:pt x="47" y="625"/>
                  </a:lnTo>
                  <a:lnTo>
                    <a:pt x="47" y="627"/>
                  </a:lnTo>
                  <a:lnTo>
                    <a:pt x="47" y="627"/>
                  </a:lnTo>
                  <a:lnTo>
                    <a:pt x="47" y="627"/>
                  </a:lnTo>
                  <a:lnTo>
                    <a:pt x="47" y="627"/>
                  </a:lnTo>
                  <a:lnTo>
                    <a:pt x="47" y="627"/>
                  </a:lnTo>
                  <a:lnTo>
                    <a:pt x="310" y="475"/>
                  </a:lnTo>
                  <a:lnTo>
                    <a:pt x="49" y="627"/>
                  </a:lnTo>
                  <a:lnTo>
                    <a:pt x="49" y="627"/>
                  </a:lnTo>
                  <a:lnTo>
                    <a:pt x="49" y="627"/>
                  </a:lnTo>
                  <a:lnTo>
                    <a:pt x="49" y="627"/>
                  </a:lnTo>
                  <a:lnTo>
                    <a:pt x="49" y="627"/>
                  </a:lnTo>
                  <a:lnTo>
                    <a:pt x="49" y="627"/>
                  </a:lnTo>
                  <a:lnTo>
                    <a:pt x="49" y="627"/>
                  </a:lnTo>
                  <a:lnTo>
                    <a:pt x="627" y="294"/>
                  </a:lnTo>
                  <a:lnTo>
                    <a:pt x="56" y="627"/>
                  </a:lnTo>
                  <a:lnTo>
                    <a:pt x="56" y="627"/>
                  </a:lnTo>
                  <a:lnTo>
                    <a:pt x="56" y="627"/>
                  </a:lnTo>
                  <a:lnTo>
                    <a:pt x="56" y="627"/>
                  </a:lnTo>
                  <a:lnTo>
                    <a:pt x="56" y="627"/>
                  </a:lnTo>
                  <a:lnTo>
                    <a:pt x="56" y="627"/>
                  </a:lnTo>
                  <a:lnTo>
                    <a:pt x="56" y="627"/>
                  </a:lnTo>
                  <a:lnTo>
                    <a:pt x="672" y="274"/>
                  </a:lnTo>
                  <a:lnTo>
                    <a:pt x="66" y="629"/>
                  </a:lnTo>
                  <a:lnTo>
                    <a:pt x="66" y="629"/>
                  </a:lnTo>
                  <a:lnTo>
                    <a:pt x="66" y="629"/>
                  </a:lnTo>
                  <a:lnTo>
                    <a:pt x="66" y="629"/>
                  </a:lnTo>
                  <a:lnTo>
                    <a:pt x="66" y="629"/>
                  </a:lnTo>
                  <a:lnTo>
                    <a:pt x="66" y="629"/>
                  </a:lnTo>
                  <a:lnTo>
                    <a:pt x="66" y="629"/>
                  </a:lnTo>
                  <a:lnTo>
                    <a:pt x="66" y="629"/>
                  </a:lnTo>
                  <a:lnTo>
                    <a:pt x="745" y="238"/>
                  </a:lnTo>
                  <a:lnTo>
                    <a:pt x="96" y="629"/>
                  </a:lnTo>
                  <a:lnTo>
                    <a:pt x="96" y="631"/>
                  </a:lnTo>
                  <a:lnTo>
                    <a:pt x="96" y="631"/>
                  </a:lnTo>
                  <a:lnTo>
                    <a:pt x="706" y="279"/>
                  </a:lnTo>
                  <a:lnTo>
                    <a:pt x="114" y="631"/>
                  </a:lnTo>
                  <a:lnTo>
                    <a:pt x="114" y="631"/>
                  </a:lnTo>
                  <a:lnTo>
                    <a:pt x="114" y="631"/>
                  </a:lnTo>
                  <a:lnTo>
                    <a:pt x="653" y="321"/>
                  </a:lnTo>
                  <a:lnTo>
                    <a:pt x="124" y="631"/>
                  </a:lnTo>
                  <a:lnTo>
                    <a:pt x="124" y="631"/>
                  </a:lnTo>
                  <a:lnTo>
                    <a:pt x="124" y="631"/>
                  </a:lnTo>
                  <a:lnTo>
                    <a:pt x="124" y="631"/>
                  </a:lnTo>
                  <a:lnTo>
                    <a:pt x="124" y="631"/>
                  </a:lnTo>
                  <a:lnTo>
                    <a:pt x="124" y="631"/>
                  </a:lnTo>
                  <a:lnTo>
                    <a:pt x="124" y="631"/>
                  </a:lnTo>
                  <a:lnTo>
                    <a:pt x="124" y="631"/>
                  </a:lnTo>
                  <a:lnTo>
                    <a:pt x="124" y="631"/>
                  </a:lnTo>
                  <a:lnTo>
                    <a:pt x="124" y="631"/>
                  </a:lnTo>
                  <a:lnTo>
                    <a:pt x="723" y="287"/>
                  </a:lnTo>
                  <a:lnTo>
                    <a:pt x="154" y="631"/>
                  </a:lnTo>
                  <a:lnTo>
                    <a:pt x="152" y="634"/>
                  </a:lnTo>
                  <a:lnTo>
                    <a:pt x="154" y="634"/>
                  </a:lnTo>
                  <a:lnTo>
                    <a:pt x="700" y="317"/>
                  </a:lnTo>
                  <a:lnTo>
                    <a:pt x="176" y="631"/>
                  </a:lnTo>
                  <a:lnTo>
                    <a:pt x="176" y="631"/>
                  </a:lnTo>
                  <a:lnTo>
                    <a:pt x="176" y="631"/>
                  </a:lnTo>
                  <a:lnTo>
                    <a:pt x="665" y="349"/>
                  </a:lnTo>
                  <a:lnTo>
                    <a:pt x="191" y="631"/>
                  </a:lnTo>
                  <a:lnTo>
                    <a:pt x="191" y="631"/>
                  </a:lnTo>
                  <a:lnTo>
                    <a:pt x="191" y="631"/>
                  </a:lnTo>
                  <a:lnTo>
                    <a:pt x="659" y="362"/>
                  </a:lnTo>
                  <a:lnTo>
                    <a:pt x="206" y="631"/>
                  </a:lnTo>
                  <a:lnTo>
                    <a:pt x="206" y="631"/>
                  </a:lnTo>
                  <a:lnTo>
                    <a:pt x="206" y="631"/>
                  </a:lnTo>
                  <a:lnTo>
                    <a:pt x="691" y="351"/>
                  </a:lnTo>
                  <a:lnTo>
                    <a:pt x="235" y="629"/>
                  </a:lnTo>
                  <a:lnTo>
                    <a:pt x="235" y="629"/>
                  </a:lnTo>
                  <a:lnTo>
                    <a:pt x="238" y="629"/>
                  </a:lnTo>
                  <a:lnTo>
                    <a:pt x="680" y="373"/>
                  </a:lnTo>
                  <a:lnTo>
                    <a:pt x="272" y="625"/>
                  </a:lnTo>
                  <a:lnTo>
                    <a:pt x="272" y="625"/>
                  </a:lnTo>
                  <a:lnTo>
                    <a:pt x="272" y="625"/>
                  </a:lnTo>
                  <a:lnTo>
                    <a:pt x="597" y="439"/>
                  </a:lnTo>
                  <a:lnTo>
                    <a:pt x="283" y="623"/>
                  </a:lnTo>
                  <a:lnTo>
                    <a:pt x="283" y="623"/>
                  </a:lnTo>
                  <a:lnTo>
                    <a:pt x="283" y="623"/>
                  </a:lnTo>
                  <a:lnTo>
                    <a:pt x="283" y="623"/>
                  </a:lnTo>
                  <a:lnTo>
                    <a:pt x="283" y="623"/>
                  </a:lnTo>
                  <a:lnTo>
                    <a:pt x="283" y="623"/>
                  </a:lnTo>
                  <a:lnTo>
                    <a:pt x="283" y="623"/>
                  </a:lnTo>
                  <a:lnTo>
                    <a:pt x="625" y="426"/>
                  </a:lnTo>
                  <a:lnTo>
                    <a:pt x="300" y="621"/>
                  </a:lnTo>
                  <a:lnTo>
                    <a:pt x="300" y="621"/>
                  </a:lnTo>
                  <a:lnTo>
                    <a:pt x="300" y="621"/>
                  </a:lnTo>
                  <a:lnTo>
                    <a:pt x="650" y="420"/>
                  </a:lnTo>
                  <a:lnTo>
                    <a:pt x="345" y="610"/>
                  </a:lnTo>
                  <a:lnTo>
                    <a:pt x="345" y="610"/>
                  </a:lnTo>
                  <a:lnTo>
                    <a:pt x="347" y="612"/>
                  </a:lnTo>
                  <a:lnTo>
                    <a:pt x="625" y="450"/>
                  </a:lnTo>
                  <a:lnTo>
                    <a:pt x="398" y="595"/>
                  </a:lnTo>
                  <a:lnTo>
                    <a:pt x="398" y="597"/>
                  </a:lnTo>
                  <a:lnTo>
                    <a:pt x="398" y="597"/>
                  </a:lnTo>
                  <a:lnTo>
                    <a:pt x="400" y="595"/>
                  </a:lnTo>
                  <a:lnTo>
                    <a:pt x="400" y="595"/>
                  </a:lnTo>
                  <a:lnTo>
                    <a:pt x="400" y="595"/>
                  </a:lnTo>
                  <a:lnTo>
                    <a:pt x="400" y="595"/>
                  </a:lnTo>
                  <a:lnTo>
                    <a:pt x="400" y="595"/>
                  </a:lnTo>
                  <a:lnTo>
                    <a:pt x="509" y="533"/>
                  </a:lnTo>
                  <a:lnTo>
                    <a:pt x="409" y="593"/>
                  </a:lnTo>
                  <a:lnTo>
                    <a:pt x="409" y="593"/>
                  </a:lnTo>
                  <a:lnTo>
                    <a:pt x="409" y="593"/>
                  </a:lnTo>
                  <a:lnTo>
                    <a:pt x="409" y="593"/>
                  </a:lnTo>
                  <a:lnTo>
                    <a:pt x="409" y="593"/>
                  </a:lnTo>
                  <a:lnTo>
                    <a:pt x="409" y="593"/>
                  </a:lnTo>
                  <a:lnTo>
                    <a:pt x="409" y="593"/>
                  </a:lnTo>
                  <a:lnTo>
                    <a:pt x="550" y="512"/>
                  </a:lnTo>
                  <a:lnTo>
                    <a:pt x="430" y="584"/>
                  </a:lnTo>
                  <a:lnTo>
                    <a:pt x="430" y="584"/>
                  </a:lnTo>
                  <a:lnTo>
                    <a:pt x="430" y="584"/>
                  </a:lnTo>
                  <a:lnTo>
                    <a:pt x="567" y="505"/>
                  </a:lnTo>
                  <a:lnTo>
                    <a:pt x="494" y="554"/>
                  </a:lnTo>
                  <a:lnTo>
                    <a:pt x="494" y="554"/>
                  </a:lnTo>
                  <a:lnTo>
                    <a:pt x="494" y="554"/>
                  </a:lnTo>
                  <a:lnTo>
                    <a:pt x="505" y="548"/>
                  </a:lnTo>
                  <a:lnTo>
                    <a:pt x="505" y="548"/>
                  </a:lnTo>
                  <a:lnTo>
                    <a:pt x="505" y="548"/>
                  </a:lnTo>
                  <a:lnTo>
                    <a:pt x="580" y="497"/>
                  </a:lnTo>
                  <a:lnTo>
                    <a:pt x="582" y="497"/>
                  </a:lnTo>
                  <a:lnTo>
                    <a:pt x="580" y="497"/>
                  </a:lnTo>
                  <a:lnTo>
                    <a:pt x="477" y="557"/>
                  </a:lnTo>
                  <a:lnTo>
                    <a:pt x="597" y="484"/>
                  </a:lnTo>
                  <a:lnTo>
                    <a:pt x="597" y="484"/>
                  </a:lnTo>
                  <a:lnTo>
                    <a:pt x="597" y="484"/>
                  </a:lnTo>
                  <a:lnTo>
                    <a:pt x="505" y="537"/>
                  </a:lnTo>
                  <a:lnTo>
                    <a:pt x="603" y="477"/>
                  </a:lnTo>
                  <a:lnTo>
                    <a:pt x="603" y="477"/>
                  </a:lnTo>
                  <a:lnTo>
                    <a:pt x="603" y="477"/>
                  </a:lnTo>
                  <a:lnTo>
                    <a:pt x="603" y="477"/>
                  </a:lnTo>
                  <a:lnTo>
                    <a:pt x="603" y="477"/>
                  </a:lnTo>
                  <a:lnTo>
                    <a:pt x="606" y="477"/>
                  </a:lnTo>
                  <a:lnTo>
                    <a:pt x="606" y="475"/>
                  </a:lnTo>
                  <a:lnTo>
                    <a:pt x="606" y="475"/>
                  </a:lnTo>
                  <a:lnTo>
                    <a:pt x="606" y="475"/>
                  </a:lnTo>
                  <a:lnTo>
                    <a:pt x="606" y="475"/>
                  </a:lnTo>
                  <a:lnTo>
                    <a:pt x="606" y="475"/>
                  </a:lnTo>
                  <a:lnTo>
                    <a:pt x="606" y="475"/>
                  </a:lnTo>
                  <a:lnTo>
                    <a:pt x="415" y="584"/>
                  </a:lnTo>
                  <a:lnTo>
                    <a:pt x="644" y="439"/>
                  </a:lnTo>
                  <a:lnTo>
                    <a:pt x="644" y="439"/>
                  </a:lnTo>
                  <a:lnTo>
                    <a:pt x="644" y="439"/>
                  </a:lnTo>
                  <a:lnTo>
                    <a:pt x="368" y="597"/>
                  </a:lnTo>
                  <a:lnTo>
                    <a:pt x="674" y="405"/>
                  </a:lnTo>
                  <a:lnTo>
                    <a:pt x="674" y="405"/>
                  </a:lnTo>
                  <a:lnTo>
                    <a:pt x="674" y="405"/>
                  </a:lnTo>
                  <a:lnTo>
                    <a:pt x="360" y="587"/>
                  </a:lnTo>
                  <a:lnTo>
                    <a:pt x="683" y="392"/>
                  </a:lnTo>
                  <a:lnTo>
                    <a:pt x="685" y="392"/>
                  </a:lnTo>
                  <a:lnTo>
                    <a:pt x="683" y="392"/>
                  </a:lnTo>
                  <a:lnTo>
                    <a:pt x="377" y="567"/>
                  </a:lnTo>
                  <a:lnTo>
                    <a:pt x="691" y="383"/>
                  </a:lnTo>
                  <a:lnTo>
                    <a:pt x="691" y="383"/>
                  </a:lnTo>
                  <a:lnTo>
                    <a:pt x="691" y="383"/>
                  </a:lnTo>
                  <a:lnTo>
                    <a:pt x="691" y="383"/>
                  </a:lnTo>
                  <a:lnTo>
                    <a:pt x="691" y="383"/>
                  </a:lnTo>
                  <a:lnTo>
                    <a:pt x="691" y="383"/>
                  </a:lnTo>
                  <a:lnTo>
                    <a:pt x="691" y="383"/>
                  </a:lnTo>
                  <a:lnTo>
                    <a:pt x="691" y="383"/>
                  </a:lnTo>
                  <a:lnTo>
                    <a:pt x="689" y="383"/>
                  </a:lnTo>
                  <a:lnTo>
                    <a:pt x="689" y="383"/>
                  </a:lnTo>
                  <a:lnTo>
                    <a:pt x="302" y="606"/>
                  </a:lnTo>
                  <a:lnTo>
                    <a:pt x="710" y="356"/>
                  </a:lnTo>
                  <a:lnTo>
                    <a:pt x="710" y="356"/>
                  </a:lnTo>
                  <a:lnTo>
                    <a:pt x="710" y="356"/>
                  </a:lnTo>
                  <a:lnTo>
                    <a:pt x="272" y="608"/>
                  </a:lnTo>
                  <a:lnTo>
                    <a:pt x="725" y="332"/>
                  </a:lnTo>
                  <a:lnTo>
                    <a:pt x="725" y="330"/>
                  </a:lnTo>
                  <a:lnTo>
                    <a:pt x="725" y="330"/>
                  </a:lnTo>
                  <a:lnTo>
                    <a:pt x="280" y="587"/>
                  </a:lnTo>
                  <a:lnTo>
                    <a:pt x="734" y="319"/>
                  </a:lnTo>
                  <a:lnTo>
                    <a:pt x="734" y="319"/>
                  </a:lnTo>
                  <a:lnTo>
                    <a:pt x="732" y="319"/>
                  </a:lnTo>
                  <a:lnTo>
                    <a:pt x="263" y="589"/>
                  </a:lnTo>
                  <a:lnTo>
                    <a:pt x="740" y="306"/>
                  </a:lnTo>
                  <a:lnTo>
                    <a:pt x="740" y="306"/>
                  </a:lnTo>
                  <a:lnTo>
                    <a:pt x="740" y="306"/>
                  </a:lnTo>
                  <a:lnTo>
                    <a:pt x="227" y="602"/>
                  </a:lnTo>
                  <a:lnTo>
                    <a:pt x="751" y="289"/>
                  </a:lnTo>
                  <a:lnTo>
                    <a:pt x="751" y="287"/>
                  </a:lnTo>
                  <a:lnTo>
                    <a:pt x="751" y="287"/>
                  </a:lnTo>
                  <a:lnTo>
                    <a:pt x="193" y="608"/>
                  </a:lnTo>
                  <a:lnTo>
                    <a:pt x="762" y="264"/>
                  </a:lnTo>
                  <a:lnTo>
                    <a:pt x="762" y="264"/>
                  </a:lnTo>
                  <a:lnTo>
                    <a:pt x="762" y="264"/>
                  </a:lnTo>
                  <a:lnTo>
                    <a:pt x="240" y="565"/>
                  </a:lnTo>
                  <a:lnTo>
                    <a:pt x="766" y="255"/>
                  </a:lnTo>
                  <a:lnTo>
                    <a:pt x="766" y="255"/>
                  </a:lnTo>
                  <a:lnTo>
                    <a:pt x="766" y="255"/>
                  </a:lnTo>
                  <a:lnTo>
                    <a:pt x="766" y="255"/>
                  </a:lnTo>
                  <a:lnTo>
                    <a:pt x="766" y="255"/>
                  </a:lnTo>
                  <a:lnTo>
                    <a:pt x="766" y="255"/>
                  </a:lnTo>
                  <a:lnTo>
                    <a:pt x="766" y="255"/>
                  </a:lnTo>
                  <a:lnTo>
                    <a:pt x="766" y="255"/>
                  </a:lnTo>
                  <a:lnTo>
                    <a:pt x="766" y="255"/>
                  </a:lnTo>
                  <a:lnTo>
                    <a:pt x="766" y="255"/>
                  </a:lnTo>
                  <a:lnTo>
                    <a:pt x="182" y="593"/>
                  </a:lnTo>
                  <a:lnTo>
                    <a:pt x="775" y="240"/>
                  </a:lnTo>
                  <a:lnTo>
                    <a:pt x="775" y="240"/>
                  </a:lnTo>
                  <a:lnTo>
                    <a:pt x="772" y="240"/>
                  </a:lnTo>
                  <a:lnTo>
                    <a:pt x="137" y="606"/>
                  </a:lnTo>
                  <a:lnTo>
                    <a:pt x="785" y="214"/>
                  </a:lnTo>
                  <a:lnTo>
                    <a:pt x="785" y="214"/>
                  </a:lnTo>
                  <a:lnTo>
                    <a:pt x="783" y="214"/>
                  </a:lnTo>
                  <a:lnTo>
                    <a:pt x="182" y="561"/>
                  </a:lnTo>
                  <a:lnTo>
                    <a:pt x="787" y="206"/>
                  </a:lnTo>
                  <a:lnTo>
                    <a:pt x="787" y="206"/>
                  </a:lnTo>
                  <a:lnTo>
                    <a:pt x="787" y="206"/>
                  </a:lnTo>
                  <a:lnTo>
                    <a:pt x="787" y="206"/>
                  </a:lnTo>
                  <a:lnTo>
                    <a:pt x="787" y="206"/>
                  </a:lnTo>
                  <a:lnTo>
                    <a:pt x="787" y="206"/>
                  </a:lnTo>
                  <a:lnTo>
                    <a:pt x="787" y="206"/>
                  </a:lnTo>
                  <a:lnTo>
                    <a:pt x="787" y="206"/>
                  </a:lnTo>
                  <a:lnTo>
                    <a:pt x="787" y="206"/>
                  </a:lnTo>
                  <a:lnTo>
                    <a:pt x="221" y="533"/>
                  </a:lnTo>
                  <a:lnTo>
                    <a:pt x="790" y="199"/>
                  </a:lnTo>
                  <a:lnTo>
                    <a:pt x="790" y="199"/>
                  </a:lnTo>
                  <a:lnTo>
                    <a:pt x="792" y="199"/>
                  </a:lnTo>
                  <a:lnTo>
                    <a:pt x="792" y="199"/>
                  </a:lnTo>
                  <a:lnTo>
                    <a:pt x="790" y="199"/>
                  </a:lnTo>
                  <a:lnTo>
                    <a:pt x="790" y="199"/>
                  </a:lnTo>
                  <a:lnTo>
                    <a:pt x="790" y="199"/>
                  </a:lnTo>
                  <a:lnTo>
                    <a:pt x="790" y="199"/>
                  </a:lnTo>
                  <a:lnTo>
                    <a:pt x="790" y="199"/>
                  </a:lnTo>
                  <a:lnTo>
                    <a:pt x="529" y="349"/>
                  </a:lnTo>
                  <a:lnTo>
                    <a:pt x="792" y="197"/>
                  </a:lnTo>
                  <a:lnTo>
                    <a:pt x="792" y="197"/>
                  </a:lnTo>
                  <a:lnTo>
                    <a:pt x="792" y="197"/>
                  </a:lnTo>
                  <a:lnTo>
                    <a:pt x="792" y="197"/>
                  </a:lnTo>
                  <a:lnTo>
                    <a:pt x="792" y="197"/>
                  </a:lnTo>
                  <a:lnTo>
                    <a:pt x="792" y="197"/>
                  </a:lnTo>
                  <a:lnTo>
                    <a:pt x="790" y="197"/>
                  </a:lnTo>
                  <a:lnTo>
                    <a:pt x="428" y="407"/>
                  </a:lnTo>
                  <a:lnTo>
                    <a:pt x="792" y="195"/>
                  </a:lnTo>
                  <a:lnTo>
                    <a:pt x="792" y="195"/>
                  </a:lnTo>
                  <a:lnTo>
                    <a:pt x="792" y="193"/>
                  </a:lnTo>
                  <a:lnTo>
                    <a:pt x="792" y="193"/>
                  </a:lnTo>
                  <a:lnTo>
                    <a:pt x="792" y="193"/>
                  </a:lnTo>
                  <a:lnTo>
                    <a:pt x="792" y="193"/>
                  </a:lnTo>
                  <a:lnTo>
                    <a:pt x="792" y="193"/>
                  </a:lnTo>
                  <a:lnTo>
                    <a:pt x="563" y="326"/>
                  </a:lnTo>
                  <a:lnTo>
                    <a:pt x="794" y="193"/>
                  </a:lnTo>
                  <a:lnTo>
                    <a:pt x="794" y="193"/>
                  </a:lnTo>
                  <a:lnTo>
                    <a:pt x="794" y="193"/>
                  </a:lnTo>
                  <a:lnTo>
                    <a:pt x="794" y="193"/>
                  </a:lnTo>
                  <a:lnTo>
                    <a:pt x="794" y="193"/>
                  </a:lnTo>
                  <a:lnTo>
                    <a:pt x="794" y="191"/>
                  </a:lnTo>
                  <a:lnTo>
                    <a:pt x="794" y="191"/>
                  </a:lnTo>
                  <a:lnTo>
                    <a:pt x="794" y="191"/>
                  </a:lnTo>
                  <a:lnTo>
                    <a:pt x="794" y="191"/>
                  </a:lnTo>
                  <a:lnTo>
                    <a:pt x="792" y="191"/>
                  </a:lnTo>
                  <a:lnTo>
                    <a:pt x="107" y="589"/>
                  </a:lnTo>
                  <a:lnTo>
                    <a:pt x="800" y="176"/>
                  </a:lnTo>
                  <a:lnTo>
                    <a:pt x="800" y="174"/>
                  </a:lnTo>
                  <a:lnTo>
                    <a:pt x="800" y="174"/>
                  </a:lnTo>
                  <a:lnTo>
                    <a:pt x="88" y="587"/>
                  </a:lnTo>
                  <a:lnTo>
                    <a:pt x="804" y="159"/>
                  </a:lnTo>
                  <a:lnTo>
                    <a:pt x="804" y="159"/>
                  </a:lnTo>
                  <a:lnTo>
                    <a:pt x="804" y="159"/>
                  </a:lnTo>
                  <a:lnTo>
                    <a:pt x="603" y="274"/>
                  </a:lnTo>
                  <a:lnTo>
                    <a:pt x="807" y="157"/>
                  </a:lnTo>
                  <a:lnTo>
                    <a:pt x="807" y="157"/>
                  </a:lnTo>
                  <a:lnTo>
                    <a:pt x="807" y="157"/>
                  </a:lnTo>
                  <a:lnTo>
                    <a:pt x="807" y="157"/>
                  </a:lnTo>
                  <a:lnTo>
                    <a:pt x="807" y="157"/>
                  </a:lnTo>
                  <a:lnTo>
                    <a:pt x="804" y="157"/>
                  </a:lnTo>
                  <a:lnTo>
                    <a:pt x="804" y="157"/>
                  </a:lnTo>
                  <a:lnTo>
                    <a:pt x="56" y="589"/>
                  </a:lnTo>
                  <a:lnTo>
                    <a:pt x="813" y="137"/>
                  </a:lnTo>
                  <a:lnTo>
                    <a:pt x="813" y="135"/>
                  </a:lnTo>
                  <a:lnTo>
                    <a:pt x="811" y="135"/>
                  </a:lnTo>
                  <a:lnTo>
                    <a:pt x="167" y="507"/>
                  </a:lnTo>
                  <a:lnTo>
                    <a:pt x="815" y="129"/>
                  </a:lnTo>
                  <a:lnTo>
                    <a:pt x="815" y="129"/>
                  </a:lnTo>
                  <a:lnTo>
                    <a:pt x="815" y="129"/>
                  </a:lnTo>
                  <a:lnTo>
                    <a:pt x="815" y="129"/>
                  </a:lnTo>
                  <a:lnTo>
                    <a:pt x="815" y="129"/>
                  </a:lnTo>
                  <a:lnTo>
                    <a:pt x="815" y="129"/>
                  </a:lnTo>
                  <a:lnTo>
                    <a:pt x="815" y="129"/>
                  </a:lnTo>
                  <a:lnTo>
                    <a:pt x="815" y="129"/>
                  </a:lnTo>
                  <a:lnTo>
                    <a:pt x="815" y="129"/>
                  </a:lnTo>
                  <a:lnTo>
                    <a:pt x="161" y="505"/>
                  </a:lnTo>
                  <a:lnTo>
                    <a:pt x="817" y="120"/>
                  </a:lnTo>
                  <a:lnTo>
                    <a:pt x="817" y="120"/>
                  </a:lnTo>
                  <a:lnTo>
                    <a:pt x="817" y="120"/>
                  </a:lnTo>
                  <a:lnTo>
                    <a:pt x="817" y="120"/>
                  </a:lnTo>
                  <a:lnTo>
                    <a:pt x="817" y="120"/>
                  </a:lnTo>
                  <a:lnTo>
                    <a:pt x="817" y="120"/>
                  </a:lnTo>
                  <a:lnTo>
                    <a:pt x="817" y="120"/>
                  </a:lnTo>
                  <a:lnTo>
                    <a:pt x="817" y="118"/>
                  </a:lnTo>
                  <a:lnTo>
                    <a:pt x="817" y="118"/>
                  </a:lnTo>
                  <a:lnTo>
                    <a:pt x="817" y="118"/>
                  </a:lnTo>
                  <a:lnTo>
                    <a:pt x="520" y="291"/>
                  </a:lnTo>
                  <a:lnTo>
                    <a:pt x="817" y="118"/>
                  </a:lnTo>
                  <a:lnTo>
                    <a:pt x="817" y="118"/>
                  </a:lnTo>
                  <a:lnTo>
                    <a:pt x="817" y="118"/>
                  </a:lnTo>
                  <a:lnTo>
                    <a:pt x="817" y="118"/>
                  </a:lnTo>
                  <a:lnTo>
                    <a:pt x="817" y="118"/>
                  </a:lnTo>
                  <a:lnTo>
                    <a:pt x="817" y="118"/>
                  </a:lnTo>
                  <a:lnTo>
                    <a:pt x="817" y="118"/>
                  </a:lnTo>
                  <a:lnTo>
                    <a:pt x="817" y="116"/>
                  </a:lnTo>
                  <a:lnTo>
                    <a:pt x="817" y="116"/>
                  </a:lnTo>
                  <a:lnTo>
                    <a:pt x="817" y="118"/>
                  </a:lnTo>
                  <a:lnTo>
                    <a:pt x="133" y="512"/>
                  </a:lnTo>
                  <a:lnTo>
                    <a:pt x="822" y="103"/>
                  </a:lnTo>
                  <a:lnTo>
                    <a:pt x="822" y="103"/>
                  </a:lnTo>
                  <a:lnTo>
                    <a:pt x="822" y="103"/>
                  </a:lnTo>
                  <a:lnTo>
                    <a:pt x="208" y="456"/>
                  </a:lnTo>
                  <a:lnTo>
                    <a:pt x="824" y="95"/>
                  </a:lnTo>
                  <a:lnTo>
                    <a:pt x="824" y="95"/>
                  </a:lnTo>
                  <a:lnTo>
                    <a:pt x="824" y="95"/>
                  </a:lnTo>
                  <a:lnTo>
                    <a:pt x="824" y="95"/>
                  </a:lnTo>
                  <a:lnTo>
                    <a:pt x="824" y="95"/>
                  </a:lnTo>
                  <a:lnTo>
                    <a:pt x="824" y="95"/>
                  </a:lnTo>
                  <a:lnTo>
                    <a:pt x="824" y="95"/>
                  </a:lnTo>
                  <a:lnTo>
                    <a:pt x="824" y="95"/>
                  </a:lnTo>
                  <a:lnTo>
                    <a:pt x="824" y="95"/>
                  </a:lnTo>
                  <a:lnTo>
                    <a:pt x="473" y="296"/>
                  </a:lnTo>
                  <a:lnTo>
                    <a:pt x="826" y="92"/>
                  </a:lnTo>
                  <a:lnTo>
                    <a:pt x="826" y="92"/>
                  </a:lnTo>
                  <a:lnTo>
                    <a:pt x="826" y="92"/>
                  </a:lnTo>
                  <a:lnTo>
                    <a:pt x="826" y="92"/>
                  </a:lnTo>
                  <a:lnTo>
                    <a:pt x="826" y="90"/>
                  </a:lnTo>
                  <a:lnTo>
                    <a:pt x="824" y="90"/>
                  </a:lnTo>
                  <a:lnTo>
                    <a:pt x="824" y="92"/>
                  </a:lnTo>
                  <a:lnTo>
                    <a:pt x="186" y="460"/>
                  </a:lnTo>
                  <a:lnTo>
                    <a:pt x="828" y="80"/>
                  </a:lnTo>
                  <a:lnTo>
                    <a:pt x="828" y="77"/>
                  </a:lnTo>
                  <a:lnTo>
                    <a:pt x="828" y="77"/>
                  </a:lnTo>
                  <a:lnTo>
                    <a:pt x="381" y="336"/>
                  </a:lnTo>
                  <a:lnTo>
                    <a:pt x="830" y="75"/>
                  </a:lnTo>
                  <a:lnTo>
                    <a:pt x="830" y="75"/>
                  </a:lnTo>
                  <a:lnTo>
                    <a:pt x="830" y="75"/>
                  </a:lnTo>
                  <a:lnTo>
                    <a:pt x="830" y="75"/>
                  </a:lnTo>
                  <a:lnTo>
                    <a:pt x="830" y="73"/>
                  </a:lnTo>
                  <a:lnTo>
                    <a:pt x="828" y="73"/>
                  </a:lnTo>
                  <a:lnTo>
                    <a:pt x="828" y="73"/>
                  </a:lnTo>
                  <a:lnTo>
                    <a:pt x="201" y="437"/>
                  </a:lnTo>
                  <a:lnTo>
                    <a:pt x="834" y="56"/>
                  </a:lnTo>
                  <a:lnTo>
                    <a:pt x="834" y="56"/>
                  </a:lnTo>
                  <a:lnTo>
                    <a:pt x="832" y="56"/>
                  </a:lnTo>
                  <a:lnTo>
                    <a:pt x="238" y="400"/>
                  </a:lnTo>
                  <a:lnTo>
                    <a:pt x="839" y="37"/>
                  </a:lnTo>
                  <a:lnTo>
                    <a:pt x="839" y="37"/>
                  </a:lnTo>
                  <a:lnTo>
                    <a:pt x="837" y="37"/>
                  </a:lnTo>
                  <a:lnTo>
                    <a:pt x="289" y="353"/>
                  </a:lnTo>
                  <a:lnTo>
                    <a:pt x="841" y="20"/>
                  </a:lnTo>
                  <a:lnTo>
                    <a:pt x="841" y="20"/>
                  </a:lnTo>
                  <a:lnTo>
                    <a:pt x="841" y="20"/>
                  </a:lnTo>
                  <a:lnTo>
                    <a:pt x="345" y="304"/>
                  </a:lnTo>
                  <a:lnTo>
                    <a:pt x="845" y="3"/>
                  </a:lnTo>
                  <a:lnTo>
                    <a:pt x="845" y="3"/>
                  </a:lnTo>
                  <a:lnTo>
                    <a:pt x="845" y="3"/>
                  </a:lnTo>
                  <a:lnTo>
                    <a:pt x="845" y="3"/>
                  </a:lnTo>
                  <a:lnTo>
                    <a:pt x="845" y="0"/>
                  </a:lnTo>
                  <a:lnTo>
                    <a:pt x="845" y="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  <p:sp>
          <p:nvSpPr>
            <p:cNvPr id="56" name="Freeform 144"/>
            <p:cNvSpPr/>
            <p:nvPr>
              <p:custDataLst>
                <p:tags r:id="rId51"/>
              </p:custDataLst>
            </p:nvPr>
          </p:nvSpPr>
          <p:spPr bwMode="auto">
            <a:xfrm>
              <a:off x="6016625" y="3278188"/>
              <a:ext cx="1481138" cy="1106488"/>
            </a:xfrm>
            <a:custGeom>
              <a:avLst/>
              <a:gdLst>
                <a:gd name="T0" fmla="*/ 892 w 933"/>
                <a:gd name="T1" fmla="*/ 0 h 697"/>
                <a:gd name="T2" fmla="*/ 856 w 933"/>
                <a:gd name="T3" fmla="*/ 4 h 697"/>
                <a:gd name="T4" fmla="*/ 843 w 933"/>
                <a:gd name="T5" fmla="*/ 4 h 697"/>
                <a:gd name="T6" fmla="*/ 236 w 933"/>
                <a:gd name="T7" fmla="*/ 355 h 697"/>
                <a:gd name="T8" fmla="*/ 828 w 933"/>
                <a:gd name="T9" fmla="*/ 6 h 697"/>
                <a:gd name="T10" fmla="*/ 199 w 933"/>
                <a:gd name="T11" fmla="*/ 355 h 697"/>
                <a:gd name="T12" fmla="*/ 771 w 933"/>
                <a:gd name="T13" fmla="*/ 15 h 697"/>
                <a:gd name="T14" fmla="*/ 771 w 933"/>
                <a:gd name="T15" fmla="*/ 15 h 697"/>
                <a:gd name="T16" fmla="*/ 764 w 933"/>
                <a:gd name="T17" fmla="*/ 15 h 697"/>
                <a:gd name="T18" fmla="*/ 706 w 933"/>
                <a:gd name="T19" fmla="*/ 26 h 697"/>
                <a:gd name="T20" fmla="*/ 251 w 933"/>
                <a:gd name="T21" fmla="*/ 272 h 697"/>
                <a:gd name="T22" fmla="*/ 606 w 933"/>
                <a:gd name="T23" fmla="*/ 51 h 697"/>
                <a:gd name="T24" fmla="*/ 424 w 933"/>
                <a:gd name="T25" fmla="*/ 124 h 697"/>
                <a:gd name="T26" fmla="*/ 274 w 933"/>
                <a:gd name="T27" fmla="*/ 227 h 697"/>
                <a:gd name="T28" fmla="*/ 204 w 933"/>
                <a:gd name="T29" fmla="*/ 291 h 697"/>
                <a:gd name="T30" fmla="*/ 623 w 933"/>
                <a:gd name="T31" fmla="*/ 58 h 697"/>
                <a:gd name="T32" fmla="*/ 150 w 933"/>
                <a:gd name="T33" fmla="*/ 357 h 697"/>
                <a:gd name="T34" fmla="*/ 129 w 933"/>
                <a:gd name="T35" fmla="*/ 385 h 697"/>
                <a:gd name="T36" fmla="*/ 129 w 933"/>
                <a:gd name="T37" fmla="*/ 385 h 697"/>
                <a:gd name="T38" fmla="*/ 127 w 933"/>
                <a:gd name="T39" fmla="*/ 389 h 697"/>
                <a:gd name="T40" fmla="*/ 116 w 933"/>
                <a:gd name="T41" fmla="*/ 404 h 697"/>
                <a:gd name="T42" fmla="*/ 691 w 933"/>
                <a:gd name="T43" fmla="*/ 88 h 697"/>
                <a:gd name="T44" fmla="*/ 97 w 933"/>
                <a:gd name="T45" fmla="*/ 436 h 697"/>
                <a:gd name="T46" fmla="*/ 90 w 933"/>
                <a:gd name="T47" fmla="*/ 445 h 697"/>
                <a:gd name="T48" fmla="*/ 77 w 933"/>
                <a:gd name="T49" fmla="*/ 473 h 697"/>
                <a:gd name="T50" fmla="*/ 73 w 933"/>
                <a:gd name="T51" fmla="*/ 477 h 697"/>
                <a:gd name="T52" fmla="*/ 60 w 933"/>
                <a:gd name="T53" fmla="*/ 505 h 697"/>
                <a:gd name="T54" fmla="*/ 58 w 933"/>
                <a:gd name="T55" fmla="*/ 509 h 697"/>
                <a:gd name="T56" fmla="*/ 58 w 933"/>
                <a:gd name="T57" fmla="*/ 511 h 697"/>
                <a:gd name="T58" fmla="*/ 48 w 933"/>
                <a:gd name="T59" fmla="*/ 535 h 697"/>
                <a:gd name="T60" fmla="*/ 48 w 933"/>
                <a:gd name="T61" fmla="*/ 535 h 697"/>
                <a:gd name="T62" fmla="*/ 43 w 933"/>
                <a:gd name="T63" fmla="*/ 548 h 697"/>
                <a:gd name="T64" fmla="*/ 35 w 933"/>
                <a:gd name="T65" fmla="*/ 571 h 697"/>
                <a:gd name="T66" fmla="*/ 24 w 933"/>
                <a:gd name="T67" fmla="*/ 597 h 697"/>
                <a:gd name="T68" fmla="*/ 18 w 933"/>
                <a:gd name="T69" fmla="*/ 616 h 697"/>
                <a:gd name="T70" fmla="*/ 18 w 933"/>
                <a:gd name="T71" fmla="*/ 620 h 697"/>
                <a:gd name="T72" fmla="*/ 15 w 933"/>
                <a:gd name="T73" fmla="*/ 625 h 697"/>
                <a:gd name="T74" fmla="*/ 15 w 933"/>
                <a:gd name="T75" fmla="*/ 627 h 697"/>
                <a:gd name="T76" fmla="*/ 13 w 933"/>
                <a:gd name="T77" fmla="*/ 633 h 697"/>
                <a:gd name="T78" fmla="*/ 11 w 933"/>
                <a:gd name="T79" fmla="*/ 644 h 697"/>
                <a:gd name="T80" fmla="*/ 11 w 933"/>
                <a:gd name="T81" fmla="*/ 646 h 697"/>
                <a:gd name="T82" fmla="*/ 11 w 933"/>
                <a:gd name="T83" fmla="*/ 646 h 697"/>
                <a:gd name="T84" fmla="*/ 5 w 933"/>
                <a:gd name="T85" fmla="*/ 672 h 697"/>
                <a:gd name="T86" fmla="*/ 0 w 933"/>
                <a:gd name="T87" fmla="*/ 695 h 697"/>
                <a:gd name="T88" fmla="*/ 0 w 933"/>
                <a:gd name="T89" fmla="*/ 697 h 697"/>
                <a:gd name="T90" fmla="*/ 26 w 933"/>
                <a:gd name="T91" fmla="*/ 665 h 697"/>
                <a:gd name="T92" fmla="*/ 97 w 933"/>
                <a:gd name="T93" fmla="*/ 599 h 697"/>
                <a:gd name="T94" fmla="*/ 97 w 933"/>
                <a:gd name="T95" fmla="*/ 595 h 697"/>
                <a:gd name="T96" fmla="*/ 212 w 933"/>
                <a:gd name="T97" fmla="*/ 518 h 697"/>
                <a:gd name="T98" fmla="*/ 925 w 933"/>
                <a:gd name="T99" fmla="*/ 101 h 697"/>
                <a:gd name="T100" fmla="*/ 925 w 933"/>
                <a:gd name="T101" fmla="*/ 96 h 697"/>
                <a:gd name="T102" fmla="*/ 925 w 933"/>
                <a:gd name="T103" fmla="*/ 94 h 697"/>
                <a:gd name="T104" fmla="*/ 925 w 933"/>
                <a:gd name="T105" fmla="*/ 92 h 697"/>
                <a:gd name="T106" fmla="*/ 929 w 933"/>
                <a:gd name="T107" fmla="*/ 73 h 697"/>
                <a:gd name="T108" fmla="*/ 927 w 933"/>
                <a:gd name="T109" fmla="*/ 71 h 697"/>
                <a:gd name="T110" fmla="*/ 931 w 933"/>
                <a:gd name="T111" fmla="*/ 34 h 697"/>
                <a:gd name="T112" fmla="*/ 933 w 933"/>
                <a:gd name="T113" fmla="*/ 24 h 697"/>
                <a:gd name="T114" fmla="*/ 933 w 933"/>
                <a:gd name="T115" fmla="*/ 19 h 697"/>
                <a:gd name="T116" fmla="*/ 131 w 933"/>
                <a:gd name="T117" fmla="*/ 479 h 697"/>
                <a:gd name="T118" fmla="*/ 933 w 933"/>
                <a:gd name="T119" fmla="*/ 4 h 697"/>
                <a:gd name="T120" fmla="*/ 933 w 933"/>
                <a:gd name="T121" fmla="*/ 2 h 697"/>
                <a:gd name="T122" fmla="*/ 933 w 933"/>
                <a:gd name="T123" fmla="*/ 2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33" h="697">
                  <a:moveTo>
                    <a:pt x="901" y="0"/>
                  </a:moveTo>
                  <a:lnTo>
                    <a:pt x="296" y="349"/>
                  </a:lnTo>
                  <a:lnTo>
                    <a:pt x="892" y="0"/>
                  </a:lnTo>
                  <a:lnTo>
                    <a:pt x="892" y="0"/>
                  </a:lnTo>
                  <a:lnTo>
                    <a:pt x="892" y="0"/>
                  </a:lnTo>
                  <a:lnTo>
                    <a:pt x="892" y="0"/>
                  </a:lnTo>
                  <a:lnTo>
                    <a:pt x="892" y="0"/>
                  </a:lnTo>
                  <a:lnTo>
                    <a:pt x="892" y="0"/>
                  </a:lnTo>
                  <a:lnTo>
                    <a:pt x="892" y="0"/>
                  </a:lnTo>
                  <a:lnTo>
                    <a:pt x="892" y="0"/>
                  </a:lnTo>
                  <a:lnTo>
                    <a:pt x="892" y="0"/>
                  </a:lnTo>
                  <a:lnTo>
                    <a:pt x="892" y="0"/>
                  </a:lnTo>
                  <a:lnTo>
                    <a:pt x="125" y="443"/>
                  </a:lnTo>
                  <a:lnTo>
                    <a:pt x="856" y="4"/>
                  </a:lnTo>
                  <a:lnTo>
                    <a:pt x="856" y="2"/>
                  </a:lnTo>
                  <a:lnTo>
                    <a:pt x="856" y="2"/>
                  </a:lnTo>
                  <a:lnTo>
                    <a:pt x="216" y="372"/>
                  </a:lnTo>
                  <a:lnTo>
                    <a:pt x="841" y="6"/>
                  </a:lnTo>
                  <a:lnTo>
                    <a:pt x="841" y="6"/>
                  </a:lnTo>
                  <a:lnTo>
                    <a:pt x="843" y="4"/>
                  </a:lnTo>
                  <a:lnTo>
                    <a:pt x="843" y="4"/>
                  </a:lnTo>
                  <a:lnTo>
                    <a:pt x="841" y="4"/>
                  </a:lnTo>
                  <a:lnTo>
                    <a:pt x="841" y="4"/>
                  </a:lnTo>
                  <a:lnTo>
                    <a:pt x="841" y="4"/>
                  </a:lnTo>
                  <a:lnTo>
                    <a:pt x="841" y="4"/>
                  </a:lnTo>
                  <a:lnTo>
                    <a:pt x="841" y="4"/>
                  </a:lnTo>
                  <a:lnTo>
                    <a:pt x="837" y="6"/>
                  </a:lnTo>
                  <a:lnTo>
                    <a:pt x="236" y="355"/>
                  </a:lnTo>
                  <a:lnTo>
                    <a:pt x="828" y="6"/>
                  </a:lnTo>
                  <a:lnTo>
                    <a:pt x="828" y="6"/>
                  </a:lnTo>
                  <a:lnTo>
                    <a:pt x="828" y="6"/>
                  </a:lnTo>
                  <a:lnTo>
                    <a:pt x="828" y="6"/>
                  </a:lnTo>
                  <a:lnTo>
                    <a:pt x="828" y="6"/>
                  </a:lnTo>
                  <a:lnTo>
                    <a:pt x="828" y="6"/>
                  </a:lnTo>
                  <a:lnTo>
                    <a:pt x="828" y="6"/>
                  </a:lnTo>
                  <a:lnTo>
                    <a:pt x="828" y="6"/>
                  </a:lnTo>
                  <a:lnTo>
                    <a:pt x="828" y="6"/>
                  </a:lnTo>
                  <a:lnTo>
                    <a:pt x="159" y="394"/>
                  </a:lnTo>
                  <a:lnTo>
                    <a:pt x="798" y="11"/>
                  </a:lnTo>
                  <a:lnTo>
                    <a:pt x="798" y="11"/>
                  </a:lnTo>
                  <a:lnTo>
                    <a:pt x="798" y="11"/>
                  </a:lnTo>
                  <a:lnTo>
                    <a:pt x="199" y="355"/>
                  </a:lnTo>
                  <a:lnTo>
                    <a:pt x="777" y="13"/>
                  </a:lnTo>
                  <a:lnTo>
                    <a:pt x="777" y="13"/>
                  </a:lnTo>
                  <a:lnTo>
                    <a:pt x="777" y="13"/>
                  </a:lnTo>
                  <a:lnTo>
                    <a:pt x="390" y="237"/>
                  </a:lnTo>
                  <a:lnTo>
                    <a:pt x="771" y="15"/>
                  </a:lnTo>
                  <a:lnTo>
                    <a:pt x="771" y="15"/>
                  </a:lnTo>
                  <a:lnTo>
                    <a:pt x="771" y="15"/>
                  </a:lnTo>
                  <a:lnTo>
                    <a:pt x="771" y="15"/>
                  </a:lnTo>
                  <a:lnTo>
                    <a:pt x="771" y="15"/>
                  </a:lnTo>
                  <a:lnTo>
                    <a:pt x="771" y="15"/>
                  </a:lnTo>
                  <a:lnTo>
                    <a:pt x="771" y="15"/>
                  </a:lnTo>
                  <a:lnTo>
                    <a:pt x="771" y="13"/>
                  </a:lnTo>
                  <a:lnTo>
                    <a:pt x="771" y="15"/>
                  </a:lnTo>
                  <a:lnTo>
                    <a:pt x="771" y="15"/>
                  </a:lnTo>
                  <a:lnTo>
                    <a:pt x="398" y="229"/>
                  </a:lnTo>
                  <a:lnTo>
                    <a:pt x="764" y="15"/>
                  </a:lnTo>
                  <a:lnTo>
                    <a:pt x="764" y="15"/>
                  </a:lnTo>
                  <a:lnTo>
                    <a:pt x="764" y="15"/>
                  </a:lnTo>
                  <a:lnTo>
                    <a:pt x="764" y="15"/>
                  </a:lnTo>
                  <a:lnTo>
                    <a:pt x="764" y="15"/>
                  </a:lnTo>
                  <a:lnTo>
                    <a:pt x="764" y="15"/>
                  </a:lnTo>
                  <a:lnTo>
                    <a:pt x="764" y="15"/>
                  </a:lnTo>
                  <a:lnTo>
                    <a:pt x="180" y="353"/>
                  </a:lnTo>
                  <a:lnTo>
                    <a:pt x="730" y="21"/>
                  </a:lnTo>
                  <a:lnTo>
                    <a:pt x="730" y="21"/>
                  </a:lnTo>
                  <a:lnTo>
                    <a:pt x="728" y="21"/>
                  </a:lnTo>
                  <a:lnTo>
                    <a:pt x="216" y="317"/>
                  </a:lnTo>
                  <a:lnTo>
                    <a:pt x="706" y="26"/>
                  </a:lnTo>
                  <a:lnTo>
                    <a:pt x="706" y="26"/>
                  </a:lnTo>
                  <a:lnTo>
                    <a:pt x="704" y="26"/>
                  </a:lnTo>
                  <a:lnTo>
                    <a:pt x="197" y="319"/>
                  </a:lnTo>
                  <a:lnTo>
                    <a:pt x="657" y="39"/>
                  </a:lnTo>
                  <a:lnTo>
                    <a:pt x="657" y="36"/>
                  </a:lnTo>
                  <a:lnTo>
                    <a:pt x="657" y="36"/>
                  </a:lnTo>
                  <a:lnTo>
                    <a:pt x="251" y="272"/>
                  </a:lnTo>
                  <a:lnTo>
                    <a:pt x="631" y="45"/>
                  </a:lnTo>
                  <a:lnTo>
                    <a:pt x="631" y="43"/>
                  </a:lnTo>
                  <a:lnTo>
                    <a:pt x="631" y="43"/>
                  </a:lnTo>
                  <a:lnTo>
                    <a:pt x="266" y="255"/>
                  </a:lnTo>
                  <a:lnTo>
                    <a:pt x="606" y="51"/>
                  </a:lnTo>
                  <a:lnTo>
                    <a:pt x="606" y="51"/>
                  </a:lnTo>
                  <a:lnTo>
                    <a:pt x="606" y="51"/>
                  </a:lnTo>
                  <a:lnTo>
                    <a:pt x="242" y="261"/>
                  </a:lnTo>
                  <a:lnTo>
                    <a:pt x="533" y="77"/>
                  </a:lnTo>
                  <a:lnTo>
                    <a:pt x="533" y="75"/>
                  </a:lnTo>
                  <a:lnTo>
                    <a:pt x="533" y="75"/>
                  </a:lnTo>
                  <a:lnTo>
                    <a:pt x="287" y="218"/>
                  </a:lnTo>
                  <a:lnTo>
                    <a:pt x="424" y="126"/>
                  </a:lnTo>
                  <a:lnTo>
                    <a:pt x="424" y="124"/>
                  </a:lnTo>
                  <a:lnTo>
                    <a:pt x="424" y="124"/>
                  </a:lnTo>
                  <a:lnTo>
                    <a:pt x="366" y="156"/>
                  </a:lnTo>
                  <a:lnTo>
                    <a:pt x="366" y="158"/>
                  </a:lnTo>
                  <a:lnTo>
                    <a:pt x="368" y="158"/>
                  </a:lnTo>
                  <a:lnTo>
                    <a:pt x="411" y="133"/>
                  </a:lnTo>
                  <a:lnTo>
                    <a:pt x="274" y="225"/>
                  </a:lnTo>
                  <a:lnTo>
                    <a:pt x="274" y="227"/>
                  </a:lnTo>
                  <a:lnTo>
                    <a:pt x="274" y="227"/>
                  </a:lnTo>
                  <a:lnTo>
                    <a:pt x="512" y="88"/>
                  </a:lnTo>
                  <a:lnTo>
                    <a:pt x="221" y="274"/>
                  </a:lnTo>
                  <a:lnTo>
                    <a:pt x="221" y="274"/>
                  </a:lnTo>
                  <a:lnTo>
                    <a:pt x="223" y="274"/>
                  </a:lnTo>
                  <a:lnTo>
                    <a:pt x="544" y="88"/>
                  </a:lnTo>
                  <a:lnTo>
                    <a:pt x="204" y="291"/>
                  </a:lnTo>
                  <a:lnTo>
                    <a:pt x="204" y="291"/>
                  </a:lnTo>
                  <a:lnTo>
                    <a:pt x="204" y="291"/>
                  </a:lnTo>
                  <a:lnTo>
                    <a:pt x="569" y="79"/>
                  </a:lnTo>
                  <a:lnTo>
                    <a:pt x="189" y="308"/>
                  </a:lnTo>
                  <a:lnTo>
                    <a:pt x="189" y="308"/>
                  </a:lnTo>
                  <a:lnTo>
                    <a:pt x="189" y="308"/>
                  </a:lnTo>
                  <a:lnTo>
                    <a:pt x="623" y="58"/>
                  </a:lnTo>
                  <a:lnTo>
                    <a:pt x="163" y="340"/>
                  </a:lnTo>
                  <a:lnTo>
                    <a:pt x="161" y="340"/>
                  </a:lnTo>
                  <a:lnTo>
                    <a:pt x="163" y="340"/>
                  </a:lnTo>
                  <a:lnTo>
                    <a:pt x="638" y="66"/>
                  </a:lnTo>
                  <a:lnTo>
                    <a:pt x="148" y="355"/>
                  </a:lnTo>
                  <a:lnTo>
                    <a:pt x="148" y="357"/>
                  </a:lnTo>
                  <a:lnTo>
                    <a:pt x="150" y="357"/>
                  </a:lnTo>
                  <a:lnTo>
                    <a:pt x="681" y="49"/>
                  </a:lnTo>
                  <a:lnTo>
                    <a:pt x="131" y="381"/>
                  </a:lnTo>
                  <a:lnTo>
                    <a:pt x="131" y="381"/>
                  </a:lnTo>
                  <a:lnTo>
                    <a:pt x="133" y="381"/>
                  </a:lnTo>
                  <a:lnTo>
                    <a:pt x="497" y="171"/>
                  </a:lnTo>
                  <a:lnTo>
                    <a:pt x="129" y="385"/>
                  </a:lnTo>
                  <a:lnTo>
                    <a:pt x="129" y="385"/>
                  </a:lnTo>
                  <a:lnTo>
                    <a:pt x="129" y="385"/>
                  </a:lnTo>
                  <a:lnTo>
                    <a:pt x="129" y="385"/>
                  </a:lnTo>
                  <a:lnTo>
                    <a:pt x="129" y="385"/>
                  </a:lnTo>
                  <a:lnTo>
                    <a:pt x="129" y="385"/>
                  </a:lnTo>
                  <a:lnTo>
                    <a:pt x="129" y="385"/>
                  </a:lnTo>
                  <a:lnTo>
                    <a:pt x="129" y="385"/>
                  </a:lnTo>
                  <a:lnTo>
                    <a:pt x="129" y="385"/>
                  </a:lnTo>
                  <a:lnTo>
                    <a:pt x="129" y="385"/>
                  </a:lnTo>
                  <a:lnTo>
                    <a:pt x="507" y="167"/>
                  </a:lnTo>
                  <a:lnTo>
                    <a:pt x="127" y="389"/>
                  </a:lnTo>
                  <a:lnTo>
                    <a:pt x="127" y="389"/>
                  </a:lnTo>
                  <a:lnTo>
                    <a:pt x="127" y="389"/>
                  </a:lnTo>
                  <a:lnTo>
                    <a:pt x="127" y="389"/>
                  </a:lnTo>
                  <a:lnTo>
                    <a:pt x="127" y="389"/>
                  </a:lnTo>
                  <a:lnTo>
                    <a:pt x="125" y="389"/>
                  </a:lnTo>
                  <a:lnTo>
                    <a:pt x="127" y="389"/>
                  </a:lnTo>
                  <a:lnTo>
                    <a:pt x="127" y="389"/>
                  </a:lnTo>
                  <a:lnTo>
                    <a:pt x="127" y="389"/>
                  </a:lnTo>
                  <a:lnTo>
                    <a:pt x="127" y="389"/>
                  </a:lnTo>
                  <a:lnTo>
                    <a:pt x="696" y="62"/>
                  </a:lnTo>
                  <a:lnTo>
                    <a:pt x="116" y="404"/>
                  </a:lnTo>
                  <a:lnTo>
                    <a:pt x="116" y="404"/>
                  </a:lnTo>
                  <a:lnTo>
                    <a:pt x="116" y="404"/>
                  </a:lnTo>
                  <a:lnTo>
                    <a:pt x="743" y="43"/>
                  </a:lnTo>
                  <a:lnTo>
                    <a:pt x="101" y="426"/>
                  </a:lnTo>
                  <a:lnTo>
                    <a:pt x="101" y="426"/>
                  </a:lnTo>
                  <a:lnTo>
                    <a:pt x="103" y="426"/>
                  </a:lnTo>
                  <a:lnTo>
                    <a:pt x="691" y="88"/>
                  </a:lnTo>
                  <a:lnTo>
                    <a:pt x="97" y="434"/>
                  </a:lnTo>
                  <a:lnTo>
                    <a:pt x="97" y="434"/>
                  </a:lnTo>
                  <a:lnTo>
                    <a:pt x="97" y="434"/>
                  </a:lnTo>
                  <a:lnTo>
                    <a:pt x="97" y="434"/>
                  </a:lnTo>
                  <a:lnTo>
                    <a:pt x="97" y="434"/>
                  </a:lnTo>
                  <a:lnTo>
                    <a:pt x="97" y="436"/>
                  </a:lnTo>
                  <a:lnTo>
                    <a:pt x="97" y="436"/>
                  </a:lnTo>
                  <a:lnTo>
                    <a:pt x="97" y="436"/>
                  </a:lnTo>
                  <a:lnTo>
                    <a:pt x="717" y="77"/>
                  </a:lnTo>
                  <a:lnTo>
                    <a:pt x="90" y="445"/>
                  </a:lnTo>
                  <a:lnTo>
                    <a:pt x="90" y="445"/>
                  </a:lnTo>
                  <a:lnTo>
                    <a:pt x="90" y="445"/>
                  </a:lnTo>
                  <a:lnTo>
                    <a:pt x="90" y="445"/>
                  </a:lnTo>
                  <a:lnTo>
                    <a:pt x="90" y="445"/>
                  </a:lnTo>
                  <a:lnTo>
                    <a:pt x="90" y="445"/>
                  </a:lnTo>
                  <a:lnTo>
                    <a:pt x="90" y="445"/>
                  </a:lnTo>
                  <a:lnTo>
                    <a:pt x="90" y="445"/>
                  </a:lnTo>
                  <a:lnTo>
                    <a:pt x="807" y="32"/>
                  </a:lnTo>
                  <a:lnTo>
                    <a:pt x="75" y="471"/>
                  </a:lnTo>
                  <a:lnTo>
                    <a:pt x="75" y="473"/>
                  </a:lnTo>
                  <a:lnTo>
                    <a:pt x="77" y="473"/>
                  </a:lnTo>
                  <a:lnTo>
                    <a:pt x="672" y="128"/>
                  </a:lnTo>
                  <a:lnTo>
                    <a:pt x="73" y="477"/>
                  </a:lnTo>
                  <a:lnTo>
                    <a:pt x="73" y="477"/>
                  </a:lnTo>
                  <a:lnTo>
                    <a:pt x="73" y="477"/>
                  </a:lnTo>
                  <a:lnTo>
                    <a:pt x="73" y="477"/>
                  </a:lnTo>
                  <a:lnTo>
                    <a:pt x="73" y="477"/>
                  </a:lnTo>
                  <a:lnTo>
                    <a:pt x="73" y="477"/>
                  </a:lnTo>
                  <a:lnTo>
                    <a:pt x="73" y="477"/>
                  </a:lnTo>
                  <a:lnTo>
                    <a:pt x="73" y="477"/>
                  </a:lnTo>
                  <a:lnTo>
                    <a:pt x="73" y="477"/>
                  </a:lnTo>
                  <a:lnTo>
                    <a:pt x="73" y="477"/>
                  </a:lnTo>
                  <a:lnTo>
                    <a:pt x="854" y="28"/>
                  </a:lnTo>
                  <a:lnTo>
                    <a:pt x="60" y="505"/>
                  </a:lnTo>
                  <a:lnTo>
                    <a:pt x="60" y="505"/>
                  </a:lnTo>
                  <a:lnTo>
                    <a:pt x="60" y="505"/>
                  </a:lnTo>
                  <a:lnTo>
                    <a:pt x="546" y="227"/>
                  </a:lnTo>
                  <a:lnTo>
                    <a:pt x="58" y="509"/>
                  </a:lnTo>
                  <a:lnTo>
                    <a:pt x="58" y="509"/>
                  </a:lnTo>
                  <a:lnTo>
                    <a:pt x="58" y="509"/>
                  </a:lnTo>
                  <a:lnTo>
                    <a:pt x="58" y="509"/>
                  </a:lnTo>
                  <a:lnTo>
                    <a:pt x="58" y="509"/>
                  </a:lnTo>
                  <a:lnTo>
                    <a:pt x="58" y="509"/>
                  </a:lnTo>
                  <a:lnTo>
                    <a:pt x="336" y="349"/>
                  </a:lnTo>
                  <a:lnTo>
                    <a:pt x="56" y="511"/>
                  </a:lnTo>
                  <a:lnTo>
                    <a:pt x="56" y="511"/>
                  </a:lnTo>
                  <a:lnTo>
                    <a:pt x="56" y="511"/>
                  </a:lnTo>
                  <a:lnTo>
                    <a:pt x="56" y="511"/>
                  </a:lnTo>
                  <a:lnTo>
                    <a:pt x="58" y="511"/>
                  </a:lnTo>
                  <a:lnTo>
                    <a:pt x="58" y="511"/>
                  </a:lnTo>
                  <a:lnTo>
                    <a:pt x="852" y="54"/>
                  </a:lnTo>
                  <a:lnTo>
                    <a:pt x="50" y="526"/>
                  </a:lnTo>
                  <a:lnTo>
                    <a:pt x="50" y="528"/>
                  </a:lnTo>
                  <a:lnTo>
                    <a:pt x="50" y="528"/>
                  </a:lnTo>
                  <a:lnTo>
                    <a:pt x="762" y="118"/>
                  </a:lnTo>
                  <a:lnTo>
                    <a:pt x="48" y="535"/>
                  </a:lnTo>
                  <a:lnTo>
                    <a:pt x="48" y="535"/>
                  </a:lnTo>
                  <a:lnTo>
                    <a:pt x="48" y="535"/>
                  </a:lnTo>
                  <a:lnTo>
                    <a:pt x="48" y="535"/>
                  </a:lnTo>
                  <a:lnTo>
                    <a:pt x="48" y="535"/>
                  </a:lnTo>
                  <a:lnTo>
                    <a:pt x="48" y="535"/>
                  </a:lnTo>
                  <a:lnTo>
                    <a:pt x="48" y="535"/>
                  </a:lnTo>
                  <a:lnTo>
                    <a:pt x="48" y="535"/>
                  </a:lnTo>
                  <a:lnTo>
                    <a:pt x="48" y="535"/>
                  </a:lnTo>
                  <a:lnTo>
                    <a:pt x="818" y="90"/>
                  </a:lnTo>
                  <a:lnTo>
                    <a:pt x="43" y="545"/>
                  </a:lnTo>
                  <a:lnTo>
                    <a:pt x="43" y="545"/>
                  </a:lnTo>
                  <a:lnTo>
                    <a:pt x="41" y="545"/>
                  </a:lnTo>
                  <a:lnTo>
                    <a:pt x="41" y="548"/>
                  </a:lnTo>
                  <a:lnTo>
                    <a:pt x="43" y="548"/>
                  </a:lnTo>
                  <a:lnTo>
                    <a:pt x="43" y="548"/>
                  </a:lnTo>
                  <a:lnTo>
                    <a:pt x="43" y="548"/>
                  </a:lnTo>
                  <a:lnTo>
                    <a:pt x="43" y="548"/>
                  </a:lnTo>
                  <a:lnTo>
                    <a:pt x="875" y="66"/>
                  </a:lnTo>
                  <a:lnTo>
                    <a:pt x="33" y="569"/>
                  </a:lnTo>
                  <a:lnTo>
                    <a:pt x="33" y="571"/>
                  </a:lnTo>
                  <a:lnTo>
                    <a:pt x="35" y="571"/>
                  </a:lnTo>
                  <a:lnTo>
                    <a:pt x="873" y="86"/>
                  </a:lnTo>
                  <a:lnTo>
                    <a:pt x="26" y="593"/>
                  </a:lnTo>
                  <a:lnTo>
                    <a:pt x="26" y="593"/>
                  </a:lnTo>
                  <a:lnTo>
                    <a:pt x="26" y="593"/>
                  </a:lnTo>
                  <a:lnTo>
                    <a:pt x="595" y="263"/>
                  </a:lnTo>
                  <a:lnTo>
                    <a:pt x="24" y="597"/>
                  </a:lnTo>
                  <a:lnTo>
                    <a:pt x="24" y="597"/>
                  </a:lnTo>
                  <a:lnTo>
                    <a:pt x="24" y="597"/>
                  </a:lnTo>
                  <a:lnTo>
                    <a:pt x="24" y="597"/>
                  </a:lnTo>
                  <a:lnTo>
                    <a:pt x="24" y="597"/>
                  </a:lnTo>
                  <a:lnTo>
                    <a:pt x="24" y="597"/>
                  </a:lnTo>
                  <a:lnTo>
                    <a:pt x="24" y="597"/>
                  </a:lnTo>
                  <a:lnTo>
                    <a:pt x="865" y="111"/>
                  </a:lnTo>
                  <a:lnTo>
                    <a:pt x="18" y="616"/>
                  </a:lnTo>
                  <a:lnTo>
                    <a:pt x="18" y="616"/>
                  </a:lnTo>
                  <a:lnTo>
                    <a:pt x="20" y="616"/>
                  </a:lnTo>
                  <a:lnTo>
                    <a:pt x="405" y="394"/>
                  </a:lnTo>
                  <a:lnTo>
                    <a:pt x="18" y="618"/>
                  </a:lnTo>
                  <a:lnTo>
                    <a:pt x="18" y="618"/>
                  </a:lnTo>
                  <a:lnTo>
                    <a:pt x="18" y="618"/>
                  </a:lnTo>
                  <a:lnTo>
                    <a:pt x="18" y="620"/>
                  </a:lnTo>
                  <a:lnTo>
                    <a:pt x="18" y="618"/>
                  </a:lnTo>
                  <a:lnTo>
                    <a:pt x="18" y="618"/>
                  </a:lnTo>
                  <a:lnTo>
                    <a:pt x="715" y="218"/>
                  </a:lnTo>
                  <a:lnTo>
                    <a:pt x="15" y="625"/>
                  </a:lnTo>
                  <a:lnTo>
                    <a:pt x="15" y="625"/>
                  </a:lnTo>
                  <a:lnTo>
                    <a:pt x="15" y="625"/>
                  </a:lnTo>
                  <a:lnTo>
                    <a:pt x="15" y="625"/>
                  </a:lnTo>
                  <a:lnTo>
                    <a:pt x="15" y="625"/>
                  </a:lnTo>
                  <a:lnTo>
                    <a:pt x="15" y="625"/>
                  </a:lnTo>
                  <a:lnTo>
                    <a:pt x="15" y="625"/>
                  </a:lnTo>
                  <a:lnTo>
                    <a:pt x="15" y="625"/>
                  </a:lnTo>
                  <a:lnTo>
                    <a:pt x="15" y="627"/>
                  </a:lnTo>
                  <a:lnTo>
                    <a:pt x="15" y="627"/>
                  </a:lnTo>
                  <a:lnTo>
                    <a:pt x="15" y="627"/>
                  </a:lnTo>
                  <a:lnTo>
                    <a:pt x="18" y="625"/>
                  </a:lnTo>
                  <a:lnTo>
                    <a:pt x="773" y="188"/>
                  </a:lnTo>
                  <a:lnTo>
                    <a:pt x="13" y="633"/>
                  </a:lnTo>
                  <a:lnTo>
                    <a:pt x="13" y="633"/>
                  </a:lnTo>
                  <a:lnTo>
                    <a:pt x="13" y="633"/>
                  </a:lnTo>
                  <a:lnTo>
                    <a:pt x="13" y="633"/>
                  </a:lnTo>
                  <a:lnTo>
                    <a:pt x="13" y="633"/>
                  </a:lnTo>
                  <a:lnTo>
                    <a:pt x="13" y="633"/>
                  </a:lnTo>
                  <a:lnTo>
                    <a:pt x="13" y="633"/>
                  </a:lnTo>
                  <a:lnTo>
                    <a:pt x="13" y="633"/>
                  </a:lnTo>
                  <a:lnTo>
                    <a:pt x="187" y="535"/>
                  </a:lnTo>
                  <a:lnTo>
                    <a:pt x="11" y="644"/>
                  </a:lnTo>
                  <a:lnTo>
                    <a:pt x="11" y="644"/>
                  </a:lnTo>
                  <a:lnTo>
                    <a:pt x="11" y="644"/>
                  </a:lnTo>
                  <a:lnTo>
                    <a:pt x="30" y="633"/>
                  </a:lnTo>
                  <a:lnTo>
                    <a:pt x="11" y="646"/>
                  </a:lnTo>
                  <a:lnTo>
                    <a:pt x="11" y="646"/>
                  </a:lnTo>
                  <a:lnTo>
                    <a:pt x="11" y="646"/>
                  </a:lnTo>
                  <a:lnTo>
                    <a:pt x="11" y="646"/>
                  </a:lnTo>
                  <a:lnTo>
                    <a:pt x="11" y="646"/>
                  </a:lnTo>
                  <a:lnTo>
                    <a:pt x="11" y="646"/>
                  </a:lnTo>
                  <a:lnTo>
                    <a:pt x="11" y="646"/>
                  </a:lnTo>
                  <a:lnTo>
                    <a:pt x="11" y="646"/>
                  </a:lnTo>
                  <a:lnTo>
                    <a:pt x="11" y="646"/>
                  </a:lnTo>
                  <a:lnTo>
                    <a:pt x="11" y="646"/>
                  </a:lnTo>
                  <a:lnTo>
                    <a:pt x="11" y="646"/>
                  </a:lnTo>
                  <a:lnTo>
                    <a:pt x="11" y="646"/>
                  </a:lnTo>
                  <a:lnTo>
                    <a:pt x="11" y="646"/>
                  </a:lnTo>
                  <a:lnTo>
                    <a:pt x="75" y="610"/>
                  </a:lnTo>
                  <a:lnTo>
                    <a:pt x="9" y="648"/>
                  </a:lnTo>
                  <a:lnTo>
                    <a:pt x="9" y="650"/>
                  </a:lnTo>
                  <a:lnTo>
                    <a:pt x="11" y="650"/>
                  </a:lnTo>
                  <a:lnTo>
                    <a:pt x="90" y="603"/>
                  </a:lnTo>
                  <a:lnTo>
                    <a:pt x="5" y="672"/>
                  </a:lnTo>
                  <a:lnTo>
                    <a:pt x="5" y="672"/>
                  </a:lnTo>
                  <a:lnTo>
                    <a:pt x="5" y="672"/>
                  </a:lnTo>
                  <a:lnTo>
                    <a:pt x="33" y="657"/>
                  </a:lnTo>
                  <a:lnTo>
                    <a:pt x="3" y="678"/>
                  </a:lnTo>
                  <a:lnTo>
                    <a:pt x="3" y="678"/>
                  </a:lnTo>
                  <a:lnTo>
                    <a:pt x="5" y="678"/>
                  </a:lnTo>
                  <a:lnTo>
                    <a:pt x="22" y="667"/>
                  </a:lnTo>
                  <a:lnTo>
                    <a:pt x="0" y="695"/>
                  </a:lnTo>
                  <a:lnTo>
                    <a:pt x="0" y="695"/>
                  </a:lnTo>
                  <a:lnTo>
                    <a:pt x="0" y="695"/>
                  </a:lnTo>
                  <a:lnTo>
                    <a:pt x="3" y="695"/>
                  </a:lnTo>
                  <a:lnTo>
                    <a:pt x="0" y="697"/>
                  </a:lnTo>
                  <a:lnTo>
                    <a:pt x="0" y="697"/>
                  </a:lnTo>
                  <a:lnTo>
                    <a:pt x="0" y="697"/>
                  </a:lnTo>
                  <a:lnTo>
                    <a:pt x="0" y="697"/>
                  </a:lnTo>
                  <a:lnTo>
                    <a:pt x="3" y="697"/>
                  </a:lnTo>
                  <a:lnTo>
                    <a:pt x="5" y="693"/>
                  </a:lnTo>
                  <a:lnTo>
                    <a:pt x="5" y="693"/>
                  </a:lnTo>
                  <a:lnTo>
                    <a:pt x="5" y="693"/>
                  </a:lnTo>
                  <a:lnTo>
                    <a:pt x="3" y="693"/>
                  </a:lnTo>
                  <a:lnTo>
                    <a:pt x="26" y="667"/>
                  </a:lnTo>
                  <a:lnTo>
                    <a:pt x="26" y="665"/>
                  </a:lnTo>
                  <a:lnTo>
                    <a:pt x="24" y="665"/>
                  </a:lnTo>
                  <a:lnTo>
                    <a:pt x="9" y="674"/>
                  </a:lnTo>
                  <a:lnTo>
                    <a:pt x="39" y="652"/>
                  </a:lnTo>
                  <a:lnTo>
                    <a:pt x="39" y="652"/>
                  </a:lnTo>
                  <a:lnTo>
                    <a:pt x="37" y="652"/>
                  </a:lnTo>
                  <a:lnTo>
                    <a:pt x="11" y="667"/>
                  </a:lnTo>
                  <a:lnTo>
                    <a:pt x="97" y="599"/>
                  </a:lnTo>
                  <a:lnTo>
                    <a:pt x="97" y="599"/>
                  </a:lnTo>
                  <a:lnTo>
                    <a:pt x="95" y="599"/>
                  </a:lnTo>
                  <a:lnTo>
                    <a:pt x="45" y="627"/>
                  </a:lnTo>
                  <a:lnTo>
                    <a:pt x="112" y="588"/>
                  </a:lnTo>
                  <a:lnTo>
                    <a:pt x="112" y="588"/>
                  </a:lnTo>
                  <a:lnTo>
                    <a:pt x="110" y="588"/>
                  </a:lnTo>
                  <a:lnTo>
                    <a:pt x="97" y="595"/>
                  </a:lnTo>
                  <a:lnTo>
                    <a:pt x="118" y="584"/>
                  </a:lnTo>
                  <a:lnTo>
                    <a:pt x="118" y="582"/>
                  </a:lnTo>
                  <a:lnTo>
                    <a:pt x="116" y="582"/>
                  </a:lnTo>
                  <a:lnTo>
                    <a:pt x="37" y="629"/>
                  </a:lnTo>
                  <a:lnTo>
                    <a:pt x="212" y="520"/>
                  </a:lnTo>
                  <a:lnTo>
                    <a:pt x="212" y="518"/>
                  </a:lnTo>
                  <a:lnTo>
                    <a:pt x="212" y="518"/>
                  </a:lnTo>
                  <a:lnTo>
                    <a:pt x="165" y="545"/>
                  </a:lnTo>
                  <a:lnTo>
                    <a:pt x="925" y="101"/>
                  </a:lnTo>
                  <a:lnTo>
                    <a:pt x="925" y="101"/>
                  </a:lnTo>
                  <a:lnTo>
                    <a:pt x="925" y="101"/>
                  </a:lnTo>
                  <a:lnTo>
                    <a:pt x="925" y="101"/>
                  </a:lnTo>
                  <a:lnTo>
                    <a:pt x="925" y="101"/>
                  </a:lnTo>
                  <a:lnTo>
                    <a:pt x="925" y="101"/>
                  </a:lnTo>
                  <a:lnTo>
                    <a:pt x="925" y="101"/>
                  </a:lnTo>
                  <a:lnTo>
                    <a:pt x="925" y="101"/>
                  </a:lnTo>
                  <a:lnTo>
                    <a:pt x="925" y="101"/>
                  </a:lnTo>
                  <a:lnTo>
                    <a:pt x="925" y="101"/>
                  </a:lnTo>
                  <a:lnTo>
                    <a:pt x="227" y="503"/>
                  </a:lnTo>
                  <a:lnTo>
                    <a:pt x="925" y="96"/>
                  </a:lnTo>
                  <a:lnTo>
                    <a:pt x="925" y="96"/>
                  </a:lnTo>
                  <a:lnTo>
                    <a:pt x="925" y="96"/>
                  </a:lnTo>
                  <a:lnTo>
                    <a:pt x="925" y="96"/>
                  </a:lnTo>
                  <a:lnTo>
                    <a:pt x="925" y="96"/>
                  </a:lnTo>
                  <a:lnTo>
                    <a:pt x="927" y="94"/>
                  </a:lnTo>
                  <a:lnTo>
                    <a:pt x="927" y="94"/>
                  </a:lnTo>
                  <a:lnTo>
                    <a:pt x="925" y="94"/>
                  </a:lnTo>
                  <a:lnTo>
                    <a:pt x="925" y="94"/>
                  </a:lnTo>
                  <a:lnTo>
                    <a:pt x="925" y="94"/>
                  </a:lnTo>
                  <a:lnTo>
                    <a:pt x="537" y="319"/>
                  </a:lnTo>
                  <a:lnTo>
                    <a:pt x="927" y="94"/>
                  </a:lnTo>
                  <a:lnTo>
                    <a:pt x="927" y="92"/>
                  </a:lnTo>
                  <a:lnTo>
                    <a:pt x="927" y="92"/>
                  </a:lnTo>
                  <a:lnTo>
                    <a:pt x="925" y="92"/>
                  </a:lnTo>
                  <a:lnTo>
                    <a:pt x="925" y="92"/>
                  </a:lnTo>
                  <a:lnTo>
                    <a:pt x="82" y="580"/>
                  </a:lnTo>
                  <a:lnTo>
                    <a:pt x="929" y="75"/>
                  </a:lnTo>
                  <a:lnTo>
                    <a:pt x="929" y="75"/>
                  </a:lnTo>
                  <a:lnTo>
                    <a:pt x="927" y="75"/>
                  </a:lnTo>
                  <a:lnTo>
                    <a:pt x="356" y="404"/>
                  </a:lnTo>
                  <a:lnTo>
                    <a:pt x="929" y="73"/>
                  </a:lnTo>
                  <a:lnTo>
                    <a:pt x="929" y="73"/>
                  </a:lnTo>
                  <a:lnTo>
                    <a:pt x="929" y="73"/>
                  </a:lnTo>
                  <a:lnTo>
                    <a:pt x="929" y="73"/>
                  </a:lnTo>
                  <a:lnTo>
                    <a:pt x="929" y="73"/>
                  </a:lnTo>
                  <a:lnTo>
                    <a:pt x="929" y="73"/>
                  </a:lnTo>
                  <a:lnTo>
                    <a:pt x="929" y="73"/>
                  </a:lnTo>
                  <a:lnTo>
                    <a:pt x="929" y="71"/>
                  </a:lnTo>
                  <a:lnTo>
                    <a:pt x="927" y="71"/>
                  </a:lnTo>
                  <a:lnTo>
                    <a:pt x="927" y="71"/>
                  </a:lnTo>
                  <a:lnTo>
                    <a:pt x="82" y="560"/>
                  </a:lnTo>
                  <a:lnTo>
                    <a:pt x="931" y="54"/>
                  </a:lnTo>
                  <a:lnTo>
                    <a:pt x="931" y="51"/>
                  </a:lnTo>
                  <a:lnTo>
                    <a:pt x="929" y="51"/>
                  </a:lnTo>
                  <a:lnTo>
                    <a:pt x="88" y="537"/>
                  </a:lnTo>
                  <a:lnTo>
                    <a:pt x="931" y="34"/>
                  </a:lnTo>
                  <a:lnTo>
                    <a:pt x="931" y="34"/>
                  </a:lnTo>
                  <a:lnTo>
                    <a:pt x="931" y="32"/>
                  </a:lnTo>
                  <a:lnTo>
                    <a:pt x="157" y="481"/>
                  </a:lnTo>
                  <a:lnTo>
                    <a:pt x="931" y="26"/>
                  </a:lnTo>
                  <a:lnTo>
                    <a:pt x="931" y="26"/>
                  </a:lnTo>
                  <a:lnTo>
                    <a:pt x="933" y="24"/>
                  </a:lnTo>
                  <a:lnTo>
                    <a:pt x="933" y="24"/>
                  </a:lnTo>
                  <a:lnTo>
                    <a:pt x="931" y="24"/>
                  </a:lnTo>
                  <a:lnTo>
                    <a:pt x="931" y="24"/>
                  </a:lnTo>
                  <a:lnTo>
                    <a:pt x="931" y="24"/>
                  </a:lnTo>
                  <a:lnTo>
                    <a:pt x="216" y="436"/>
                  </a:lnTo>
                  <a:lnTo>
                    <a:pt x="933" y="19"/>
                  </a:lnTo>
                  <a:lnTo>
                    <a:pt x="933" y="19"/>
                  </a:lnTo>
                  <a:lnTo>
                    <a:pt x="933" y="19"/>
                  </a:lnTo>
                  <a:lnTo>
                    <a:pt x="933" y="17"/>
                  </a:lnTo>
                  <a:lnTo>
                    <a:pt x="933" y="17"/>
                  </a:lnTo>
                  <a:lnTo>
                    <a:pt x="931" y="17"/>
                  </a:lnTo>
                  <a:lnTo>
                    <a:pt x="931" y="17"/>
                  </a:lnTo>
                  <a:lnTo>
                    <a:pt x="931" y="17"/>
                  </a:lnTo>
                  <a:lnTo>
                    <a:pt x="931" y="17"/>
                  </a:lnTo>
                  <a:lnTo>
                    <a:pt x="131" y="479"/>
                  </a:lnTo>
                  <a:lnTo>
                    <a:pt x="933" y="6"/>
                  </a:lnTo>
                  <a:lnTo>
                    <a:pt x="933" y="6"/>
                  </a:lnTo>
                  <a:lnTo>
                    <a:pt x="933" y="6"/>
                  </a:lnTo>
                  <a:lnTo>
                    <a:pt x="655" y="165"/>
                  </a:lnTo>
                  <a:lnTo>
                    <a:pt x="933" y="4"/>
                  </a:lnTo>
                  <a:lnTo>
                    <a:pt x="933" y="4"/>
                  </a:lnTo>
                  <a:lnTo>
                    <a:pt x="933" y="4"/>
                  </a:lnTo>
                  <a:lnTo>
                    <a:pt x="933" y="4"/>
                  </a:lnTo>
                  <a:lnTo>
                    <a:pt x="933" y="4"/>
                  </a:lnTo>
                  <a:lnTo>
                    <a:pt x="933" y="4"/>
                  </a:lnTo>
                  <a:lnTo>
                    <a:pt x="445" y="285"/>
                  </a:lnTo>
                  <a:lnTo>
                    <a:pt x="933" y="2"/>
                  </a:lnTo>
                  <a:lnTo>
                    <a:pt x="933" y="2"/>
                  </a:lnTo>
                  <a:lnTo>
                    <a:pt x="933" y="2"/>
                  </a:lnTo>
                  <a:lnTo>
                    <a:pt x="933" y="2"/>
                  </a:lnTo>
                  <a:lnTo>
                    <a:pt x="933" y="2"/>
                  </a:lnTo>
                  <a:lnTo>
                    <a:pt x="933" y="2"/>
                  </a:lnTo>
                  <a:lnTo>
                    <a:pt x="933" y="2"/>
                  </a:lnTo>
                  <a:lnTo>
                    <a:pt x="933" y="2"/>
                  </a:lnTo>
                  <a:lnTo>
                    <a:pt x="933" y="2"/>
                  </a:lnTo>
                  <a:lnTo>
                    <a:pt x="933" y="2"/>
                  </a:lnTo>
                  <a:lnTo>
                    <a:pt x="107" y="477"/>
                  </a:lnTo>
                  <a:lnTo>
                    <a:pt x="901" y="0"/>
                  </a:lnTo>
                  <a:lnTo>
                    <a:pt x="901" y="0"/>
                  </a:lnTo>
                  <a:lnTo>
                    <a:pt x="901" y="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</p:grpSp>
      <p:grpSp>
        <p:nvGrpSpPr>
          <p:cNvPr id="57" name="组合 56"/>
          <p:cNvGrpSpPr/>
          <p:nvPr>
            <p:custDataLst>
              <p:tags r:id="rId52"/>
            </p:custDataLst>
          </p:nvPr>
        </p:nvGrpSpPr>
        <p:grpSpPr>
          <a:xfrm>
            <a:off x="5683109" y="4254643"/>
            <a:ext cx="1022773" cy="1888067"/>
            <a:chOff x="5741987" y="4149725"/>
            <a:chExt cx="1147763" cy="1901825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58" name="Freeform 148"/>
            <p:cNvSpPr>
              <a:spLocks noEditPoints="1"/>
            </p:cNvSpPr>
            <p:nvPr>
              <p:custDataLst>
                <p:tags r:id="rId53"/>
              </p:custDataLst>
            </p:nvPr>
          </p:nvSpPr>
          <p:spPr bwMode="auto">
            <a:xfrm>
              <a:off x="5751512" y="4425950"/>
              <a:ext cx="1138238" cy="1625600"/>
            </a:xfrm>
            <a:custGeom>
              <a:avLst/>
              <a:gdLst>
                <a:gd name="T0" fmla="*/ 206 w 717"/>
                <a:gd name="T1" fmla="*/ 265 h 1024"/>
                <a:gd name="T2" fmla="*/ 432 w 717"/>
                <a:gd name="T3" fmla="*/ 68 h 1024"/>
                <a:gd name="T4" fmla="*/ 426 w 717"/>
                <a:gd name="T5" fmla="*/ 55 h 1024"/>
                <a:gd name="T6" fmla="*/ 424 w 717"/>
                <a:gd name="T7" fmla="*/ 49 h 1024"/>
                <a:gd name="T8" fmla="*/ 122 w 717"/>
                <a:gd name="T9" fmla="*/ 166 h 1024"/>
                <a:gd name="T10" fmla="*/ 34 w 717"/>
                <a:gd name="T11" fmla="*/ 168 h 1024"/>
                <a:gd name="T12" fmla="*/ 37 w 717"/>
                <a:gd name="T13" fmla="*/ 119 h 1024"/>
                <a:gd name="T14" fmla="*/ 7 w 717"/>
                <a:gd name="T15" fmla="*/ 151 h 1024"/>
                <a:gd name="T16" fmla="*/ 30 w 717"/>
                <a:gd name="T17" fmla="*/ 177 h 1024"/>
                <a:gd name="T18" fmla="*/ 82 w 717"/>
                <a:gd name="T19" fmla="*/ 213 h 1024"/>
                <a:gd name="T20" fmla="*/ 116 w 717"/>
                <a:gd name="T21" fmla="*/ 233 h 1024"/>
                <a:gd name="T22" fmla="*/ 302 w 717"/>
                <a:gd name="T23" fmla="*/ 134 h 1024"/>
                <a:gd name="T24" fmla="*/ 144 w 717"/>
                <a:gd name="T25" fmla="*/ 248 h 1024"/>
                <a:gd name="T26" fmla="*/ 195 w 717"/>
                <a:gd name="T27" fmla="*/ 280 h 1024"/>
                <a:gd name="T28" fmla="*/ 231 w 717"/>
                <a:gd name="T29" fmla="*/ 308 h 1024"/>
                <a:gd name="T30" fmla="*/ 253 w 717"/>
                <a:gd name="T31" fmla="*/ 333 h 1024"/>
                <a:gd name="T32" fmla="*/ 270 w 717"/>
                <a:gd name="T33" fmla="*/ 357 h 1024"/>
                <a:gd name="T34" fmla="*/ 280 w 717"/>
                <a:gd name="T35" fmla="*/ 376 h 1024"/>
                <a:gd name="T36" fmla="*/ 293 w 717"/>
                <a:gd name="T37" fmla="*/ 412 h 1024"/>
                <a:gd name="T38" fmla="*/ 295 w 717"/>
                <a:gd name="T39" fmla="*/ 429 h 1024"/>
                <a:gd name="T40" fmla="*/ 298 w 717"/>
                <a:gd name="T41" fmla="*/ 440 h 1024"/>
                <a:gd name="T42" fmla="*/ 298 w 717"/>
                <a:gd name="T43" fmla="*/ 457 h 1024"/>
                <a:gd name="T44" fmla="*/ 298 w 717"/>
                <a:gd name="T45" fmla="*/ 504 h 1024"/>
                <a:gd name="T46" fmla="*/ 295 w 717"/>
                <a:gd name="T47" fmla="*/ 556 h 1024"/>
                <a:gd name="T48" fmla="*/ 293 w 717"/>
                <a:gd name="T49" fmla="*/ 594 h 1024"/>
                <a:gd name="T50" fmla="*/ 499 w 717"/>
                <a:gd name="T51" fmla="*/ 541 h 1024"/>
                <a:gd name="T52" fmla="*/ 283 w 717"/>
                <a:gd name="T53" fmla="*/ 735 h 1024"/>
                <a:gd name="T54" fmla="*/ 278 w 717"/>
                <a:gd name="T55" fmla="*/ 780 h 1024"/>
                <a:gd name="T56" fmla="*/ 276 w 717"/>
                <a:gd name="T57" fmla="*/ 817 h 1024"/>
                <a:gd name="T58" fmla="*/ 272 w 717"/>
                <a:gd name="T59" fmla="*/ 851 h 1024"/>
                <a:gd name="T60" fmla="*/ 507 w 717"/>
                <a:gd name="T61" fmla="*/ 776 h 1024"/>
                <a:gd name="T62" fmla="*/ 259 w 717"/>
                <a:gd name="T63" fmla="*/ 983 h 1024"/>
                <a:gd name="T64" fmla="*/ 255 w 717"/>
                <a:gd name="T65" fmla="*/ 1020 h 1024"/>
                <a:gd name="T66" fmla="*/ 509 w 717"/>
                <a:gd name="T67" fmla="*/ 906 h 1024"/>
                <a:gd name="T68" fmla="*/ 370 w 717"/>
                <a:gd name="T69" fmla="*/ 1024 h 1024"/>
                <a:gd name="T70" fmla="*/ 482 w 717"/>
                <a:gd name="T71" fmla="*/ 1020 h 1024"/>
                <a:gd name="T72" fmla="*/ 541 w 717"/>
                <a:gd name="T73" fmla="*/ 1024 h 1024"/>
                <a:gd name="T74" fmla="*/ 565 w 717"/>
                <a:gd name="T75" fmla="*/ 1009 h 1024"/>
                <a:gd name="T76" fmla="*/ 552 w 717"/>
                <a:gd name="T77" fmla="*/ 979 h 1024"/>
                <a:gd name="T78" fmla="*/ 548 w 717"/>
                <a:gd name="T79" fmla="*/ 921 h 1024"/>
                <a:gd name="T80" fmla="*/ 349 w 717"/>
                <a:gd name="T81" fmla="*/ 1005 h 1024"/>
                <a:gd name="T82" fmla="*/ 535 w 717"/>
                <a:gd name="T83" fmla="*/ 855 h 1024"/>
                <a:gd name="T84" fmla="*/ 531 w 717"/>
                <a:gd name="T85" fmla="*/ 827 h 1024"/>
                <a:gd name="T86" fmla="*/ 283 w 717"/>
                <a:gd name="T87" fmla="*/ 921 h 1024"/>
                <a:gd name="T88" fmla="*/ 518 w 717"/>
                <a:gd name="T89" fmla="*/ 710 h 1024"/>
                <a:gd name="T90" fmla="*/ 306 w 717"/>
                <a:gd name="T91" fmla="*/ 797 h 1024"/>
                <a:gd name="T92" fmla="*/ 514 w 717"/>
                <a:gd name="T93" fmla="*/ 645 h 1024"/>
                <a:gd name="T94" fmla="*/ 512 w 717"/>
                <a:gd name="T95" fmla="*/ 592 h 1024"/>
                <a:gd name="T96" fmla="*/ 512 w 717"/>
                <a:gd name="T97" fmla="*/ 532 h 1024"/>
                <a:gd name="T98" fmla="*/ 518 w 717"/>
                <a:gd name="T99" fmla="*/ 453 h 1024"/>
                <a:gd name="T100" fmla="*/ 522 w 717"/>
                <a:gd name="T101" fmla="*/ 423 h 1024"/>
                <a:gd name="T102" fmla="*/ 315 w 717"/>
                <a:gd name="T103" fmla="*/ 494 h 1024"/>
                <a:gd name="T104" fmla="*/ 548 w 717"/>
                <a:gd name="T105" fmla="*/ 312 h 1024"/>
                <a:gd name="T106" fmla="*/ 556 w 717"/>
                <a:gd name="T107" fmla="*/ 290 h 1024"/>
                <a:gd name="T108" fmla="*/ 563 w 717"/>
                <a:gd name="T109" fmla="*/ 273 h 1024"/>
                <a:gd name="T110" fmla="*/ 578 w 717"/>
                <a:gd name="T111" fmla="*/ 237 h 1024"/>
                <a:gd name="T112" fmla="*/ 610 w 717"/>
                <a:gd name="T113" fmla="*/ 166 h 1024"/>
                <a:gd name="T114" fmla="*/ 618 w 717"/>
                <a:gd name="T115" fmla="*/ 154 h 1024"/>
                <a:gd name="T116" fmla="*/ 293 w 717"/>
                <a:gd name="T117" fmla="*/ 322 h 1024"/>
                <a:gd name="T118" fmla="*/ 700 w 717"/>
                <a:gd name="T119" fmla="*/ 38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17" h="1024">
                  <a:moveTo>
                    <a:pt x="2" y="119"/>
                  </a:moveTo>
                  <a:lnTo>
                    <a:pt x="2" y="119"/>
                  </a:lnTo>
                  <a:lnTo>
                    <a:pt x="2" y="119"/>
                  </a:lnTo>
                  <a:lnTo>
                    <a:pt x="2" y="119"/>
                  </a:lnTo>
                  <a:close/>
                  <a:moveTo>
                    <a:pt x="717" y="0"/>
                  </a:moveTo>
                  <a:lnTo>
                    <a:pt x="244" y="273"/>
                  </a:lnTo>
                  <a:lnTo>
                    <a:pt x="509" y="111"/>
                  </a:lnTo>
                  <a:lnTo>
                    <a:pt x="509" y="109"/>
                  </a:lnTo>
                  <a:lnTo>
                    <a:pt x="509" y="109"/>
                  </a:lnTo>
                  <a:lnTo>
                    <a:pt x="229" y="271"/>
                  </a:lnTo>
                  <a:lnTo>
                    <a:pt x="484" y="113"/>
                  </a:lnTo>
                  <a:lnTo>
                    <a:pt x="484" y="111"/>
                  </a:lnTo>
                  <a:lnTo>
                    <a:pt x="484" y="111"/>
                  </a:lnTo>
                  <a:lnTo>
                    <a:pt x="236" y="254"/>
                  </a:lnTo>
                  <a:lnTo>
                    <a:pt x="473" y="111"/>
                  </a:lnTo>
                  <a:lnTo>
                    <a:pt x="473" y="111"/>
                  </a:lnTo>
                  <a:lnTo>
                    <a:pt x="473" y="111"/>
                  </a:lnTo>
                  <a:lnTo>
                    <a:pt x="206" y="265"/>
                  </a:lnTo>
                  <a:lnTo>
                    <a:pt x="456" y="104"/>
                  </a:lnTo>
                  <a:lnTo>
                    <a:pt x="458" y="102"/>
                  </a:lnTo>
                  <a:lnTo>
                    <a:pt x="456" y="102"/>
                  </a:lnTo>
                  <a:lnTo>
                    <a:pt x="191" y="256"/>
                  </a:lnTo>
                  <a:lnTo>
                    <a:pt x="445" y="91"/>
                  </a:lnTo>
                  <a:lnTo>
                    <a:pt x="445" y="89"/>
                  </a:lnTo>
                  <a:lnTo>
                    <a:pt x="445" y="89"/>
                  </a:lnTo>
                  <a:lnTo>
                    <a:pt x="176" y="245"/>
                  </a:lnTo>
                  <a:lnTo>
                    <a:pt x="437" y="79"/>
                  </a:lnTo>
                  <a:lnTo>
                    <a:pt x="437" y="79"/>
                  </a:lnTo>
                  <a:lnTo>
                    <a:pt x="437" y="77"/>
                  </a:lnTo>
                  <a:lnTo>
                    <a:pt x="437" y="77"/>
                  </a:lnTo>
                  <a:lnTo>
                    <a:pt x="437" y="77"/>
                  </a:lnTo>
                  <a:lnTo>
                    <a:pt x="437" y="77"/>
                  </a:lnTo>
                  <a:lnTo>
                    <a:pt x="437" y="77"/>
                  </a:lnTo>
                  <a:lnTo>
                    <a:pt x="437" y="77"/>
                  </a:lnTo>
                  <a:lnTo>
                    <a:pt x="169" y="231"/>
                  </a:lnTo>
                  <a:lnTo>
                    <a:pt x="432" y="68"/>
                  </a:lnTo>
                  <a:lnTo>
                    <a:pt x="432" y="68"/>
                  </a:lnTo>
                  <a:lnTo>
                    <a:pt x="432" y="68"/>
                  </a:lnTo>
                  <a:lnTo>
                    <a:pt x="184" y="211"/>
                  </a:lnTo>
                  <a:lnTo>
                    <a:pt x="430" y="64"/>
                  </a:lnTo>
                  <a:lnTo>
                    <a:pt x="430" y="64"/>
                  </a:lnTo>
                  <a:lnTo>
                    <a:pt x="430" y="62"/>
                  </a:lnTo>
                  <a:lnTo>
                    <a:pt x="253" y="164"/>
                  </a:lnTo>
                  <a:lnTo>
                    <a:pt x="428" y="62"/>
                  </a:lnTo>
                  <a:lnTo>
                    <a:pt x="428" y="62"/>
                  </a:lnTo>
                  <a:lnTo>
                    <a:pt x="430" y="62"/>
                  </a:lnTo>
                  <a:lnTo>
                    <a:pt x="430" y="62"/>
                  </a:lnTo>
                  <a:lnTo>
                    <a:pt x="428" y="59"/>
                  </a:lnTo>
                  <a:lnTo>
                    <a:pt x="428" y="59"/>
                  </a:lnTo>
                  <a:lnTo>
                    <a:pt x="428" y="59"/>
                  </a:lnTo>
                  <a:lnTo>
                    <a:pt x="428" y="59"/>
                  </a:lnTo>
                  <a:lnTo>
                    <a:pt x="428" y="59"/>
                  </a:lnTo>
                  <a:lnTo>
                    <a:pt x="165" y="211"/>
                  </a:lnTo>
                  <a:lnTo>
                    <a:pt x="426" y="55"/>
                  </a:lnTo>
                  <a:lnTo>
                    <a:pt x="426" y="53"/>
                  </a:lnTo>
                  <a:lnTo>
                    <a:pt x="426" y="53"/>
                  </a:lnTo>
                  <a:lnTo>
                    <a:pt x="396" y="70"/>
                  </a:lnTo>
                  <a:lnTo>
                    <a:pt x="426" y="53"/>
                  </a:lnTo>
                  <a:lnTo>
                    <a:pt x="426" y="53"/>
                  </a:lnTo>
                  <a:lnTo>
                    <a:pt x="426" y="53"/>
                  </a:lnTo>
                  <a:lnTo>
                    <a:pt x="426" y="53"/>
                  </a:lnTo>
                  <a:lnTo>
                    <a:pt x="426" y="53"/>
                  </a:lnTo>
                  <a:lnTo>
                    <a:pt x="426" y="53"/>
                  </a:lnTo>
                  <a:lnTo>
                    <a:pt x="426" y="53"/>
                  </a:lnTo>
                  <a:lnTo>
                    <a:pt x="206" y="179"/>
                  </a:lnTo>
                  <a:lnTo>
                    <a:pt x="424" y="51"/>
                  </a:lnTo>
                  <a:lnTo>
                    <a:pt x="424" y="51"/>
                  </a:lnTo>
                  <a:lnTo>
                    <a:pt x="424" y="51"/>
                  </a:lnTo>
                  <a:lnTo>
                    <a:pt x="424" y="51"/>
                  </a:lnTo>
                  <a:lnTo>
                    <a:pt x="424" y="51"/>
                  </a:lnTo>
                  <a:lnTo>
                    <a:pt x="426" y="51"/>
                  </a:lnTo>
                  <a:lnTo>
                    <a:pt x="424" y="49"/>
                  </a:lnTo>
                  <a:lnTo>
                    <a:pt x="424" y="49"/>
                  </a:lnTo>
                  <a:lnTo>
                    <a:pt x="424" y="49"/>
                  </a:lnTo>
                  <a:lnTo>
                    <a:pt x="424" y="49"/>
                  </a:lnTo>
                  <a:lnTo>
                    <a:pt x="116" y="228"/>
                  </a:lnTo>
                  <a:lnTo>
                    <a:pt x="159" y="186"/>
                  </a:lnTo>
                  <a:lnTo>
                    <a:pt x="159" y="186"/>
                  </a:lnTo>
                  <a:lnTo>
                    <a:pt x="156" y="186"/>
                  </a:lnTo>
                  <a:lnTo>
                    <a:pt x="99" y="220"/>
                  </a:lnTo>
                  <a:lnTo>
                    <a:pt x="144" y="179"/>
                  </a:lnTo>
                  <a:lnTo>
                    <a:pt x="144" y="179"/>
                  </a:lnTo>
                  <a:lnTo>
                    <a:pt x="141" y="177"/>
                  </a:lnTo>
                  <a:lnTo>
                    <a:pt x="84" y="211"/>
                  </a:lnTo>
                  <a:lnTo>
                    <a:pt x="126" y="171"/>
                  </a:lnTo>
                  <a:lnTo>
                    <a:pt x="126" y="168"/>
                  </a:lnTo>
                  <a:lnTo>
                    <a:pt x="126" y="168"/>
                  </a:lnTo>
                  <a:lnTo>
                    <a:pt x="75" y="198"/>
                  </a:lnTo>
                  <a:lnTo>
                    <a:pt x="120" y="166"/>
                  </a:lnTo>
                  <a:lnTo>
                    <a:pt x="122" y="166"/>
                  </a:lnTo>
                  <a:lnTo>
                    <a:pt x="120" y="166"/>
                  </a:lnTo>
                  <a:lnTo>
                    <a:pt x="64" y="198"/>
                  </a:lnTo>
                  <a:lnTo>
                    <a:pt x="107" y="158"/>
                  </a:lnTo>
                  <a:lnTo>
                    <a:pt x="109" y="158"/>
                  </a:lnTo>
                  <a:lnTo>
                    <a:pt x="107" y="158"/>
                  </a:lnTo>
                  <a:lnTo>
                    <a:pt x="52" y="190"/>
                  </a:lnTo>
                  <a:lnTo>
                    <a:pt x="97" y="151"/>
                  </a:lnTo>
                  <a:lnTo>
                    <a:pt x="97" y="151"/>
                  </a:lnTo>
                  <a:lnTo>
                    <a:pt x="97" y="151"/>
                  </a:lnTo>
                  <a:lnTo>
                    <a:pt x="43" y="181"/>
                  </a:lnTo>
                  <a:lnTo>
                    <a:pt x="86" y="145"/>
                  </a:lnTo>
                  <a:lnTo>
                    <a:pt x="86" y="145"/>
                  </a:lnTo>
                  <a:lnTo>
                    <a:pt x="86" y="145"/>
                  </a:lnTo>
                  <a:lnTo>
                    <a:pt x="41" y="171"/>
                  </a:lnTo>
                  <a:lnTo>
                    <a:pt x="82" y="143"/>
                  </a:lnTo>
                  <a:lnTo>
                    <a:pt x="82" y="143"/>
                  </a:lnTo>
                  <a:lnTo>
                    <a:pt x="82" y="141"/>
                  </a:lnTo>
                  <a:lnTo>
                    <a:pt x="34" y="168"/>
                  </a:lnTo>
                  <a:lnTo>
                    <a:pt x="75" y="139"/>
                  </a:lnTo>
                  <a:lnTo>
                    <a:pt x="75" y="139"/>
                  </a:lnTo>
                  <a:lnTo>
                    <a:pt x="75" y="139"/>
                  </a:lnTo>
                  <a:lnTo>
                    <a:pt x="28" y="164"/>
                  </a:lnTo>
                  <a:lnTo>
                    <a:pt x="69" y="134"/>
                  </a:lnTo>
                  <a:lnTo>
                    <a:pt x="69" y="134"/>
                  </a:lnTo>
                  <a:lnTo>
                    <a:pt x="69" y="134"/>
                  </a:lnTo>
                  <a:lnTo>
                    <a:pt x="20" y="162"/>
                  </a:lnTo>
                  <a:lnTo>
                    <a:pt x="54" y="126"/>
                  </a:lnTo>
                  <a:lnTo>
                    <a:pt x="54" y="126"/>
                  </a:lnTo>
                  <a:lnTo>
                    <a:pt x="54" y="126"/>
                  </a:lnTo>
                  <a:lnTo>
                    <a:pt x="11" y="149"/>
                  </a:lnTo>
                  <a:lnTo>
                    <a:pt x="39" y="119"/>
                  </a:lnTo>
                  <a:lnTo>
                    <a:pt x="39" y="119"/>
                  </a:lnTo>
                  <a:lnTo>
                    <a:pt x="37" y="119"/>
                  </a:lnTo>
                  <a:lnTo>
                    <a:pt x="28" y="124"/>
                  </a:lnTo>
                  <a:lnTo>
                    <a:pt x="37" y="119"/>
                  </a:lnTo>
                  <a:lnTo>
                    <a:pt x="37" y="119"/>
                  </a:lnTo>
                  <a:lnTo>
                    <a:pt x="37" y="117"/>
                  </a:lnTo>
                  <a:lnTo>
                    <a:pt x="2" y="139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2" y="117"/>
                  </a:lnTo>
                  <a:lnTo>
                    <a:pt x="2" y="119"/>
                  </a:lnTo>
                  <a:lnTo>
                    <a:pt x="2" y="119"/>
                  </a:lnTo>
                  <a:lnTo>
                    <a:pt x="9" y="115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9" y="134"/>
                  </a:lnTo>
                  <a:lnTo>
                    <a:pt x="0" y="141"/>
                  </a:lnTo>
                  <a:lnTo>
                    <a:pt x="0" y="141"/>
                  </a:lnTo>
                  <a:lnTo>
                    <a:pt x="2" y="141"/>
                  </a:lnTo>
                  <a:lnTo>
                    <a:pt x="34" y="121"/>
                  </a:lnTo>
                  <a:lnTo>
                    <a:pt x="7" y="151"/>
                  </a:lnTo>
                  <a:lnTo>
                    <a:pt x="7" y="151"/>
                  </a:lnTo>
                  <a:lnTo>
                    <a:pt x="9" y="154"/>
                  </a:lnTo>
                  <a:lnTo>
                    <a:pt x="49" y="128"/>
                  </a:lnTo>
                  <a:lnTo>
                    <a:pt x="17" y="164"/>
                  </a:lnTo>
                  <a:lnTo>
                    <a:pt x="17" y="164"/>
                  </a:lnTo>
                  <a:lnTo>
                    <a:pt x="17" y="164"/>
                  </a:lnTo>
                  <a:lnTo>
                    <a:pt x="62" y="139"/>
                  </a:lnTo>
                  <a:lnTo>
                    <a:pt x="22" y="168"/>
                  </a:lnTo>
                  <a:lnTo>
                    <a:pt x="22" y="171"/>
                  </a:lnTo>
                  <a:lnTo>
                    <a:pt x="22" y="171"/>
                  </a:lnTo>
                  <a:lnTo>
                    <a:pt x="69" y="143"/>
                  </a:lnTo>
                  <a:lnTo>
                    <a:pt x="26" y="173"/>
                  </a:lnTo>
                  <a:lnTo>
                    <a:pt x="26" y="175"/>
                  </a:lnTo>
                  <a:lnTo>
                    <a:pt x="26" y="175"/>
                  </a:lnTo>
                  <a:lnTo>
                    <a:pt x="71" y="149"/>
                  </a:lnTo>
                  <a:lnTo>
                    <a:pt x="30" y="177"/>
                  </a:lnTo>
                  <a:lnTo>
                    <a:pt x="30" y="177"/>
                  </a:lnTo>
                  <a:lnTo>
                    <a:pt x="30" y="177"/>
                  </a:lnTo>
                  <a:lnTo>
                    <a:pt x="82" y="147"/>
                  </a:lnTo>
                  <a:lnTo>
                    <a:pt x="39" y="183"/>
                  </a:lnTo>
                  <a:lnTo>
                    <a:pt x="37" y="186"/>
                  </a:lnTo>
                  <a:lnTo>
                    <a:pt x="39" y="186"/>
                  </a:lnTo>
                  <a:lnTo>
                    <a:pt x="92" y="154"/>
                  </a:lnTo>
                  <a:lnTo>
                    <a:pt x="47" y="192"/>
                  </a:lnTo>
                  <a:lnTo>
                    <a:pt x="47" y="192"/>
                  </a:lnTo>
                  <a:lnTo>
                    <a:pt x="47" y="192"/>
                  </a:lnTo>
                  <a:lnTo>
                    <a:pt x="105" y="160"/>
                  </a:lnTo>
                  <a:lnTo>
                    <a:pt x="60" y="201"/>
                  </a:lnTo>
                  <a:lnTo>
                    <a:pt x="60" y="201"/>
                  </a:lnTo>
                  <a:lnTo>
                    <a:pt x="60" y="201"/>
                  </a:lnTo>
                  <a:lnTo>
                    <a:pt x="111" y="171"/>
                  </a:lnTo>
                  <a:lnTo>
                    <a:pt x="64" y="205"/>
                  </a:lnTo>
                  <a:lnTo>
                    <a:pt x="64" y="205"/>
                  </a:lnTo>
                  <a:lnTo>
                    <a:pt x="67" y="205"/>
                  </a:lnTo>
                  <a:lnTo>
                    <a:pt x="124" y="173"/>
                  </a:lnTo>
                  <a:lnTo>
                    <a:pt x="82" y="213"/>
                  </a:lnTo>
                  <a:lnTo>
                    <a:pt x="82" y="213"/>
                  </a:lnTo>
                  <a:lnTo>
                    <a:pt x="82" y="213"/>
                  </a:lnTo>
                  <a:lnTo>
                    <a:pt x="139" y="181"/>
                  </a:lnTo>
                  <a:lnTo>
                    <a:pt x="94" y="222"/>
                  </a:lnTo>
                  <a:lnTo>
                    <a:pt x="94" y="222"/>
                  </a:lnTo>
                  <a:lnTo>
                    <a:pt x="94" y="222"/>
                  </a:lnTo>
                  <a:lnTo>
                    <a:pt x="154" y="188"/>
                  </a:lnTo>
                  <a:lnTo>
                    <a:pt x="111" y="231"/>
                  </a:lnTo>
                  <a:lnTo>
                    <a:pt x="111" y="231"/>
                  </a:lnTo>
                  <a:lnTo>
                    <a:pt x="111" y="231"/>
                  </a:lnTo>
                  <a:lnTo>
                    <a:pt x="334" y="102"/>
                  </a:lnTo>
                  <a:lnTo>
                    <a:pt x="116" y="233"/>
                  </a:lnTo>
                  <a:lnTo>
                    <a:pt x="116" y="233"/>
                  </a:lnTo>
                  <a:lnTo>
                    <a:pt x="116" y="233"/>
                  </a:lnTo>
                  <a:lnTo>
                    <a:pt x="116" y="233"/>
                  </a:lnTo>
                  <a:lnTo>
                    <a:pt x="116" y="233"/>
                  </a:lnTo>
                  <a:lnTo>
                    <a:pt x="116" y="233"/>
                  </a:lnTo>
                  <a:lnTo>
                    <a:pt x="116" y="233"/>
                  </a:lnTo>
                  <a:lnTo>
                    <a:pt x="116" y="233"/>
                  </a:lnTo>
                  <a:lnTo>
                    <a:pt x="116" y="233"/>
                  </a:lnTo>
                  <a:lnTo>
                    <a:pt x="116" y="233"/>
                  </a:lnTo>
                  <a:lnTo>
                    <a:pt x="116" y="233"/>
                  </a:lnTo>
                  <a:lnTo>
                    <a:pt x="116" y="233"/>
                  </a:lnTo>
                  <a:lnTo>
                    <a:pt x="146" y="216"/>
                  </a:lnTo>
                  <a:lnTo>
                    <a:pt x="116" y="233"/>
                  </a:lnTo>
                  <a:lnTo>
                    <a:pt x="116" y="233"/>
                  </a:lnTo>
                  <a:lnTo>
                    <a:pt x="116" y="233"/>
                  </a:lnTo>
                  <a:lnTo>
                    <a:pt x="116" y="233"/>
                  </a:lnTo>
                  <a:lnTo>
                    <a:pt x="116" y="233"/>
                  </a:lnTo>
                  <a:lnTo>
                    <a:pt x="116" y="233"/>
                  </a:lnTo>
                  <a:lnTo>
                    <a:pt x="118" y="233"/>
                  </a:lnTo>
                  <a:lnTo>
                    <a:pt x="385" y="79"/>
                  </a:lnTo>
                  <a:lnTo>
                    <a:pt x="124" y="237"/>
                  </a:lnTo>
                  <a:lnTo>
                    <a:pt x="124" y="237"/>
                  </a:lnTo>
                  <a:lnTo>
                    <a:pt x="124" y="237"/>
                  </a:lnTo>
                  <a:lnTo>
                    <a:pt x="302" y="134"/>
                  </a:lnTo>
                  <a:lnTo>
                    <a:pt x="126" y="237"/>
                  </a:lnTo>
                  <a:lnTo>
                    <a:pt x="126" y="237"/>
                  </a:lnTo>
                  <a:lnTo>
                    <a:pt x="126" y="239"/>
                  </a:lnTo>
                  <a:lnTo>
                    <a:pt x="126" y="239"/>
                  </a:lnTo>
                  <a:lnTo>
                    <a:pt x="126" y="239"/>
                  </a:lnTo>
                  <a:lnTo>
                    <a:pt x="126" y="239"/>
                  </a:lnTo>
                  <a:lnTo>
                    <a:pt x="126" y="239"/>
                  </a:lnTo>
                  <a:lnTo>
                    <a:pt x="126" y="239"/>
                  </a:lnTo>
                  <a:lnTo>
                    <a:pt x="126" y="239"/>
                  </a:lnTo>
                  <a:lnTo>
                    <a:pt x="379" y="94"/>
                  </a:lnTo>
                  <a:lnTo>
                    <a:pt x="133" y="241"/>
                  </a:lnTo>
                  <a:lnTo>
                    <a:pt x="131" y="241"/>
                  </a:lnTo>
                  <a:lnTo>
                    <a:pt x="133" y="241"/>
                  </a:lnTo>
                  <a:lnTo>
                    <a:pt x="405" y="85"/>
                  </a:lnTo>
                  <a:lnTo>
                    <a:pt x="144" y="248"/>
                  </a:lnTo>
                  <a:lnTo>
                    <a:pt x="141" y="248"/>
                  </a:lnTo>
                  <a:lnTo>
                    <a:pt x="144" y="248"/>
                  </a:lnTo>
                  <a:lnTo>
                    <a:pt x="144" y="248"/>
                  </a:lnTo>
                  <a:lnTo>
                    <a:pt x="144" y="248"/>
                  </a:lnTo>
                  <a:lnTo>
                    <a:pt x="144" y="248"/>
                  </a:lnTo>
                  <a:lnTo>
                    <a:pt x="144" y="248"/>
                  </a:lnTo>
                  <a:lnTo>
                    <a:pt x="144" y="248"/>
                  </a:lnTo>
                  <a:lnTo>
                    <a:pt x="420" y="89"/>
                  </a:lnTo>
                  <a:lnTo>
                    <a:pt x="159" y="256"/>
                  </a:lnTo>
                  <a:lnTo>
                    <a:pt x="159" y="256"/>
                  </a:lnTo>
                  <a:lnTo>
                    <a:pt x="159" y="256"/>
                  </a:lnTo>
                  <a:lnTo>
                    <a:pt x="428" y="100"/>
                  </a:lnTo>
                  <a:lnTo>
                    <a:pt x="174" y="265"/>
                  </a:lnTo>
                  <a:lnTo>
                    <a:pt x="174" y="267"/>
                  </a:lnTo>
                  <a:lnTo>
                    <a:pt x="176" y="267"/>
                  </a:lnTo>
                  <a:lnTo>
                    <a:pt x="439" y="115"/>
                  </a:lnTo>
                  <a:lnTo>
                    <a:pt x="188" y="275"/>
                  </a:lnTo>
                  <a:lnTo>
                    <a:pt x="188" y="275"/>
                  </a:lnTo>
                  <a:lnTo>
                    <a:pt x="188" y="275"/>
                  </a:lnTo>
                  <a:lnTo>
                    <a:pt x="432" y="134"/>
                  </a:lnTo>
                  <a:lnTo>
                    <a:pt x="195" y="280"/>
                  </a:lnTo>
                  <a:lnTo>
                    <a:pt x="193" y="280"/>
                  </a:lnTo>
                  <a:lnTo>
                    <a:pt x="195" y="280"/>
                  </a:lnTo>
                  <a:lnTo>
                    <a:pt x="458" y="128"/>
                  </a:lnTo>
                  <a:lnTo>
                    <a:pt x="203" y="286"/>
                  </a:lnTo>
                  <a:lnTo>
                    <a:pt x="203" y="286"/>
                  </a:lnTo>
                  <a:lnTo>
                    <a:pt x="203" y="286"/>
                  </a:lnTo>
                  <a:lnTo>
                    <a:pt x="477" y="130"/>
                  </a:lnTo>
                  <a:lnTo>
                    <a:pt x="212" y="290"/>
                  </a:lnTo>
                  <a:lnTo>
                    <a:pt x="210" y="293"/>
                  </a:lnTo>
                  <a:lnTo>
                    <a:pt x="212" y="293"/>
                  </a:lnTo>
                  <a:lnTo>
                    <a:pt x="683" y="21"/>
                  </a:lnTo>
                  <a:lnTo>
                    <a:pt x="223" y="301"/>
                  </a:lnTo>
                  <a:lnTo>
                    <a:pt x="223" y="301"/>
                  </a:lnTo>
                  <a:lnTo>
                    <a:pt x="223" y="301"/>
                  </a:lnTo>
                  <a:lnTo>
                    <a:pt x="657" y="51"/>
                  </a:lnTo>
                  <a:lnTo>
                    <a:pt x="229" y="308"/>
                  </a:lnTo>
                  <a:lnTo>
                    <a:pt x="229" y="308"/>
                  </a:lnTo>
                  <a:lnTo>
                    <a:pt x="231" y="308"/>
                  </a:lnTo>
                  <a:lnTo>
                    <a:pt x="668" y="55"/>
                  </a:lnTo>
                  <a:lnTo>
                    <a:pt x="240" y="318"/>
                  </a:lnTo>
                  <a:lnTo>
                    <a:pt x="240" y="318"/>
                  </a:lnTo>
                  <a:lnTo>
                    <a:pt x="242" y="320"/>
                  </a:lnTo>
                  <a:lnTo>
                    <a:pt x="644" y="87"/>
                  </a:lnTo>
                  <a:lnTo>
                    <a:pt x="251" y="329"/>
                  </a:lnTo>
                  <a:lnTo>
                    <a:pt x="251" y="329"/>
                  </a:lnTo>
                  <a:lnTo>
                    <a:pt x="251" y="329"/>
                  </a:lnTo>
                  <a:lnTo>
                    <a:pt x="537" y="164"/>
                  </a:lnTo>
                  <a:lnTo>
                    <a:pt x="253" y="331"/>
                  </a:lnTo>
                  <a:lnTo>
                    <a:pt x="253" y="331"/>
                  </a:lnTo>
                  <a:lnTo>
                    <a:pt x="253" y="331"/>
                  </a:lnTo>
                  <a:lnTo>
                    <a:pt x="253" y="333"/>
                  </a:lnTo>
                  <a:lnTo>
                    <a:pt x="253" y="333"/>
                  </a:lnTo>
                  <a:lnTo>
                    <a:pt x="253" y="333"/>
                  </a:lnTo>
                  <a:lnTo>
                    <a:pt x="253" y="333"/>
                  </a:lnTo>
                  <a:lnTo>
                    <a:pt x="253" y="333"/>
                  </a:lnTo>
                  <a:lnTo>
                    <a:pt x="253" y="333"/>
                  </a:lnTo>
                  <a:lnTo>
                    <a:pt x="618" y="121"/>
                  </a:lnTo>
                  <a:lnTo>
                    <a:pt x="259" y="342"/>
                  </a:lnTo>
                  <a:lnTo>
                    <a:pt x="259" y="342"/>
                  </a:lnTo>
                  <a:lnTo>
                    <a:pt x="259" y="342"/>
                  </a:lnTo>
                  <a:lnTo>
                    <a:pt x="612" y="139"/>
                  </a:lnTo>
                  <a:lnTo>
                    <a:pt x="268" y="352"/>
                  </a:lnTo>
                  <a:lnTo>
                    <a:pt x="268" y="355"/>
                  </a:lnTo>
                  <a:lnTo>
                    <a:pt x="268" y="355"/>
                  </a:lnTo>
                  <a:lnTo>
                    <a:pt x="437" y="256"/>
                  </a:lnTo>
                  <a:lnTo>
                    <a:pt x="268" y="355"/>
                  </a:lnTo>
                  <a:lnTo>
                    <a:pt x="268" y="355"/>
                  </a:lnTo>
                  <a:lnTo>
                    <a:pt x="268" y="355"/>
                  </a:lnTo>
                  <a:lnTo>
                    <a:pt x="268" y="355"/>
                  </a:lnTo>
                  <a:lnTo>
                    <a:pt x="268" y="357"/>
                  </a:lnTo>
                  <a:lnTo>
                    <a:pt x="270" y="357"/>
                  </a:lnTo>
                  <a:lnTo>
                    <a:pt x="270" y="357"/>
                  </a:lnTo>
                  <a:lnTo>
                    <a:pt x="270" y="357"/>
                  </a:lnTo>
                  <a:lnTo>
                    <a:pt x="270" y="357"/>
                  </a:lnTo>
                  <a:lnTo>
                    <a:pt x="552" y="192"/>
                  </a:lnTo>
                  <a:lnTo>
                    <a:pt x="272" y="359"/>
                  </a:lnTo>
                  <a:lnTo>
                    <a:pt x="272" y="361"/>
                  </a:lnTo>
                  <a:lnTo>
                    <a:pt x="272" y="361"/>
                  </a:lnTo>
                  <a:lnTo>
                    <a:pt x="475" y="243"/>
                  </a:lnTo>
                  <a:lnTo>
                    <a:pt x="272" y="361"/>
                  </a:lnTo>
                  <a:lnTo>
                    <a:pt x="272" y="361"/>
                  </a:lnTo>
                  <a:lnTo>
                    <a:pt x="272" y="361"/>
                  </a:lnTo>
                  <a:lnTo>
                    <a:pt x="272" y="361"/>
                  </a:lnTo>
                  <a:lnTo>
                    <a:pt x="272" y="363"/>
                  </a:lnTo>
                  <a:lnTo>
                    <a:pt x="272" y="363"/>
                  </a:lnTo>
                  <a:lnTo>
                    <a:pt x="272" y="363"/>
                  </a:lnTo>
                  <a:lnTo>
                    <a:pt x="272" y="363"/>
                  </a:lnTo>
                  <a:lnTo>
                    <a:pt x="272" y="363"/>
                  </a:lnTo>
                  <a:lnTo>
                    <a:pt x="274" y="363"/>
                  </a:lnTo>
                  <a:lnTo>
                    <a:pt x="274" y="363"/>
                  </a:lnTo>
                  <a:lnTo>
                    <a:pt x="591" y="179"/>
                  </a:lnTo>
                  <a:lnTo>
                    <a:pt x="280" y="376"/>
                  </a:lnTo>
                  <a:lnTo>
                    <a:pt x="280" y="378"/>
                  </a:lnTo>
                  <a:lnTo>
                    <a:pt x="280" y="378"/>
                  </a:lnTo>
                  <a:lnTo>
                    <a:pt x="567" y="211"/>
                  </a:lnTo>
                  <a:lnTo>
                    <a:pt x="285" y="387"/>
                  </a:lnTo>
                  <a:lnTo>
                    <a:pt x="285" y="389"/>
                  </a:lnTo>
                  <a:lnTo>
                    <a:pt x="285" y="389"/>
                  </a:lnTo>
                  <a:lnTo>
                    <a:pt x="285" y="389"/>
                  </a:lnTo>
                  <a:lnTo>
                    <a:pt x="285" y="389"/>
                  </a:lnTo>
                  <a:lnTo>
                    <a:pt x="285" y="389"/>
                  </a:lnTo>
                  <a:lnTo>
                    <a:pt x="285" y="389"/>
                  </a:lnTo>
                  <a:lnTo>
                    <a:pt x="569" y="224"/>
                  </a:lnTo>
                  <a:lnTo>
                    <a:pt x="289" y="404"/>
                  </a:lnTo>
                  <a:lnTo>
                    <a:pt x="289" y="404"/>
                  </a:lnTo>
                  <a:lnTo>
                    <a:pt x="291" y="404"/>
                  </a:lnTo>
                  <a:lnTo>
                    <a:pt x="544" y="256"/>
                  </a:lnTo>
                  <a:lnTo>
                    <a:pt x="291" y="412"/>
                  </a:lnTo>
                  <a:lnTo>
                    <a:pt x="291" y="412"/>
                  </a:lnTo>
                  <a:lnTo>
                    <a:pt x="293" y="412"/>
                  </a:lnTo>
                  <a:lnTo>
                    <a:pt x="529" y="275"/>
                  </a:lnTo>
                  <a:lnTo>
                    <a:pt x="293" y="419"/>
                  </a:lnTo>
                  <a:lnTo>
                    <a:pt x="293" y="419"/>
                  </a:lnTo>
                  <a:lnTo>
                    <a:pt x="293" y="419"/>
                  </a:lnTo>
                  <a:lnTo>
                    <a:pt x="533" y="280"/>
                  </a:lnTo>
                  <a:lnTo>
                    <a:pt x="295" y="427"/>
                  </a:lnTo>
                  <a:lnTo>
                    <a:pt x="295" y="427"/>
                  </a:lnTo>
                  <a:lnTo>
                    <a:pt x="295" y="427"/>
                  </a:lnTo>
                  <a:lnTo>
                    <a:pt x="437" y="346"/>
                  </a:lnTo>
                  <a:lnTo>
                    <a:pt x="295" y="429"/>
                  </a:lnTo>
                  <a:lnTo>
                    <a:pt x="295" y="429"/>
                  </a:lnTo>
                  <a:lnTo>
                    <a:pt x="295" y="429"/>
                  </a:lnTo>
                  <a:lnTo>
                    <a:pt x="295" y="429"/>
                  </a:lnTo>
                  <a:lnTo>
                    <a:pt x="295" y="429"/>
                  </a:lnTo>
                  <a:lnTo>
                    <a:pt x="295" y="429"/>
                  </a:lnTo>
                  <a:lnTo>
                    <a:pt x="295" y="429"/>
                  </a:lnTo>
                  <a:lnTo>
                    <a:pt x="295" y="429"/>
                  </a:lnTo>
                  <a:lnTo>
                    <a:pt x="295" y="429"/>
                  </a:lnTo>
                  <a:lnTo>
                    <a:pt x="295" y="429"/>
                  </a:lnTo>
                  <a:lnTo>
                    <a:pt x="295" y="429"/>
                  </a:lnTo>
                  <a:lnTo>
                    <a:pt x="295" y="429"/>
                  </a:lnTo>
                  <a:lnTo>
                    <a:pt x="494" y="314"/>
                  </a:lnTo>
                  <a:lnTo>
                    <a:pt x="295" y="434"/>
                  </a:lnTo>
                  <a:lnTo>
                    <a:pt x="295" y="434"/>
                  </a:lnTo>
                  <a:lnTo>
                    <a:pt x="298" y="434"/>
                  </a:lnTo>
                  <a:lnTo>
                    <a:pt x="514" y="308"/>
                  </a:lnTo>
                  <a:lnTo>
                    <a:pt x="298" y="438"/>
                  </a:lnTo>
                  <a:lnTo>
                    <a:pt x="298" y="440"/>
                  </a:lnTo>
                  <a:lnTo>
                    <a:pt x="298" y="440"/>
                  </a:lnTo>
                  <a:lnTo>
                    <a:pt x="298" y="440"/>
                  </a:lnTo>
                  <a:lnTo>
                    <a:pt x="298" y="440"/>
                  </a:lnTo>
                  <a:lnTo>
                    <a:pt x="298" y="440"/>
                  </a:lnTo>
                  <a:lnTo>
                    <a:pt x="298" y="440"/>
                  </a:lnTo>
                  <a:lnTo>
                    <a:pt x="298" y="440"/>
                  </a:lnTo>
                  <a:lnTo>
                    <a:pt x="298" y="440"/>
                  </a:lnTo>
                  <a:lnTo>
                    <a:pt x="298" y="440"/>
                  </a:lnTo>
                  <a:lnTo>
                    <a:pt x="298" y="440"/>
                  </a:lnTo>
                  <a:lnTo>
                    <a:pt x="298" y="440"/>
                  </a:lnTo>
                  <a:lnTo>
                    <a:pt x="298" y="440"/>
                  </a:lnTo>
                  <a:lnTo>
                    <a:pt x="514" y="316"/>
                  </a:lnTo>
                  <a:lnTo>
                    <a:pt x="298" y="447"/>
                  </a:lnTo>
                  <a:lnTo>
                    <a:pt x="298" y="447"/>
                  </a:lnTo>
                  <a:lnTo>
                    <a:pt x="298" y="447"/>
                  </a:lnTo>
                  <a:lnTo>
                    <a:pt x="520" y="318"/>
                  </a:lnTo>
                  <a:lnTo>
                    <a:pt x="298" y="455"/>
                  </a:lnTo>
                  <a:lnTo>
                    <a:pt x="298" y="455"/>
                  </a:lnTo>
                  <a:lnTo>
                    <a:pt x="298" y="455"/>
                  </a:lnTo>
                  <a:lnTo>
                    <a:pt x="370" y="414"/>
                  </a:lnTo>
                  <a:lnTo>
                    <a:pt x="298" y="457"/>
                  </a:lnTo>
                  <a:lnTo>
                    <a:pt x="298" y="457"/>
                  </a:lnTo>
                  <a:lnTo>
                    <a:pt x="298" y="457"/>
                  </a:lnTo>
                  <a:lnTo>
                    <a:pt x="298" y="457"/>
                  </a:lnTo>
                  <a:lnTo>
                    <a:pt x="298" y="457"/>
                  </a:lnTo>
                  <a:lnTo>
                    <a:pt x="298" y="457"/>
                  </a:lnTo>
                  <a:lnTo>
                    <a:pt x="298" y="457"/>
                  </a:lnTo>
                  <a:lnTo>
                    <a:pt x="300" y="457"/>
                  </a:lnTo>
                  <a:lnTo>
                    <a:pt x="505" y="340"/>
                  </a:lnTo>
                  <a:lnTo>
                    <a:pt x="298" y="464"/>
                  </a:lnTo>
                  <a:lnTo>
                    <a:pt x="298" y="464"/>
                  </a:lnTo>
                  <a:lnTo>
                    <a:pt x="300" y="464"/>
                  </a:lnTo>
                  <a:lnTo>
                    <a:pt x="524" y="333"/>
                  </a:lnTo>
                  <a:lnTo>
                    <a:pt x="298" y="476"/>
                  </a:lnTo>
                  <a:lnTo>
                    <a:pt x="298" y="476"/>
                  </a:lnTo>
                  <a:lnTo>
                    <a:pt x="300" y="476"/>
                  </a:lnTo>
                  <a:lnTo>
                    <a:pt x="514" y="352"/>
                  </a:lnTo>
                  <a:lnTo>
                    <a:pt x="298" y="487"/>
                  </a:lnTo>
                  <a:lnTo>
                    <a:pt x="298" y="487"/>
                  </a:lnTo>
                  <a:lnTo>
                    <a:pt x="300" y="487"/>
                  </a:lnTo>
                  <a:lnTo>
                    <a:pt x="522" y="359"/>
                  </a:lnTo>
                  <a:lnTo>
                    <a:pt x="298" y="504"/>
                  </a:lnTo>
                  <a:lnTo>
                    <a:pt x="298" y="504"/>
                  </a:lnTo>
                  <a:lnTo>
                    <a:pt x="298" y="504"/>
                  </a:lnTo>
                  <a:lnTo>
                    <a:pt x="518" y="378"/>
                  </a:lnTo>
                  <a:lnTo>
                    <a:pt x="298" y="524"/>
                  </a:lnTo>
                  <a:lnTo>
                    <a:pt x="298" y="524"/>
                  </a:lnTo>
                  <a:lnTo>
                    <a:pt x="298" y="526"/>
                  </a:lnTo>
                  <a:lnTo>
                    <a:pt x="505" y="404"/>
                  </a:lnTo>
                  <a:lnTo>
                    <a:pt x="298" y="536"/>
                  </a:lnTo>
                  <a:lnTo>
                    <a:pt x="298" y="536"/>
                  </a:lnTo>
                  <a:lnTo>
                    <a:pt x="298" y="536"/>
                  </a:lnTo>
                  <a:lnTo>
                    <a:pt x="509" y="414"/>
                  </a:lnTo>
                  <a:lnTo>
                    <a:pt x="295" y="553"/>
                  </a:lnTo>
                  <a:lnTo>
                    <a:pt x="295" y="553"/>
                  </a:lnTo>
                  <a:lnTo>
                    <a:pt x="295" y="553"/>
                  </a:lnTo>
                  <a:lnTo>
                    <a:pt x="402" y="494"/>
                  </a:lnTo>
                  <a:lnTo>
                    <a:pt x="295" y="556"/>
                  </a:lnTo>
                  <a:lnTo>
                    <a:pt x="295" y="556"/>
                  </a:lnTo>
                  <a:lnTo>
                    <a:pt x="295" y="556"/>
                  </a:lnTo>
                  <a:lnTo>
                    <a:pt x="295" y="556"/>
                  </a:lnTo>
                  <a:lnTo>
                    <a:pt x="295" y="556"/>
                  </a:lnTo>
                  <a:lnTo>
                    <a:pt x="295" y="556"/>
                  </a:lnTo>
                  <a:lnTo>
                    <a:pt x="295" y="556"/>
                  </a:lnTo>
                  <a:lnTo>
                    <a:pt x="295" y="556"/>
                  </a:lnTo>
                  <a:lnTo>
                    <a:pt x="295" y="556"/>
                  </a:lnTo>
                  <a:lnTo>
                    <a:pt x="295" y="556"/>
                  </a:lnTo>
                  <a:lnTo>
                    <a:pt x="295" y="556"/>
                  </a:lnTo>
                  <a:lnTo>
                    <a:pt x="295" y="556"/>
                  </a:lnTo>
                  <a:lnTo>
                    <a:pt x="473" y="453"/>
                  </a:lnTo>
                  <a:lnTo>
                    <a:pt x="295" y="560"/>
                  </a:lnTo>
                  <a:lnTo>
                    <a:pt x="295" y="562"/>
                  </a:lnTo>
                  <a:lnTo>
                    <a:pt x="295" y="562"/>
                  </a:lnTo>
                  <a:lnTo>
                    <a:pt x="507" y="440"/>
                  </a:lnTo>
                  <a:lnTo>
                    <a:pt x="295" y="581"/>
                  </a:lnTo>
                  <a:lnTo>
                    <a:pt x="295" y="581"/>
                  </a:lnTo>
                  <a:lnTo>
                    <a:pt x="295" y="581"/>
                  </a:lnTo>
                  <a:lnTo>
                    <a:pt x="497" y="466"/>
                  </a:lnTo>
                  <a:lnTo>
                    <a:pt x="293" y="594"/>
                  </a:lnTo>
                  <a:lnTo>
                    <a:pt x="293" y="594"/>
                  </a:lnTo>
                  <a:lnTo>
                    <a:pt x="293" y="594"/>
                  </a:lnTo>
                  <a:lnTo>
                    <a:pt x="503" y="474"/>
                  </a:lnTo>
                  <a:lnTo>
                    <a:pt x="293" y="613"/>
                  </a:lnTo>
                  <a:lnTo>
                    <a:pt x="293" y="613"/>
                  </a:lnTo>
                  <a:lnTo>
                    <a:pt x="293" y="613"/>
                  </a:lnTo>
                  <a:lnTo>
                    <a:pt x="499" y="494"/>
                  </a:lnTo>
                  <a:lnTo>
                    <a:pt x="291" y="630"/>
                  </a:lnTo>
                  <a:lnTo>
                    <a:pt x="291" y="630"/>
                  </a:lnTo>
                  <a:lnTo>
                    <a:pt x="291" y="630"/>
                  </a:lnTo>
                  <a:lnTo>
                    <a:pt x="490" y="517"/>
                  </a:lnTo>
                  <a:lnTo>
                    <a:pt x="291" y="641"/>
                  </a:lnTo>
                  <a:lnTo>
                    <a:pt x="291" y="641"/>
                  </a:lnTo>
                  <a:lnTo>
                    <a:pt x="291" y="641"/>
                  </a:lnTo>
                  <a:lnTo>
                    <a:pt x="499" y="521"/>
                  </a:lnTo>
                  <a:lnTo>
                    <a:pt x="289" y="660"/>
                  </a:lnTo>
                  <a:lnTo>
                    <a:pt x="289" y="660"/>
                  </a:lnTo>
                  <a:lnTo>
                    <a:pt x="289" y="660"/>
                  </a:lnTo>
                  <a:lnTo>
                    <a:pt x="499" y="541"/>
                  </a:lnTo>
                  <a:lnTo>
                    <a:pt x="287" y="682"/>
                  </a:lnTo>
                  <a:lnTo>
                    <a:pt x="287" y="682"/>
                  </a:lnTo>
                  <a:lnTo>
                    <a:pt x="289" y="682"/>
                  </a:lnTo>
                  <a:lnTo>
                    <a:pt x="492" y="564"/>
                  </a:lnTo>
                  <a:lnTo>
                    <a:pt x="287" y="695"/>
                  </a:lnTo>
                  <a:lnTo>
                    <a:pt x="287" y="697"/>
                  </a:lnTo>
                  <a:lnTo>
                    <a:pt x="287" y="697"/>
                  </a:lnTo>
                  <a:lnTo>
                    <a:pt x="499" y="575"/>
                  </a:lnTo>
                  <a:lnTo>
                    <a:pt x="285" y="716"/>
                  </a:lnTo>
                  <a:lnTo>
                    <a:pt x="285" y="716"/>
                  </a:lnTo>
                  <a:lnTo>
                    <a:pt x="285" y="716"/>
                  </a:lnTo>
                  <a:lnTo>
                    <a:pt x="467" y="611"/>
                  </a:lnTo>
                  <a:lnTo>
                    <a:pt x="285" y="722"/>
                  </a:lnTo>
                  <a:lnTo>
                    <a:pt x="285" y="722"/>
                  </a:lnTo>
                  <a:lnTo>
                    <a:pt x="285" y="722"/>
                  </a:lnTo>
                  <a:lnTo>
                    <a:pt x="488" y="605"/>
                  </a:lnTo>
                  <a:lnTo>
                    <a:pt x="283" y="733"/>
                  </a:lnTo>
                  <a:lnTo>
                    <a:pt x="283" y="735"/>
                  </a:lnTo>
                  <a:lnTo>
                    <a:pt x="285" y="735"/>
                  </a:lnTo>
                  <a:lnTo>
                    <a:pt x="492" y="613"/>
                  </a:lnTo>
                  <a:lnTo>
                    <a:pt x="283" y="748"/>
                  </a:lnTo>
                  <a:lnTo>
                    <a:pt x="283" y="748"/>
                  </a:lnTo>
                  <a:lnTo>
                    <a:pt x="283" y="748"/>
                  </a:lnTo>
                  <a:lnTo>
                    <a:pt x="497" y="626"/>
                  </a:lnTo>
                  <a:lnTo>
                    <a:pt x="280" y="765"/>
                  </a:lnTo>
                  <a:lnTo>
                    <a:pt x="280" y="765"/>
                  </a:lnTo>
                  <a:lnTo>
                    <a:pt x="280" y="765"/>
                  </a:lnTo>
                  <a:lnTo>
                    <a:pt x="479" y="652"/>
                  </a:lnTo>
                  <a:lnTo>
                    <a:pt x="280" y="774"/>
                  </a:lnTo>
                  <a:lnTo>
                    <a:pt x="280" y="774"/>
                  </a:lnTo>
                  <a:lnTo>
                    <a:pt x="280" y="774"/>
                  </a:lnTo>
                  <a:lnTo>
                    <a:pt x="469" y="667"/>
                  </a:lnTo>
                  <a:lnTo>
                    <a:pt x="278" y="780"/>
                  </a:lnTo>
                  <a:lnTo>
                    <a:pt x="278" y="780"/>
                  </a:lnTo>
                  <a:lnTo>
                    <a:pt x="280" y="780"/>
                  </a:lnTo>
                  <a:lnTo>
                    <a:pt x="278" y="780"/>
                  </a:lnTo>
                  <a:lnTo>
                    <a:pt x="278" y="780"/>
                  </a:lnTo>
                  <a:lnTo>
                    <a:pt x="278" y="780"/>
                  </a:lnTo>
                  <a:lnTo>
                    <a:pt x="278" y="782"/>
                  </a:lnTo>
                  <a:lnTo>
                    <a:pt x="280" y="782"/>
                  </a:lnTo>
                  <a:lnTo>
                    <a:pt x="280" y="782"/>
                  </a:lnTo>
                  <a:lnTo>
                    <a:pt x="280" y="782"/>
                  </a:lnTo>
                  <a:lnTo>
                    <a:pt x="497" y="656"/>
                  </a:lnTo>
                  <a:lnTo>
                    <a:pt x="278" y="797"/>
                  </a:lnTo>
                  <a:lnTo>
                    <a:pt x="278" y="797"/>
                  </a:lnTo>
                  <a:lnTo>
                    <a:pt x="278" y="797"/>
                  </a:lnTo>
                  <a:lnTo>
                    <a:pt x="484" y="680"/>
                  </a:lnTo>
                  <a:lnTo>
                    <a:pt x="276" y="806"/>
                  </a:lnTo>
                  <a:lnTo>
                    <a:pt x="276" y="808"/>
                  </a:lnTo>
                  <a:lnTo>
                    <a:pt x="278" y="808"/>
                  </a:lnTo>
                  <a:lnTo>
                    <a:pt x="484" y="688"/>
                  </a:lnTo>
                  <a:lnTo>
                    <a:pt x="276" y="817"/>
                  </a:lnTo>
                  <a:lnTo>
                    <a:pt x="276" y="817"/>
                  </a:lnTo>
                  <a:lnTo>
                    <a:pt x="276" y="817"/>
                  </a:lnTo>
                  <a:lnTo>
                    <a:pt x="494" y="690"/>
                  </a:lnTo>
                  <a:lnTo>
                    <a:pt x="274" y="829"/>
                  </a:lnTo>
                  <a:lnTo>
                    <a:pt x="274" y="832"/>
                  </a:lnTo>
                  <a:lnTo>
                    <a:pt x="274" y="832"/>
                  </a:lnTo>
                  <a:lnTo>
                    <a:pt x="274" y="832"/>
                  </a:lnTo>
                  <a:lnTo>
                    <a:pt x="274" y="832"/>
                  </a:lnTo>
                  <a:lnTo>
                    <a:pt x="274" y="832"/>
                  </a:lnTo>
                  <a:lnTo>
                    <a:pt x="274" y="832"/>
                  </a:lnTo>
                  <a:lnTo>
                    <a:pt x="274" y="832"/>
                  </a:lnTo>
                  <a:lnTo>
                    <a:pt x="274" y="832"/>
                  </a:lnTo>
                  <a:lnTo>
                    <a:pt x="274" y="832"/>
                  </a:lnTo>
                  <a:lnTo>
                    <a:pt x="274" y="832"/>
                  </a:lnTo>
                  <a:lnTo>
                    <a:pt x="276" y="832"/>
                  </a:lnTo>
                  <a:lnTo>
                    <a:pt x="276" y="832"/>
                  </a:lnTo>
                  <a:lnTo>
                    <a:pt x="501" y="701"/>
                  </a:lnTo>
                  <a:lnTo>
                    <a:pt x="272" y="851"/>
                  </a:lnTo>
                  <a:lnTo>
                    <a:pt x="272" y="851"/>
                  </a:lnTo>
                  <a:lnTo>
                    <a:pt x="272" y="851"/>
                  </a:lnTo>
                  <a:lnTo>
                    <a:pt x="272" y="851"/>
                  </a:lnTo>
                  <a:lnTo>
                    <a:pt x="272" y="853"/>
                  </a:lnTo>
                  <a:lnTo>
                    <a:pt x="272" y="853"/>
                  </a:lnTo>
                  <a:lnTo>
                    <a:pt x="274" y="853"/>
                  </a:lnTo>
                  <a:lnTo>
                    <a:pt x="274" y="853"/>
                  </a:lnTo>
                  <a:lnTo>
                    <a:pt x="503" y="720"/>
                  </a:lnTo>
                  <a:lnTo>
                    <a:pt x="270" y="870"/>
                  </a:lnTo>
                  <a:lnTo>
                    <a:pt x="270" y="872"/>
                  </a:lnTo>
                  <a:lnTo>
                    <a:pt x="272" y="872"/>
                  </a:lnTo>
                  <a:lnTo>
                    <a:pt x="505" y="737"/>
                  </a:lnTo>
                  <a:lnTo>
                    <a:pt x="270" y="891"/>
                  </a:lnTo>
                  <a:lnTo>
                    <a:pt x="268" y="891"/>
                  </a:lnTo>
                  <a:lnTo>
                    <a:pt x="270" y="891"/>
                  </a:lnTo>
                  <a:lnTo>
                    <a:pt x="507" y="755"/>
                  </a:lnTo>
                  <a:lnTo>
                    <a:pt x="268" y="913"/>
                  </a:lnTo>
                  <a:lnTo>
                    <a:pt x="266" y="913"/>
                  </a:lnTo>
                  <a:lnTo>
                    <a:pt x="268" y="913"/>
                  </a:lnTo>
                  <a:lnTo>
                    <a:pt x="507" y="776"/>
                  </a:lnTo>
                  <a:lnTo>
                    <a:pt x="266" y="932"/>
                  </a:lnTo>
                  <a:lnTo>
                    <a:pt x="266" y="932"/>
                  </a:lnTo>
                  <a:lnTo>
                    <a:pt x="266" y="932"/>
                  </a:lnTo>
                  <a:lnTo>
                    <a:pt x="503" y="795"/>
                  </a:lnTo>
                  <a:lnTo>
                    <a:pt x="263" y="945"/>
                  </a:lnTo>
                  <a:lnTo>
                    <a:pt x="263" y="947"/>
                  </a:lnTo>
                  <a:lnTo>
                    <a:pt x="263" y="947"/>
                  </a:lnTo>
                  <a:lnTo>
                    <a:pt x="497" y="812"/>
                  </a:lnTo>
                  <a:lnTo>
                    <a:pt x="261" y="956"/>
                  </a:lnTo>
                  <a:lnTo>
                    <a:pt x="261" y="956"/>
                  </a:lnTo>
                  <a:lnTo>
                    <a:pt x="263" y="958"/>
                  </a:lnTo>
                  <a:lnTo>
                    <a:pt x="497" y="821"/>
                  </a:lnTo>
                  <a:lnTo>
                    <a:pt x="261" y="966"/>
                  </a:lnTo>
                  <a:lnTo>
                    <a:pt x="261" y="966"/>
                  </a:lnTo>
                  <a:lnTo>
                    <a:pt x="261" y="966"/>
                  </a:lnTo>
                  <a:lnTo>
                    <a:pt x="509" y="823"/>
                  </a:lnTo>
                  <a:lnTo>
                    <a:pt x="259" y="983"/>
                  </a:lnTo>
                  <a:lnTo>
                    <a:pt x="259" y="983"/>
                  </a:lnTo>
                  <a:lnTo>
                    <a:pt x="259" y="983"/>
                  </a:lnTo>
                  <a:lnTo>
                    <a:pt x="499" y="847"/>
                  </a:lnTo>
                  <a:lnTo>
                    <a:pt x="259" y="994"/>
                  </a:lnTo>
                  <a:lnTo>
                    <a:pt x="257" y="994"/>
                  </a:lnTo>
                  <a:lnTo>
                    <a:pt x="259" y="994"/>
                  </a:lnTo>
                  <a:lnTo>
                    <a:pt x="499" y="855"/>
                  </a:lnTo>
                  <a:lnTo>
                    <a:pt x="257" y="1003"/>
                  </a:lnTo>
                  <a:lnTo>
                    <a:pt x="257" y="1005"/>
                  </a:lnTo>
                  <a:lnTo>
                    <a:pt x="257" y="1005"/>
                  </a:lnTo>
                  <a:lnTo>
                    <a:pt x="507" y="859"/>
                  </a:lnTo>
                  <a:lnTo>
                    <a:pt x="255" y="1015"/>
                  </a:lnTo>
                  <a:lnTo>
                    <a:pt x="255" y="1018"/>
                  </a:lnTo>
                  <a:lnTo>
                    <a:pt x="257" y="1018"/>
                  </a:lnTo>
                  <a:lnTo>
                    <a:pt x="351" y="962"/>
                  </a:lnTo>
                  <a:lnTo>
                    <a:pt x="255" y="1018"/>
                  </a:lnTo>
                  <a:lnTo>
                    <a:pt x="255" y="1018"/>
                  </a:lnTo>
                  <a:lnTo>
                    <a:pt x="255" y="1018"/>
                  </a:lnTo>
                  <a:lnTo>
                    <a:pt x="255" y="1020"/>
                  </a:lnTo>
                  <a:lnTo>
                    <a:pt x="255" y="1020"/>
                  </a:lnTo>
                  <a:lnTo>
                    <a:pt x="257" y="1020"/>
                  </a:lnTo>
                  <a:lnTo>
                    <a:pt x="257" y="1020"/>
                  </a:lnTo>
                  <a:lnTo>
                    <a:pt x="257" y="1020"/>
                  </a:lnTo>
                  <a:lnTo>
                    <a:pt x="257" y="1020"/>
                  </a:lnTo>
                  <a:lnTo>
                    <a:pt x="509" y="872"/>
                  </a:lnTo>
                  <a:lnTo>
                    <a:pt x="266" y="1024"/>
                  </a:lnTo>
                  <a:lnTo>
                    <a:pt x="266" y="1024"/>
                  </a:lnTo>
                  <a:lnTo>
                    <a:pt x="266" y="1024"/>
                  </a:lnTo>
                  <a:lnTo>
                    <a:pt x="520" y="879"/>
                  </a:lnTo>
                  <a:lnTo>
                    <a:pt x="295" y="1024"/>
                  </a:lnTo>
                  <a:lnTo>
                    <a:pt x="293" y="1024"/>
                  </a:lnTo>
                  <a:lnTo>
                    <a:pt x="295" y="1024"/>
                  </a:lnTo>
                  <a:lnTo>
                    <a:pt x="486" y="915"/>
                  </a:lnTo>
                  <a:lnTo>
                    <a:pt x="304" y="1024"/>
                  </a:lnTo>
                  <a:lnTo>
                    <a:pt x="304" y="1024"/>
                  </a:lnTo>
                  <a:lnTo>
                    <a:pt x="304" y="1024"/>
                  </a:lnTo>
                  <a:lnTo>
                    <a:pt x="509" y="906"/>
                  </a:lnTo>
                  <a:lnTo>
                    <a:pt x="317" y="1024"/>
                  </a:lnTo>
                  <a:lnTo>
                    <a:pt x="317" y="1024"/>
                  </a:lnTo>
                  <a:lnTo>
                    <a:pt x="319" y="1024"/>
                  </a:lnTo>
                  <a:lnTo>
                    <a:pt x="522" y="906"/>
                  </a:lnTo>
                  <a:lnTo>
                    <a:pt x="340" y="1024"/>
                  </a:lnTo>
                  <a:lnTo>
                    <a:pt x="338" y="1024"/>
                  </a:lnTo>
                  <a:lnTo>
                    <a:pt x="340" y="1024"/>
                  </a:lnTo>
                  <a:lnTo>
                    <a:pt x="524" y="919"/>
                  </a:lnTo>
                  <a:lnTo>
                    <a:pt x="357" y="1024"/>
                  </a:lnTo>
                  <a:lnTo>
                    <a:pt x="357" y="1024"/>
                  </a:lnTo>
                  <a:lnTo>
                    <a:pt x="357" y="1024"/>
                  </a:lnTo>
                  <a:lnTo>
                    <a:pt x="479" y="956"/>
                  </a:lnTo>
                  <a:lnTo>
                    <a:pt x="364" y="1024"/>
                  </a:lnTo>
                  <a:lnTo>
                    <a:pt x="364" y="1024"/>
                  </a:lnTo>
                  <a:lnTo>
                    <a:pt x="364" y="1024"/>
                  </a:lnTo>
                  <a:lnTo>
                    <a:pt x="497" y="947"/>
                  </a:lnTo>
                  <a:lnTo>
                    <a:pt x="370" y="1024"/>
                  </a:lnTo>
                  <a:lnTo>
                    <a:pt x="370" y="1024"/>
                  </a:lnTo>
                  <a:lnTo>
                    <a:pt x="370" y="1024"/>
                  </a:lnTo>
                  <a:lnTo>
                    <a:pt x="529" y="932"/>
                  </a:lnTo>
                  <a:lnTo>
                    <a:pt x="387" y="1024"/>
                  </a:lnTo>
                  <a:lnTo>
                    <a:pt x="387" y="1024"/>
                  </a:lnTo>
                  <a:lnTo>
                    <a:pt x="390" y="1024"/>
                  </a:lnTo>
                  <a:lnTo>
                    <a:pt x="539" y="938"/>
                  </a:lnTo>
                  <a:lnTo>
                    <a:pt x="417" y="1024"/>
                  </a:lnTo>
                  <a:lnTo>
                    <a:pt x="417" y="1024"/>
                  </a:lnTo>
                  <a:lnTo>
                    <a:pt x="417" y="1024"/>
                  </a:lnTo>
                  <a:lnTo>
                    <a:pt x="541" y="953"/>
                  </a:lnTo>
                  <a:lnTo>
                    <a:pt x="441" y="1024"/>
                  </a:lnTo>
                  <a:lnTo>
                    <a:pt x="441" y="1024"/>
                  </a:lnTo>
                  <a:lnTo>
                    <a:pt x="441" y="1024"/>
                  </a:lnTo>
                  <a:lnTo>
                    <a:pt x="548" y="962"/>
                  </a:lnTo>
                  <a:lnTo>
                    <a:pt x="475" y="1022"/>
                  </a:lnTo>
                  <a:lnTo>
                    <a:pt x="475" y="1024"/>
                  </a:lnTo>
                  <a:lnTo>
                    <a:pt x="475" y="1024"/>
                  </a:lnTo>
                  <a:lnTo>
                    <a:pt x="482" y="1020"/>
                  </a:lnTo>
                  <a:lnTo>
                    <a:pt x="477" y="1022"/>
                  </a:lnTo>
                  <a:lnTo>
                    <a:pt x="477" y="1024"/>
                  </a:lnTo>
                  <a:lnTo>
                    <a:pt x="477" y="1024"/>
                  </a:lnTo>
                  <a:lnTo>
                    <a:pt x="546" y="983"/>
                  </a:lnTo>
                  <a:lnTo>
                    <a:pt x="490" y="1022"/>
                  </a:lnTo>
                  <a:lnTo>
                    <a:pt x="490" y="1024"/>
                  </a:lnTo>
                  <a:lnTo>
                    <a:pt x="490" y="1024"/>
                  </a:lnTo>
                  <a:lnTo>
                    <a:pt x="548" y="990"/>
                  </a:lnTo>
                  <a:lnTo>
                    <a:pt x="501" y="1022"/>
                  </a:lnTo>
                  <a:lnTo>
                    <a:pt x="501" y="1024"/>
                  </a:lnTo>
                  <a:lnTo>
                    <a:pt x="501" y="1024"/>
                  </a:lnTo>
                  <a:lnTo>
                    <a:pt x="552" y="994"/>
                  </a:lnTo>
                  <a:lnTo>
                    <a:pt x="514" y="1022"/>
                  </a:lnTo>
                  <a:lnTo>
                    <a:pt x="514" y="1024"/>
                  </a:lnTo>
                  <a:lnTo>
                    <a:pt x="514" y="1024"/>
                  </a:lnTo>
                  <a:lnTo>
                    <a:pt x="559" y="996"/>
                  </a:lnTo>
                  <a:lnTo>
                    <a:pt x="541" y="1022"/>
                  </a:lnTo>
                  <a:lnTo>
                    <a:pt x="541" y="1024"/>
                  </a:lnTo>
                  <a:lnTo>
                    <a:pt x="541" y="1024"/>
                  </a:lnTo>
                  <a:lnTo>
                    <a:pt x="563" y="1011"/>
                  </a:lnTo>
                  <a:lnTo>
                    <a:pt x="556" y="1022"/>
                  </a:lnTo>
                  <a:lnTo>
                    <a:pt x="556" y="1024"/>
                  </a:lnTo>
                  <a:lnTo>
                    <a:pt x="559" y="1024"/>
                  </a:lnTo>
                  <a:lnTo>
                    <a:pt x="565" y="1018"/>
                  </a:lnTo>
                  <a:lnTo>
                    <a:pt x="567" y="1022"/>
                  </a:lnTo>
                  <a:lnTo>
                    <a:pt x="567" y="1024"/>
                  </a:lnTo>
                  <a:lnTo>
                    <a:pt x="567" y="1024"/>
                  </a:lnTo>
                  <a:lnTo>
                    <a:pt x="567" y="1022"/>
                  </a:lnTo>
                  <a:lnTo>
                    <a:pt x="567" y="1022"/>
                  </a:lnTo>
                  <a:lnTo>
                    <a:pt x="567" y="1022"/>
                  </a:lnTo>
                  <a:lnTo>
                    <a:pt x="567" y="1018"/>
                  </a:lnTo>
                  <a:lnTo>
                    <a:pt x="567" y="1018"/>
                  </a:lnTo>
                  <a:lnTo>
                    <a:pt x="565" y="1018"/>
                  </a:lnTo>
                  <a:lnTo>
                    <a:pt x="559" y="1022"/>
                  </a:lnTo>
                  <a:lnTo>
                    <a:pt x="565" y="1009"/>
                  </a:lnTo>
                  <a:lnTo>
                    <a:pt x="565" y="1009"/>
                  </a:lnTo>
                  <a:lnTo>
                    <a:pt x="565" y="1009"/>
                  </a:lnTo>
                  <a:lnTo>
                    <a:pt x="544" y="1022"/>
                  </a:lnTo>
                  <a:lnTo>
                    <a:pt x="561" y="996"/>
                  </a:lnTo>
                  <a:lnTo>
                    <a:pt x="561" y="994"/>
                  </a:lnTo>
                  <a:lnTo>
                    <a:pt x="561" y="994"/>
                  </a:lnTo>
                  <a:lnTo>
                    <a:pt x="522" y="1018"/>
                  </a:lnTo>
                  <a:lnTo>
                    <a:pt x="561" y="990"/>
                  </a:lnTo>
                  <a:lnTo>
                    <a:pt x="561" y="990"/>
                  </a:lnTo>
                  <a:lnTo>
                    <a:pt x="559" y="990"/>
                  </a:lnTo>
                  <a:lnTo>
                    <a:pt x="512" y="1018"/>
                  </a:lnTo>
                  <a:lnTo>
                    <a:pt x="559" y="983"/>
                  </a:lnTo>
                  <a:lnTo>
                    <a:pt x="559" y="983"/>
                  </a:lnTo>
                  <a:lnTo>
                    <a:pt x="559" y="983"/>
                  </a:lnTo>
                  <a:lnTo>
                    <a:pt x="501" y="1015"/>
                  </a:lnTo>
                  <a:lnTo>
                    <a:pt x="556" y="977"/>
                  </a:lnTo>
                  <a:lnTo>
                    <a:pt x="559" y="977"/>
                  </a:lnTo>
                  <a:lnTo>
                    <a:pt x="556" y="977"/>
                  </a:lnTo>
                  <a:lnTo>
                    <a:pt x="552" y="979"/>
                  </a:lnTo>
                  <a:lnTo>
                    <a:pt x="556" y="977"/>
                  </a:lnTo>
                  <a:lnTo>
                    <a:pt x="556" y="975"/>
                  </a:lnTo>
                  <a:lnTo>
                    <a:pt x="556" y="975"/>
                  </a:lnTo>
                  <a:lnTo>
                    <a:pt x="479" y="1020"/>
                  </a:lnTo>
                  <a:lnTo>
                    <a:pt x="554" y="958"/>
                  </a:lnTo>
                  <a:lnTo>
                    <a:pt x="554" y="958"/>
                  </a:lnTo>
                  <a:lnTo>
                    <a:pt x="552" y="958"/>
                  </a:lnTo>
                  <a:lnTo>
                    <a:pt x="449" y="1018"/>
                  </a:lnTo>
                  <a:lnTo>
                    <a:pt x="552" y="947"/>
                  </a:lnTo>
                  <a:lnTo>
                    <a:pt x="552" y="947"/>
                  </a:lnTo>
                  <a:lnTo>
                    <a:pt x="550" y="947"/>
                  </a:lnTo>
                  <a:lnTo>
                    <a:pt x="426" y="1018"/>
                  </a:lnTo>
                  <a:lnTo>
                    <a:pt x="548" y="932"/>
                  </a:lnTo>
                  <a:lnTo>
                    <a:pt x="548" y="932"/>
                  </a:lnTo>
                  <a:lnTo>
                    <a:pt x="548" y="932"/>
                  </a:lnTo>
                  <a:lnTo>
                    <a:pt x="407" y="1013"/>
                  </a:lnTo>
                  <a:lnTo>
                    <a:pt x="546" y="924"/>
                  </a:lnTo>
                  <a:lnTo>
                    <a:pt x="548" y="921"/>
                  </a:lnTo>
                  <a:lnTo>
                    <a:pt x="546" y="921"/>
                  </a:lnTo>
                  <a:lnTo>
                    <a:pt x="420" y="994"/>
                  </a:lnTo>
                  <a:lnTo>
                    <a:pt x="546" y="919"/>
                  </a:lnTo>
                  <a:lnTo>
                    <a:pt x="546" y="919"/>
                  </a:lnTo>
                  <a:lnTo>
                    <a:pt x="546" y="917"/>
                  </a:lnTo>
                  <a:lnTo>
                    <a:pt x="430" y="986"/>
                  </a:lnTo>
                  <a:lnTo>
                    <a:pt x="546" y="917"/>
                  </a:lnTo>
                  <a:lnTo>
                    <a:pt x="546" y="915"/>
                  </a:lnTo>
                  <a:lnTo>
                    <a:pt x="546" y="915"/>
                  </a:lnTo>
                  <a:lnTo>
                    <a:pt x="379" y="1011"/>
                  </a:lnTo>
                  <a:lnTo>
                    <a:pt x="544" y="906"/>
                  </a:lnTo>
                  <a:lnTo>
                    <a:pt x="544" y="906"/>
                  </a:lnTo>
                  <a:lnTo>
                    <a:pt x="544" y="906"/>
                  </a:lnTo>
                  <a:lnTo>
                    <a:pt x="357" y="1013"/>
                  </a:lnTo>
                  <a:lnTo>
                    <a:pt x="541" y="896"/>
                  </a:lnTo>
                  <a:lnTo>
                    <a:pt x="541" y="896"/>
                  </a:lnTo>
                  <a:lnTo>
                    <a:pt x="541" y="894"/>
                  </a:lnTo>
                  <a:lnTo>
                    <a:pt x="349" y="1005"/>
                  </a:lnTo>
                  <a:lnTo>
                    <a:pt x="541" y="887"/>
                  </a:lnTo>
                  <a:lnTo>
                    <a:pt x="541" y="887"/>
                  </a:lnTo>
                  <a:lnTo>
                    <a:pt x="539" y="887"/>
                  </a:lnTo>
                  <a:lnTo>
                    <a:pt x="357" y="992"/>
                  </a:lnTo>
                  <a:lnTo>
                    <a:pt x="539" y="883"/>
                  </a:lnTo>
                  <a:lnTo>
                    <a:pt x="539" y="883"/>
                  </a:lnTo>
                  <a:lnTo>
                    <a:pt x="539" y="883"/>
                  </a:lnTo>
                  <a:lnTo>
                    <a:pt x="310" y="1013"/>
                  </a:lnTo>
                  <a:lnTo>
                    <a:pt x="537" y="868"/>
                  </a:lnTo>
                  <a:lnTo>
                    <a:pt x="537" y="868"/>
                  </a:lnTo>
                  <a:lnTo>
                    <a:pt x="537" y="868"/>
                  </a:lnTo>
                  <a:lnTo>
                    <a:pt x="291" y="1009"/>
                  </a:lnTo>
                  <a:lnTo>
                    <a:pt x="535" y="857"/>
                  </a:lnTo>
                  <a:lnTo>
                    <a:pt x="535" y="857"/>
                  </a:lnTo>
                  <a:lnTo>
                    <a:pt x="535" y="857"/>
                  </a:lnTo>
                  <a:lnTo>
                    <a:pt x="437" y="913"/>
                  </a:lnTo>
                  <a:lnTo>
                    <a:pt x="535" y="855"/>
                  </a:lnTo>
                  <a:lnTo>
                    <a:pt x="535" y="855"/>
                  </a:lnTo>
                  <a:lnTo>
                    <a:pt x="535" y="855"/>
                  </a:lnTo>
                  <a:lnTo>
                    <a:pt x="535" y="855"/>
                  </a:lnTo>
                  <a:lnTo>
                    <a:pt x="535" y="855"/>
                  </a:lnTo>
                  <a:lnTo>
                    <a:pt x="535" y="855"/>
                  </a:lnTo>
                  <a:lnTo>
                    <a:pt x="535" y="855"/>
                  </a:lnTo>
                  <a:lnTo>
                    <a:pt x="535" y="855"/>
                  </a:lnTo>
                  <a:lnTo>
                    <a:pt x="535" y="855"/>
                  </a:lnTo>
                  <a:lnTo>
                    <a:pt x="283" y="1001"/>
                  </a:lnTo>
                  <a:lnTo>
                    <a:pt x="533" y="844"/>
                  </a:lnTo>
                  <a:lnTo>
                    <a:pt x="535" y="844"/>
                  </a:lnTo>
                  <a:lnTo>
                    <a:pt x="533" y="844"/>
                  </a:lnTo>
                  <a:lnTo>
                    <a:pt x="291" y="983"/>
                  </a:lnTo>
                  <a:lnTo>
                    <a:pt x="533" y="836"/>
                  </a:lnTo>
                  <a:lnTo>
                    <a:pt x="533" y="836"/>
                  </a:lnTo>
                  <a:lnTo>
                    <a:pt x="533" y="836"/>
                  </a:lnTo>
                  <a:lnTo>
                    <a:pt x="289" y="975"/>
                  </a:lnTo>
                  <a:lnTo>
                    <a:pt x="531" y="827"/>
                  </a:lnTo>
                  <a:lnTo>
                    <a:pt x="531" y="827"/>
                  </a:lnTo>
                  <a:lnTo>
                    <a:pt x="531" y="827"/>
                  </a:lnTo>
                  <a:lnTo>
                    <a:pt x="278" y="973"/>
                  </a:lnTo>
                  <a:lnTo>
                    <a:pt x="529" y="812"/>
                  </a:lnTo>
                  <a:lnTo>
                    <a:pt x="529" y="812"/>
                  </a:lnTo>
                  <a:lnTo>
                    <a:pt x="529" y="812"/>
                  </a:lnTo>
                  <a:lnTo>
                    <a:pt x="291" y="949"/>
                  </a:lnTo>
                  <a:lnTo>
                    <a:pt x="529" y="804"/>
                  </a:lnTo>
                  <a:lnTo>
                    <a:pt x="529" y="804"/>
                  </a:lnTo>
                  <a:lnTo>
                    <a:pt x="529" y="804"/>
                  </a:lnTo>
                  <a:lnTo>
                    <a:pt x="293" y="938"/>
                  </a:lnTo>
                  <a:lnTo>
                    <a:pt x="526" y="795"/>
                  </a:lnTo>
                  <a:lnTo>
                    <a:pt x="526" y="793"/>
                  </a:lnTo>
                  <a:lnTo>
                    <a:pt x="526" y="793"/>
                  </a:lnTo>
                  <a:lnTo>
                    <a:pt x="287" y="932"/>
                  </a:lnTo>
                  <a:lnTo>
                    <a:pt x="524" y="782"/>
                  </a:lnTo>
                  <a:lnTo>
                    <a:pt x="526" y="782"/>
                  </a:lnTo>
                  <a:lnTo>
                    <a:pt x="524" y="780"/>
                  </a:lnTo>
                  <a:lnTo>
                    <a:pt x="283" y="921"/>
                  </a:lnTo>
                  <a:lnTo>
                    <a:pt x="524" y="765"/>
                  </a:lnTo>
                  <a:lnTo>
                    <a:pt x="524" y="765"/>
                  </a:lnTo>
                  <a:lnTo>
                    <a:pt x="522" y="765"/>
                  </a:lnTo>
                  <a:lnTo>
                    <a:pt x="280" y="904"/>
                  </a:lnTo>
                  <a:lnTo>
                    <a:pt x="522" y="746"/>
                  </a:lnTo>
                  <a:lnTo>
                    <a:pt x="522" y="746"/>
                  </a:lnTo>
                  <a:lnTo>
                    <a:pt x="520" y="746"/>
                  </a:lnTo>
                  <a:lnTo>
                    <a:pt x="283" y="883"/>
                  </a:lnTo>
                  <a:lnTo>
                    <a:pt x="520" y="729"/>
                  </a:lnTo>
                  <a:lnTo>
                    <a:pt x="520" y="729"/>
                  </a:lnTo>
                  <a:lnTo>
                    <a:pt x="518" y="727"/>
                  </a:lnTo>
                  <a:lnTo>
                    <a:pt x="287" y="861"/>
                  </a:lnTo>
                  <a:lnTo>
                    <a:pt x="518" y="712"/>
                  </a:lnTo>
                  <a:lnTo>
                    <a:pt x="518" y="710"/>
                  </a:lnTo>
                  <a:lnTo>
                    <a:pt x="518" y="710"/>
                  </a:lnTo>
                  <a:lnTo>
                    <a:pt x="518" y="710"/>
                  </a:lnTo>
                  <a:lnTo>
                    <a:pt x="518" y="710"/>
                  </a:lnTo>
                  <a:lnTo>
                    <a:pt x="518" y="710"/>
                  </a:lnTo>
                  <a:lnTo>
                    <a:pt x="518" y="710"/>
                  </a:lnTo>
                  <a:lnTo>
                    <a:pt x="518" y="710"/>
                  </a:lnTo>
                  <a:lnTo>
                    <a:pt x="287" y="842"/>
                  </a:lnTo>
                  <a:lnTo>
                    <a:pt x="516" y="693"/>
                  </a:lnTo>
                  <a:lnTo>
                    <a:pt x="516" y="693"/>
                  </a:lnTo>
                  <a:lnTo>
                    <a:pt x="516" y="693"/>
                  </a:lnTo>
                  <a:lnTo>
                    <a:pt x="516" y="693"/>
                  </a:lnTo>
                  <a:lnTo>
                    <a:pt x="516" y="693"/>
                  </a:lnTo>
                  <a:lnTo>
                    <a:pt x="516" y="690"/>
                  </a:lnTo>
                  <a:lnTo>
                    <a:pt x="516" y="690"/>
                  </a:lnTo>
                  <a:lnTo>
                    <a:pt x="516" y="690"/>
                  </a:lnTo>
                  <a:lnTo>
                    <a:pt x="516" y="690"/>
                  </a:lnTo>
                  <a:lnTo>
                    <a:pt x="516" y="690"/>
                  </a:lnTo>
                  <a:lnTo>
                    <a:pt x="295" y="819"/>
                  </a:lnTo>
                  <a:lnTo>
                    <a:pt x="516" y="680"/>
                  </a:lnTo>
                  <a:lnTo>
                    <a:pt x="516" y="678"/>
                  </a:lnTo>
                  <a:lnTo>
                    <a:pt x="516" y="678"/>
                  </a:lnTo>
                  <a:lnTo>
                    <a:pt x="306" y="797"/>
                  </a:lnTo>
                  <a:lnTo>
                    <a:pt x="516" y="671"/>
                  </a:lnTo>
                  <a:lnTo>
                    <a:pt x="516" y="669"/>
                  </a:lnTo>
                  <a:lnTo>
                    <a:pt x="514" y="669"/>
                  </a:lnTo>
                  <a:lnTo>
                    <a:pt x="306" y="789"/>
                  </a:lnTo>
                  <a:lnTo>
                    <a:pt x="514" y="663"/>
                  </a:lnTo>
                  <a:lnTo>
                    <a:pt x="514" y="660"/>
                  </a:lnTo>
                  <a:lnTo>
                    <a:pt x="514" y="660"/>
                  </a:lnTo>
                  <a:lnTo>
                    <a:pt x="295" y="787"/>
                  </a:lnTo>
                  <a:lnTo>
                    <a:pt x="514" y="648"/>
                  </a:lnTo>
                  <a:lnTo>
                    <a:pt x="514" y="645"/>
                  </a:lnTo>
                  <a:lnTo>
                    <a:pt x="514" y="645"/>
                  </a:lnTo>
                  <a:lnTo>
                    <a:pt x="514" y="645"/>
                  </a:lnTo>
                  <a:lnTo>
                    <a:pt x="514" y="645"/>
                  </a:lnTo>
                  <a:lnTo>
                    <a:pt x="514" y="645"/>
                  </a:lnTo>
                  <a:lnTo>
                    <a:pt x="514" y="645"/>
                  </a:lnTo>
                  <a:lnTo>
                    <a:pt x="514" y="645"/>
                  </a:lnTo>
                  <a:lnTo>
                    <a:pt x="514" y="645"/>
                  </a:lnTo>
                  <a:lnTo>
                    <a:pt x="514" y="645"/>
                  </a:lnTo>
                  <a:lnTo>
                    <a:pt x="325" y="755"/>
                  </a:lnTo>
                  <a:lnTo>
                    <a:pt x="514" y="639"/>
                  </a:lnTo>
                  <a:lnTo>
                    <a:pt x="514" y="639"/>
                  </a:lnTo>
                  <a:lnTo>
                    <a:pt x="514" y="639"/>
                  </a:lnTo>
                  <a:lnTo>
                    <a:pt x="313" y="755"/>
                  </a:lnTo>
                  <a:lnTo>
                    <a:pt x="514" y="633"/>
                  </a:lnTo>
                  <a:lnTo>
                    <a:pt x="514" y="633"/>
                  </a:lnTo>
                  <a:lnTo>
                    <a:pt x="512" y="630"/>
                  </a:lnTo>
                  <a:lnTo>
                    <a:pt x="298" y="757"/>
                  </a:lnTo>
                  <a:lnTo>
                    <a:pt x="512" y="616"/>
                  </a:lnTo>
                  <a:lnTo>
                    <a:pt x="512" y="616"/>
                  </a:lnTo>
                  <a:lnTo>
                    <a:pt x="512" y="616"/>
                  </a:lnTo>
                  <a:lnTo>
                    <a:pt x="302" y="735"/>
                  </a:lnTo>
                  <a:lnTo>
                    <a:pt x="512" y="603"/>
                  </a:lnTo>
                  <a:lnTo>
                    <a:pt x="512" y="603"/>
                  </a:lnTo>
                  <a:lnTo>
                    <a:pt x="512" y="603"/>
                  </a:lnTo>
                  <a:lnTo>
                    <a:pt x="306" y="720"/>
                  </a:lnTo>
                  <a:lnTo>
                    <a:pt x="512" y="592"/>
                  </a:lnTo>
                  <a:lnTo>
                    <a:pt x="512" y="592"/>
                  </a:lnTo>
                  <a:lnTo>
                    <a:pt x="512" y="592"/>
                  </a:lnTo>
                  <a:lnTo>
                    <a:pt x="330" y="697"/>
                  </a:lnTo>
                  <a:lnTo>
                    <a:pt x="512" y="586"/>
                  </a:lnTo>
                  <a:lnTo>
                    <a:pt x="512" y="586"/>
                  </a:lnTo>
                  <a:lnTo>
                    <a:pt x="512" y="586"/>
                  </a:lnTo>
                  <a:lnTo>
                    <a:pt x="298" y="707"/>
                  </a:lnTo>
                  <a:lnTo>
                    <a:pt x="512" y="566"/>
                  </a:lnTo>
                  <a:lnTo>
                    <a:pt x="512" y="566"/>
                  </a:lnTo>
                  <a:lnTo>
                    <a:pt x="512" y="566"/>
                  </a:lnTo>
                  <a:lnTo>
                    <a:pt x="306" y="684"/>
                  </a:lnTo>
                  <a:lnTo>
                    <a:pt x="512" y="553"/>
                  </a:lnTo>
                  <a:lnTo>
                    <a:pt x="512" y="551"/>
                  </a:lnTo>
                  <a:lnTo>
                    <a:pt x="512" y="551"/>
                  </a:lnTo>
                  <a:lnTo>
                    <a:pt x="302" y="673"/>
                  </a:lnTo>
                  <a:lnTo>
                    <a:pt x="512" y="532"/>
                  </a:lnTo>
                  <a:lnTo>
                    <a:pt x="514" y="532"/>
                  </a:lnTo>
                  <a:lnTo>
                    <a:pt x="512" y="532"/>
                  </a:lnTo>
                  <a:lnTo>
                    <a:pt x="304" y="652"/>
                  </a:lnTo>
                  <a:lnTo>
                    <a:pt x="514" y="513"/>
                  </a:lnTo>
                  <a:lnTo>
                    <a:pt x="514" y="513"/>
                  </a:lnTo>
                  <a:lnTo>
                    <a:pt x="514" y="513"/>
                  </a:lnTo>
                  <a:lnTo>
                    <a:pt x="315" y="626"/>
                  </a:lnTo>
                  <a:lnTo>
                    <a:pt x="514" y="502"/>
                  </a:lnTo>
                  <a:lnTo>
                    <a:pt x="514" y="502"/>
                  </a:lnTo>
                  <a:lnTo>
                    <a:pt x="514" y="502"/>
                  </a:lnTo>
                  <a:lnTo>
                    <a:pt x="308" y="620"/>
                  </a:lnTo>
                  <a:lnTo>
                    <a:pt x="516" y="485"/>
                  </a:lnTo>
                  <a:lnTo>
                    <a:pt x="516" y="485"/>
                  </a:lnTo>
                  <a:lnTo>
                    <a:pt x="514" y="485"/>
                  </a:lnTo>
                  <a:lnTo>
                    <a:pt x="306" y="605"/>
                  </a:lnTo>
                  <a:lnTo>
                    <a:pt x="516" y="466"/>
                  </a:lnTo>
                  <a:lnTo>
                    <a:pt x="518" y="466"/>
                  </a:lnTo>
                  <a:lnTo>
                    <a:pt x="516" y="466"/>
                  </a:lnTo>
                  <a:lnTo>
                    <a:pt x="315" y="581"/>
                  </a:lnTo>
                  <a:lnTo>
                    <a:pt x="518" y="453"/>
                  </a:lnTo>
                  <a:lnTo>
                    <a:pt x="518" y="453"/>
                  </a:lnTo>
                  <a:lnTo>
                    <a:pt x="518" y="451"/>
                  </a:lnTo>
                  <a:lnTo>
                    <a:pt x="308" y="573"/>
                  </a:lnTo>
                  <a:lnTo>
                    <a:pt x="520" y="432"/>
                  </a:lnTo>
                  <a:lnTo>
                    <a:pt x="520" y="432"/>
                  </a:lnTo>
                  <a:lnTo>
                    <a:pt x="520" y="432"/>
                  </a:lnTo>
                  <a:lnTo>
                    <a:pt x="345" y="532"/>
                  </a:lnTo>
                  <a:lnTo>
                    <a:pt x="522" y="425"/>
                  </a:lnTo>
                  <a:lnTo>
                    <a:pt x="522" y="425"/>
                  </a:lnTo>
                  <a:lnTo>
                    <a:pt x="522" y="425"/>
                  </a:lnTo>
                  <a:lnTo>
                    <a:pt x="415" y="487"/>
                  </a:lnTo>
                  <a:lnTo>
                    <a:pt x="522" y="423"/>
                  </a:lnTo>
                  <a:lnTo>
                    <a:pt x="522" y="423"/>
                  </a:lnTo>
                  <a:lnTo>
                    <a:pt x="522" y="423"/>
                  </a:lnTo>
                  <a:lnTo>
                    <a:pt x="522" y="423"/>
                  </a:lnTo>
                  <a:lnTo>
                    <a:pt x="522" y="423"/>
                  </a:lnTo>
                  <a:lnTo>
                    <a:pt x="522" y="423"/>
                  </a:lnTo>
                  <a:lnTo>
                    <a:pt x="522" y="423"/>
                  </a:lnTo>
                  <a:lnTo>
                    <a:pt x="522" y="423"/>
                  </a:lnTo>
                  <a:lnTo>
                    <a:pt x="522" y="423"/>
                  </a:lnTo>
                  <a:lnTo>
                    <a:pt x="522" y="423"/>
                  </a:lnTo>
                  <a:lnTo>
                    <a:pt x="522" y="423"/>
                  </a:lnTo>
                  <a:lnTo>
                    <a:pt x="522" y="423"/>
                  </a:lnTo>
                  <a:lnTo>
                    <a:pt x="313" y="543"/>
                  </a:lnTo>
                  <a:lnTo>
                    <a:pt x="524" y="406"/>
                  </a:lnTo>
                  <a:lnTo>
                    <a:pt x="524" y="406"/>
                  </a:lnTo>
                  <a:lnTo>
                    <a:pt x="524" y="406"/>
                  </a:lnTo>
                  <a:lnTo>
                    <a:pt x="319" y="524"/>
                  </a:lnTo>
                  <a:lnTo>
                    <a:pt x="526" y="393"/>
                  </a:lnTo>
                  <a:lnTo>
                    <a:pt x="526" y="391"/>
                  </a:lnTo>
                  <a:lnTo>
                    <a:pt x="526" y="391"/>
                  </a:lnTo>
                  <a:lnTo>
                    <a:pt x="310" y="515"/>
                  </a:lnTo>
                  <a:lnTo>
                    <a:pt x="533" y="370"/>
                  </a:lnTo>
                  <a:lnTo>
                    <a:pt x="533" y="370"/>
                  </a:lnTo>
                  <a:lnTo>
                    <a:pt x="533" y="370"/>
                  </a:lnTo>
                  <a:lnTo>
                    <a:pt x="315" y="494"/>
                  </a:lnTo>
                  <a:lnTo>
                    <a:pt x="537" y="350"/>
                  </a:lnTo>
                  <a:lnTo>
                    <a:pt x="537" y="348"/>
                  </a:lnTo>
                  <a:lnTo>
                    <a:pt x="537" y="348"/>
                  </a:lnTo>
                  <a:lnTo>
                    <a:pt x="325" y="472"/>
                  </a:lnTo>
                  <a:lnTo>
                    <a:pt x="541" y="337"/>
                  </a:lnTo>
                  <a:lnTo>
                    <a:pt x="541" y="337"/>
                  </a:lnTo>
                  <a:lnTo>
                    <a:pt x="541" y="335"/>
                  </a:lnTo>
                  <a:lnTo>
                    <a:pt x="319" y="464"/>
                  </a:lnTo>
                  <a:lnTo>
                    <a:pt x="546" y="320"/>
                  </a:lnTo>
                  <a:lnTo>
                    <a:pt x="546" y="320"/>
                  </a:lnTo>
                  <a:lnTo>
                    <a:pt x="546" y="320"/>
                  </a:lnTo>
                  <a:lnTo>
                    <a:pt x="343" y="438"/>
                  </a:lnTo>
                  <a:lnTo>
                    <a:pt x="550" y="314"/>
                  </a:lnTo>
                  <a:lnTo>
                    <a:pt x="550" y="312"/>
                  </a:lnTo>
                  <a:lnTo>
                    <a:pt x="550" y="312"/>
                  </a:lnTo>
                  <a:lnTo>
                    <a:pt x="550" y="312"/>
                  </a:lnTo>
                  <a:lnTo>
                    <a:pt x="550" y="312"/>
                  </a:lnTo>
                  <a:lnTo>
                    <a:pt x="548" y="312"/>
                  </a:lnTo>
                  <a:lnTo>
                    <a:pt x="477" y="352"/>
                  </a:lnTo>
                  <a:lnTo>
                    <a:pt x="550" y="312"/>
                  </a:lnTo>
                  <a:lnTo>
                    <a:pt x="550" y="312"/>
                  </a:lnTo>
                  <a:lnTo>
                    <a:pt x="550" y="310"/>
                  </a:lnTo>
                  <a:lnTo>
                    <a:pt x="550" y="310"/>
                  </a:lnTo>
                  <a:lnTo>
                    <a:pt x="550" y="310"/>
                  </a:lnTo>
                  <a:lnTo>
                    <a:pt x="550" y="310"/>
                  </a:lnTo>
                  <a:lnTo>
                    <a:pt x="550" y="310"/>
                  </a:lnTo>
                  <a:lnTo>
                    <a:pt x="550" y="310"/>
                  </a:lnTo>
                  <a:lnTo>
                    <a:pt x="550" y="310"/>
                  </a:lnTo>
                  <a:lnTo>
                    <a:pt x="330" y="436"/>
                  </a:lnTo>
                  <a:lnTo>
                    <a:pt x="554" y="299"/>
                  </a:lnTo>
                  <a:lnTo>
                    <a:pt x="554" y="299"/>
                  </a:lnTo>
                  <a:lnTo>
                    <a:pt x="552" y="299"/>
                  </a:lnTo>
                  <a:lnTo>
                    <a:pt x="340" y="423"/>
                  </a:lnTo>
                  <a:lnTo>
                    <a:pt x="556" y="290"/>
                  </a:lnTo>
                  <a:lnTo>
                    <a:pt x="556" y="290"/>
                  </a:lnTo>
                  <a:lnTo>
                    <a:pt x="556" y="290"/>
                  </a:lnTo>
                  <a:lnTo>
                    <a:pt x="556" y="290"/>
                  </a:lnTo>
                  <a:lnTo>
                    <a:pt x="556" y="290"/>
                  </a:lnTo>
                  <a:lnTo>
                    <a:pt x="556" y="290"/>
                  </a:lnTo>
                  <a:lnTo>
                    <a:pt x="556" y="290"/>
                  </a:lnTo>
                  <a:lnTo>
                    <a:pt x="556" y="288"/>
                  </a:lnTo>
                  <a:lnTo>
                    <a:pt x="556" y="288"/>
                  </a:lnTo>
                  <a:lnTo>
                    <a:pt x="556" y="288"/>
                  </a:lnTo>
                  <a:lnTo>
                    <a:pt x="343" y="412"/>
                  </a:lnTo>
                  <a:lnTo>
                    <a:pt x="561" y="282"/>
                  </a:lnTo>
                  <a:lnTo>
                    <a:pt x="561" y="282"/>
                  </a:lnTo>
                  <a:lnTo>
                    <a:pt x="559" y="282"/>
                  </a:lnTo>
                  <a:lnTo>
                    <a:pt x="364" y="395"/>
                  </a:lnTo>
                  <a:lnTo>
                    <a:pt x="563" y="275"/>
                  </a:lnTo>
                  <a:lnTo>
                    <a:pt x="563" y="275"/>
                  </a:lnTo>
                  <a:lnTo>
                    <a:pt x="561" y="275"/>
                  </a:lnTo>
                  <a:lnTo>
                    <a:pt x="422" y="355"/>
                  </a:lnTo>
                  <a:lnTo>
                    <a:pt x="563" y="273"/>
                  </a:lnTo>
                  <a:lnTo>
                    <a:pt x="563" y="273"/>
                  </a:lnTo>
                  <a:lnTo>
                    <a:pt x="563" y="273"/>
                  </a:lnTo>
                  <a:lnTo>
                    <a:pt x="563" y="271"/>
                  </a:lnTo>
                  <a:lnTo>
                    <a:pt x="563" y="271"/>
                  </a:lnTo>
                  <a:lnTo>
                    <a:pt x="563" y="271"/>
                  </a:lnTo>
                  <a:lnTo>
                    <a:pt x="563" y="271"/>
                  </a:lnTo>
                  <a:lnTo>
                    <a:pt x="563" y="271"/>
                  </a:lnTo>
                  <a:lnTo>
                    <a:pt x="563" y="271"/>
                  </a:lnTo>
                  <a:lnTo>
                    <a:pt x="330" y="406"/>
                  </a:lnTo>
                  <a:lnTo>
                    <a:pt x="567" y="260"/>
                  </a:lnTo>
                  <a:lnTo>
                    <a:pt x="567" y="260"/>
                  </a:lnTo>
                  <a:lnTo>
                    <a:pt x="567" y="260"/>
                  </a:lnTo>
                  <a:lnTo>
                    <a:pt x="336" y="393"/>
                  </a:lnTo>
                  <a:lnTo>
                    <a:pt x="571" y="252"/>
                  </a:lnTo>
                  <a:lnTo>
                    <a:pt x="571" y="252"/>
                  </a:lnTo>
                  <a:lnTo>
                    <a:pt x="571" y="250"/>
                  </a:lnTo>
                  <a:lnTo>
                    <a:pt x="323" y="393"/>
                  </a:lnTo>
                  <a:lnTo>
                    <a:pt x="578" y="239"/>
                  </a:lnTo>
                  <a:lnTo>
                    <a:pt x="578" y="237"/>
                  </a:lnTo>
                  <a:lnTo>
                    <a:pt x="576" y="237"/>
                  </a:lnTo>
                  <a:lnTo>
                    <a:pt x="308" y="393"/>
                  </a:lnTo>
                  <a:lnTo>
                    <a:pt x="589" y="213"/>
                  </a:lnTo>
                  <a:lnTo>
                    <a:pt x="589" y="213"/>
                  </a:lnTo>
                  <a:lnTo>
                    <a:pt x="589" y="213"/>
                  </a:lnTo>
                  <a:lnTo>
                    <a:pt x="589" y="213"/>
                  </a:lnTo>
                  <a:lnTo>
                    <a:pt x="589" y="211"/>
                  </a:lnTo>
                  <a:lnTo>
                    <a:pt x="589" y="211"/>
                  </a:lnTo>
                  <a:lnTo>
                    <a:pt x="589" y="211"/>
                  </a:lnTo>
                  <a:lnTo>
                    <a:pt x="313" y="372"/>
                  </a:lnTo>
                  <a:lnTo>
                    <a:pt x="597" y="196"/>
                  </a:lnTo>
                  <a:lnTo>
                    <a:pt x="597" y="194"/>
                  </a:lnTo>
                  <a:lnTo>
                    <a:pt x="595" y="194"/>
                  </a:lnTo>
                  <a:lnTo>
                    <a:pt x="300" y="365"/>
                  </a:lnTo>
                  <a:lnTo>
                    <a:pt x="610" y="168"/>
                  </a:lnTo>
                  <a:lnTo>
                    <a:pt x="610" y="168"/>
                  </a:lnTo>
                  <a:lnTo>
                    <a:pt x="610" y="168"/>
                  </a:lnTo>
                  <a:lnTo>
                    <a:pt x="610" y="166"/>
                  </a:lnTo>
                  <a:lnTo>
                    <a:pt x="610" y="166"/>
                  </a:lnTo>
                  <a:lnTo>
                    <a:pt x="612" y="166"/>
                  </a:lnTo>
                  <a:lnTo>
                    <a:pt x="612" y="166"/>
                  </a:lnTo>
                  <a:lnTo>
                    <a:pt x="610" y="166"/>
                  </a:lnTo>
                  <a:lnTo>
                    <a:pt x="610" y="166"/>
                  </a:lnTo>
                  <a:lnTo>
                    <a:pt x="610" y="166"/>
                  </a:lnTo>
                  <a:lnTo>
                    <a:pt x="411" y="282"/>
                  </a:lnTo>
                  <a:lnTo>
                    <a:pt x="614" y="162"/>
                  </a:lnTo>
                  <a:lnTo>
                    <a:pt x="614" y="162"/>
                  </a:lnTo>
                  <a:lnTo>
                    <a:pt x="614" y="162"/>
                  </a:lnTo>
                  <a:lnTo>
                    <a:pt x="614" y="162"/>
                  </a:lnTo>
                  <a:lnTo>
                    <a:pt x="614" y="162"/>
                  </a:lnTo>
                  <a:lnTo>
                    <a:pt x="612" y="162"/>
                  </a:lnTo>
                  <a:lnTo>
                    <a:pt x="612" y="162"/>
                  </a:lnTo>
                  <a:lnTo>
                    <a:pt x="612" y="162"/>
                  </a:lnTo>
                  <a:lnTo>
                    <a:pt x="612" y="162"/>
                  </a:lnTo>
                  <a:lnTo>
                    <a:pt x="336" y="322"/>
                  </a:lnTo>
                  <a:lnTo>
                    <a:pt x="618" y="154"/>
                  </a:lnTo>
                  <a:lnTo>
                    <a:pt x="618" y="154"/>
                  </a:lnTo>
                  <a:lnTo>
                    <a:pt x="618" y="154"/>
                  </a:lnTo>
                  <a:lnTo>
                    <a:pt x="452" y="250"/>
                  </a:lnTo>
                  <a:lnTo>
                    <a:pt x="621" y="151"/>
                  </a:lnTo>
                  <a:lnTo>
                    <a:pt x="621" y="151"/>
                  </a:lnTo>
                  <a:lnTo>
                    <a:pt x="621" y="151"/>
                  </a:lnTo>
                  <a:lnTo>
                    <a:pt x="621" y="151"/>
                  </a:lnTo>
                  <a:lnTo>
                    <a:pt x="621" y="151"/>
                  </a:lnTo>
                  <a:lnTo>
                    <a:pt x="621" y="151"/>
                  </a:lnTo>
                  <a:lnTo>
                    <a:pt x="621" y="149"/>
                  </a:lnTo>
                  <a:lnTo>
                    <a:pt x="621" y="149"/>
                  </a:lnTo>
                  <a:lnTo>
                    <a:pt x="621" y="149"/>
                  </a:lnTo>
                  <a:lnTo>
                    <a:pt x="621" y="149"/>
                  </a:lnTo>
                  <a:lnTo>
                    <a:pt x="291" y="340"/>
                  </a:lnTo>
                  <a:lnTo>
                    <a:pt x="636" y="124"/>
                  </a:lnTo>
                  <a:lnTo>
                    <a:pt x="636" y="124"/>
                  </a:lnTo>
                  <a:lnTo>
                    <a:pt x="636" y="124"/>
                  </a:lnTo>
                  <a:lnTo>
                    <a:pt x="293" y="322"/>
                  </a:lnTo>
                  <a:lnTo>
                    <a:pt x="651" y="102"/>
                  </a:lnTo>
                  <a:lnTo>
                    <a:pt x="651" y="102"/>
                  </a:lnTo>
                  <a:lnTo>
                    <a:pt x="651" y="102"/>
                  </a:lnTo>
                  <a:lnTo>
                    <a:pt x="368" y="265"/>
                  </a:lnTo>
                  <a:lnTo>
                    <a:pt x="655" y="96"/>
                  </a:lnTo>
                  <a:lnTo>
                    <a:pt x="655" y="96"/>
                  </a:lnTo>
                  <a:lnTo>
                    <a:pt x="655" y="96"/>
                  </a:lnTo>
                  <a:lnTo>
                    <a:pt x="655" y="96"/>
                  </a:lnTo>
                  <a:lnTo>
                    <a:pt x="655" y="96"/>
                  </a:lnTo>
                  <a:lnTo>
                    <a:pt x="655" y="96"/>
                  </a:lnTo>
                  <a:lnTo>
                    <a:pt x="655" y="96"/>
                  </a:lnTo>
                  <a:lnTo>
                    <a:pt x="280" y="312"/>
                  </a:lnTo>
                  <a:lnTo>
                    <a:pt x="674" y="70"/>
                  </a:lnTo>
                  <a:lnTo>
                    <a:pt x="674" y="68"/>
                  </a:lnTo>
                  <a:lnTo>
                    <a:pt x="674" y="68"/>
                  </a:lnTo>
                  <a:lnTo>
                    <a:pt x="270" y="301"/>
                  </a:lnTo>
                  <a:lnTo>
                    <a:pt x="698" y="38"/>
                  </a:lnTo>
                  <a:lnTo>
                    <a:pt x="700" y="38"/>
                  </a:lnTo>
                  <a:lnTo>
                    <a:pt x="698" y="38"/>
                  </a:lnTo>
                  <a:lnTo>
                    <a:pt x="283" y="278"/>
                  </a:lnTo>
                  <a:lnTo>
                    <a:pt x="710" y="21"/>
                  </a:lnTo>
                  <a:lnTo>
                    <a:pt x="710" y="21"/>
                  </a:lnTo>
                  <a:lnTo>
                    <a:pt x="710" y="21"/>
                  </a:lnTo>
                  <a:lnTo>
                    <a:pt x="257" y="282"/>
                  </a:lnTo>
                  <a:lnTo>
                    <a:pt x="717" y="2"/>
                  </a:lnTo>
                  <a:lnTo>
                    <a:pt x="717" y="0"/>
                  </a:lnTo>
                  <a:lnTo>
                    <a:pt x="717" y="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  <p:sp>
          <p:nvSpPr>
            <p:cNvPr id="59" name="Freeform 154"/>
            <p:cNvSpPr/>
            <p:nvPr>
              <p:custDataLst>
                <p:tags r:id="rId54"/>
              </p:custDataLst>
            </p:nvPr>
          </p:nvSpPr>
          <p:spPr bwMode="auto">
            <a:xfrm>
              <a:off x="5908675" y="4197350"/>
              <a:ext cx="311150" cy="401638"/>
            </a:xfrm>
            <a:custGeom>
              <a:avLst/>
              <a:gdLst>
                <a:gd name="T0" fmla="*/ 15 w 196"/>
                <a:gd name="T1" fmla="*/ 0 h 253"/>
                <a:gd name="T2" fmla="*/ 10 w 196"/>
                <a:gd name="T3" fmla="*/ 2 h 253"/>
                <a:gd name="T4" fmla="*/ 0 w 196"/>
                <a:gd name="T5" fmla="*/ 17 h 253"/>
                <a:gd name="T6" fmla="*/ 2 w 196"/>
                <a:gd name="T7" fmla="*/ 32 h 253"/>
                <a:gd name="T8" fmla="*/ 4 w 196"/>
                <a:gd name="T9" fmla="*/ 34 h 253"/>
                <a:gd name="T10" fmla="*/ 10 w 196"/>
                <a:gd name="T11" fmla="*/ 47 h 253"/>
                <a:gd name="T12" fmla="*/ 17 w 196"/>
                <a:gd name="T13" fmla="*/ 60 h 253"/>
                <a:gd name="T14" fmla="*/ 23 w 196"/>
                <a:gd name="T15" fmla="*/ 75 h 253"/>
                <a:gd name="T16" fmla="*/ 27 w 196"/>
                <a:gd name="T17" fmla="*/ 84 h 253"/>
                <a:gd name="T18" fmla="*/ 36 w 196"/>
                <a:gd name="T19" fmla="*/ 99 h 253"/>
                <a:gd name="T20" fmla="*/ 38 w 196"/>
                <a:gd name="T21" fmla="*/ 101 h 253"/>
                <a:gd name="T22" fmla="*/ 45 w 196"/>
                <a:gd name="T23" fmla="*/ 116 h 253"/>
                <a:gd name="T24" fmla="*/ 49 w 196"/>
                <a:gd name="T25" fmla="*/ 122 h 253"/>
                <a:gd name="T26" fmla="*/ 55 w 196"/>
                <a:gd name="T27" fmla="*/ 133 h 253"/>
                <a:gd name="T28" fmla="*/ 62 w 196"/>
                <a:gd name="T29" fmla="*/ 146 h 253"/>
                <a:gd name="T30" fmla="*/ 68 w 196"/>
                <a:gd name="T31" fmla="*/ 158 h 253"/>
                <a:gd name="T32" fmla="*/ 75 w 196"/>
                <a:gd name="T33" fmla="*/ 171 h 253"/>
                <a:gd name="T34" fmla="*/ 81 w 196"/>
                <a:gd name="T35" fmla="*/ 184 h 253"/>
                <a:gd name="T36" fmla="*/ 85 w 196"/>
                <a:gd name="T37" fmla="*/ 191 h 253"/>
                <a:gd name="T38" fmla="*/ 92 w 196"/>
                <a:gd name="T39" fmla="*/ 203 h 253"/>
                <a:gd name="T40" fmla="*/ 94 w 196"/>
                <a:gd name="T41" fmla="*/ 208 h 253"/>
                <a:gd name="T42" fmla="*/ 96 w 196"/>
                <a:gd name="T43" fmla="*/ 214 h 253"/>
                <a:gd name="T44" fmla="*/ 102 w 196"/>
                <a:gd name="T45" fmla="*/ 227 h 253"/>
                <a:gd name="T46" fmla="*/ 104 w 196"/>
                <a:gd name="T47" fmla="*/ 229 h 253"/>
                <a:gd name="T48" fmla="*/ 111 w 196"/>
                <a:gd name="T49" fmla="*/ 242 h 253"/>
                <a:gd name="T50" fmla="*/ 111 w 196"/>
                <a:gd name="T51" fmla="*/ 246 h 253"/>
                <a:gd name="T52" fmla="*/ 111 w 196"/>
                <a:gd name="T53" fmla="*/ 253 h 253"/>
                <a:gd name="T54" fmla="*/ 111 w 196"/>
                <a:gd name="T55" fmla="*/ 253 h 253"/>
                <a:gd name="T56" fmla="*/ 194 w 196"/>
                <a:gd name="T57" fmla="*/ 203 h 253"/>
                <a:gd name="T58" fmla="*/ 194 w 196"/>
                <a:gd name="T59" fmla="*/ 203 h 253"/>
                <a:gd name="T60" fmla="*/ 188 w 196"/>
                <a:gd name="T61" fmla="*/ 201 h 253"/>
                <a:gd name="T62" fmla="*/ 184 w 196"/>
                <a:gd name="T63" fmla="*/ 199 h 253"/>
                <a:gd name="T64" fmla="*/ 173 w 196"/>
                <a:gd name="T65" fmla="*/ 188 h 253"/>
                <a:gd name="T66" fmla="*/ 171 w 196"/>
                <a:gd name="T67" fmla="*/ 186 h 253"/>
                <a:gd name="T68" fmla="*/ 158 w 196"/>
                <a:gd name="T69" fmla="*/ 178 h 253"/>
                <a:gd name="T70" fmla="*/ 156 w 196"/>
                <a:gd name="T71" fmla="*/ 171 h 253"/>
                <a:gd name="T72" fmla="*/ 152 w 196"/>
                <a:gd name="T73" fmla="*/ 167 h 253"/>
                <a:gd name="T74" fmla="*/ 141 w 196"/>
                <a:gd name="T75" fmla="*/ 156 h 253"/>
                <a:gd name="T76" fmla="*/ 137 w 196"/>
                <a:gd name="T77" fmla="*/ 150 h 253"/>
                <a:gd name="T78" fmla="*/ 130 w 196"/>
                <a:gd name="T79" fmla="*/ 139 h 253"/>
                <a:gd name="T80" fmla="*/ 122 w 196"/>
                <a:gd name="T81" fmla="*/ 129 h 253"/>
                <a:gd name="T82" fmla="*/ 113 w 196"/>
                <a:gd name="T83" fmla="*/ 114 h 253"/>
                <a:gd name="T84" fmla="*/ 107 w 196"/>
                <a:gd name="T85" fmla="*/ 103 h 253"/>
                <a:gd name="T86" fmla="*/ 100 w 196"/>
                <a:gd name="T87" fmla="*/ 92 h 253"/>
                <a:gd name="T88" fmla="*/ 96 w 196"/>
                <a:gd name="T89" fmla="*/ 84 h 253"/>
                <a:gd name="T90" fmla="*/ 89 w 196"/>
                <a:gd name="T91" fmla="*/ 71 h 253"/>
                <a:gd name="T92" fmla="*/ 87 w 196"/>
                <a:gd name="T93" fmla="*/ 67 h 253"/>
                <a:gd name="T94" fmla="*/ 81 w 196"/>
                <a:gd name="T95" fmla="*/ 52 h 253"/>
                <a:gd name="T96" fmla="*/ 75 w 196"/>
                <a:gd name="T97" fmla="*/ 45 h 253"/>
                <a:gd name="T98" fmla="*/ 66 w 196"/>
                <a:gd name="T99" fmla="*/ 32 h 253"/>
                <a:gd name="T100" fmla="*/ 57 w 196"/>
                <a:gd name="T101" fmla="*/ 19 h 253"/>
                <a:gd name="T102" fmla="*/ 47 w 196"/>
                <a:gd name="T103" fmla="*/ 9 h 253"/>
                <a:gd name="T104" fmla="*/ 45 w 196"/>
                <a:gd name="T105" fmla="*/ 7 h 253"/>
                <a:gd name="T106" fmla="*/ 27 w 196"/>
                <a:gd name="T107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6" h="253">
                  <a:moveTo>
                    <a:pt x="27" y="0"/>
                  </a:moveTo>
                  <a:lnTo>
                    <a:pt x="2" y="15"/>
                  </a:lnTo>
                  <a:lnTo>
                    <a:pt x="15" y="2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27" y="2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4" y="32"/>
                  </a:lnTo>
                  <a:lnTo>
                    <a:pt x="32" y="15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45" y="13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55" y="22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64" y="34"/>
                  </a:lnTo>
                  <a:lnTo>
                    <a:pt x="23" y="75"/>
                  </a:lnTo>
                  <a:lnTo>
                    <a:pt x="23" y="75"/>
                  </a:lnTo>
                  <a:lnTo>
                    <a:pt x="23" y="75"/>
                  </a:lnTo>
                  <a:lnTo>
                    <a:pt x="70" y="47"/>
                  </a:lnTo>
                  <a:lnTo>
                    <a:pt x="27" y="84"/>
                  </a:lnTo>
                  <a:lnTo>
                    <a:pt x="27" y="84"/>
                  </a:lnTo>
                  <a:lnTo>
                    <a:pt x="27" y="84"/>
                  </a:lnTo>
                  <a:lnTo>
                    <a:pt x="77" y="56"/>
                  </a:lnTo>
                  <a:lnTo>
                    <a:pt x="36" y="96"/>
                  </a:lnTo>
                  <a:lnTo>
                    <a:pt x="36" y="99"/>
                  </a:lnTo>
                  <a:lnTo>
                    <a:pt x="36" y="99"/>
                  </a:lnTo>
                  <a:lnTo>
                    <a:pt x="75" y="75"/>
                  </a:lnTo>
                  <a:lnTo>
                    <a:pt x="38" y="101"/>
                  </a:lnTo>
                  <a:lnTo>
                    <a:pt x="38" y="101"/>
                  </a:lnTo>
                  <a:lnTo>
                    <a:pt x="38" y="101"/>
                  </a:lnTo>
                  <a:lnTo>
                    <a:pt x="87" y="73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92" y="88"/>
                  </a:lnTo>
                  <a:lnTo>
                    <a:pt x="49" y="122"/>
                  </a:lnTo>
                  <a:lnTo>
                    <a:pt x="49" y="122"/>
                  </a:lnTo>
                  <a:lnTo>
                    <a:pt x="49" y="122"/>
                  </a:lnTo>
                  <a:lnTo>
                    <a:pt x="98" y="94"/>
                  </a:lnTo>
                  <a:lnTo>
                    <a:pt x="55" y="133"/>
                  </a:lnTo>
                  <a:lnTo>
                    <a:pt x="55" y="133"/>
                  </a:lnTo>
                  <a:lnTo>
                    <a:pt x="55" y="133"/>
                  </a:lnTo>
                  <a:lnTo>
                    <a:pt x="102" y="107"/>
                  </a:lnTo>
                  <a:lnTo>
                    <a:pt x="62" y="144"/>
                  </a:lnTo>
                  <a:lnTo>
                    <a:pt x="62" y="146"/>
                  </a:lnTo>
                  <a:lnTo>
                    <a:pt x="62" y="146"/>
                  </a:lnTo>
                  <a:lnTo>
                    <a:pt x="111" y="118"/>
                  </a:lnTo>
                  <a:lnTo>
                    <a:pt x="68" y="158"/>
                  </a:lnTo>
                  <a:lnTo>
                    <a:pt x="68" y="158"/>
                  </a:lnTo>
                  <a:lnTo>
                    <a:pt x="70" y="158"/>
                  </a:lnTo>
                  <a:lnTo>
                    <a:pt x="117" y="131"/>
                  </a:lnTo>
                  <a:lnTo>
                    <a:pt x="75" y="171"/>
                  </a:lnTo>
                  <a:lnTo>
                    <a:pt x="75" y="171"/>
                  </a:lnTo>
                  <a:lnTo>
                    <a:pt x="77" y="171"/>
                  </a:lnTo>
                  <a:lnTo>
                    <a:pt x="126" y="144"/>
                  </a:lnTo>
                  <a:lnTo>
                    <a:pt x="81" y="182"/>
                  </a:lnTo>
                  <a:lnTo>
                    <a:pt x="81" y="184"/>
                  </a:lnTo>
                  <a:lnTo>
                    <a:pt x="83" y="184"/>
                  </a:lnTo>
                  <a:lnTo>
                    <a:pt x="130" y="156"/>
                  </a:lnTo>
                  <a:lnTo>
                    <a:pt x="85" y="188"/>
                  </a:lnTo>
                  <a:lnTo>
                    <a:pt x="85" y="191"/>
                  </a:lnTo>
                  <a:lnTo>
                    <a:pt x="85" y="191"/>
                  </a:lnTo>
                  <a:lnTo>
                    <a:pt x="139" y="158"/>
                  </a:lnTo>
                  <a:lnTo>
                    <a:pt x="92" y="201"/>
                  </a:lnTo>
                  <a:lnTo>
                    <a:pt x="92" y="203"/>
                  </a:lnTo>
                  <a:lnTo>
                    <a:pt x="92" y="203"/>
                  </a:lnTo>
                  <a:lnTo>
                    <a:pt x="141" y="176"/>
                  </a:lnTo>
                  <a:lnTo>
                    <a:pt x="94" y="208"/>
                  </a:lnTo>
                  <a:lnTo>
                    <a:pt x="94" y="208"/>
                  </a:lnTo>
                  <a:lnTo>
                    <a:pt x="94" y="208"/>
                  </a:lnTo>
                  <a:lnTo>
                    <a:pt x="145" y="178"/>
                  </a:lnTo>
                  <a:lnTo>
                    <a:pt x="98" y="212"/>
                  </a:lnTo>
                  <a:lnTo>
                    <a:pt x="96" y="214"/>
                  </a:lnTo>
                  <a:lnTo>
                    <a:pt x="98" y="214"/>
                  </a:lnTo>
                  <a:lnTo>
                    <a:pt x="156" y="180"/>
                  </a:lnTo>
                  <a:lnTo>
                    <a:pt x="102" y="225"/>
                  </a:lnTo>
                  <a:lnTo>
                    <a:pt x="102" y="227"/>
                  </a:lnTo>
                  <a:lnTo>
                    <a:pt x="104" y="227"/>
                  </a:lnTo>
                  <a:lnTo>
                    <a:pt x="145" y="203"/>
                  </a:lnTo>
                  <a:lnTo>
                    <a:pt x="104" y="227"/>
                  </a:lnTo>
                  <a:lnTo>
                    <a:pt x="104" y="229"/>
                  </a:lnTo>
                  <a:lnTo>
                    <a:pt x="104" y="229"/>
                  </a:lnTo>
                  <a:lnTo>
                    <a:pt x="169" y="193"/>
                  </a:lnTo>
                  <a:lnTo>
                    <a:pt x="111" y="242"/>
                  </a:lnTo>
                  <a:lnTo>
                    <a:pt x="111" y="242"/>
                  </a:lnTo>
                  <a:lnTo>
                    <a:pt x="111" y="242"/>
                  </a:lnTo>
                  <a:lnTo>
                    <a:pt x="169" y="208"/>
                  </a:lnTo>
                  <a:lnTo>
                    <a:pt x="111" y="246"/>
                  </a:lnTo>
                  <a:lnTo>
                    <a:pt x="111" y="246"/>
                  </a:lnTo>
                  <a:lnTo>
                    <a:pt x="111" y="246"/>
                  </a:lnTo>
                  <a:lnTo>
                    <a:pt x="173" y="210"/>
                  </a:lnTo>
                  <a:lnTo>
                    <a:pt x="113" y="250"/>
                  </a:lnTo>
                  <a:lnTo>
                    <a:pt x="111" y="253"/>
                  </a:lnTo>
                  <a:lnTo>
                    <a:pt x="113" y="253"/>
                  </a:lnTo>
                  <a:lnTo>
                    <a:pt x="122" y="246"/>
                  </a:lnTo>
                  <a:lnTo>
                    <a:pt x="113" y="253"/>
                  </a:lnTo>
                  <a:lnTo>
                    <a:pt x="111" y="253"/>
                  </a:lnTo>
                  <a:lnTo>
                    <a:pt x="113" y="253"/>
                  </a:lnTo>
                  <a:lnTo>
                    <a:pt x="196" y="206"/>
                  </a:lnTo>
                  <a:lnTo>
                    <a:pt x="196" y="206"/>
                  </a:lnTo>
                  <a:lnTo>
                    <a:pt x="194" y="203"/>
                  </a:lnTo>
                  <a:lnTo>
                    <a:pt x="186" y="210"/>
                  </a:lnTo>
                  <a:lnTo>
                    <a:pt x="194" y="206"/>
                  </a:lnTo>
                  <a:lnTo>
                    <a:pt x="194" y="203"/>
                  </a:lnTo>
                  <a:lnTo>
                    <a:pt x="194" y="203"/>
                  </a:lnTo>
                  <a:lnTo>
                    <a:pt x="128" y="242"/>
                  </a:lnTo>
                  <a:lnTo>
                    <a:pt x="188" y="201"/>
                  </a:lnTo>
                  <a:lnTo>
                    <a:pt x="190" y="201"/>
                  </a:lnTo>
                  <a:lnTo>
                    <a:pt x="188" y="201"/>
                  </a:lnTo>
                  <a:lnTo>
                    <a:pt x="126" y="238"/>
                  </a:lnTo>
                  <a:lnTo>
                    <a:pt x="184" y="199"/>
                  </a:lnTo>
                  <a:lnTo>
                    <a:pt x="186" y="199"/>
                  </a:lnTo>
                  <a:lnTo>
                    <a:pt x="184" y="199"/>
                  </a:lnTo>
                  <a:lnTo>
                    <a:pt x="115" y="238"/>
                  </a:lnTo>
                  <a:lnTo>
                    <a:pt x="173" y="191"/>
                  </a:lnTo>
                  <a:lnTo>
                    <a:pt x="173" y="188"/>
                  </a:lnTo>
                  <a:lnTo>
                    <a:pt x="173" y="188"/>
                  </a:lnTo>
                  <a:lnTo>
                    <a:pt x="130" y="214"/>
                  </a:lnTo>
                  <a:lnTo>
                    <a:pt x="171" y="188"/>
                  </a:lnTo>
                  <a:lnTo>
                    <a:pt x="171" y="186"/>
                  </a:lnTo>
                  <a:lnTo>
                    <a:pt x="171" y="186"/>
                  </a:lnTo>
                  <a:lnTo>
                    <a:pt x="107" y="223"/>
                  </a:lnTo>
                  <a:lnTo>
                    <a:pt x="160" y="178"/>
                  </a:lnTo>
                  <a:lnTo>
                    <a:pt x="160" y="178"/>
                  </a:lnTo>
                  <a:lnTo>
                    <a:pt x="158" y="178"/>
                  </a:lnTo>
                  <a:lnTo>
                    <a:pt x="107" y="208"/>
                  </a:lnTo>
                  <a:lnTo>
                    <a:pt x="156" y="173"/>
                  </a:lnTo>
                  <a:lnTo>
                    <a:pt x="156" y="171"/>
                  </a:lnTo>
                  <a:lnTo>
                    <a:pt x="156" y="171"/>
                  </a:lnTo>
                  <a:lnTo>
                    <a:pt x="104" y="201"/>
                  </a:lnTo>
                  <a:lnTo>
                    <a:pt x="152" y="169"/>
                  </a:lnTo>
                  <a:lnTo>
                    <a:pt x="152" y="167"/>
                  </a:lnTo>
                  <a:lnTo>
                    <a:pt x="152" y="167"/>
                  </a:lnTo>
                  <a:lnTo>
                    <a:pt x="96" y="199"/>
                  </a:lnTo>
                  <a:lnTo>
                    <a:pt x="141" y="156"/>
                  </a:lnTo>
                  <a:lnTo>
                    <a:pt x="141" y="156"/>
                  </a:lnTo>
                  <a:lnTo>
                    <a:pt x="141" y="156"/>
                  </a:lnTo>
                  <a:lnTo>
                    <a:pt x="94" y="184"/>
                  </a:lnTo>
                  <a:lnTo>
                    <a:pt x="139" y="152"/>
                  </a:lnTo>
                  <a:lnTo>
                    <a:pt x="139" y="152"/>
                  </a:lnTo>
                  <a:lnTo>
                    <a:pt x="137" y="150"/>
                  </a:lnTo>
                  <a:lnTo>
                    <a:pt x="85" y="180"/>
                  </a:lnTo>
                  <a:lnTo>
                    <a:pt x="130" y="141"/>
                  </a:lnTo>
                  <a:lnTo>
                    <a:pt x="130" y="141"/>
                  </a:lnTo>
                  <a:lnTo>
                    <a:pt x="130" y="139"/>
                  </a:lnTo>
                  <a:lnTo>
                    <a:pt x="79" y="169"/>
                  </a:lnTo>
                  <a:lnTo>
                    <a:pt x="122" y="129"/>
                  </a:lnTo>
                  <a:lnTo>
                    <a:pt x="122" y="129"/>
                  </a:lnTo>
                  <a:lnTo>
                    <a:pt x="122" y="129"/>
                  </a:lnTo>
                  <a:lnTo>
                    <a:pt x="72" y="156"/>
                  </a:lnTo>
                  <a:lnTo>
                    <a:pt x="113" y="116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64" y="141"/>
                  </a:lnTo>
                  <a:lnTo>
                    <a:pt x="107" y="103"/>
                  </a:lnTo>
                  <a:lnTo>
                    <a:pt x="107" y="103"/>
                  </a:lnTo>
                  <a:lnTo>
                    <a:pt x="107" y="103"/>
                  </a:lnTo>
                  <a:lnTo>
                    <a:pt x="60" y="131"/>
                  </a:lnTo>
                  <a:lnTo>
                    <a:pt x="102" y="92"/>
                  </a:lnTo>
                  <a:lnTo>
                    <a:pt x="102" y="92"/>
                  </a:lnTo>
                  <a:lnTo>
                    <a:pt x="100" y="92"/>
                  </a:lnTo>
                  <a:lnTo>
                    <a:pt x="55" y="118"/>
                  </a:lnTo>
                  <a:lnTo>
                    <a:pt x="98" y="86"/>
                  </a:lnTo>
                  <a:lnTo>
                    <a:pt x="98" y="86"/>
                  </a:lnTo>
                  <a:lnTo>
                    <a:pt x="96" y="84"/>
                  </a:lnTo>
                  <a:lnTo>
                    <a:pt x="49" y="114"/>
                  </a:lnTo>
                  <a:lnTo>
                    <a:pt x="89" y="71"/>
                  </a:lnTo>
                  <a:lnTo>
                    <a:pt x="89" y="71"/>
                  </a:lnTo>
                  <a:lnTo>
                    <a:pt x="89" y="71"/>
                  </a:lnTo>
                  <a:lnTo>
                    <a:pt x="51" y="92"/>
                  </a:lnTo>
                  <a:lnTo>
                    <a:pt x="89" y="69"/>
                  </a:lnTo>
                  <a:lnTo>
                    <a:pt x="89" y="67"/>
                  </a:lnTo>
                  <a:lnTo>
                    <a:pt x="87" y="67"/>
                  </a:lnTo>
                  <a:lnTo>
                    <a:pt x="38" y="96"/>
                  </a:lnTo>
                  <a:lnTo>
                    <a:pt x="81" y="54"/>
                  </a:lnTo>
                  <a:lnTo>
                    <a:pt x="81" y="52"/>
                  </a:lnTo>
                  <a:lnTo>
                    <a:pt x="81" y="52"/>
                  </a:lnTo>
                  <a:lnTo>
                    <a:pt x="34" y="79"/>
                  </a:lnTo>
                  <a:lnTo>
                    <a:pt x="77" y="45"/>
                  </a:lnTo>
                  <a:lnTo>
                    <a:pt x="77" y="45"/>
                  </a:lnTo>
                  <a:lnTo>
                    <a:pt x="75" y="45"/>
                  </a:lnTo>
                  <a:lnTo>
                    <a:pt x="27" y="73"/>
                  </a:lnTo>
                  <a:lnTo>
                    <a:pt x="66" y="32"/>
                  </a:lnTo>
                  <a:lnTo>
                    <a:pt x="68" y="32"/>
                  </a:lnTo>
                  <a:lnTo>
                    <a:pt x="66" y="32"/>
                  </a:lnTo>
                  <a:lnTo>
                    <a:pt x="19" y="58"/>
                  </a:lnTo>
                  <a:lnTo>
                    <a:pt x="57" y="19"/>
                  </a:lnTo>
                  <a:lnTo>
                    <a:pt x="57" y="19"/>
                  </a:lnTo>
                  <a:lnTo>
                    <a:pt x="57" y="19"/>
                  </a:lnTo>
                  <a:lnTo>
                    <a:pt x="12" y="45"/>
                  </a:lnTo>
                  <a:lnTo>
                    <a:pt x="47" y="11"/>
                  </a:lnTo>
                  <a:lnTo>
                    <a:pt x="49" y="9"/>
                  </a:lnTo>
                  <a:lnTo>
                    <a:pt x="47" y="9"/>
                  </a:lnTo>
                  <a:lnTo>
                    <a:pt x="17" y="28"/>
                  </a:lnTo>
                  <a:lnTo>
                    <a:pt x="45" y="9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6" y="3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  <p:sp>
          <p:nvSpPr>
            <p:cNvPr id="60" name="Freeform 146"/>
            <p:cNvSpPr/>
            <p:nvPr>
              <p:custDataLst>
                <p:tags r:id="rId55"/>
              </p:custDataLst>
            </p:nvPr>
          </p:nvSpPr>
          <p:spPr bwMode="auto">
            <a:xfrm>
              <a:off x="6630987" y="4384675"/>
              <a:ext cx="258763" cy="182563"/>
            </a:xfrm>
            <a:custGeom>
              <a:avLst/>
              <a:gdLst>
                <a:gd name="T0" fmla="*/ 131 w 163"/>
                <a:gd name="T1" fmla="*/ 0 h 115"/>
                <a:gd name="T2" fmla="*/ 101 w 163"/>
                <a:gd name="T3" fmla="*/ 19 h 115"/>
                <a:gd name="T4" fmla="*/ 126 w 163"/>
                <a:gd name="T5" fmla="*/ 2 h 115"/>
                <a:gd name="T6" fmla="*/ 126 w 163"/>
                <a:gd name="T7" fmla="*/ 2 h 115"/>
                <a:gd name="T8" fmla="*/ 124 w 163"/>
                <a:gd name="T9" fmla="*/ 0 h 115"/>
                <a:gd name="T10" fmla="*/ 94 w 163"/>
                <a:gd name="T11" fmla="*/ 19 h 115"/>
                <a:gd name="T12" fmla="*/ 109 w 163"/>
                <a:gd name="T13" fmla="*/ 8 h 115"/>
                <a:gd name="T14" fmla="*/ 109 w 163"/>
                <a:gd name="T15" fmla="*/ 6 h 115"/>
                <a:gd name="T16" fmla="*/ 107 w 163"/>
                <a:gd name="T17" fmla="*/ 6 h 115"/>
                <a:gd name="T18" fmla="*/ 103 w 163"/>
                <a:gd name="T19" fmla="*/ 11 h 115"/>
                <a:gd name="T20" fmla="*/ 103 w 163"/>
                <a:gd name="T21" fmla="*/ 11 h 115"/>
                <a:gd name="T22" fmla="*/ 103 w 163"/>
                <a:gd name="T23" fmla="*/ 11 h 115"/>
                <a:gd name="T24" fmla="*/ 88 w 163"/>
                <a:gd name="T25" fmla="*/ 23 h 115"/>
                <a:gd name="T26" fmla="*/ 88 w 163"/>
                <a:gd name="T27" fmla="*/ 23 h 115"/>
                <a:gd name="T28" fmla="*/ 88 w 163"/>
                <a:gd name="T29" fmla="*/ 23 h 115"/>
                <a:gd name="T30" fmla="*/ 109 w 163"/>
                <a:gd name="T31" fmla="*/ 11 h 115"/>
                <a:gd name="T32" fmla="*/ 84 w 163"/>
                <a:gd name="T33" fmla="*/ 28 h 115"/>
                <a:gd name="T34" fmla="*/ 84 w 163"/>
                <a:gd name="T35" fmla="*/ 28 h 115"/>
                <a:gd name="T36" fmla="*/ 84 w 163"/>
                <a:gd name="T37" fmla="*/ 30 h 115"/>
                <a:gd name="T38" fmla="*/ 129 w 163"/>
                <a:gd name="T39" fmla="*/ 4 h 115"/>
                <a:gd name="T40" fmla="*/ 62 w 163"/>
                <a:gd name="T41" fmla="*/ 60 h 115"/>
                <a:gd name="T42" fmla="*/ 62 w 163"/>
                <a:gd name="T43" fmla="*/ 62 h 115"/>
                <a:gd name="T44" fmla="*/ 62 w 163"/>
                <a:gd name="T45" fmla="*/ 62 h 115"/>
                <a:gd name="T46" fmla="*/ 141 w 163"/>
                <a:gd name="T47" fmla="*/ 15 h 115"/>
                <a:gd name="T48" fmla="*/ 41 w 163"/>
                <a:gd name="T49" fmla="*/ 83 h 115"/>
                <a:gd name="T50" fmla="*/ 41 w 163"/>
                <a:gd name="T51" fmla="*/ 85 h 115"/>
                <a:gd name="T52" fmla="*/ 41 w 163"/>
                <a:gd name="T53" fmla="*/ 85 h 115"/>
                <a:gd name="T54" fmla="*/ 139 w 163"/>
                <a:gd name="T55" fmla="*/ 28 h 115"/>
                <a:gd name="T56" fmla="*/ 0 w 163"/>
                <a:gd name="T57" fmla="*/ 115 h 115"/>
                <a:gd name="T58" fmla="*/ 0 w 163"/>
                <a:gd name="T59" fmla="*/ 115 h 115"/>
                <a:gd name="T60" fmla="*/ 0 w 163"/>
                <a:gd name="T61" fmla="*/ 115 h 115"/>
                <a:gd name="T62" fmla="*/ 163 w 163"/>
                <a:gd name="T63" fmla="*/ 23 h 115"/>
                <a:gd name="T64" fmla="*/ 163 w 163"/>
                <a:gd name="T65" fmla="*/ 21 h 115"/>
                <a:gd name="T66" fmla="*/ 163 w 163"/>
                <a:gd name="T67" fmla="*/ 21 h 115"/>
                <a:gd name="T68" fmla="*/ 22 w 163"/>
                <a:gd name="T69" fmla="*/ 103 h 115"/>
                <a:gd name="T70" fmla="*/ 159 w 163"/>
                <a:gd name="T71" fmla="*/ 15 h 115"/>
                <a:gd name="T72" fmla="*/ 161 w 163"/>
                <a:gd name="T73" fmla="*/ 15 h 115"/>
                <a:gd name="T74" fmla="*/ 159 w 163"/>
                <a:gd name="T75" fmla="*/ 15 h 115"/>
                <a:gd name="T76" fmla="*/ 52 w 163"/>
                <a:gd name="T77" fmla="*/ 77 h 115"/>
                <a:gd name="T78" fmla="*/ 154 w 163"/>
                <a:gd name="T79" fmla="*/ 8 h 115"/>
                <a:gd name="T80" fmla="*/ 154 w 163"/>
                <a:gd name="T81" fmla="*/ 8 h 115"/>
                <a:gd name="T82" fmla="*/ 154 w 163"/>
                <a:gd name="T83" fmla="*/ 6 h 115"/>
                <a:gd name="T84" fmla="*/ 67 w 163"/>
                <a:gd name="T85" fmla="*/ 58 h 115"/>
                <a:gd name="T86" fmla="*/ 133 w 163"/>
                <a:gd name="T87" fmla="*/ 0 h 115"/>
                <a:gd name="T88" fmla="*/ 133 w 163"/>
                <a:gd name="T89" fmla="*/ 0 h 115"/>
                <a:gd name="T90" fmla="*/ 131 w 163"/>
                <a:gd name="T9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3" h="115">
                  <a:moveTo>
                    <a:pt x="131" y="0"/>
                  </a:moveTo>
                  <a:lnTo>
                    <a:pt x="101" y="19"/>
                  </a:lnTo>
                  <a:lnTo>
                    <a:pt x="126" y="2"/>
                  </a:lnTo>
                  <a:lnTo>
                    <a:pt x="126" y="2"/>
                  </a:lnTo>
                  <a:lnTo>
                    <a:pt x="124" y="0"/>
                  </a:lnTo>
                  <a:lnTo>
                    <a:pt x="94" y="19"/>
                  </a:lnTo>
                  <a:lnTo>
                    <a:pt x="109" y="8"/>
                  </a:lnTo>
                  <a:lnTo>
                    <a:pt x="109" y="6"/>
                  </a:lnTo>
                  <a:lnTo>
                    <a:pt x="107" y="6"/>
                  </a:lnTo>
                  <a:lnTo>
                    <a:pt x="103" y="11"/>
                  </a:lnTo>
                  <a:lnTo>
                    <a:pt x="103" y="11"/>
                  </a:lnTo>
                  <a:lnTo>
                    <a:pt x="103" y="11"/>
                  </a:lnTo>
                  <a:lnTo>
                    <a:pt x="88" y="23"/>
                  </a:lnTo>
                  <a:lnTo>
                    <a:pt x="88" y="23"/>
                  </a:lnTo>
                  <a:lnTo>
                    <a:pt x="88" y="23"/>
                  </a:lnTo>
                  <a:lnTo>
                    <a:pt x="109" y="11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30"/>
                  </a:lnTo>
                  <a:lnTo>
                    <a:pt x="129" y="4"/>
                  </a:lnTo>
                  <a:lnTo>
                    <a:pt x="62" y="60"/>
                  </a:lnTo>
                  <a:lnTo>
                    <a:pt x="62" y="62"/>
                  </a:lnTo>
                  <a:lnTo>
                    <a:pt x="62" y="62"/>
                  </a:lnTo>
                  <a:lnTo>
                    <a:pt x="141" y="15"/>
                  </a:lnTo>
                  <a:lnTo>
                    <a:pt x="41" y="83"/>
                  </a:lnTo>
                  <a:lnTo>
                    <a:pt x="41" y="85"/>
                  </a:lnTo>
                  <a:lnTo>
                    <a:pt x="41" y="85"/>
                  </a:lnTo>
                  <a:lnTo>
                    <a:pt x="139" y="28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163" y="23"/>
                  </a:lnTo>
                  <a:lnTo>
                    <a:pt x="163" y="21"/>
                  </a:lnTo>
                  <a:lnTo>
                    <a:pt x="163" y="21"/>
                  </a:lnTo>
                  <a:lnTo>
                    <a:pt x="22" y="103"/>
                  </a:lnTo>
                  <a:lnTo>
                    <a:pt x="159" y="15"/>
                  </a:lnTo>
                  <a:lnTo>
                    <a:pt x="161" y="15"/>
                  </a:lnTo>
                  <a:lnTo>
                    <a:pt x="159" y="15"/>
                  </a:lnTo>
                  <a:lnTo>
                    <a:pt x="52" y="77"/>
                  </a:lnTo>
                  <a:lnTo>
                    <a:pt x="154" y="8"/>
                  </a:lnTo>
                  <a:lnTo>
                    <a:pt x="154" y="8"/>
                  </a:lnTo>
                  <a:lnTo>
                    <a:pt x="154" y="6"/>
                  </a:lnTo>
                  <a:lnTo>
                    <a:pt x="67" y="58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1" y="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  <p:sp>
          <p:nvSpPr>
            <p:cNvPr id="61" name="Freeform 150"/>
            <p:cNvSpPr/>
            <p:nvPr>
              <p:custDataLst>
                <p:tags r:id="rId56"/>
              </p:custDataLst>
            </p:nvPr>
          </p:nvSpPr>
          <p:spPr bwMode="auto">
            <a:xfrm>
              <a:off x="6248400" y="4149725"/>
              <a:ext cx="155575" cy="377825"/>
            </a:xfrm>
            <a:custGeom>
              <a:avLst/>
              <a:gdLst>
                <a:gd name="T0" fmla="*/ 12 w 98"/>
                <a:gd name="T1" fmla="*/ 2 h 238"/>
                <a:gd name="T2" fmla="*/ 2 w 98"/>
                <a:gd name="T3" fmla="*/ 24 h 238"/>
                <a:gd name="T4" fmla="*/ 0 w 98"/>
                <a:gd name="T5" fmla="*/ 45 h 238"/>
                <a:gd name="T6" fmla="*/ 40 w 98"/>
                <a:gd name="T7" fmla="*/ 22 h 238"/>
                <a:gd name="T8" fmla="*/ 0 w 98"/>
                <a:gd name="T9" fmla="*/ 58 h 238"/>
                <a:gd name="T10" fmla="*/ 0 w 98"/>
                <a:gd name="T11" fmla="*/ 60 h 238"/>
                <a:gd name="T12" fmla="*/ 0 w 98"/>
                <a:gd name="T13" fmla="*/ 77 h 238"/>
                <a:gd name="T14" fmla="*/ 42 w 98"/>
                <a:gd name="T15" fmla="*/ 54 h 238"/>
                <a:gd name="T16" fmla="*/ 0 w 98"/>
                <a:gd name="T17" fmla="*/ 82 h 238"/>
                <a:gd name="T18" fmla="*/ 0 w 98"/>
                <a:gd name="T19" fmla="*/ 82 h 238"/>
                <a:gd name="T20" fmla="*/ 0 w 98"/>
                <a:gd name="T21" fmla="*/ 82 h 238"/>
                <a:gd name="T22" fmla="*/ 0 w 98"/>
                <a:gd name="T23" fmla="*/ 88 h 238"/>
                <a:gd name="T24" fmla="*/ 44 w 98"/>
                <a:gd name="T25" fmla="*/ 64 h 238"/>
                <a:gd name="T26" fmla="*/ 2 w 98"/>
                <a:gd name="T27" fmla="*/ 94 h 238"/>
                <a:gd name="T28" fmla="*/ 2 w 98"/>
                <a:gd name="T29" fmla="*/ 109 h 238"/>
                <a:gd name="T30" fmla="*/ 4 w 98"/>
                <a:gd name="T31" fmla="*/ 116 h 238"/>
                <a:gd name="T32" fmla="*/ 62 w 98"/>
                <a:gd name="T33" fmla="*/ 82 h 238"/>
                <a:gd name="T34" fmla="*/ 6 w 98"/>
                <a:gd name="T35" fmla="*/ 126 h 238"/>
                <a:gd name="T36" fmla="*/ 4 w 98"/>
                <a:gd name="T37" fmla="*/ 126 h 238"/>
                <a:gd name="T38" fmla="*/ 8 w 98"/>
                <a:gd name="T39" fmla="*/ 144 h 238"/>
                <a:gd name="T40" fmla="*/ 72 w 98"/>
                <a:gd name="T41" fmla="*/ 107 h 238"/>
                <a:gd name="T42" fmla="*/ 10 w 98"/>
                <a:gd name="T43" fmla="*/ 159 h 238"/>
                <a:gd name="T44" fmla="*/ 10 w 98"/>
                <a:gd name="T45" fmla="*/ 169 h 238"/>
                <a:gd name="T46" fmla="*/ 10 w 98"/>
                <a:gd name="T47" fmla="*/ 171 h 238"/>
                <a:gd name="T48" fmla="*/ 72 w 98"/>
                <a:gd name="T49" fmla="*/ 137 h 238"/>
                <a:gd name="T50" fmla="*/ 12 w 98"/>
                <a:gd name="T51" fmla="*/ 178 h 238"/>
                <a:gd name="T52" fmla="*/ 12 w 98"/>
                <a:gd name="T53" fmla="*/ 184 h 238"/>
                <a:gd name="T54" fmla="*/ 15 w 98"/>
                <a:gd name="T55" fmla="*/ 199 h 238"/>
                <a:gd name="T56" fmla="*/ 83 w 98"/>
                <a:gd name="T57" fmla="*/ 161 h 238"/>
                <a:gd name="T58" fmla="*/ 17 w 98"/>
                <a:gd name="T59" fmla="*/ 212 h 238"/>
                <a:gd name="T60" fmla="*/ 6 w 98"/>
                <a:gd name="T61" fmla="*/ 238 h 238"/>
                <a:gd name="T62" fmla="*/ 98 w 98"/>
                <a:gd name="T63" fmla="*/ 184 h 238"/>
                <a:gd name="T64" fmla="*/ 94 w 98"/>
                <a:gd name="T65" fmla="*/ 167 h 238"/>
                <a:gd name="T66" fmla="*/ 23 w 98"/>
                <a:gd name="T67" fmla="*/ 208 h 238"/>
                <a:gd name="T68" fmla="*/ 89 w 98"/>
                <a:gd name="T69" fmla="*/ 156 h 238"/>
                <a:gd name="T70" fmla="*/ 87 w 98"/>
                <a:gd name="T71" fmla="*/ 141 h 238"/>
                <a:gd name="T72" fmla="*/ 85 w 98"/>
                <a:gd name="T73" fmla="*/ 137 h 238"/>
                <a:gd name="T74" fmla="*/ 23 w 98"/>
                <a:gd name="T75" fmla="*/ 171 h 238"/>
                <a:gd name="T76" fmla="*/ 83 w 98"/>
                <a:gd name="T77" fmla="*/ 129 h 238"/>
                <a:gd name="T78" fmla="*/ 83 w 98"/>
                <a:gd name="T79" fmla="*/ 129 h 238"/>
                <a:gd name="T80" fmla="*/ 81 w 98"/>
                <a:gd name="T81" fmla="*/ 118 h 238"/>
                <a:gd name="T82" fmla="*/ 15 w 98"/>
                <a:gd name="T83" fmla="*/ 154 h 238"/>
                <a:gd name="T84" fmla="*/ 77 w 98"/>
                <a:gd name="T85" fmla="*/ 105 h 238"/>
                <a:gd name="T86" fmla="*/ 72 w 98"/>
                <a:gd name="T87" fmla="*/ 88 h 238"/>
                <a:gd name="T88" fmla="*/ 72 w 98"/>
                <a:gd name="T89" fmla="*/ 88 h 238"/>
                <a:gd name="T90" fmla="*/ 12 w 98"/>
                <a:gd name="T91" fmla="*/ 120 h 238"/>
                <a:gd name="T92" fmla="*/ 68 w 98"/>
                <a:gd name="T93" fmla="*/ 77 h 238"/>
                <a:gd name="T94" fmla="*/ 68 w 98"/>
                <a:gd name="T95" fmla="*/ 71 h 238"/>
                <a:gd name="T96" fmla="*/ 64 w 98"/>
                <a:gd name="T97" fmla="*/ 58 h 238"/>
                <a:gd name="T98" fmla="*/ 19 w 98"/>
                <a:gd name="T99" fmla="*/ 82 h 238"/>
                <a:gd name="T100" fmla="*/ 62 w 98"/>
                <a:gd name="T101" fmla="*/ 54 h 238"/>
                <a:gd name="T102" fmla="*/ 59 w 98"/>
                <a:gd name="T103" fmla="*/ 47 h 238"/>
                <a:gd name="T104" fmla="*/ 59 w 98"/>
                <a:gd name="T105" fmla="*/ 47 h 238"/>
                <a:gd name="T106" fmla="*/ 17 w 98"/>
                <a:gd name="T107" fmla="*/ 71 h 238"/>
                <a:gd name="T108" fmla="*/ 57 w 98"/>
                <a:gd name="T109" fmla="*/ 43 h 238"/>
                <a:gd name="T110" fmla="*/ 53 w 98"/>
                <a:gd name="T111" fmla="*/ 28 h 238"/>
                <a:gd name="T112" fmla="*/ 51 w 98"/>
                <a:gd name="T113" fmla="*/ 28 h 238"/>
                <a:gd name="T114" fmla="*/ 4 w 98"/>
                <a:gd name="T115" fmla="*/ 54 h 238"/>
                <a:gd name="T116" fmla="*/ 44 w 98"/>
                <a:gd name="T117" fmla="*/ 17 h 238"/>
                <a:gd name="T118" fmla="*/ 34 w 98"/>
                <a:gd name="T119" fmla="*/ 5 h 238"/>
                <a:gd name="T120" fmla="*/ 15 w 98"/>
                <a:gd name="T121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8" h="238">
                  <a:moveTo>
                    <a:pt x="12" y="0"/>
                  </a:move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32" y="7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40" y="22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8"/>
                  </a:lnTo>
                  <a:lnTo>
                    <a:pt x="32" y="39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49" y="32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42" y="54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51" y="54"/>
                  </a:lnTo>
                  <a:lnTo>
                    <a:pt x="0" y="88"/>
                  </a:lnTo>
                  <a:lnTo>
                    <a:pt x="0" y="90"/>
                  </a:lnTo>
                  <a:lnTo>
                    <a:pt x="2" y="90"/>
                  </a:lnTo>
                  <a:lnTo>
                    <a:pt x="44" y="64"/>
                  </a:lnTo>
                  <a:lnTo>
                    <a:pt x="2" y="92"/>
                  </a:lnTo>
                  <a:lnTo>
                    <a:pt x="2" y="92"/>
                  </a:lnTo>
                  <a:lnTo>
                    <a:pt x="2" y="94"/>
                  </a:lnTo>
                  <a:lnTo>
                    <a:pt x="57" y="60"/>
                  </a:lnTo>
                  <a:lnTo>
                    <a:pt x="2" y="107"/>
                  </a:lnTo>
                  <a:lnTo>
                    <a:pt x="2" y="109"/>
                  </a:lnTo>
                  <a:lnTo>
                    <a:pt x="4" y="109"/>
                  </a:lnTo>
                  <a:lnTo>
                    <a:pt x="57" y="77"/>
                  </a:lnTo>
                  <a:lnTo>
                    <a:pt x="4" y="116"/>
                  </a:lnTo>
                  <a:lnTo>
                    <a:pt x="4" y="116"/>
                  </a:lnTo>
                  <a:lnTo>
                    <a:pt x="4" y="116"/>
                  </a:lnTo>
                  <a:lnTo>
                    <a:pt x="62" y="82"/>
                  </a:lnTo>
                  <a:lnTo>
                    <a:pt x="4" y="124"/>
                  </a:lnTo>
                  <a:lnTo>
                    <a:pt x="4" y="124"/>
                  </a:lnTo>
                  <a:lnTo>
                    <a:pt x="6" y="126"/>
                  </a:lnTo>
                  <a:lnTo>
                    <a:pt x="36" y="107"/>
                  </a:lnTo>
                  <a:lnTo>
                    <a:pt x="4" y="126"/>
                  </a:lnTo>
                  <a:lnTo>
                    <a:pt x="4" y="126"/>
                  </a:lnTo>
                  <a:lnTo>
                    <a:pt x="6" y="126"/>
                  </a:lnTo>
                  <a:lnTo>
                    <a:pt x="68" y="92"/>
                  </a:lnTo>
                  <a:lnTo>
                    <a:pt x="8" y="144"/>
                  </a:lnTo>
                  <a:lnTo>
                    <a:pt x="6" y="146"/>
                  </a:lnTo>
                  <a:lnTo>
                    <a:pt x="8" y="146"/>
                  </a:lnTo>
                  <a:lnTo>
                    <a:pt x="72" y="107"/>
                  </a:lnTo>
                  <a:lnTo>
                    <a:pt x="8" y="159"/>
                  </a:lnTo>
                  <a:lnTo>
                    <a:pt x="8" y="159"/>
                  </a:lnTo>
                  <a:lnTo>
                    <a:pt x="10" y="159"/>
                  </a:lnTo>
                  <a:lnTo>
                    <a:pt x="74" y="122"/>
                  </a:lnTo>
                  <a:lnTo>
                    <a:pt x="10" y="169"/>
                  </a:lnTo>
                  <a:lnTo>
                    <a:pt x="10" y="169"/>
                  </a:lnTo>
                  <a:lnTo>
                    <a:pt x="12" y="169"/>
                  </a:lnTo>
                  <a:lnTo>
                    <a:pt x="27" y="161"/>
                  </a:lnTo>
                  <a:lnTo>
                    <a:pt x="10" y="171"/>
                  </a:lnTo>
                  <a:lnTo>
                    <a:pt x="10" y="171"/>
                  </a:lnTo>
                  <a:lnTo>
                    <a:pt x="12" y="171"/>
                  </a:lnTo>
                  <a:lnTo>
                    <a:pt x="72" y="137"/>
                  </a:lnTo>
                  <a:lnTo>
                    <a:pt x="12" y="178"/>
                  </a:lnTo>
                  <a:lnTo>
                    <a:pt x="12" y="178"/>
                  </a:lnTo>
                  <a:lnTo>
                    <a:pt x="12" y="178"/>
                  </a:lnTo>
                  <a:lnTo>
                    <a:pt x="72" y="144"/>
                  </a:lnTo>
                  <a:lnTo>
                    <a:pt x="12" y="184"/>
                  </a:lnTo>
                  <a:lnTo>
                    <a:pt x="12" y="184"/>
                  </a:lnTo>
                  <a:lnTo>
                    <a:pt x="15" y="184"/>
                  </a:lnTo>
                  <a:lnTo>
                    <a:pt x="81" y="146"/>
                  </a:lnTo>
                  <a:lnTo>
                    <a:pt x="15" y="199"/>
                  </a:lnTo>
                  <a:lnTo>
                    <a:pt x="15" y="199"/>
                  </a:lnTo>
                  <a:lnTo>
                    <a:pt x="17" y="199"/>
                  </a:lnTo>
                  <a:lnTo>
                    <a:pt x="83" y="161"/>
                  </a:lnTo>
                  <a:lnTo>
                    <a:pt x="17" y="212"/>
                  </a:lnTo>
                  <a:lnTo>
                    <a:pt x="15" y="212"/>
                  </a:lnTo>
                  <a:lnTo>
                    <a:pt x="17" y="212"/>
                  </a:lnTo>
                  <a:lnTo>
                    <a:pt x="87" y="171"/>
                  </a:lnTo>
                  <a:lnTo>
                    <a:pt x="6" y="236"/>
                  </a:lnTo>
                  <a:lnTo>
                    <a:pt x="6" y="238"/>
                  </a:lnTo>
                  <a:lnTo>
                    <a:pt x="6" y="238"/>
                  </a:lnTo>
                  <a:lnTo>
                    <a:pt x="98" y="184"/>
                  </a:lnTo>
                  <a:lnTo>
                    <a:pt x="98" y="184"/>
                  </a:lnTo>
                  <a:lnTo>
                    <a:pt x="98" y="182"/>
                  </a:lnTo>
                  <a:lnTo>
                    <a:pt x="12" y="233"/>
                  </a:lnTo>
                  <a:lnTo>
                    <a:pt x="94" y="167"/>
                  </a:lnTo>
                  <a:lnTo>
                    <a:pt x="94" y="167"/>
                  </a:lnTo>
                  <a:lnTo>
                    <a:pt x="94" y="167"/>
                  </a:lnTo>
                  <a:lnTo>
                    <a:pt x="23" y="208"/>
                  </a:lnTo>
                  <a:lnTo>
                    <a:pt x="92" y="156"/>
                  </a:lnTo>
                  <a:lnTo>
                    <a:pt x="92" y="156"/>
                  </a:lnTo>
                  <a:lnTo>
                    <a:pt x="89" y="156"/>
                  </a:lnTo>
                  <a:lnTo>
                    <a:pt x="21" y="195"/>
                  </a:lnTo>
                  <a:lnTo>
                    <a:pt x="87" y="141"/>
                  </a:lnTo>
                  <a:lnTo>
                    <a:pt x="87" y="141"/>
                  </a:lnTo>
                  <a:lnTo>
                    <a:pt x="85" y="141"/>
                  </a:lnTo>
                  <a:lnTo>
                    <a:pt x="25" y="176"/>
                  </a:lnTo>
                  <a:lnTo>
                    <a:pt x="85" y="137"/>
                  </a:lnTo>
                  <a:lnTo>
                    <a:pt x="85" y="135"/>
                  </a:lnTo>
                  <a:lnTo>
                    <a:pt x="85" y="135"/>
                  </a:lnTo>
                  <a:lnTo>
                    <a:pt x="23" y="171"/>
                  </a:lnTo>
                  <a:lnTo>
                    <a:pt x="83" y="131"/>
                  </a:lnTo>
                  <a:lnTo>
                    <a:pt x="83" y="129"/>
                  </a:lnTo>
                  <a:lnTo>
                    <a:pt x="83" y="129"/>
                  </a:lnTo>
                  <a:lnTo>
                    <a:pt x="68" y="137"/>
                  </a:lnTo>
                  <a:lnTo>
                    <a:pt x="83" y="129"/>
                  </a:lnTo>
                  <a:lnTo>
                    <a:pt x="83" y="129"/>
                  </a:lnTo>
                  <a:lnTo>
                    <a:pt x="83" y="129"/>
                  </a:lnTo>
                  <a:lnTo>
                    <a:pt x="17" y="165"/>
                  </a:lnTo>
                  <a:lnTo>
                    <a:pt x="81" y="118"/>
                  </a:lnTo>
                  <a:lnTo>
                    <a:pt x="81" y="118"/>
                  </a:lnTo>
                  <a:lnTo>
                    <a:pt x="79" y="118"/>
                  </a:lnTo>
                  <a:lnTo>
                    <a:pt x="15" y="154"/>
                  </a:lnTo>
                  <a:lnTo>
                    <a:pt x="77" y="105"/>
                  </a:lnTo>
                  <a:lnTo>
                    <a:pt x="77" y="105"/>
                  </a:lnTo>
                  <a:lnTo>
                    <a:pt x="77" y="105"/>
                  </a:lnTo>
                  <a:lnTo>
                    <a:pt x="12" y="141"/>
                  </a:lnTo>
                  <a:lnTo>
                    <a:pt x="72" y="88"/>
                  </a:lnTo>
                  <a:lnTo>
                    <a:pt x="72" y="88"/>
                  </a:lnTo>
                  <a:lnTo>
                    <a:pt x="72" y="88"/>
                  </a:lnTo>
                  <a:lnTo>
                    <a:pt x="40" y="105"/>
                  </a:lnTo>
                  <a:lnTo>
                    <a:pt x="72" y="88"/>
                  </a:lnTo>
                  <a:lnTo>
                    <a:pt x="72" y="86"/>
                  </a:lnTo>
                  <a:lnTo>
                    <a:pt x="72" y="86"/>
                  </a:lnTo>
                  <a:lnTo>
                    <a:pt x="12" y="120"/>
                  </a:lnTo>
                  <a:lnTo>
                    <a:pt x="70" y="77"/>
                  </a:lnTo>
                  <a:lnTo>
                    <a:pt x="70" y="77"/>
                  </a:lnTo>
                  <a:lnTo>
                    <a:pt x="68" y="77"/>
                  </a:lnTo>
                  <a:lnTo>
                    <a:pt x="12" y="109"/>
                  </a:lnTo>
                  <a:lnTo>
                    <a:pt x="68" y="71"/>
                  </a:lnTo>
                  <a:lnTo>
                    <a:pt x="68" y="71"/>
                  </a:lnTo>
                  <a:lnTo>
                    <a:pt x="68" y="71"/>
                  </a:lnTo>
                  <a:lnTo>
                    <a:pt x="8" y="105"/>
                  </a:lnTo>
                  <a:lnTo>
                    <a:pt x="64" y="58"/>
                  </a:lnTo>
                  <a:lnTo>
                    <a:pt x="64" y="58"/>
                  </a:lnTo>
                  <a:lnTo>
                    <a:pt x="62" y="58"/>
                  </a:lnTo>
                  <a:lnTo>
                    <a:pt x="19" y="82"/>
                  </a:lnTo>
                  <a:lnTo>
                    <a:pt x="62" y="54"/>
                  </a:lnTo>
                  <a:lnTo>
                    <a:pt x="62" y="54"/>
                  </a:lnTo>
                  <a:lnTo>
                    <a:pt x="62" y="54"/>
                  </a:lnTo>
                  <a:lnTo>
                    <a:pt x="10" y="84"/>
                  </a:lnTo>
                  <a:lnTo>
                    <a:pt x="59" y="47"/>
                  </a:lnTo>
                  <a:lnTo>
                    <a:pt x="59" y="47"/>
                  </a:lnTo>
                  <a:lnTo>
                    <a:pt x="59" y="47"/>
                  </a:lnTo>
                  <a:lnTo>
                    <a:pt x="59" y="47"/>
                  </a:lnTo>
                  <a:lnTo>
                    <a:pt x="59" y="47"/>
                  </a:lnTo>
                  <a:lnTo>
                    <a:pt x="59" y="47"/>
                  </a:lnTo>
                  <a:lnTo>
                    <a:pt x="59" y="47"/>
                  </a:lnTo>
                  <a:lnTo>
                    <a:pt x="17" y="71"/>
                  </a:lnTo>
                  <a:lnTo>
                    <a:pt x="57" y="43"/>
                  </a:lnTo>
                  <a:lnTo>
                    <a:pt x="59" y="43"/>
                  </a:lnTo>
                  <a:lnTo>
                    <a:pt x="57" y="43"/>
                  </a:lnTo>
                  <a:lnTo>
                    <a:pt x="4" y="75"/>
                  </a:lnTo>
                  <a:lnTo>
                    <a:pt x="53" y="30"/>
                  </a:lnTo>
                  <a:lnTo>
                    <a:pt x="53" y="28"/>
                  </a:lnTo>
                  <a:lnTo>
                    <a:pt x="51" y="28"/>
                  </a:lnTo>
                  <a:lnTo>
                    <a:pt x="17" y="49"/>
                  </a:lnTo>
                  <a:lnTo>
                    <a:pt x="51" y="28"/>
                  </a:lnTo>
                  <a:lnTo>
                    <a:pt x="51" y="26"/>
                  </a:lnTo>
                  <a:lnTo>
                    <a:pt x="51" y="26"/>
                  </a:lnTo>
                  <a:lnTo>
                    <a:pt x="4" y="54"/>
                  </a:lnTo>
                  <a:lnTo>
                    <a:pt x="47" y="17"/>
                  </a:lnTo>
                  <a:lnTo>
                    <a:pt x="47" y="17"/>
                  </a:lnTo>
                  <a:lnTo>
                    <a:pt x="44" y="17"/>
                  </a:lnTo>
                  <a:lnTo>
                    <a:pt x="2" y="43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2" y="22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  <p:sp>
          <p:nvSpPr>
            <p:cNvPr id="62" name="Freeform 152"/>
            <p:cNvSpPr/>
            <p:nvPr>
              <p:custDataLst>
                <p:tags r:id="rId57"/>
              </p:custDataLst>
            </p:nvPr>
          </p:nvSpPr>
          <p:spPr bwMode="auto">
            <a:xfrm>
              <a:off x="5741987" y="4349750"/>
              <a:ext cx="679450" cy="371475"/>
            </a:xfrm>
            <a:custGeom>
              <a:avLst/>
              <a:gdLst>
                <a:gd name="T0" fmla="*/ 15 w 428"/>
                <a:gd name="T1" fmla="*/ 3 h 234"/>
                <a:gd name="T2" fmla="*/ 2 w 428"/>
                <a:gd name="T3" fmla="*/ 37 h 234"/>
                <a:gd name="T4" fmla="*/ 4 w 428"/>
                <a:gd name="T5" fmla="*/ 45 h 234"/>
                <a:gd name="T6" fmla="*/ 8 w 428"/>
                <a:gd name="T7" fmla="*/ 52 h 234"/>
                <a:gd name="T8" fmla="*/ 13 w 428"/>
                <a:gd name="T9" fmla="*/ 58 h 234"/>
                <a:gd name="T10" fmla="*/ 19 w 428"/>
                <a:gd name="T11" fmla="*/ 71 h 234"/>
                <a:gd name="T12" fmla="*/ 77 w 428"/>
                <a:gd name="T13" fmla="*/ 41 h 234"/>
                <a:gd name="T14" fmla="*/ 38 w 428"/>
                <a:gd name="T15" fmla="*/ 92 h 234"/>
                <a:gd name="T16" fmla="*/ 45 w 428"/>
                <a:gd name="T17" fmla="*/ 99 h 234"/>
                <a:gd name="T18" fmla="*/ 47 w 428"/>
                <a:gd name="T19" fmla="*/ 101 h 234"/>
                <a:gd name="T20" fmla="*/ 111 w 428"/>
                <a:gd name="T21" fmla="*/ 73 h 234"/>
                <a:gd name="T22" fmla="*/ 66 w 428"/>
                <a:gd name="T23" fmla="*/ 120 h 234"/>
                <a:gd name="T24" fmla="*/ 68 w 428"/>
                <a:gd name="T25" fmla="*/ 125 h 234"/>
                <a:gd name="T26" fmla="*/ 79 w 428"/>
                <a:gd name="T27" fmla="*/ 133 h 234"/>
                <a:gd name="T28" fmla="*/ 141 w 428"/>
                <a:gd name="T29" fmla="*/ 112 h 234"/>
                <a:gd name="T30" fmla="*/ 92 w 428"/>
                <a:gd name="T31" fmla="*/ 146 h 234"/>
                <a:gd name="T32" fmla="*/ 96 w 428"/>
                <a:gd name="T33" fmla="*/ 148 h 234"/>
                <a:gd name="T34" fmla="*/ 154 w 428"/>
                <a:gd name="T35" fmla="*/ 118 h 234"/>
                <a:gd name="T36" fmla="*/ 113 w 428"/>
                <a:gd name="T37" fmla="*/ 165 h 234"/>
                <a:gd name="T38" fmla="*/ 128 w 428"/>
                <a:gd name="T39" fmla="*/ 178 h 234"/>
                <a:gd name="T40" fmla="*/ 130 w 428"/>
                <a:gd name="T41" fmla="*/ 180 h 234"/>
                <a:gd name="T42" fmla="*/ 197 w 428"/>
                <a:gd name="T43" fmla="*/ 157 h 234"/>
                <a:gd name="T44" fmla="*/ 147 w 428"/>
                <a:gd name="T45" fmla="*/ 195 h 234"/>
                <a:gd name="T46" fmla="*/ 156 w 428"/>
                <a:gd name="T47" fmla="*/ 206 h 234"/>
                <a:gd name="T48" fmla="*/ 162 w 428"/>
                <a:gd name="T49" fmla="*/ 212 h 234"/>
                <a:gd name="T50" fmla="*/ 398 w 428"/>
                <a:gd name="T51" fmla="*/ 86 h 234"/>
                <a:gd name="T52" fmla="*/ 175 w 428"/>
                <a:gd name="T53" fmla="*/ 231 h 234"/>
                <a:gd name="T54" fmla="*/ 426 w 428"/>
                <a:gd name="T55" fmla="*/ 88 h 234"/>
                <a:gd name="T56" fmla="*/ 197 w 428"/>
                <a:gd name="T57" fmla="*/ 212 h 234"/>
                <a:gd name="T58" fmla="*/ 419 w 428"/>
                <a:gd name="T59" fmla="*/ 65 h 234"/>
                <a:gd name="T60" fmla="*/ 321 w 428"/>
                <a:gd name="T61" fmla="*/ 112 h 234"/>
                <a:gd name="T62" fmla="*/ 214 w 428"/>
                <a:gd name="T63" fmla="*/ 157 h 234"/>
                <a:gd name="T64" fmla="*/ 152 w 428"/>
                <a:gd name="T65" fmla="*/ 189 h 234"/>
                <a:gd name="T66" fmla="*/ 192 w 428"/>
                <a:gd name="T67" fmla="*/ 144 h 234"/>
                <a:gd name="T68" fmla="*/ 192 w 428"/>
                <a:gd name="T69" fmla="*/ 142 h 234"/>
                <a:gd name="T70" fmla="*/ 177 w 428"/>
                <a:gd name="T71" fmla="*/ 129 h 234"/>
                <a:gd name="T72" fmla="*/ 111 w 428"/>
                <a:gd name="T73" fmla="*/ 152 h 234"/>
                <a:gd name="T74" fmla="*/ 160 w 428"/>
                <a:gd name="T75" fmla="*/ 112 h 234"/>
                <a:gd name="T76" fmla="*/ 156 w 428"/>
                <a:gd name="T77" fmla="*/ 110 h 234"/>
                <a:gd name="T78" fmla="*/ 103 w 428"/>
                <a:gd name="T79" fmla="*/ 137 h 234"/>
                <a:gd name="T80" fmla="*/ 143 w 428"/>
                <a:gd name="T81" fmla="*/ 97 h 234"/>
                <a:gd name="T82" fmla="*/ 132 w 428"/>
                <a:gd name="T83" fmla="*/ 88 h 234"/>
                <a:gd name="T84" fmla="*/ 130 w 428"/>
                <a:gd name="T85" fmla="*/ 84 h 234"/>
                <a:gd name="T86" fmla="*/ 66 w 428"/>
                <a:gd name="T87" fmla="*/ 116 h 234"/>
                <a:gd name="T88" fmla="*/ 109 w 428"/>
                <a:gd name="T89" fmla="*/ 65 h 234"/>
                <a:gd name="T90" fmla="*/ 107 w 428"/>
                <a:gd name="T91" fmla="*/ 62 h 234"/>
                <a:gd name="T92" fmla="*/ 100 w 428"/>
                <a:gd name="T93" fmla="*/ 58 h 234"/>
                <a:gd name="T94" fmla="*/ 34 w 428"/>
                <a:gd name="T95" fmla="*/ 80 h 234"/>
                <a:gd name="T96" fmla="*/ 79 w 428"/>
                <a:gd name="T97" fmla="*/ 37 h 234"/>
                <a:gd name="T98" fmla="*/ 68 w 428"/>
                <a:gd name="T99" fmla="*/ 26 h 234"/>
                <a:gd name="T100" fmla="*/ 66 w 428"/>
                <a:gd name="T101" fmla="*/ 26 h 234"/>
                <a:gd name="T102" fmla="*/ 62 w 428"/>
                <a:gd name="T103" fmla="*/ 22 h 234"/>
                <a:gd name="T104" fmla="*/ 53 w 428"/>
                <a:gd name="T105" fmla="*/ 15 h 234"/>
                <a:gd name="T106" fmla="*/ 4 w 428"/>
                <a:gd name="T107" fmla="*/ 37 h 234"/>
                <a:gd name="T108" fmla="*/ 17 w 428"/>
                <a:gd name="T109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28" h="234">
                  <a:moveTo>
                    <a:pt x="17" y="0"/>
                  </a:moveTo>
                  <a:lnTo>
                    <a:pt x="11" y="3"/>
                  </a:lnTo>
                  <a:lnTo>
                    <a:pt x="11" y="3"/>
                  </a:lnTo>
                  <a:lnTo>
                    <a:pt x="13" y="3"/>
                  </a:lnTo>
                  <a:lnTo>
                    <a:pt x="15" y="3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32" y="3"/>
                  </a:lnTo>
                  <a:lnTo>
                    <a:pt x="2" y="37"/>
                  </a:lnTo>
                  <a:lnTo>
                    <a:pt x="2" y="39"/>
                  </a:lnTo>
                  <a:lnTo>
                    <a:pt x="2" y="39"/>
                  </a:lnTo>
                  <a:lnTo>
                    <a:pt x="43" y="15"/>
                  </a:lnTo>
                  <a:lnTo>
                    <a:pt x="4" y="43"/>
                  </a:lnTo>
                  <a:lnTo>
                    <a:pt x="4" y="45"/>
                  </a:lnTo>
                  <a:lnTo>
                    <a:pt x="6" y="45"/>
                  </a:lnTo>
                  <a:lnTo>
                    <a:pt x="49" y="20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53" y="26"/>
                  </a:lnTo>
                  <a:lnTo>
                    <a:pt x="13" y="58"/>
                  </a:lnTo>
                  <a:lnTo>
                    <a:pt x="11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64" y="30"/>
                  </a:lnTo>
                  <a:lnTo>
                    <a:pt x="19" y="69"/>
                  </a:lnTo>
                  <a:lnTo>
                    <a:pt x="19" y="71"/>
                  </a:lnTo>
                  <a:lnTo>
                    <a:pt x="19" y="71"/>
                  </a:lnTo>
                  <a:lnTo>
                    <a:pt x="60" y="48"/>
                  </a:lnTo>
                  <a:lnTo>
                    <a:pt x="21" y="71"/>
                  </a:lnTo>
                  <a:lnTo>
                    <a:pt x="21" y="73"/>
                  </a:lnTo>
                  <a:lnTo>
                    <a:pt x="21" y="73"/>
                  </a:lnTo>
                  <a:lnTo>
                    <a:pt x="77" y="41"/>
                  </a:lnTo>
                  <a:lnTo>
                    <a:pt x="30" y="82"/>
                  </a:lnTo>
                  <a:lnTo>
                    <a:pt x="30" y="82"/>
                  </a:lnTo>
                  <a:lnTo>
                    <a:pt x="30" y="82"/>
                  </a:lnTo>
                  <a:lnTo>
                    <a:pt x="85" y="50"/>
                  </a:lnTo>
                  <a:lnTo>
                    <a:pt x="38" y="92"/>
                  </a:lnTo>
                  <a:lnTo>
                    <a:pt x="38" y="95"/>
                  </a:lnTo>
                  <a:lnTo>
                    <a:pt x="40" y="95"/>
                  </a:lnTo>
                  <a:lnTo>
                    <a:pt x="94" y="62"/>
                  </a:lnTo>
                  <a:lnTo>
                    <a:pt x="45" y="99"/>
                  </a:lnTo>
                  <a:lnTo>
                    <a:pt x="45" y="99"/>
                  </a:lnTo>
                  <a:lnTo>
                    <a:pt x="45" y="99"/>
                  </a:lnTo>
                  <a:lnTo>
                    <a:pt x="75" y="82"/>
                  </a:lnTo>
                  <a:lnTo>
                    <a:pt x="47" y="101"/>
                  </a:lnTo>
                  <a:lnTo>
                    <a:pt x="45" y="101"/>
                  </a:lnTo>
                  <a:lnTo>
                    <a:pt x="47" y="101"/>
                  </a:lnTo>
                  <a:lnTo>
                    <a:pt x="100" y="69"/>
                  </a:lnTo>
                  <a:lnTo>
                    <a:pt x="51" y="105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111" y="73"/>
                  </a:lnTo>
                  <a:lnTo>
                    <a:pt x="64" y="118"/>
                  </a:lnTo>
                  <a:lnTo>
                    <a:pt x="64" y="118"/>
                  </a:lnTo>
                  <a:lnTo>
                    <a:pt x="64" y="118"/>
                  </a:lnTo>
                  <a:lnTo>
                    <a:pt x="113" y="88"/>
                  </a:lnTo>
                  <a:lnTo>
                    <a:pt x="66" y="120"/>
                  </a:lnTo>
                  <a:lnTo>
                    <a:pt x="66" y="122"/>
                  </a:lnTo>
                  <a:lnTo>
                    <a:pt x="68" y="122"/>
                  </a:lnTo>
                  <a:lnTo>
                    <a:pt x="113" y="97"/>
                  </a:lnTo>
                  <a:lnTo>
                    <a:pt x="68" y="125"/>
                  </a:lnTo>
                  <a:lnTo>
                    <a:pt x="68" y="125"/>
                  </a:lnTo>
                  <a:lnTo>
                    <a:pt x="70" y="125"/>
                  </a:lnTo>
                  <a:lnTo>
                    <a:pt x="128" y="90"/>
                  </a:lnTo>
                  <a:lnTo>
                    <a:pt x="79" y="133"/>
                  </a:lnTo>
                  <a:lnTo>
                    <a:pt x="79" y="133"/>
                  </a:lnTo>
                  <a:lnTo>
                    <a:pt x="79" y="133"/>
                  </a:lnTo>
                  <a:lnTo>
                    <a:pt x="137" y="101"/>
                  </a:lnTo>
                  <a:lnTo>
                    <a:pt x="88" y="139"/>
                  </a:lnTo>
                  <a:lnTo>
                    <a:pt x="88" y="142"/>
                  </a:lnTo>
                  <a:lnTo>
                    <a:pt x="88" y="142"/>
                  </a:lnTo>
                  <a:lnTo>
                    <a:pt x="141" y="112"/>
                  </a:lnTo>
                  <a:lnTo>
                    <a:pt x="92" y="144"/>
                  </a:lnTo>
                  <a:lnTo>
                    <a:pt x="92" y="146"/>
                  </a:lnTo>
                  <a:lnTo>
                    <a:pt x="92" y="146"/>
                  </a:lnTo>
                  <a:lnTo>
                    <a:pt x="117" y="131"/>
                  </a:lnTo>
                  <a:lnTo>
                    <a:pt x="92" y="146"/>
                  </a:lnTo>
                  <a:lnTo>
                    <a:pt x="92" y="146"/>
                  </a:lnTo>
                  <a:lnTo>
                    <a:pt x="94" y="146"/>
                  </a:lnTo>
                  <a:lnTo>
                    <a:pt x="141" y="118"/>
                  </a:lnTo>
                  <a:lnTo>
                    <a:pt x="96" y="148"/>
                  </a:lnTo>
                  <a:lnTo>
                    <a:pt x="96" y="148"/>
                  </a:lnTo>
                  <a:lnTo>
                    <a:pt x="96" y="150"/>
                  </a:lnTo>
                  <a:lnTo>
                    <a:pt x="96" y="150"/>
                  </a:lnTo>
                  <a:lnTo>
                    <a:pt x="96" y="150"/>
                  </a:lnTo>
                  <a:lnTo>
                    <a:pt x="96" y="150"/>
                  </a:lnTo>
                  <a:lnTo>
                    <a:pt x="154" y="118"/>
                  </a:lnTo>
                  <a:lnTo>
                    <a:pt x="103" y="154"/>
                  </a:lnTo>
                  <a:lnTo>
                    <a:pt x="103" y="157"/>
                  </a:lnTo>
                  <a:lnTo>
                    <a:pt x="105" y="157"/>
                  </a:lnTo>
                  <a:lnTo>
                    <a:pt x="162" y="122"/>
                  </a:lnTo>
                  <a:lnTo>
                    <a:pt x="113" y="165"/>
                  </a:lnTo>
                  <a:lnTo>
                    <a:pt x="113" y="165"/>
                  </a:lnTo>
                  <a:lnTo>
                    <a:pt x="115" y="165"/>
                  </a:lnTo>
                  <a:lnTo>
                    <a:pt x="175" y="131"/>
                  </a:lnTo>
                  <a:lnTo>
                    <a:pt x="128" y="178"/>
                  </a:lnTo>
                  <a:lnTo>
                    <a:pt x="128" y="178"/>
                  </a:lnTo>
                  <a:lnTo>
                    <a:pt x="128" y="178"/>
                  </a:lnTo>
                  <a:lnTo>
                    <a:pt x="160" y="159"/>
                  </a:lnTo>
                  <a:lnTo>
                    <a:pt x="128" y="178"/>
                  </a:lnTo>
                  <a:lnTo>
                    <a:pt x="128" y="180"/>
                  </a:lnTo>
                  <a:lnTo>
                    <a:pt x="130" y="180"/>
                  </a:lnTo>
                  <a:lnTo>
                    <a:pt x="188" y="146"/>
                  </a:lnTo>
                  <a:lnTo>
                    <a:pt x="139" y="189"/>
                  </a:lnTo>
                  <a:lnTo>
                    <a:pt x="139" y="189"/>
                  </a:lnTo>
                  <a:lnTo>
                    <a:pt x="139" y="189"/>
                  </a:lnTo>
                  <a:lnTo>
                    <a:pt x="197" y="157"/>
                  </a:lnTo>
                  <a:lnTo>
                    <a:pt x="145" y="193"/>
                  </a:lnTo>
                  <a:lnTo>
                    <a:pt x="145" y="195"/>
                  </a:lnTo>
                  <a:lnTo>
                    <a:pt x="145" y="195"/>
                  </a:lnTo>
                  <a:lnTo>
                    <a:pt x="186" y="172"/>
                  </a:lnTo>
                  <a:lnTo>
                    <a:pt x="147" y="195"/>
                  </a:lnTo>
                  <a:lnTo>
                    <a:pt x="147" y="195"/>
                  </a:lnTo>
                  <a:lnTo>
                    <a:pt x="147" y="197"/>
                  </a:lnTo>
                  <a:lnTo>
                    <a:pt x="209" y="161"/>
                  </a:lnTo>
                  <a:lnTo>
                    <a:pt x="156" y="206"/>
                  </a:lnTo>
                  <a:lnTo>
                    <a:pt x="156" y="206"/>
                  </a:lnTo>
                  <a:lnTo>
                    <a:pt x="158" y="206"/>
                  </a:lnTo>
                  <a:lnTo>
                    <a:pt x="299" y="125"/>
                  </a:lnTo>
                  <a:lnTo>
                    <a:pt x="162" y="212"/>
                  </a:lnTo>
                  <a:lnTo>
                    <a:pt x="162" y="212"/>
                  </a:lnTo>
                  <a:lnTo>
                    <a:pt x="162" y="212"/>
                  </a:lnTo>
                  <a:lnTo>
                    <a:pt x="387" y="84"/>
                  </a:lnTo>
                  <a:lnTo>
                    <a:pt x="167" y="216"/>
                  </a:lnTo>
                  <a:lnTo>
                    <a:pt x="167" y="219"/>
                  </a:lnTo>
                  <a:lnTo>
                    <a:pt x="169" y="219"/>
                  </a:lnTo>
                  <a:lnTo>
                    <a:pt x="398" y="86"/>
                  </a:lnTo>
                  <a:lnTo>
                    <a:pt x="173" y="225"/>
                  </a:lnTo>
                  <a:lnTo>
                    <a:pt x="173" y="227"/>
                  </a:lnTo>
                  <a:lnTo>
                    <a:pt x="173" y="227"/>
                  </a:lnTo>
                  <a:lnTo>
                    <a:pt x="387" y="103"/>
                  </a:lnTo>
                  <a:lnTo>
                    <a:pt x="175" y="231"/>
                  </a:lnTo>
                  <a:lnTo>
                    <a:pt x="175" y="234"/>
                  </a:lnTo>
                  <a:lnTo>
                    <a:pt x="175" y="234"/>
                  </a:lnTo>
                  <a:lnTo>
                    <a:pt x="428" y="88"/>
                  </a:lnTo>
                  <a:lnTo>
                    <a:pt x="428" y="88"/>
                  </a:lnTo>
                  <a:lnTo>
                    <a:pt x="426" y="88"/>
                  </a:lnTo>
                  <a:lnTo>
                    <a:pt x="212" y="210"/>
                  </a:lnTo>
                  <a:lnTo>
                    <a:pt x="426" y="82"/>
                  </a:lnTo>
                  <a:lnTo>
                    <a:pt x="426" y="82"/>
                  </a:lnTo>
                  <a:lnTo>
                    <a:pt x="423" y="82"/>
                  </a:lnTo>
                  <a:lnTo>
                    <a:pt x="197" y="212"/>
                  </a:lnTo>
                  <a:lnTo>
                    <a:pt x="421" y="71"/>
                  </a:lnTo>
                  <a:lnTo>
                    <a:pt x="421" y="71"/>
                  </a:lnTo>
                  <a:lnTo>
                    <a:pt x="421" y="71"/>
                  </a:lnTo>
                  <a:lnTo>
                    <a:pt x="199" y="199"/>
                  </a:lnTo>
                  <a:lnTo>
                    <a:pt x="419" y="65"/>
                  </a:lnTo>
                  <a:lnTo>
                    <a:pt x="419" y="65"/>
                  </a:lnTo>
                  <a:lnTo>
                    <a:pt x="419" y="62"/>
                  </a:lnTo>
                  <a:lnTo>
                    <a:pt x="182" y="199"/>
                  </a:lnTo>
                  <a:lnTo>
                    <a:pt x="321" y="112"/>
                  </a:lnTo>
                  <a:lnTo>
                    <a:pt x="321" y="112"/>
                  </a:lnTo>
                  <a:lnTo>
                    <a:pt x="319" y="112"/>
                  </a:lnTo>
                  <a:lnTo>
                    <a:pt x="160" y="204"/>
                  </a:lnTo>
                  <a:lnTo>
                    <a:pt x="214" y="157"/>
                  </a:lnTo>
                  <a:lnTo>
                    <a:pt x="214" y="157"/>
                  </a:lnTo>
                  <a:lnTo>
                    <a:pt x="214" y="157"/>
                  </a:lnTo>
                  <a:lnTo>
                    <a:pt x="173" y="180"/>
                  </a:lnTo>
                  <a:lnTo>
                    <a:pt x="212" y="157"/>
                  </a:lnTo>
                  <a:lnTo>
                    <a:pt x="212" y="157"/>
                  </a:lnTo>
                  <a:lnTo>
                    <a:pt x="212" y="154"/>
                  </a:lnTo>
                  <a:lnTo>
                    <a:pt x="152" y="189"/>
                  </a:lnTo>
                  <a:lnTo>
                    <a:pt x="205" y="152"/>
                  </a:lnTo>
                  <a:lnTo>
                    <a:pt x="205" y="150"/>
                  </a:lnTo>
                  <a:lnTo>
                    <a:pt x="203" y="150"/>
                  </a:lnTo>
                  <a:lnTo>
                    <a:pt x="143" y="184"/>
                  </a:lnTo>
                  <a:lnTo>
                    <a:pt x="192" y="144"/>
                  </a:lnTo>
                  <a:lnTo>
                    <a:pt x="192" y="142"/>
                  </a:lnTo>
                  <a:lnTo>
                    <a:pt x="192" y="142"/>
                  </a:lnTo>
                  <a:lnTo>
                    <a:pt x="160" y="161"/>
                  </a:lnTo>
                  <a:lnTo>
                    <a:pt x="192" y="142"/>
                  </a:lnTo>
                  <a:lnTo>
                    <a:pt x="192" y="142"/>
                  </a:lnTo>
                  <a:lnTo>
                    <a:pt x="190" y="142"/>
                  </a:lnTo>
                  <a:lnTo>
                    <a:pt x="130" y="176"/>
                  </a:lnTo>
                  <a:lnTo>
                    <a:pt x="177" y="129"/>
                  </a:lnTo>
                  <a:lnTo>
                    <a:pt x="177" y="129"/>
                  </a:lnTo>
                  <a:lnTo>
                    <a:pt x="177" y="129"/>
                  </a:lnTo>
                  <a:lnTo>
                    <a:pt x="117" y="163"/>
                  </a:lnTo>
                  <a:lnTo>
                    <a:pt x="167" y="120"/>
                  </a:lnTo>
                  <a:lnTo>
                    <a:pt x="167" y="118"/>
                  </a:lnTo>
                  <a:lnTo>
                    <a:pt x="167" y="118"/>
                  </a:lnTo>
                  <a:lnTo>
                    <a:pt x="111" y="152"/>
                  </a:lnTo>
                  <a:lnTo>
                    <a:pt x="160" y="114"/>
                  </a:lnTo>
                  <a:lnTo>
                    <a:pt x="160" y="114"/>
                  </a:lnTo>
                  <a:lnTo>
                    <a:pt x="160" y="112"/>
                  </a:lnTo>
                  <a:lnTo>
                    <a:pt x="160" y="114"/>
                  </a:lnTo>
                  <a:lnTo>
                    <a:pt x="160" y="112"/>
                  </a:lnTo>
                  <a:lnTo>
                    <a:pt x="158" y="112"/>
                  </a:lnTo>
                  <a:lnTo>
                    <a:pt x="111" y="139"/>
                  </a:lnTo>
                  <a:lnTo>
                    <a:pt x="156" y="110"/>
                  </a:lnTo>
                  <a:lnTo>
                    <a:pt x="156" y="110"/>
                  </a:lnTo>
                  <a:lnTo>
                    <a:pt x="156" y="110"/>
                  </a:lnTo>
                  <a:lnTo>
                    <a:pt x="130" y="125"/>
                  </a:lnTo>
                  <a:lnTo>
                    <a:pt x="156" y="110"/>
                  </a:lnTo>
                  <a:lnTo>
                    <a:pt x="156" y="107"/>
                  </a:lnTo>
                  <a:lnTo>
                    <a:pt x="154" y="107"/>
                  </a:lnTo>
                  <a:lnTo>
                    <a:pt x="103" y="137"/>
                  </a:lnTo>
                  <a:lnTo>
                    <a:pt x="150" y="105"/>
                  </a:lnTo>
                  <a:lnTo>
                    <a:pt x="152" y="103"/>
                  </a:lnTo>
                  <a:lnTo>
                    <a:pt x="150" y="103"/>
                  </a:lnTo>
                  <a:lnTo>
                    <a:pt x="92" y="137"/>
                  </a:lnTo>
                  <a:lnTo>
                    <a:pt x="143" y="97"/>
                  </a:lnTo>
                  <a:lnTo>
                    <a:pt x="143" y="97"/>
                  </a:lnTo>
                  <a:lnTo>
                    <a:pt x="141" y="97"/>
                  </a:lnTo>
                  <a:lnTo>
                    <a:pt x="83" y="131"/>
                  </a:lnTo>
                  <a:lnTo>
                    <a:pt x="132" y="88"/>
                  </a:lnTo>
                  <a:lnTo>
                    <a:pt x="132" y="88"/>
                  </a:lnTo>
                  <a:lnTo>
                    <a:pt x="132" y="88"/>
                  </a:lnTo>
                  <a:lnTo>
                    <a:pt x="88" y="114"/>
                  </a:lnTo>
                  <a:lnTo>
                    <a:pt x="130" y="86"/>
                  </a:lnTo>
                  <a:lnTo>
                    <a:pt x="130" y="84"/>
                  </a:lnTo>
                  <a:lnTo>
                    <a:pt x="130" y="84"/>
                  </a:lnTo>
                  <a:lnTo>
                    <a:pt x="79" y="114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66" y="116"/>
                  </a:lnTo>
                  <a:lnTo>
                    <a:pt x="113" y="71"/>
                  </a:lnTo>
                  <a:lnTo>
                    <a:pt x="113" y="69"/>
                  </a:lnTo>
                  <a:lnTo>
                    <a:pt x="113" y="69"/>
                  </a:lnTo>
                  <a:lnTo>
                    <a:pt x="60" y="101"/>
                  </a:lnTo>
                  <a:lnTo>
                    <a:pt x="109" y="65"/>
                  </a:lnTo>
                  <a:lnTo>
                    <a:pt x="109" y="65"/>
                  </a:lnTo>
                  <a:lnTo>
                    <a:pt x="109" y="65"/>
                  </a:lnTo>
                  <a:lnTo>
                    <a:pt x="77" y="82"/>
                  </a:lnTo>
                  <a:lnTo>
                    <a:pt x="107" y="65"/>
                  </a:lnTo>
                  <a:lnTo>
                    <a:pt x="107" y="62"/>
                  </a:lnTo>
                  <a:lnTo>
                    <a:pt x="107" y="62"/>
                  </a:lnTo>
                  <a:lnTo>
                    <a:pt x="53" y="95"/>
                  </a:lnTo>
                  <a:lnTo>
                    <a:pt x="100" y="58"/>
                  </a:lnTo>
                  <a:lnTo>
                    <a:pt x="100" y="58"/>
                  </a:lnTo>
                  <a:lnTo>
                    <a:pt x="100" y="58"/>
                  </a:lnTo>
                  <a:lnTo>
                    <a:pt x="43" y="90"/>
                  </a:lnTo>
                  <a:lnTo>
                    <a:pt x="90" y="48"/>
                  </a:lnTo>
                  <a:lnTo>
                    <a:pt x="90" y="48"/>
                  </a:lnTo>
                  <a:lnTo>
                    <a:pt x="90" y="48"/>
                  </a:lnTo>
                  <a:lnTo>
                    <a:pt x="34" y="80"/>
                  </a:lnTo>
                  <a:lnTo>
                    <a:pt x="81" y="39"/>
                  </a:lnTo>
                  <a:lnTo>
                    <a:pt x="81" y="39"/>
                  </a:lnTo>
                  <a:lnTo>
                    <a:pt x="79" y="39"/>
                  </a:lnTo>
                  <a:lnTo>
                    <a:pt x="40" y="60"/>
                  </a:lnTo>
                  <a:lnTo>
                    <a:pt x="79" y="37"/>
                  </a:lnTo>
                  <a:lnTo>
                    <a:pt x="79" y="37"/>
                  </a:lnTo>
                  <a:lnTo>
                    <a:pt x="77" y="37"/>
                  </a:lnTo>
                  <a:lnTo>
                    <a:pt x="23" y="67"/>
                  </a:lnTo>
                  <a:lnTo>
                    <a:pt x="68" y="28"/>
                  </a:lnTo>
                  <a:lnTo>
                    <a:pt x="68" y="26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19" y="52"/>
                  </a:lnTo>
                  <a:lnTo>
                    <a:pt x="62" y="22"/>
                  </a:lnTo>
                  <a:lnTo>
                    <a:pt x="62" y="22"/>
                  </a:lnTo>
                  <a:lnTo>
                    <a:pt x="60" y="22"/>
                  </a:lnTo>
                  <a:lnTo>
                    <a:pt x="15" y="48"/>
                  </a:lnTo>
                  <a:lnTo>
                    <a:pt x="55" y="15"/>
                  </a:lnTo>
                  <a:lnTo>
                    <a:pt x="55" y="15"/>
                  </a:lnTo>
                  <a:lnTo>
                    <a:pt x="53" y="15"/>
                  </a:lnTo>
                  <a:lnTo>
                    <a:pt x="13" y="41"/>
                  </a:lnTo>
                  <a:lnTo>
                    <a:pt x="49" y="11"/>
                  </a:lnTo>
                  <a:lnTo>
                    <a:pt x="49" y="11"/>
                  </a:lnTo>
                  <a:lnTo>
                    <a:pt x="49" y="11"/>
                  </a:lnTo>
                  <a:lnTo>
                    <a:pt x="4" y="37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" y="2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</p:grpSp>
      <p:grpSp>
        <p:nvGrpSpPr>
          <p:cNvPr id="63" name="Group 4"/>
          <p:cNvGrpSpPr>
            <a:grpSpLocks noChangeAspect="1"/>
          </p:cNvGrpSpPr>
          <p:nvPr>
            <p:custDataLst>
              <p:tags r:id="rId58"/>
            </p:custDataLst>
          </p:nvPr>
        </p:nvGrpSpPr>
        <p:grpSpPr>
          <a:xfrm>
            <a:off x="2929063" y="3630983"/>
            <a:ext cx="1448347" cy="1325632"/>
            <a:chOff x="3414" y="1435"/>
            <a:chExt cx="660" cy="604"/>
          </a:xfrm>
          <a:solidFill>
            <a:srgbClr val="FFC000"/>
          </a:solidFill>
        </p:grpSpPr>
        <p:sp>
          <p:nvSpPr>
            <p:cNvPr id="64" name="Freeform 5"/>
            <p:cNvSpPr>
              <a:spLocks noEditPoints="1"/>
            </p:cNvSpPr>
            <p:nvPr>
              <p:custDataLst>
                <p:tags r:id="rId59"/>
              </p:custDataLst>
            </p:nvPr>
          </p:nvSpPr>
          <p:spPr bwMode="auto">
            <a:xfrm>
              <a:off x="3414" y="1435"/>
              <a:ext cx="615" cy="604"/>
            </a:xfrm>
            <a:custGeom>
              <a:avLst/>
              <a:gdLst>
                <a:gd name="T0" fmla="*/ 159 w 257"/>
                <a:gd name="T1" fmla="*/ 51 h 252"/>
                <a:gd name="T2" fmla="*/ 172 w 257"/>
                <a:gd name="T3" fmla="*/ 18 h 252"/>
                <a:gd name="T4" fmla="*/ 167 w 257"/>
                <a:gd name="T5" fmla="*/ 11 h 252"/>
                <a:gd name="T6" fmla="*/ 153 w 257"/>
                <a:gd name="T7" fmla="*/ 18 h 252"/>
                <a:gd name="T8" fmla="*/ 94 w 257"/>
                <a:gd name="T9" fmla="*/ 18 h 252"/>
                <a:gd name="T10" fmla="*/ 75 w 257"/>
                <a:gd name="T11" fmla="*/ 7 h 252"/>
                <a:gd name="T12" fmla="*/ 27 w 257"/>
                <a:gd name="T13" fmla="*/ 18 h 252"/>
                <a:gd name="T14" fmla="*/ 3 w 257"/>
                <a:gd name="T15" fmla="*/ 114 h 252"/>
                <a:gd name="T16" fmla="*/ 16 w 257"/>
                <a:gd name="T17" fmla="*/ 165 h 252"/>
                <a:gd name="T18" fmla="*/ 44 w 257"/>
                <a:gd name="T19" fmla="*/ 218 h 252"/>
                <a:gd name="T20" fmla="*/ 85 w 257"/>
                <a:gd name="T21" fmla="*/ 232 h 252"/>
                <a:gd name="T22" fmla="*/ 89 w 257"/>
                <a:gd name="T23" fmla="*/ 230 h 252"/>
                <a:gd name="T24" fmla="*/ 136 w 257"/>
                <a:gd name="T25" fmla="*/ 248 h 252"/>
                <a:gd name="T26" fmla="*/ 189 w 257"/>
                <a:gd name="T27" fmla="*/ 225 h 252"/>
                <a:gd name="T28" fmla="*/ 200 w 257"/>
                <a:gd name="T29" fmla="*/ 214 h 252"/>
                <a:gd name="T30" fmla="*/ 255 w 257"/>
                <a:gd name="T31" fmla="*/ 118 h 252"/>
                <a:gd name="T32" fmla="*/ 255 w 257"/>
                <a:gd name="T33" fmla="*/ 87 h 252"/>
                <a:gd name="T34" fmla="*/ 185 w 257"/>
                <a:gd name="T35" fmla="*/ 42 h 252"/>
                <a:gd name="T36" fmla="*/ 148 w 257"/>
                <a:gd name="T37" fmla="*/ 51 h 252"/>
                <a:gd name="T38" fmla="*/ 148 w 257"/>
                <a:gd name="T39" fmla="*/ 58 h 252"/>
                <a:gd name="T40" fmla="*/ 231 w 257"/>
                <a:gd name="T41" fmla="*/ 60 h 252"/>
                <a:gd name="T42" fmla="*/ 246 w 257"/>
                <a:gd name="T43" fmla="*/ 118 h 252"/>
                <a:gd name="T44" fmla="*/ 189 w 257"/>
                <a:gd name="T45" fmla="*/ 212 h 252"/>
                <a:gd name="T46" fmla="*/ 108 w 257"/>
                <a:gd name="T47" fmla="*/ 218 h 252"/>
                <a:gd name="T48" fmla="*/ 104 w 257"/>
                <a:gd name="T49" fmla="*/ 214 h 252"/>
                <a:gd name="T50" fmla="*/ 101 w 257"/>
                <a:gd name="T51" fmla="*/ 214 h 252"/>
                <a:gd name="T52" fmla="*/ 89 w 257"/>
                <a:gd name="T53" fmla="*/ 221 h 252"/>
                <a:gd name="T54" fmla="*/ 57 w 257"/>
                <a:gd name="T55" fmla="*/ 218 h 252"/>
                <a:gd name="T56" fmla="*/ 15 w 257"/>
                <a:gd name="T57" fmla="*/ 118 h 252"/>
                <a:gd name="T58" fmla="*/ 11 w 257"/>
                <a:gd name="T59" fmla="*/ 73 h 252"/>
                <a:gd name="T60" fmla="*/ 42 w 257"/>
                <a:gd name="T61" fmla="*/ 15 h 252"/>
                <a:gd name="T62" fmla="*/ 72 w 257"/>
                <a:gd name="T63" fmla="*/ 14 h 252"/>
                <a:gd name="T64" fmla="*/ 85 w 257"/>
                <a:gd name="T65" fmla="*/ 21 h 252"/>
                <a:gd name="T66" fmla="*/ 92 w 257"/>
                <a:gd name="T67" fmla="*/ 26 h 252"/>
                <a:gd name="T68" fmla="*/ 113 w 257"/>
                <a:gd name="T69" fmla="*/ 58 h 252"/>
                <a:gd name="T70" fmla="*/ 175 w 257"/>
                <a:gd name="T71" fmla="*/ 81 h 252"/>
                <a:gd name="T72" fmla="*/ 165 w 257"/>
                <a:gd name="T73" fmla="*/ 71 h 252"/>
                <a:gd name="T74" fmla="*/ 155 w 257"/>
                <a:gd name="T75" fmla="*/ 65 h 252"/>
                <a:gd name="T76" fmla="*/ 185 w 257"/>
                <a:gd name="T77" fmla="*/ 52 h 252"/>
                <a:gd name="T78" fmla="*/ 231 w 257"/>
                <a:gd name="T79" fmla="*/ 6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7" h="251">
                  <a:moveTo>
                    <a:pt x="172" y="45"/>
                  </a:moveTo>
                  <a:cubicBezTo>
                    <a:pt x="168" y="47"/>
                    <a:pt x="163" y="49"/>
                    <a:pt x="159" y="51"/>
                  </a:cubicBezTo>
                  <a:cubicBezTo>
                    <a:pt x="162" y="40"/>
                    <a:pt x="166" y="29"/>
                    <a:pt x="172" y="18"/>
                  </a:cubicBezTo>
                  <a:cubicBezTo>
                    <a:pt x="172" y="18"/>
                    <a:pt x="172" y="18"/>
                    <a:pt x="172" y="18"/>
                  </a:cubicBezTo>
                  <a:cubicBezTo>
                    <a:pt x="173" y="17"/>
                    <a:pt x="173" y="15"/>
                    <a:pt x="172" y="14"/>
                  </a:cubicBezTo>
                  <a:cubicBezTo>
                    <a:pt x="171" y="12"/>
                    <a:pt x="169" y="11"/>
                    <a:pt x="167" y="11"/>
                  </a:cubicBezTo>
                  <a:cubicBezTo>
                    <a:pt x="164" y="12"/>
                    <a:pt x="162" y="13"/>
                    <a:pt x="160" y="14"/>
                  </a:cubicBezTo>
                  <a:cubicBezTo>
                    <a:pt x="157" y="15"/>
                    <a:pt x="155" y="16"/>
                    <a:pt x="153" y="18"/>
                  </a:cubicBezTo>
                  <a:cubicBezTo>
                    <a:pt x="143" y="27"/>
                    <a:pt x="139" y="41"/>
                    <a:pt x="139" y="56"/>
                  </a:cubicBezTo>
                  <a:cubicBezTo>
                    <a:pt x="124" y="44"/>
                    <a:pt x="110" y="29"/>
                    <a:pt x="94" y="18"/>
                  </a:cubicBezTo>
                  <a:cubicBezTo>
                    <a:pt x="91" y="16"/>
                    <a:pt x="88" y="14"/>
                    <a:pt x="85" y="12"/>
                  </a:cubicBezTo>
                  <a:cubicBezTo>
                    <a:pt x="82" y="10"/>
                    <a:pt x="78" y="9"/>
                    <a:pt x="75" y="7"/>
                  </a:cubicBezTo>
                  <a:cubicBezTo>
                    <a:pt x="56" y="0"/>
                    <a:pt x="42" y="4"/>
                    <a:pt x="31" y="14"/>
                  </a:cubicBezTo>
                  <a:cubicBezTo>
                    <a:pt x="30" y="15"/>
                    <a:pt x="28" y="17"/>
                    <a:pt x="27" y="18"/>
                  </a:cubicBezTo>
                  <a:cubicBezTo>
                    <a:pt x="17" y="29"/>
                    <a:pt x="11" y="44"/>
                    <a:pt x="6" y="59"/>
                  </a:cubicBezTo>
                  <a:cubicBezTo>
                    <a:pt x="0" y="75"/>
                    <a:pt x="1" y="95"/>
                    <a:pt x="3" y="114"/>
                  </a:cubicBezTo>
                  <a:cubicBezTo>
                    <a:pt x="4" y="115"/>
                    <a:pt x="4" y="117"/>
                    <a:pt x="4" y="118"/>
                  </a:cubicBezTo>
                  <a:cubicBezTo>
                    <a:pt x="7" y="135"/>
                    <a:pt x="11" y="151"/>
                    <a:pt x="16" y="165"/>
                  </a:cubicBezTo>
                  <a:cubicBezTo>
                    <a:pt x="21" y="180"/>
                    <a:pt x="29" y="200"/>
                    <a:pt x="41" y="214"/>
                  </a:cubicBezTo>
                  <a:cubicBezTo>
                    <a:pt x="42" y="215"/>
                    <a:pt x="43" y="217"/>
                    <a:pt x="44" y="218"/>
                  </a:cubicBezTo>
                  <a:cubicBezTo>
                    <a:pt x="52" y="226"/>
                    <a:pt x="60" y="231"/>
                    <a:pt x="71" y="232"/>
                  </a:cubicBezTo>
                  <a:cubicBezTo>
                    <a:pt x="76" y="233"/>
                    <a:pt x="80" y="233"/>
                    <a:pt x="85" y="232"/>
                  </a:cubicBezTo>
                  <a:cubicBezTo>
                    <a:pt x="86" y="231"/>
                    <a:pt x="88" y="231"/>
                    <a:pt x="89" y="231"/>
                  </a:cubicBezTo>
                  <a:cubicBezTo>
                    <a:pt x="89" y="230"/>
                    <a:pt x="89" y="230"/>
                    <a:pt x="89" y="230"/>
                  </a:cubicBezTo>
                  <a:cubicBezTo>
                    <a:pt x="96" y="228"/>
                    <a:pt x="100" y="221"/>
                    <a:pt x="104" y="229"/>
                  </a:cubicBezTo>
                  <a:cubicBezTo>
                    <a:pt x="111" y="241"/>
                    <a:pt x="123" y="247"/>
                    <a:pt x="136" y="248"/>
                  </a:cubicBezTo>
                  <a:cubicBezTo>
                    <a:pt x="153" y="250"/>
                    <a:pt x="170" y="241"/>
                    <a:pt x="185" y="228"/>
                  </a:cubicBezTo>
                  <a:cubicBezTo>
                    <a:pt x="186" y="227"/>
                    <a:pt x="188" y="226"/>
                    <a:pt x="189" y="225"/>
                  </a:cubicBezTo>
                  <a:cubicBezTo>
                    <a:pt x="191" y="222"/>
                    <a:pt x="194" y="220"/>
                    <a:pt x="196" y="218"/>
                  </a:cubicBezTo>
                  <a:cubicBezTo>
                    <a:pt x="197" y="217"/>
                    <a:pt x="199" y="215"/>
                    <a:pt x="200" y="214"/>
                  </a:cubicBezTo>
                  <a:cubicBezTo>
                    <a:pt x="207" y="206"/>
                    <a:pt x="214" y="198"/>
                    <a:pt x="219" y="191"/>
                  </a:cubicBezTo>
                  <a:cubicBezTo>
                    <a:pt x="235" y="170"/>
                    <a:pt x="251" y="145"/>
                    <a:pt x="255" y="118"/>
                  </a:cubicBezTo>
                  <a:cubicBezTo>
                    <a:pt x="256" y="117"/>
                    <a:pt x="256" y="115"/>
                    <a:pt x="256" y="114"/>
                  </a:cubicBezTo>
                  <a:cubicBezTo>
                    <a:pt x="257" y="105"/>
                    <a:pt x="257" y="96"/>
                    <a:pt x="255" y="87"/>
                  </a:cubicBezTo>
                  <a:cubicBezTo>
                    <a:pt x="248" y="51"/>
                    <a:pt x="221" y="37"/>
                    <a:pt x="189" y="41"/>
                  </a:cubicBezTo>
                  <a:cubicBezTo>
                    <a:pt x="188" y="42"/>
                    <a:pt x="186" y="42"/>
                    <a:pt x="185" y="42"/>
                  </a:cubicBezTo>
                  <a:cubicBezTo>
                    <a:pt x="181" y="43"/>
                    <a:pt x="176" y="44"/>
                    <a:pt x="172" y="45"/>
                  </a:cubicBezTo>
                  <a:close/>
                  <a:moveTo>
                    <a:pt x="148" y="51"/>
                  </a:moveTo>
                  <a:cubicBezTo>
                    <a:pt x="148" y="43"/>
                    <a:pt x="150" y="35"/>
                    <a:pt x="156" y="29"/>
                  </a:cubicBezTo>
                  <a:cubicBezTo>
                    <a:pt x="152" y="38"/>
                    <a:pt x="150" y="48"/>
                    <a:pt x="148" y="58"/>
                  </a:cubicBezTo>
                  <a:cubicBezTo>
                    <a:pt x="144" y="61"/>
                    <a:pt x="148" y="58"/>
                    <a:pt x="148" y="51"/>
                  </a:cubicBezTo>
                  <a:close/>
                  <a:moveTo>
                    <a:pt x="231" y="60"/>
                  </a:moveTo>
                  <a:cubicBezTo>
                    <a:pt x="248" y="73"/>
                    <a:pt x="251" y="94"/>
                    <a:pt x="247" y="114"/>
                  </a:cubicBezTo>
                  <a:cubicBezTo>
                    <a:pt x="247" y="115"/>
                    <a:pt x="247" y="117"/>
                    <a:pt x="246" y="118"/>
                  </a:cubicBezTo>
                  <a:cubicBezTo>
                    <a:pt x="244" y="131"/>
                    <a:pt x="239" y="143"/>
                    <a:pt x="234" y="153"/>
                  </a:cubicBezTo>
                  <a:cubicBezTo>
                    <a:pt x="226" y="167"/>
                    <a:pt x="209" y="192"/>
                    <a:pt x="189" y="212"/>
                  </a:cubicBezTo>
                  <a:cubicBezTo>
                    <a:pt x="187" y="214"/>
                    <a:pt x="185" y="216"/>
                    <a:pt x="182" y="218"/>
                  </a:cubicBezTo>
                  <a:cubicBezTo>
                    <a:pt x="156" y="241"/>
                    <a:pt x="126" y="252"/>
                    <a:pt x="108" y="218"/>
                  </a:cubicBezTo>
                  <a:cubicBezTo>
                    <a:pt x="107" y="217"/>
                    <a:pt x="107" y="217"/>
                    <a:pt x="106" y="216"/>
                  </a:cubicBezTo>
                  <a:cubicBezTo>
                    <a:pt x="106" y="215"/>
                    <a:pt x="105" y="214"/>
                    <a:pt x="104" y="214"/>
                  </a:cubicBezTo>
                  <a:cubicBezTo>
                    <a:pt x="103" y="214"/>
                    <a:pt x="102" y="214"/>
                    <a:pt x="102" y="214"/>
                  </a:cubicBezTo>
                  <a:cubicBezTo>
                    <a:pt x="101" y="214"/>
                    <a:pt x="101" y="214"/>
                    <a:pt x="101" y="214"/>
                  </a:cubicBezTo>
                  <a:cubicBezTo>
                    <a:pt x="99" y="216"/>
                    <a:pt x="97" y="217"/>
                    <a:pt x="95" y="218"/>
                  </a:cubicBezTo>
                  <a:cubicBezTo>
                    <a:pt x="93" y="219"/>
                    <a:pt x="91" y="220"/>
                    <a:pt x="89" y="221"/>
                  </a:cubicBezTo>
                  <a:cubicBezTo>
                    <a:pt x="88" y="222"/>
                    <a:pt x="86" y="222"/>
                    <a:pt x="85" y="223"/>
                  </a:cubicBezTo>
                  <a:cubicBezTo>
                    <a:pt x="75" y="226"/>
                    <a:pt x="65" y="224"/>
                    <a:pt x="57" y="218"/>
                  </a:cubicBezTo>
                  <a:cubicBezTo>
                    <a:pt x="56" y="217"/>
                    <a:pt x="54" y="215"/>
                    <a:pt x="52" y="214"/>
                  </a:cubicBezTo>
                  <a:cubicBezTo>
                    <a:pt x="32" y="195"/>
                    <a:pt x="20" y="153"/>
                    <a:pt x="15" y="118"/>
                  </a:cubicBezTo>
                  <a:cubicBezTo>
                    <a:pt x="14" y="117"/>
                    <a:pt x="14" y="115"/>
                    <a:pt x="14" y="114"/>
                  </a:cubicBezTo>
                  <a:cubicBezTo>
                    <a:pt x="12" y="97"/>
                    <a:pt x="11" y="83"/>
                    <a:pt x="11" y="73"/>
                  </a:cubicBezTo>
                  <a:cubicBezTo>
                    <a:pt x="13" y="54"/>
                    <a:pt x="22" y="31"/>
                    <a:pt x="37" y="18"/>
                  </a:cubicBezTo>
                  <a:cubicBezTo>
                    <a:pt x="39" y="17"/>
                    <a:pt x="40" y="16"/>
                    <a:pt x="42" y="15"/>
                  </a:cubicBezTo>
                  <a:cubicBezTo>
                    <a:pt x="42" y="14"/>
                    <a:pt x="42" y="14"/>
                    <a:pt x="43" y="14"/>
                  </a:cubicBezTo>
                  <a:cubicBezTo>
                    <a:pt x="52" y="8"/>
                    <a:pt x="62" y="10"/>
                    <a:pt x="72" y="14"/>
                  </a:cubicBezTo>
                  <a:cubicBezTo>
                    <a:pt x="74" y="15"/>
                    <a:pt x="77" y="17"/>
                    <a:pt x="80" y="18"/>
                  </a:cubicBezTo>
                  <a:cubicBezTo>
                    <a:pt x="81" y="19"/>
                    <a:pt x="83" y="20"/>
                    <a:pt x="85" y="21"/>
                  </a:cubicBezTo>
                  <a:cubicBezTo>
                    <a:pt x="86" y="22"/>
                    <a:pt x="88" y="23"/>
                    <a:pt x="89" y="24"/>
                  </a:cubicBezTo>
                  <a:cubicBezTo>
                    <a:pt x="90" y="25"/>
                    <a:pt x="91" y="25"/>
                    <a:pt x="92" y="26"/>
                  </a:cubicBezTo>
                  <a:cubicBezTo>
                    <a:pt x="107" y="36"/>
                    <a:pt x="122" y="51"/>
                    <a:pt x="138" y="63"/>
                  </a:cubicBezTo>
                  <a:cubicBezTo>
                    <a:pt x="130" y="61"/>
                    <a:pt x="122" y="59"/>
                    <a:pt x="113" y="58"/>
                  </a:cubicBezTo>
                  <a:cubicBezTo>
                    <a:pt x="110" y="58"/>
                    <a:pt x="110" y="62"/>
                    <a:pt x="113" y="63"/>
                  </a:cubicBezTo>
                  <a:cubicBezTo>
                    <a:pt x="133" y="69"/>
                    <a:pt x="153" y="80"/>
                    <a:pt x="175" y="81"/>
                  </a:cubicBezTo>
                  <a:cubicBezTo>
                    <a:pt x="179" y="81"/>
                    <a:pt x="179" y="75"/>
                    <a:pt x="176" y="74"/>
                  </a:cubicBezTo>
                  <a:cubicBezTo>
                    <a:pt x="172" y="73"/>
                    <a:pt x="168" y="72"/>
                    <a:pt x="165" y="71"/>
                  </a:cubicBezTo>
                  <a:cubicBezTo>
                    <a:pt x="161" y="69"/>
                    <a:pt x="158" y="68"/>
                    <a:pt x="155" y="66"/>
                  </a:cubicBezTo>
                  <a:cubicBezTo>
                    <a:pt x="155" y="66"/>
                    <a:pt x="155" y="66"/>
                    <a:pt x="155" y="65"/>
                  </a:cubicBezTo>
                  <a:cubicBezTo>
                    <a:pt x="162" y="63"/>
                    <a:pt x="168" y="58"/>
                    <a:pt x="175" y="55"/>
                  </a:cubicBezTo>
                  <a:cubicBezTo>
                    <a:pt x="178" y="54"/>
                    <a:pt x="181" y="53"/>
                    <a:pt x="185" y="52"/>
                  </a:cubicBezTo>
                  <a:cubicBezTo>
                    <a:pt x="186" y="52"/>
                    <a:pt x="188" y="51"/>
                    <a:pt x="189" y="51"/>
                  </a:cubicBezTo>
                  <a:cubicBezTo>
                    <a:pt x="204" y="48"/>
                    <a:pt x="219" y="50"/>
                    <a:pt x="231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  <p:sp>
          <p:nvSpPr>
            <p:cNvPr id="65" name="Freeform 6"/>
            <p:cNvSpPr/>
            <p:nvPr>
              <p:custDataLst>
                <p:tags r:id="rId60"/>
              </p:custDataLst>
            </p:nvPr>
          </p:nvSpPr>
          <p:spPr bwMode="auto">
            <a:xfrm>
              <a:off x="3782" y="1723"/>
              <a:ext cx="146" cy="208"/>
            </a:xfrm>
            <a:custGeom>
              <a:avLst/>
              <a:gdLst>
                <a:gd name="T0" fmla="*/ 2 w 61"/>
                <a:gd name="T1" fmla="*/ 83 h 87"/>
                <a:gd name="T2" fmla="*/ 5 w 61"/>
                <a:gd name="T3" fmla="*/ 86 h 87"/>
                <a:gd name="T4" fmla="*/ 31 w 61"/>
                <a:gd name="T5" fmla="*/ 60 h 87"/>
                <a:gd name="T6" fmla="*/ 35 w 61"/>
                <a:gd name="T7" fmla="*/ 55 h 87"/>
                <a:gd name="T8" fmla="*/ 36 w 61"/>
                <a:gd name="T9" fmla="*/ 53 h 87"/>
                <a:gd name="T10" fmla="*/ 60 w 61"/>
                <a:gd name="T11" fmla="*/ 2 h 87"/>
                <a:gd name="T12" fmla="*/ 57 w 61"/>
                <a:gd name="T13" fmla="*/ 2 h 87"/>
                <a:gd name="T14" fmla="*/ 35 w 61"/>
                <a:gd name="T15" fmla="*/ 43 h 87"/>
                <a:gd name="T16" fmla="*/ 33 w 61"/>
                <a:gd name="T17" fmla="*/ 45 h 87"/>
                <a:gd name="T18" fmla="*/ 31 w 61"/>
                <a:gd name="T19" fmla="*/ 48 h 87"/>
                <a:gd name="T20" fmla="*/ 2 w 61"/>
                <a:gd name="T21" fmla="*/ 8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87">
                  <a:moveTo>
                    <a:pt x="2" y="83"/>
                  </a:moveTo>
                  <a:cubicBezTo>
                    <a:pt x="0" y="85"/>
                    <a:pt x="3" y="87"/>
                    <a:pt x="5" y="86"/>
                  </a:cubicBezTo>
                  <a:cubicBezTo>
                    <a:pt x="16" y="81"/>
                    <a:pt x="24" y="71"/>
                    <a:pt x="31" y="60"/>
                  </a:cubicBezTo>
                  <a:cubicBezTo>
                    <a:pt x="32" y="58"/>
                    <a:pt x="34" y="57"/>
                    <a:pt x="35" y="55"/>
                  </a:cubicBezTo>
                  <a:cubicBezTo>
                    <a:pt x="35" y="54"/>
                    <a:pt x="36" y="54"/>
                    <a:pt x="36" y="53"/>
                  </a:cubicBezTo>
                  <a:cubicBezTo>
                    <a:pt x="47" y="38"/>
                    <a:pt x="54" y="20"/>
                    <a:pt x="60" y="2"/>
                  </a:cubicBezTo>
                  <a:cubicBezTo>
                    <a:pt x="61" y="0"/>
                    <a:pt x="58" y="0"/>
                    <a:pt x="57" y="2"/>
                  </a:cubicBezTo>
                  <a:cubicBezTo>
                    <a:pt x="51" y="16"/>
                    <a:pt x="44" y="29"/>
                    <a:pt x="35" y="43"/>
                  </a:cubicBezTo>
                  <a:cubicBezTo>
                    <a:pt x="34" y="43"/>
                    <a:pt x="34" y="44"/>
                    <a:pt x="33" y="45"/>
                  </a:cubicBezTo>
                  <a:cubicBezTo>
                    <a:pt x="33" y="46"/>
                    <a:pt x="32" y="47"/>
                    <a:pt x="31" y="48"/>
                  </a:cubicBezTo>
                  <a:cubicBezTo>
                    <a:pt x="22" y="60"/>
                    <a:pt x="9" y="70"/>
                    <a:pt x="2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  <p:sp>
          <p:nvSpPr>
            <p:cNvPr id="66" name="Freeform 7"/>
            <p:cNvSpPr/>
            <p:nvPr>
              <p:custDataLst>
                <p:tags r:id="rId61"/>
              </p:custDataLst>
            </p:nvPr>
          </p:nvSpPr>
          <p:spPr bwMode="auto">
            <a:xfrm>
              <a:off x="3481" y="1536"/>
              <a:ext cx="31" cy="165"/>
            </a:xfrm>
            <a:custGeom>
              <a:avLst/>
              <a:gdLst>
                <a:gd name="T0" fmla="*/ 12 w 13"/>
                <a:gd name="T1" fmla="*/ 66 h 69"/>
                <a:gd name="T2" fmla="*/ 10 w 13"/>
                <a:gd name="T3" fmla="*/ 34 h 69"/>
                <a:gd name="T4" fmla="*/ 8 w 13"/>
                <a:gd name="T5" fmla="*/ 1 h 69"/>
                <a:gd name="T6" fmla="*/ 5 w 13"/>
                <a:gd name="T7" fmla="*/ 1 h 69"/>
                <a:gd name="T8" fmla="*/ 9 w 13"/>
                <a:gd name="T9" fmla="*/ 67 h 69"/>
                <a:gd name="T10" fmla="*/ 12 w 13"/>
                <a:gd name="T11" fmla="*/ 6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69">
                  <a:moveTo>
                    <a:pt x="12" y="66"/>
                  </a:moveTo>
                  <a:cubicBezTo>
                    <a:pt x="13" y="56"/>
                    <a:pt x="10" y="44"/>
                    <a:pt x="10" y="34"/>
                  </a:cubicBezTo>
                  <a:cubicBezTo>
                    <a:pt x="9" y="23"/>
                    <a:pt x="8" y="12"/>
                    <a:pt x="8" y="1"/>
                  </a:cubicBezTo>
                  <a:cubicBezTo>
                    <a:pt x="8" y="0"/>
                    <a:pt x="5" y="0"/>
                    <a:pt x="5" y="1"/>
                  </a:cubicBezTo>
                  <a:cubicBezTo>
                    <a:pt x="4" y="21"/>
                    <a:pt x="0" y="48"/>
                    <a:pt x="9" y="67"/>
                  </a:cubicBezTo>
                  <a:cubicBezTo>
                    <a:pt x="9" y="69"/>
                    <a:pt x="11" y="68"/>
                    <a:pt x="12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  <p:sp>
          <p:nvSpPr>
            <p:cNvPr id="67" name="Freeform 8"/>
            <p:cNvSpPr/>
            <p:nvPr>
              <p:custDataLst>
                <p:tags r:id="rId62"/>
              </p:custDataLst>
            </p:nvPr>
          </p:nvSpPr>
          <p:spPr bwMode="auto">
            <a:xfrm>
              <a:off x="3531" y="1555"/>
              <a:ext cx="36" cy="146"/>
            </a:xfrm>
            <a:custGeom>
              <a:avLst/>
              <a:gdLst>
                <a:gd name="T0" fmla="*/ 0 w 15"/>
                <a:gd name="T1" fmla="*/ 4 h 61"/>
                <a:gd name="T2" fmla="*/ 8 w 15"/>
                <a:gd name="T3" fmla="*/ 59 h 61"/>
                <a:gd name="T4" fmla="*/ 11 w 15"/>
                <a:gd name="T5" fmla="*/ 59 h 61"/>
                <a:gd name="T6" fmla="*/ 5 w 15"/>
                <a:gd name="T7" fmla="*/ 3 h 61"/>
                <a:gd name="T8" fmla="*/ 0 w 15"/>
                <a:gd name="T9" fmla="*/ 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1">
                  <a:moveTo>
                    <a:pt x="0" y="4"/>
                  </a:moveTo>
                  <a:cubicBezTo>
                    <a:pt x="2" y="22"/>
                    <a:pt x="4" y="41"/>
                    <a:pt x="8" y="59"/>
                  </a:cubicBezTo>
                  <a:cubicBezTo>
                    <a:pt x="8" y="61"/>
                    <a:pt x="11" y="61"/>
                    <a:pt x="11" y="59"/>
                  </a:cubicBezTo>
                  <a:cubicBezTo>
                    <a:pt x="15" y="41"/>
                    <a:pt x="10" y="20"/>
                    <a:pt x="5" y="3"/>
                  </a:cubicBezTo>
                  <a:cubicBezTo>
                    <a:pt x="4" y="0"/>
                    <a:pt x="0" y="1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  <p:sp>
          <p:nvSpPr>
            <p:cNvPr id="68" name="Freeform 9"/>
            <p:cNvSpPr/>
            <p:nvPr>
              <p:custDataLst>
                <p:tags r:id="rId63"/>
              </p:custDataLst>
            </p:nvPr>
          </p:nvSpPr>
          <p:spPr bwMode="auto">
            <a:xfrm>
              <a:off x="4002" y="1505"/>
              <a:ext cx="72" cy="81"/>
            </a:xfrm>
            <a:custGeom>
              <a:avLst/>
              <a:gdLst>
                <a:gd name="T0" fmla="*/ 28 w 30"/>
                <a:gd name="T1" fmla="*/ 33 h 34"/>
                <a:gd name="T2" fmla="*/ 29 w 30"/>
                <a:gd name="T3" fmla="*/ 30 h 34"/>
                <a:gd name="T4" fmla="*/ 7 w 30"/>
                <a:gd name="T5" fmla="*/ 3 h 34"/>
                <a:gd name="T6" fmla="*/ 1 w 30"/>
                <a:gd name="T7" fmla="*/ 5 h 34"/>
                <a:gd name="T8" fmla="*/ 28 w 30"/>
                <a:gd name="T9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4">
                  <a:moveTo>
                    <a:pt x="28" y="33"/>
                  </a:moveTo>
                  <a:cubicBezTo>
                    <a:pt x="29" y="34"/>
                    <a:pt x="30" y="31"/>
                    <a:pt x="29" y="30"/>
                  </a:cubicBezTo>
                  <a:cubicBezTo>
                    <a:pt x="21" y="21"/>
                    <a:pt x="11" y="15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6" y="17"/>
                    <a:pt x="16" y="28"/>
                    <a:pt x="28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</p:grpSp>
      <p:grpSp>
        <p:nvGrpSpPr>
          <p:cNvPr id="69" name="Group 4"/>
          <p:cNvGrpSpPr>
            <a:grpSpLocks noChangeAspect="1"/>
          </p:cNvGrpSpPr>
          <p:nvPr>
            <p:custDataLst>
              <p:tags r:id="rId64"/>
            </p:custDataLst>
          </p:nvPr>
        </p:nvGrpSpPr>
        <p:grpSpPr>
          <a:xfrm>
            <a:off x="4717334" y="843159"/>
            <a:ext cx="1448347" cy="1325632"/>
            <a:chOff x="3414" y="1435"/>
            <a:chExt cx="660" cy="604"/>
          </a:xfrm>
          <a:solidFill>
            <a:srgbClr val="FF3399"/>
          </a:solidFill>
        </p:grpSpPr>
        <p:sp>
          <p:nvSpPr>
            <p:cNvPr id="70" name="Freeform 5"/>
            <p:cNvSpPr>
              <a:spLocks noEditPoints="1"/>
            </p:cNvSpPr>
            <p:nvPr>
              <p:custDataLst>
                <p:tags r:id="rId65"/>
              </p:custDataLst>
            </p:nvPr>
          </p:nvSpPr>
          <p:spPr bwMode="auto">
            <a:xfrm>
              <a:off x="3414" y="1435"/>
              <a:ext cx="615" cy="604"/>
            </a:xfrm>
            <a:custGeom>
              <a:avLst/>
              <a:gdLst>
                <a:gd name="T0" fmla="*/ 159 w 257"/>
                <a:gd name="T1" fmla="*/ 51 h 252"/>
                <a:gd name="T2" fmla="*/ 172 w 257"/>
                <a:gd name="T3" fmla="*/ 18 h 252"/>
                <a:gd name="T4" fmla="*/ 167 w 257"/>
                <a:gd name="T5" fmla="*/ 11 h 252"/>
                <a:gd name="T6" fmla="*/ 153 w 257"/>
                <a:gd name="T7" fmla="*/ 18 h 252"/>
                <a:gd name="T8" fmla="*/ 94 w 257"/>
                <a:gd name="T9" fmla="*/ 18 h 252"/>
                <a:gd name="T10" fmla="*/ 75 w 257"/>
                <a:gd name="T11" fmla="*/ 7 h 252"/>
                <a:gd name="T12" fmla="*/ 27 w 257"/>
                <a:gd name="T13" fmla="*/ 18 h 252"/>
                <a:gd name="T14" fmla="*/ 3 w 257"/>
                <a:gd name="T15" fmla="*/ 114 h 252"/>
                <a:gd name="T16" fmla="*/ 16 w 257"/>
                <a:gd name="T17" fmla="*/ 165 h 252"/>
                <a:gd name="T18" fmla="*/ 44 w 257"/>
                <a:gd name="T19" fmla="*/ 218 h 252"/>
                <a:gd name="T20" fmla="*/ 85 w 257"/>
                <a:gd name="T21" fmla="*/ 232 h 252"/>
                <a:gd name="T22" fmla="*/ 89 w 257"/>
                <a:gd name="T23" fmla="*/ 230 h 252"/>
                <a:gd name="T24" fmla="*/ 136 w 257"/>
                <a:gd name="T25" fmla="*/ 248 h 252"/>
                <a:gd name="T26" fmla="*/ 189 w 257"/>
                <a:gd name="T27" fmla="*/ 225 h 252"/>
                <a:gd name="T28" fmla="*/ 200 w 257"/>
                <a:gd name="T29" fmla="*/ 214 h 252"/>
                <a:gd name="T30" fmla="*/ 255 w 257"/>
                <a:gd name="T31" fmla="*/ 118 h 252"/>
                <a:gd name="T32" fmla="*/ 255 w 257"/>
                <a:gd name="T33" fmla="*/ 87 h 252"/>
                <a:gd name="T34" fmla="*/ 185 w 257"/>
                <a:gd name="T35" fmla="*/ 42 h 252"/>
                <a:gd name="T36" fmla="*/ 148 w 257"/>
                <a:gd name="T37" fmla="*/ 51 h 252"/>
                <a:gd name="T38" fmla="*/ 148 w 257"/>
                <a:gd name="T39" fmla="*/ 58 h 252"/>
                <a:gd name="T40" fmla="*/ 231 w 257"/>
                <a:gd name="T41" fmla="*/ 60 h 252"/>
                <a:gd name="T42" fmla="*/ 246 w 257"/>
                <a:gd name="T43" fmla="*/ 118 h 252"/>
                <a:gd name="T44" fmla="*/ 189 w 257"/>
                <a:gd name="T45" fmla="*/ 212 h 252"/>
                <a:gd name="T46" fmla="*/ 108 w 257"/>
                <a:gd name="T47" fmla="*/ 218 h 252"/>
                <a:gd name="T48" fmla="*/ 104 w 257"/>
                <a:gd name="T49" fmla="*/ 214 h 252"/>
                <a:gd name="T50" fmla="*/ 101 w 257"/>
                <a:gd name="T51" fmla="*/ 214 h 252"/>
                <a:gd name="T52" fmla="*/ 89 w 257"/>
                <a:gd name="T53" fmla="*/ 221 h 252"/>
                <a:gd name="T54" fmla="*/ 57 w 257"/>
                <a:gd name="T55" fmla="*/ 218 h 252"/>
                <a:gd name="T56" fmla="*/ 15 w 257"/>
                <a:gd name="T57" fmla="*/ 118 h 252"/>
                <a:gd name="T58" fmla="*/ 11 w 257"/>
                <a:gd name="T59" fmla="*/ 73 h 252"/>
                <a:gd name="T60" fmla="*/ 42 w 257"/>
                <a:gd name="T61" fmla="*/ 15 h 252"/>
                <a:gd name="T62" fmla="*/ 72 w 257"/>
                <a:gd name="T63" fmla="*/ 14 h 252"/>
                <a:gd name="T64" fmla="*/ 85 w 257"/>
                <a:gd name="T65" fmla="*/ 21 h 252"/>
                <a:gd name="T66" fmla="*/ 92 w 257"/>
                <a:gd name="T67" fmla="*/ 26 h 252"/>
                <a:gd name="T68" fmla="*/ 113 w 257"/>
                <a:gd name="T69" fmla="*/ 58 h 252"/>
                <a:gd name="T70" fmla="*/ 175 w 257"/>
                <a:gd name="T71" fmla="*/ 81 h 252"/>
                <a:gd name="T72" fmla="*/ 165 w 257"/>
                <a:gd name="T73" fmla="*/ 71 h 252"/>
                <a:gd name="T74" fmla="*/ 155 w 257"/>
                <a:gd name="T75" fmla="*/ 65 h 252"/>
                <a:gd name="T76" fmla="*/ 185 w 257"/>
                <a:gd name="T77" fmla="*/ 52 h 252"/>
                <a:gd name="T78" fmla="*/ 231 w 257"/>
                <a:gd name="T79" fmla="*/ 6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7" h="251">
                  <a:moveTo>
                    <a:pt x="172" y="45"/>
                  </a:moveTo>
                  <a:cubicBezTo>
                    <a:pt x="168" y="47"/>
                    <a:pt x="163" y="49"/>
                    <a:pt x="159" y="51"/>
                  </a:cubicBezTo>
                  <a:cubicBezTo>
                    <a:pt x="162" y="40"/>
                    <a:pt x="166" y="29"/>
                    <a:pt x="172" y="18"/>
                  </a:cubicBezTo>
                  <a:cubicBezTo>
                    <a:pt x="172" y="18"/>
                    <a:pt x="172" y="18"/>
                    <a:pt x="172" y="18"/>
                  </a:cubicBezTo>
                  <a:cubicBezTo>
                    <a:pt x="173" y="17"/>
                    <a:pt x="173" y="15"/>
                    <a:pt x="172" y="14"/>
                  </a:cubicBezTo>
                  <a:cubicBezTo>
                    <a:pt x="171" y="12"/>
                    <a:pt x="169" y="11"/>
                    <a:pt x="167" y="11"/>
                  </a:cubicBezTo>
                  <a:cubicBezTo>
                    <a:pt x="164" y="12"/>
                    <a:pt x="162" y="13"/>
                    <a:pt x="160" y="14"/>
                  </a:cubicBezTo>
                  <a:cubicBezTo>
                    <a:pt x="157" y="15"/>
                    <a:pt x="155" y="16"/>
                    <a:pt x="153" y="18"/>
                  </a:cubicBezTo>
                  <a:cubicBezTo>
                    <a:pt x="143" y="27"/>
                    <a:pt x="139" y="41"/>
                    <a:pt x="139" y="56"/>
                  </a:cubicBezTo>
                  <a:cubicBezTo>
                    <a:pt x="124" y="44"/>
                    <a:pt x="110" y="29"/>
                    <a:pt x="94" y="18"/>
                  </a:cubicBezTo>
                  <a:cubicBezTo>
                    <a:pt x="91" y="16"/>
                    <a:pt x="88" y="14"/>
                    <a:pt x="85" y="12"/>
                  </a:cubicBezTo>
                  <a:cubicBezTo>
                    <a:pt x="82" y="10"/>
                    <a:pt x="78" y="9"/>
                    <a:pt x="75" y="7"/>
                  </a:cubicBezTo>
                  <a:cubicBezTo>
                    <a:pt x="56" y="0"/>
                    <a:pt x="42" y="4"/>
                    <a:pt x="31" y="14"/>
                  </a:cubicBezTo>
                  <a:cubicBezTo>
                    <a:pt x="30" y="15"/>
                    <a:pt x="28" y="17"/>
                    <a:pt x="27" y="18"/>
                  </a:cubicBezTo>
                  <a:cubicBezTo>
                    <a:pt x="17" y="29"/>
                    <a:pt x="11" y="44"/>
                    <a:pt x="6" y="59"/>
                  </a:cubicBezTo>
                  <a:cubicBezTo>
                    <a:pt x="0" y="75"/>
                    <a:pt x="1" y="95"/>
                    <a:pt x="3" y="114"/>
                  </a:cubicBezTo>
                  <a:cubicBezTo>
                    <a:pt x="4" y="115"/>
                    <a:pt x="4" y="117"/>
                    <a:pt x="4" y="118"/>
                  </a:cubicBezTo>
                  <a:cubicBezTo>
                    <a:pt x="7" y="135"/>
                    <a:pt x="11" y="151"/>
                    <a:pt x="16" y="165"/>
                  </a:cubicBezTo>
                  <a:cubicBezTo>
                    <a:pt x="21" y="180"/>
                    <a:pt x="29" y="200"/>
                    <a:pt x="41" y="214"/>
                  </a:cubicBezTo>
                  <a:cubicBezTo>
                    <a:pt x="42" y="215"/>
                    <a:pt x="43" y="217"/>
                    <a:pt x="44" y="218"/>
                  </a:cubicBezTo>
                  <a:cubicBezTo>
                    <a:pt x="52" y="226"/>
                    <a:pt x="60" y="231"/>
                    <a:pt x="71" y="232"/>
                  </a:cubicBezTo>
                  <a:cubicBezTo>
                    <a:pt x="76" y="233"/>
                    <a:pt x="80" y="233"/>
                    <a:pt x="85" y="232"/>
                  </a:cubicBezTo>
                  <a:cubicBezTo>
                    <a:pt x="86" y="231"/>
                    <a:pt x="88" y="231"/>
                    <a:pt x="89" y="231"/>
                  </a:cubicBezTo>
                  <a:cubicBezTo>
                    <a:pt x="89" y="230"/>
                    <a:pt x="89" y="230"/>
                    <a:pt x="89" y="230"/>
                  </a:cubicBezTo>
                  <a:cubicBezTo>
                    <a:pt x="96" y="228"/>
                    <a:pt x="100" y="221"/>
                    <a:pt x="104" y="229"/>
                  </a:cubicBezTo>
                  <a:cubicBezTo>
                    <a:pt x="111" y="241"/>
                    <a:pt x="123" y="247"/>
                    <a:pt x="136" y="248"/>
                  </a:cubicBezTo>
                  <a:cubicBezTo>
                    <a:pt x="153" y="250"/>
                    <a:pt x="170" y="241"/>
                    <a:pt x="185" y="228"/>
                  </a:cubicBezTo>
                  <a:cubicBezTo>
                    <a:pt x="186" y="227"/>
                    <a:pt x="188" y="226"/>
                    <a:pt x="189" y="225"/>
                  </a:cubicBezTo>
                  <a:cubicBezTo>
                    <a:pt x="191" y="222"/>
                    <a:pt x="194" y="220"/>
                    <a:pt x="196" y="218"/>
                  </a:cubicBezTo>
                  <a:cubicBezTo>
                    <a:pt x="197" y="217"/>
                    <a:pt x="199" y="215"/>
                    <a:pt x="200" y="214"/>
                  </a:cubicBezTo>
                  <a:cubicBezTo>
                    <a:pt x="207" y="206"/>
                    <a:pt x="214" y="198"/>
                    <a:pt x="219" y="191"/>
                  </a:cubicBezTo>
                  <a:cubicBezTo>
                    <a:pt x="235" y="170"/>
                    <a:pt x="251" y="145"/>
                    <a:pt x="255" y="118"/>
                  </a:cubicBezTo>
                  <a:cubicBezTo>
                    <a:pt x="256" y="117"/>
                    <a:pt x="256" y="115"/>
                    <a:pt x="256" y="114"/>
                  </a:cubicBezTo>
                  <a:cubicBezTo>
                    <a:pt x="257" y="105"/>
                    <a:pt x="257" y="96"/>
                    <a:pt x="255" y="87"/>
                  </a:cubicBezTo>
                  <a:cubicBezTo>
                    <a:pt x="248" y="51"/>
                    <a:pt x="221" y="37"/>
                    <a:pt x="189" y="41"/>
                  </a:cubicBezTo>
                  <a:cubicBezTo>
                    <a:pt x="188" y="42"/>
                    <a:pt x="186" y="42"/>
                    <a:pt x="185" y="42"/>
                  </a:cubicBezTo>
                  <a:cubicBezTo>
                    <a:pt x="181" y="43"/>
                    <a:pt x="176" y="44"/>
                    <a:pt x="172" y="45"/>
                  </a:cubicBezTo>
                  <a:close/>
                  <a:moveTo>
                    <a:pt x="148" y="51"/>
                  </a:moveTo>
                  <a:cubicBezTo>
                    <a:pt x="148" y="43"/>
                    <a:pt x="150" y="35"/>
                    <a:pt x="156" y="29"/>
                  </a:cubicBezTo>
                  <a:cubicBezTo>
                    <a:pt x="152" y="38"/>
                    <a:pt x="150" y="48"/>
                    <a:pt x="148" y="58"/>
                  </a:cubicBezTo>
                  <a:cubicBezTo>
                    <a:pt x="144" y="61"/>
                    <a:pt x="148" y="58"/>
                    <a:pt x="148" y="51"/>
                  </a:cubicBezTo>
                  <a:close/>
                  <a:moveTo>
                    <a:pt x="231" y="60"/>
                  </a:moveTo>
                  <a:cubicBezTo>
                    <a:pt x="248" y="73"/>
                    <a:pt x="251" y="94"/>
                    <a:pt x="247" y="114"/>
                  </a:cubicBezTo>
                  <a:cubicBezTo>
                    <a:pt x="247" y="115"/>
                    <a:pt x="247" y="117"/>
                    <a:pt x="246" y="118"/>
                  </a:cubicBezTo>
                  <a:cubicBezTo>
                    <a:pt x="244" y="131"/>
                    <a:pt x="239" y="143"/>
                    <a:pt x="234" y="153"/>
                  </a:cubicBezTo>
                  <a:cubicBezTo>
                    <a:pt x="226" y="167"/>
                    <a:pt x="209" y="192"/>
                    <a:pt x="189" y="212"/>
                  </a:cubicBezTo>
                  <a:cubicBezTo>
                    <a:pt x="187" y="214"/>
                    <a:pt x="185" y="216"/>
                    <a:pt x="182" y="218"/>
                  </a:cubicBezTo>
                  <a:cubicBezTo>
                    <a:pt x="156" y="241"/>
                    <a:pt x="126" y="252"/>
                    <a:pt x="108" y="218"/>
                  </a:cubicBezTo>
                  <a:cubicBezTo>
                    <a:pt x="107" y="217"/>
                    <a:pt x="107" y="217"/>
                    <a:pt x="106" y="216"/>
                  </a:cubicBezTo>
                  <a:cubicBezTo>
                    <a:pt x="106" y="215"/>
                    <a:pt x="105" y="214"/>
                    <a:pt x="104" y="214"/>
                  </a:cubicBezTo>
                  <a:cubicBezTo>
                    <a:pt x="103" y="214"/>
                    <a:pt x="102" y="214"/>
                    <a:pt x="102" y="214"/>
                  </a:cubicBezTo>
                  <a:cubicBezTo>
                    <a:pt x="101" y="214"/>
                    <a:pt x="101" y="214"/>
                    <a:pt x="101" y="214"/>
                  </a:cubicBezTo>
                  <a:cubicBezTo>
                    <a:pt x="99" y="216"/>
                    <a:pt x="97" y="217"/>
                    <a:pt x="95" y="218"/>
                  </a:cubicBezTo>
                  <a:cubicBezTo>
                    <a:pt x="93" y="219"/>
                    <a:pt x="91" y="220"/>
                    <a:pt x="89" y="221"/>
                  </a:cubicBezTo>
                  <a:cubicBezTo>
                    <a:pt x="88" y="222"/>
                    <a:pt x="86" y="222"/>
                    <a:pt x="85" y="223"/>
                  </a:cubicBezTo>
                  <a:cubicBezTo>
                    <a:pt x="75" y="226"/>
                    <a:pt x="65" y="224"/>
                    <a:pt x="57" y="218"/>
                  </a:cubicBezTo>
                  <a:cubicBezTo>
                    <a:pt x="56" y="217"/>
                    <a:pt x="54" y="215"/>
                    <a:pt x="52" y="214"/>
                  </a:cubicBezTo>
                  <a:cubicBezTo>
                    <a:pt x="32" y="195"/>
                    <a:pt x="20" y="153"/>
                    <a:pt x="15" y="118"/>
                  </a:cubicBezTo>
                  <a:cubicBezTo>
                    <a:pt x="14" y="117"/>
                    <a:pt x="14" y="115"/>
                    <a:pt x="14" y="114"/>
                  </a:cubicBezTo>
                  <a:cubicBezTo>
                    <a:pt x="12" y="97"/>
                    <a:pt x="11" y="83"/>
                    <a:pt x="11" y="73"/>
                  </a:cubicBezTo>
                  <a:cubicBezTo>
                    <a:pt x="13" y="54"/>
                    <a:pt x="22" y="31"/>
                    <a:pt x="37" y="18"/>
                  </a:cubicBezTo>
                  <a:cubicBezTo>
                    <a:pt x="39" y="17"/>
                    <a:pt x="40" y="16"/>
                    <a:pt x="42" y="15"/>
                  </a:cubicBezTo>
                  <a:cubicBezTo>
                    <a:pt x="42" y="14"/>
                    <a:pt x="42" y="14"/>
                    <a:pt x="43" y="14"/>
                  </a:cubicBezTo>
                  <a:cubicBezTo>
                    <a:pt x="52" y="8"/>
                    <a:pt x="62" y="10"/>
                    <a:pt x="72" y="14"/>
                  </a:cubicBezTo>
                  <a:cubicBezTo>
                    <a:pt x="74" y="15"/>
                    <a:pt x="77" y="17"/>
                    <a:pt x="80" y="18"/>
                  </a:cubicBezTo>
                  <a:cubicBezTo>
                    <a:pt x="81" y="19"/>
                    <a:pt x="83" y="20"/>
                    <a:pt x="85" y="21"/>
                  </a:cubicBezTo>
                  <a:cubicBezTo>
                    <a:pt x="86" y="22"/>
                    <a:pt x="88" y="23"/>
                    <a:pt x="89" y="24"/>
                  </a:cubicBezTo>
                  <a:cubicBezTo>
                    <a:pt x="90" y="25"/>
                    <a:pt x="91" y="25"/>
                    <a:pt x="92" y="26"/>
                  </a:cubicBezTo>
                  <a:cubicBezTo>
                    <a:pt x="107" y="36"/>
                    <a:pt x="122" y="51"/>
                    <a:pt x="138" y="63"/>
                  </a:cubicBezTo>
                  <a:cubicBezTo>
                    <a:pt x="130" y="61"/>
                    <a:pt x="122" y="59"/>
                    <a:pt x="113" y="58"/>
                  </a:cubicBezTo>
                  <a:cubicBezTo>
                    <a:pt x="110" y="58"/>
                    <a:pt x="110" y="62"/>
                    <a:pt x="113" y="63"/>
                  </a:cubicBezTo>
                  <a:cubicBezTo>
                    <a:pt x="133" y="69"/>
                    <a:pt x="153" y="80"/>
                    <a:pt x="175" y="81"/>
                  </a:cubicBezTo>
                  <a:cubicBezTo>
                    <a:pt x="179" y="81"/>
                    <a:pt x="179" y="75"/>
                    <a:pt x="176" y="74"/>
                  </a:cubicBezTo>
                  <a:cubicBezTo>
                    <a:pt x="172" y="73"/>
                    <a:pt x="168" y="72"/>
                    <a:pt x="165" y="71"/>
                  </a:cubicBezTo>
                  <a:cubicBezTo>
                    <a:pt x="161" y="69"/>
                    <a:pt x="158" y="68"/>
                    <a:pt x="155" y="66"/>
                  </a:cubicBezTo>
                  <a:cubicBezTo>
                    <a:pt x="155" y="66"/>
                    <a:pt x="155" y="66"/>
                    <a:pt x="155" y="65"/>
                  </a:cubicBezTo>
                  <a:cubicBezTo>
                    <a:pt x="162" y="63"/>
                    <a:pt x="168" y="58"/>
                    <a:pt x="175" y="55"/>
                  </a:cubicBezTo>
                  <a:cubicBezTo>
                    <a:pt x="178" y="54"/>
                    <a:pt x="181" y="53"/>
                    <a:pt x="185" y="52"/>
                  </a:cubicBezTo>
                  <a:cubicBezTo>
                    <a:pt x="186" y="52"/>
                    <a:pt x="188" y="51"/>
                    <a:pt x="189" y="51"/>
                  </a:cubicBezTo>
                  <a:cubicBezTo>
                    <a:pt x="204" y="48"/>
                    <a:pt x="219" y="50"/>
                    <a:pt x="231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  <p:sp>
          <p:nvSpPr>
            <p:cNvPr id="71" name="Freeform 6"/>
            <p:cNvSpPr/>
            <p:nvPr>
              <p:custDataLst>
                <p:tags r:id="rId66"/>
              </p:custDataLst>
            </p:nvPr>
          </p:nvSpPr>
          <p:spPr bwMode="auto">
            <a:xfrm>
              <a:off x="3782" y="1723"/>
              <a:ext cx="146" cy="208"/>
            </a:xfrm>
            <a:custGeom>
              <a:avLst/>
              <a:gdLst>
                <a:gd name="T0" fmla="*/ 2 w 61"/>
                <a:gd name="T1" fmla="*/ 83 h 87"/>
                <a:gd name="T2" fmla="*/ 5 w 61"/>
                <a:gd name="T3" fmla="*/ 86 h 87"/>
                <a:gd name="T4" fmla="*/ 31 w 61"/>
                <a:gd name="T5" fmla="*/ 60 h 87"/>
                <a:gd name="T6" fmla="*/ 35 w 61"/>
                <a:gd name="T7" fmla="*/ 55 h 87"/>
                <a:gd name="T8" fmla="*/ 36 w 61"/>
                <a:gd name="T9" fmla="*/ 53 h 87"/>
                <a:gd name="T10" fmla="*/ 60 w 61"/>
                <a:gd name="T11" fmla="*/ 2 h 87"/>
                <a:gd name="T12" fmla="*/ 57 w 61"/>
                <a:gd name="T13" fmla="*/ 2 h 87"/>
                <a:gd name="T14" fmla="*/ 35 w 61"/>
                <a:gd name="T15" fmla="*/ 43 h 87"/>
                <a:gd name="T16" fmla="*/ 33 w 61"/>
                <a:gd name="T17" fmla="*/ 45 h 87"/>
                <a:gd name="T18" fmla="*/ 31 w 61"/>
                <a:gd name="T19" fmla="*/ 48 h 87"/>
                <a:gd name="T20" fmla="*/ 2 w 61"/>
                <a:gd name="T21" fmla="*/ 8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87">
                  <a:moveTo>
                    <a:pt x="2" y="83"/>
                  </a:moveTo>
                  <a:cubicBezTo>
                    <a:pt x="0" y="85"/>
                    <a:pt x="3" y="87"/>
                    <a:pt x="5" y="86"/>
                  </a:cubicBezTo>
                  <a:cubicBezTo>
                    <a:pt x="16" y="81"/>
                    <a:pt x="24" y="71"/>
                    <a:pt x="31" y="60"/>
                  </a:cubicBezTo>
                  <a:cubicBezTo>
                    <a:pt x="32" y="58"/>
                    <a:pt x="34" y="57"/>
                    <a:pt x="35" y="55"/>
                  </a:cubicBezTo>
                  <a:cubicBezTo>
                    <a:pt x="35" y="54"/>
                    <a:pt x="36" y="54"/>
                    <a:pt x="36" y="53"/>
                  </a:cubicBezTo>
                  <a:cubicBezTo>
                    <a:pt x="47" y="38"/>
                    <a:pt x="54" y="20"/>
                    <a:pt x="60" y="2"/>
                  </a:cubicBezTo>
                  <a:cubicBezTo>
                    <a:pt x="61" y="0"/>
                    <a:pt x="58" y="0"/>
                    <a:pt x="57" y="2"/>
                  </a:cubicBezTo>
                  <a:cubicBezTo>
                    <a:pt x="51" y="16"/>
                    <a:pt x="44" y="29"/>
                    <a:pt x="35" y="43"/>
                  </a:cubicBezTo>
                  <a:cubicBezTo>
                    <a:pt x="34" y="43"/>
                    <a:pt x="34" y="44"/>
                    <a:pt x="33" y="45"/>
                  </a:cubicBezTo>
                  <a:cubicBezTo>
                    <a:pt x="33" y="46"/>
                    <a:pt x="32" y="47"/>
                    <a:pt x="31" y="48"/>
                  </a:cubicBezTo>
                  <a:cubicBezTo>
                    <a:pt x="22" y="60"/>
                    <a:pt x="9" y="70"/>
                    <a:pt x="2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  <p:sp>
          <p:nvSpPr>
            <p:cNvPr id="72" name="Freeform 7"/>
            <p:cNvSpPr/>
            <p:nvPr>
              <p:custDataLst>
                <p:tags r:id="rId67"/>
              </p:custDataLst>
            </p:nvPr>
          </p:nvSpPr>
          <p:spPr bwMode="auto">
            <a:xfrm>
              <a:off x="3481" y="1536"/>
              <a:ext cx="31" cy="165"/>
            </a:xfrm>
            <a:custGeom>
              <a:avLst/>
              <a:gdLst>
                <a:gd name="T0" fmla="*/ 12 w 13"/>
                <a:gd name="T1" fmla="*/ 66 h 69"/>
                <a:gd name="T2" fmla="*/ 10 w 13"/>
                <a:gd name="T3" fmla="*/ 34 h 69"/>
                <a:gd name="T4" fmla="*/ 8 w 13"/>
                <a:gd name="T5" fmla="*/ 1 h 69"/>
                <a:gd name="T6" fmla="*/ 5 w 13"/>
                <a:gd name="T7" fmla="*/ 1 h 69"/>
                <a:gd name="T8" fmla="*/ 9 w 13"/>
                <a:gd name="T9" fmla="*/ 67 h 69"/>
                <a:gd name="T10" fmla="*/ 12 w 13"/>
                <a:gd name="T11" fmla="*/ 6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69">
                  <a:moveTo>
                    <a:pt x="12" y="66"/>
                  </a:moveTo>
                  <a:cubicBezTo>
                    <a:pt x="13" y="56"/>
                    <a:pt x="10" y="44"/>
                    <a:pt x="10" y="34"/>
                  </a:cubicBezTo>
                  <a:cubicBezTo>
                    <a:pt x="9" y="23"/>
                    <a:pt x="8" y="12"/>
                    <a:pt x="8" y="1"/>
                  </a:cubicBezTo>
                  <a:cubicBezTo>
                    <a:pt x="8" y="0"/>
                    <a:pt x="5" y="0"/>
                    <a:pt x="5" y="1"/>
                  </a:cubicBezTo>
                  <a:cubicBezTo>
                    <a:pt x="4" y="21"/>
                    <a:pt x="0" y="48"/>
                    <a:pt x="9" y="67"/>
                  </a:cubicBezTo>
                  <a:cubicBezTo>
                    <a:pt x="9" y="69"/>
                    <a:pt x="11" y="68"/>
                    <a:pt x="12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  <p:sp>
          <p:nvSpPr>
            <p:cNvPr id="73" name="Freeform 8"/>
            <p:cNvSpPr/>
            <p:nvPr>
              <p:custDataLst>
                <p:tags r:id="rId68"/>
              </p:custDataLst>
            </p:nvPr>
          </p:nvSpPr>
          <p:spPr bwMode="auto">
            <a:xfrm>
              <a:off x="3531" y="1555"/>
              <a:ext cx="36" cy="146"/>
            </a:xfrm>
            <a:custGeom>
              <a:avLst/>
              <a:gdLst>
                <a:gd name="T0" fmla="*/ 0 w 15"/>
                <a:gd name="T1" fmla="*/ 4 h 61"/>
                <a:gd name="T2" fmla="*/ 8 w 15"/>
                <a:gd name="T3" fmla="*/ 59 h 61"/>
                <a:gd name="T4" fmla="*/ 11 w 15"/>
                <a:gd name="T5" fmla="*/ 59 h 61"/>
                <a:gd name="T6" fmla="*/ 5 w 15"/>
                <a:gd name="T7" fmla="*/ 3 h 61"/>
                <a:gd name="T8" fmla="*/ 0 w 15"/>
                <a:gd name="T9" fmla="*/ 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1">
                  <a:moveTo>
                    <a:pt x="0" y="4"/>
                  </a:moveTo>
                  <a:cubicBezTo>
                    <a:pt x="2" y="22"/>
                    <a:pt x="4" y="41"/>
                    <a:pt x="8" y="59"/>
                  </a:cubicBezTo>
                  <a:cubicBezTo>
                    <a:pt x="8" y="61"/>
                    <a:pt x="11" y="61"/>
                    <a:pt x="11" y="59"/>
                  </a:cubicBezTo>
                  <a:cubicBezTo>
                    <a:pt x="15" y="41"/>
                    <a:pt x="10" y="20"/>
                    <a:pt x="5" y="3"/>
                  </a:cubicBezTo>
                  <a:cubicBezTo>
                    <a:pt x="4" y="0"/>
                    <a:pt x="0" y="1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  <p:sp>
          <p:nvSpPr>
            <p:cNvPr id="74" name="Freeform 9"/>
            <p:cNvSpPr/>
            <p:nvPr>
              <p:custDataLst>
                <p:tags r:id="rId69"/>
              </p:custDataLst>
            </p:nvPr>
          </p:nvSpPr>
          <p:spPr bwMode="auto">
            <a:xfrm>
              <a:off x="4002" y="1505"/>
              <a:ext cx="72" cy="81"/>
            </a:xfrm>
            <a:custGeom>
              <a:avLst/>
              <a:gdLst>
                <a:gd name="T0" fmla="*/ 28 w 30"/>
                <a:gd name="T1" fmla="*/ 33 h 34"/>
                <a:gd name="T2" fmla="*/ 29 w 30"/>
                <a:gd name="T3" fmla="*/ 30 h 34"/>
                <a:gd name="T4" fmla="*/ 7 w 30"/>
                <a:gd name="T5" fmla="*/ 3 h 34"/>
                <a:gd name="T6" fmla="*/ 1 w 30"/>
                <a:gd name="T7" fmla="*/ 5 h 34"/>
                <a:gd name="T8" fmla="*/ 28 w 30"/>
                <a:gd name="T9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4">
                  <a:moveTo>
                    <a:pt x="28" y="33"/>
                  </a:moveTo>
                  <a:cubicBezTo>
                    <a:pt x="29" y="34"/>
                    <a:pt x="30" y="31"/>
                    <a:pt x="29" y="30"/>
                  </a:cubicBezTo>
                  <a:cubicBezTo>
                    <a:pt x="21" y="21"/>
                    <a:pt x="11" y="15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6" y="17"/>
                    <a:pt x="16" y="28"/>
                    <a:pt x="28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</p:grpSp>
      <p:grpSp>
        <p:nvGrpSpPr>
          <p:cNvPr id="75" name="Group 4"/>
          <p:cNvGrpSpPr>
            <a:grpSpLocks noChangeAspect="1"/>
          </p:cNvGrpSpPr>
          <p:nvPr>
            <p:custDataLst>
              <p:tags r:id="rId70"/>
            </p:custDataLst>
          </p:nvPr>
        </p:nvGrpSpPr>
        <p:grpSpPr>
          <a:xfrm>
            <a:off x="8253963" y="2460890"/>
            <a:ext cx="1448347" cy="1325632"/>
            <a:chOff x="3414" y="1435"/>
            <a:chExt cx="660" cy="604"/>
          </a:xfrm>
          <a:solidFill>
            <a:srgbClr val="009999"/>
          </a:solidFill>
        </p:grpSpPr>
        <p:sp>
          <p:nvSpPr>
            <p:cNvPr id="76" name="Freeform 5"/>
            <p:cNvSpPr>
              <a:spLocks noEditPoints="1"/>
            </p:cNvSpPr>
            <p:nvPr>
              <p:custDataLst>
                <p:tags r:id="rId71"/>
              </p:custDataLst>
            </p:nvPr>
          </p:nvSpPr>
          <p:spPr bwMode="auto">
            <a:xfrm>
              <a:off x="3414" y="1435"/>
              <a:ext cx="615" cy="604"/>
            </a:xfrm>
            <a:custGeom>
              <a:avLst/>
              <a:gdLst>
                <a:gd name="T0" fmla="*/ 159 w 257"/>
                <a:gd name="T1" fmla="*/ 51 h 252"/>
                <a:gd name="T2" fmla="*/ 172 w 257"/>
                <a:gd name="T3" fmla="*/ 18 h 252"/>
                <a:gd name="T4" fmla="*/ 167 w 257"/>
                <a:gd name="T5" fmla="*/ 11 h 252"/>
                <a:gd name="T6" fmla="*/ 153 w 257"/>
                <a:gd name="T7" fmla="*/ 18 h 252"/>
                <a:gd name="T8" fmla="*/ 94 w 257"/>
                <a:gd name="T9" fmla="*/ 18 h 252"/>
                <a:gd name="T10" fmla="*/ 75 w 257"/>
                <a:gd name="T11" fmla="*/ 7 h 252"/>
                <a:gd name="T12" fmla="*/ 27 w 257"/>
                <a:gd name="T13" fmla="*/ 18 h 252"/>
                <a:gd name="T14" fmla="*/ 3 w 257"/>
                <a:gd name="T15" fmla="*/ 114 h 252"/>
                <a:gd name="T16" fmla="*/ 16 w 257"/>
                <a:gd name="T17" fmla="*/ 165 h 252"/>
                <a:gd name="T18" fmla="*/ 44 w 257"/>
                <a:gd name="T19" fmla="*/ 218 h 252"/>
                <a:gd name="T20" fmla="*/ 85 w 257"/>
                <a:gd name="T21" fmla="*/ 232 h 252"/>
                <a:gd name="T22" fmla="*/ 89 w 257"/>
                <a:gd name="T23" fmla="*/ 230 h 252"/>
                <a:gd name="T24" fmla="*/ 136 w 257"/>
                <a:gd name="T25" fmla="*/ 248 h 252"/>
                <a:gd name="T26" fmla="*/ 189 w 257"/>
                <a:gd name="T27" fmla="*/ 225 h 252"/>
                <a:gd name="T28" fmla="*/ 200 w 257"/>
                <a:gd name="T29" fmla="*/ 214 h 252"/>
                <a:gd name="T30" fmla="*/ 255 w 257"/>
                <a:gd name="T31" fmla="*/ 118 h 252"/>
                <a:gd name="T32" fmla="*/ 255 w 257"/>
                <a:gd name="T33" fmla="*/ 87 h 252"/>
                <a:gd name="T34" fmla="*/ 185 w 257"/>
                <a:gd name="T35" fmla="*/ 42 h 252"/>
                <a:gd name="T36" fmla="*/ 148 w 257"/>
                <a:gd name="T37" fmla="*/ 51 h 252"/>
                <a:gd name="T38" fmla="*/ 148 w 257"/>
                <a:gd name="T39" fmla="*/ 58 h 252"/>
                <a:gd name="T40" fmla="*/ 231 w 257"/>
                <a:gd name="T41" fmla="*/ 60 h 252"/>
                <a:gd name="T42" fmla="*/ 246 w 257"/>
                <a:gd name="T43" fmla="*/ 118 h 252"/>
                <a:gd name="T44" fmla="*/ 189 w 257"/>
                <a:gd name="T45" fmla="*/ 212 h 252"/>
                <a:gd name="T46" fmla="*/ 108 w 257"/>
                <a:gd name="T47" fmla="*/ 218 h 252"/>
                <a:gd name="T48" fmla="*/ 104 w 257"/>
                <a:gd name="T49" fmla="*/ 214 h 252"/>
                <a:gd name="T50" fmla="*/ 101 w 257"/>
                <a:gd name="T51" fmla="*/ 214 h 252"/>
                <a:gd name="T52" fmla="*/ 89 w 257"/>
                <a:gd name="T53" fmla="*/ 221 h 252"/>
                <a:gd name="T54" fmla="*/ 57 w 257"/>
                <a:gd name="T55" fmla="*/ 218 h 252"/>
                <a:gd name="T56" fmla="*/ 15 w 257"/>
                <a:gd name="T57" fmla="*/ 118 h 252"/>
                <a:gd name="T58" fmla="*/ 11 w 257"/>
                <a:gd name="T59" fmla="*/ 73 h 252"/>
                <a:gd name="T60" fmla="*/ 42 w 257"/>
                <a:gd name="T61" fmla="*/ 15 h 252"/>
                <a:gd name="T62" fmla="*/ 72 w 257"/>
                <a:gd name="T63" fmla="*/ 14 h 252"/>
                <a:gd name="T64" fmla="*/ 85 w 257"/>
                <a:gd name="T65" fmla="*/ 21 h 252"/>
                <a:gd name="T66" fmla="*/ 92 w 257"/>
                <a:gd name="T67" fmla="*/ 26 h 252"/>
                <a:gd name="T68" fmla="*/ 113 w 257"/>
                <a:gd name="T69" fmla="*/ 58 h 252"/>
                <a:gd name="T70" fmla="*/ 175 w 257"/>
                <a:gd name="T71" fmla="*/ 81 h 252"/>
                <a:gd name="T72" fmla="*/ 165 w 257"/>
                <a:gd name="T73" fmla="*/ 71 h 252"/>
                <a:gd name="T74" fmla="*/ 155 w 257"/>
                <a:gd name="T75" fmla="*/ 65 h 252"/>
                <a:gd name="T76" fmla="*/ 185 w 257"/>
                <a:gd name="T77" fmla="*/ 52 h 252"/>
                <a:gd name="T78" fmla="*/ 231 w 257"/>
                <a:gd name="T79" fmla="*/ 6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7" h="251">
                  <a:moveTo>
                    <a:pt x="172" y="45"/>
                  </a:moveTo>
                  <a:cubicBezTo>
                    <a:pt x="168" y="47"/>
                    <a:pt x="163" y="49"/>
                    <a:pt x="159" y="51"/>
                  </a:cubicBezTo>
                  <a:cubicBezTo>
                    <a:pt x="162" y="40"/>
                    <a:pt x="166" y="29"/>
                    <a:pt x="172" y="18"/>
                  </a:cubicBezTo>
                  <a:cubicBezTo>
                    <a:pt x="172" y="18"/>
                    <a:pt x="172" y="18"/>
                    <a:pt x="172" y="18"/>
                  </a:cubicBezTo>
                  <a:cubicBezTo>
                    <a:pt x="173" y="17"/>
                    <a:pt x="173" y="15"/>
                    <a:pt x="172" y="14"/>
                  </a:cubicBezTo>
                  <a:cubicBezTo>
                    <a:pt x="171" y="12"/>
                    <a:pt x="169" y="11"/>
                    <a:pt x="167" y="11"/>
                  </a:cubicBezTo>
                  <a:cubicBezTo>
                    <a:pt x="164" y="12"/>
                    <a:pt x="162" y="13"/>
                    <a:pt x="160" y="14"/>
                  </a:cubicBezTo>
                  <a:cubicBezTo>
                    <a:pt x="157" y="15"/>
                    <a:pt x="155" y="16"/>
                    <a:pt x="153" y="18"/>
                  </a:cubicBezTo>
                  <a:cubicBezTo>
                    <a:pt x="143" y="27"/>
                    <a:pt x="139" y="41"/>
                    <a:pt x="139" y="56"/>
                  </a:cubicBezTo>
                  <a:cubicBezTo>
                    <a:pt x="124" y="44"/>
                    <a:pt x="110" y="29"/>
                    <a:pt x="94" y="18"/>
                  </a:cubicBezTo>
                  <a:cubicBezTo>
                    <a:pt x="91" y="16"/>
                    <a:pt x="88" y="14"/>
                    <a:pt x="85" y="12"/>
                  </a:cubicBezTo>
                  <a:cubicBezTo>
                    <a:pt x="82" y="10"/>
                    <a:pt x="78" y="9"/>
                    <a:pt x="75" y="7"/>
                  </a:cubicBezTo>
                  <a:cubicBezTo>
                    <a:pt x="56" y="0"/>
                    <a:pt x="42" y="4"/>
                    <a:pt x="31" y="14"/>
                  </a:cubicBezTo>
                  <a:cubicBezTo>
                    <a:pt x="30" y="15"/>
                    <a:pt x="28" y="17"/>
                    <a:pt x="27" y="18"/>
                  </a:cubicBezTo>
                  <a:cubicBezTo>
                    <a:pt x="17" y="29"/>
                    <a:pt x="11" y="44"/>
                    <a:pt x="6" y="59"/>
                  </a:cubicBezTo>
                  <a:cubicBezTo>
                    <a:pt x="0" y="75"/>
                    <a:pt x="1" y="95"/>
                    <a:pt x="3" y="114"/>
                  </a:cubicBezTo>
                  <a:cubicBezTo>
                    <a:pt x="4" y="115"/>
                    <a:pt x="4" y="117"/>
                    <a:pt x="4" y="118"/>
                  </a:cubicBezTo>
                  <a:cubicBezTo>
                    <a:pt x="7" y="135"/>
                    <a:pt x="11" y="151"/>
                    <a:pt x="16" y="165"/>
                  </a:cubicBezTo>
                  <a:cubicBezTo>
                    <a:pt x="21" y="180"/>
                    <a:pt x="29" y="200"/>
                    <a:pt x="41" y="214"/>
                  </a:cubicBezTo>
                  <a:cubicBezTo>
                    <a:pt x="42" y="215"/>
                    <a:pt x="43" y="217"/>
                    <a:pt x="44" y="218"/>
                  </a:cubicBezTo>
                  <a:cubicBezTo>
                    <a:pt x="52" y="226"/>
                    <a:pt x="60" y="231"/>
                    <a:pt x="71" y="232"/>
                  </a:cubicBezTo>
                  <a:cubicBezTo>
                    <a:pt x="76" y="233"/>
                    <a:pt x="80" y="233"/>
                    <a:pt x="85" y="232"/>
                  </a:cubicBezTo>
                  <a:cubicBezTo>
                    <a:pt x="86" y="231"/>
                    <a:pt x="88" y="231"/>
                    <a:pt x="89" y="231"/>
                  </a:cubicBezTo>
                  <a:cubicBezTo>
                    <a:pt x="89" y="230"/>
                    <a:pt x="89" y="230"/>
                    <a:pt x="89" y="230"/>
                  </a:cubicBezTo>
                  <a:cubicBezTo>
                    <a:pt x="96" y="228"/>
                    <a:pt x="100" y="221"/>
                    <a:pt x="104" y="229"/>
                  </a:cubicBezTo>
                  <a:cubicBezTo>
                    <a:pt x="111" y="241"/>
                    <a:pt x="123" y="247"/>
                    <a:pt x="136" y="248"/>
                  </a:cubicBezTo>
                  <a:cubicBezTo>
                    <a:pt x="153" y="250"/>
                    <a:pt x="170" y="241"/>
                    <a:pt x="185" y="228"/>
                  </a:cubicBezTo>
                  <a:cubicBezTo>
                    <a:pt x="186" y="227"/>
                    <a:pt x="188" y="226"/>
                    <a:pt x="189" y="225"/>
                  </a:cubicBezTo>
                  <a:cubicBezTo>
                    <a:pt x="191" y="222"/>
                    <a:pt x="194" y="220"/>
                    <a:pt x="196" y="218"/>
                  </a:cubicBezTo>
                  <a:cubicBezTo>
                    <a:pt x="197" y="217"/>
                    <a:pt x="199" y="215"/>
                    <a:pt x="200" y="214"/>
                  </a:cubicBezTo>
                  <a:cubicBezTo>
                    <a:pt x="207" y="206"/>
                    <a:pt x="214" y="198"/>
                    <a:pt x="219" y="191"/>
                  </a:cubicBezTo>
                  <a:cubicBezTo>
                    <a:pt x="235" y="170"/>
                    <a:pt x="251" y="145"/>
                    <a:pt x="255" y="118"/>
                  </a:cubicBezTo>
                  <a:cubicBezTo>
                    <a:pt x="256" y="117"/>
                    <a:pt x="256" y="115"/>
                    <a:pt x="256" y="114"/>
                  </a:cubicBezTo>
                  <a:cubicBezTo>
                    <a:pt x="257" y="105"/>
                    <a:pt x="257" y="96"/>
                    <a:pt x="255" y="87"/>
                  </a:cubicBezTo>
                  <a:cubicBezTo>
                    <a:pt x="248" y="51"/>
                    <a:pt x="221" y="37"/>
                    <a:pt x="189" y="41"/>
                  </a:cubicBezTo>
                  <a:cubicBezTo>
                    <a:pt x="188" y="42"/>
                    <a:pt x="186" y="42"/>
                    <a:pt x="185" y="42"/>
                  </a:cubicBezTo>
                  <a:cubicBezTo>
                    <a:pt x="181" y="43"/>
                    <a:pt x="176" y="44"/>
                    <a:pt x="172" y="45"/>
                  </a:cubicBezTo>
                  <a:close/>
                  <a:moveTo>
                    <a:pt x="148" y="51"/>
                  </a:moveTo>
                  <a:cubicBezTo>
                    <a:pt x="148" y="43"/>
                    <a:pt x="150" y="35"/>
                    <a:pt x="156" y="29"/>
                  </a:cubicBezTo>
                  <a:cubicBezTo>
                    <a:pt x="152" y="38"/>
                    <a:pt x="150" y="48"/>
                    <a:pt x="148" y="58"/>
                  </a:cubicBezTo>
                  <a:cubicBezTo>
                    <a:pt x="144" y="61"/>
                    <a:pt x="148" y="58"/>
                    <a:pt x="148" y="51"/>
                  </a:cubicBezTo>
                  <a:close/>
                  <a:moveTo>
                    <a:pt x="231" y="60"/>
                  </a:moveTo>
                  <a:cubicBezTo>
                    <a:pt x="248" y="73"/>
                    <a:pt x="251" y="94"/>
                    <a:pt x="247" y="114"/>
                  </a:cubicBezTo>
                  <a:cubicBezTo>
                    <a:pt x="247" y="115"/>
                    <a:pt x="247" y="117"/>
                    <a:pt x="246" y="118"/>
                  </a:cubicBezTo>
                  <a:cubicBezTo>
                    <a:pt x="244" y="131"/>
                    <a:pt x="239" y="143"/>
                    <a:pt x="234" y="153"/>
                  </a:cubicBezTo>
                  <a:cubicBezTo>
                    <a:pt x="226" y="167"/>
                    <a:pt x="209" y="192"/>
                    <a:pt x="189" y="212"/>
                  </a:cubicBezTo>
                  <a:cubicBezTo>
                    <a:pt x="187" y="214"/>
                    <a:pt x="185" y="216"/>
                    <a:pt x="182" y="218"/>
                  </a:cubicBezTo>
                  <a:cubicBezTo>
                    <a:pt x="156" y="241"/>
                    <a:pt x="126" y="252"/>
                    <a:pt x="108" y="218"/>
                  </a:cubicBezTo>
                  <a:cubicBezTo>
                    <a:pt x="107" y="217"/>
                    <a:pt x="107" y="217"/>
                    <a:pt x="106" y="216"/>
                  </a:cubicBezTo>
                  <a:cubicBezTo>
                    <a:pt x="106" y="215"/>
                    <a:pt x="105" y="214"/>
                    <a:pt x="104" y="214"/>
                  </a:cubicBezTo>
                  <a:cubicBezTo>
                    <a:pt x="103" y="214"/>
                    <a:pt x="102" y="214"/>
                    <a:pt x="102" y="214"/>
                  </a:cubicBezTo>
                  <a:cubicBezTo>
                    <a:pt x="101" y="214"/>
                    <a:pt x="101" y="214"/>
                    <a:pt x="101" y="214"/>
                  </a:cubicBezTo>
                  <a:cubicBezTo>
                    <a:pt x="99" y="216"/>
                    <a:pt x="97" y="217"/>
                    <a:pt x="95" y="218"/>
                  </a:cubicBezTo>
                  <a:cubicBezTo>
                    <a:pt x="93" y="219"/>
                    <a:pt x="91" y="220"/>
                    <a:pt x="89" y="221"/>
                  </a:cubicBezTo>
                  <a:cubicBezTo>
                    <a:pt x="88" y="222"/>
                    <a:pt x="86" y="222"/>
                    <a:pt x="85" y="223"/>
                  </a:cubicBezTo>
                  <a:cubicBezTo>
                    <a:pt x="75" y="226"/>
                    <a:pt x="65" y="224"/>
                    <a:pt x="57" y="218"/>
                  </a:cubicBezTo>
                  <a:cubicBezTo>
                    <a:pt x="56" y="217"/>
                    <a:pt x="54" y="215"/>
                    <a:pt x="52" y="214"/>
                  </a:cubicBezTo>
                  <a:cubicBezTo>
                    <a:pt x="32" y="195"/>
                    <a:pt x="20" y="153"/>
                    <a:pt x="15" y="118"/>
                  </a:cubicBezTo>
                  <a:cubicBezTo>
                    <a:pt x="14" y="117"/>
                    <a:pt x="14" y="115"/>
                    <a:pt x="14" y="114"/>
                  </a:cubicBezTo>
                  <a:cubicBezTo>
                    <a:pt x="12" y="97"/>
                    <a:pt x="11" y="83"/>
                    <a:pt x="11" y="73"/>
                  </a:cubicBezTo>
                  <a:cubicBezTo>
                    <a:pt x="13" y="54"/>
                    <a:pt x="22" y="31"/>
                    <a:pt x="37" y="18"/>
                  </a:cubicBezTo>
                  <a:cubicBezTo>
                    <a:pt x="39" y="17"/>
                    <a:pt x="40" y="16"/>
                    <a:pt x="42" y="15"/>
                  </a:cubicBezTo>
                  <a:cubicBezTo>
                    <a:pt x="42" y="14"/>
                    <a:pt x="42" y="14"/>
                    <a:pt x="43" y="14"/>
                  </a:cubicBezTo>
                  <a:cubicBezTo>
                    <a:pt x="52" y="8"/>
                    <a:pt x="62" y="10"/>
                    <a:pt x="72" y="14"/>
                  </a:cubicBezTo>
                  <a:cubicBezTo>
                    <a:pt x="74" y="15"/>
                    <a:pt x="77" y="17"/>
                    <a:pt x="80" y="18"/>
                  </a:cubicBezTo>
                  <a:cubicBezTo>
                    <a:pt x="81" y="19"/>
                    <a:pt x="83" y="20"/>
                    <a:pt x="85" y="21"/>
                  </a:cubicBezTo>
                  <a:cubicBezTo>
                    <a:pt x="86" y="22"/>
                    <a:pt x="88" y="23"/>
                    <a:pt x="89" y="24"/>
                  </a:cubicBezTo>
                  <a:cubicBezTo>
                    <a:pt x="90" y="25"/>
                    <a:pt x="91" y="25"/>
                    <a:pt x="92" y="26"/>
                  </a:cubicBezTo>
                  <a:cubicBezTo>
                    <a:pt x="107" y="36"/>
                    <a:pt x="122" y="51"/>
                    <a:pt x="138" y="63"/>
                  </a:cubicBezTo>
                  <a:cubicBezTo>
                    <a:pt x="130" y="61"/>
                    <a:pt x="122" y="59"/>
                    <a:pt x="113" y="58"/>
                  </a:cubicBezTo>
                  <a:cubicBezTo>
                    <a:pt x="110" y="58"/>
                    <a:pt x="110" y="62"/>
                    <a:pt x="113" y="63"/>
                  </a:cubicBezTo>
                  <a:cubicBezTo>
                    <a:pt x="133" y="69"/>
                    <a:pt x="153" y="80"/>
                    <a:pt x="175" y="81"/>
                  </a:cubicBezTo>
                  <a:cubicBezTo>
                    <a:pt x="179" y="81"/>
                    <a:pt x="179" y="75"/>
                    <a:pt x="176" y="74"/>
                  </a:cubicBezTo>
                  <a:cubicBezTo>
                    <a:pt x="172" y="73"/>
                    <a:pt x="168" y="72"/>
                    <a:pt x="165" y="71"/>
                  </a:cubicBezTo>
                  <a:cubicBezTo>
                    <a:pt x="161" y="69"/>
                    <a:pt x="158" y="68"/>
                    <a:pt x="155" y="66"/>
                  </a:cubicBezTo>
                  <a:cubicBezTo>
                    <a:pt x="155" y="66"/>
                    <a:pt x="155" y="66"/>
                    <a:pt x="155" y="65"/>
                  </a:cubicBezTo>
                  <a:cubicBezTo>
                    <a:pt x="162" y="63"/>
                    <a:pt x="168" y="58"/>
                    <a:pt x="175" y="55"/>
                  </a:cubicBezTo>
                  <a:cubicBezTo>
                    <a:pt x="178" y="54"/>
                    <a:pt x="181" y="53"/>
                    <a:pt x="185" y="52"/>
                  </a:cubicBezTo>
                  <a:cubicBezTo>
                    <a:pt x="186" y="52"/>
                    <a:pt x="188" y="51"/>
                    <a:pt x="189" y="51"/>
                  </a:cubicBezTo>
                  <a:cubicBezTo>
                    <a:pt x="204" y="48"/>
                    <a:pt x="219" y="50"/>
                    <a:pt x="231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  <p:sp>
          <p:nvSpPr>
            <p:cNvPr id="77" name="Freeform 6"/>
            <p:cNvSpPr/>
            <p:nvPr>
              <p:custDataLst>
                <p:tags r:id="rId72"/>
              </p:custDataLst>
            </p:nvPr>
          </p:nvSpPr>
          <p:spPr bwMode="auto">
            <a:xfrm>
              <a:off x="3782" y="1723"/>
              <a:ext cx="146" cy="208"/>
            </a:xfrm>
            <a:custGeom>
              <a:avLst/>
              <a:gdLst>
                <a:gd name="T0" fmla="*/ 2 w 61"/>
                <a:gd name="T1" fmla="*/ 83 h 87"/>
                <a:gd name="T2" fmla="*/ 5 w 61"/>
                <a:gd name="T3" fmla="*/ 86 h 87"/>
                <a:gd name="T4" fmla="*/ 31 w 61"/>
                <a:gd name="T5" fmla="*/ 60 h 87"/>
                <a:gd name="T6" fmla="*/ 35 w 61"/>
                <a:gd name="T7" fmla="*/ 55 h 87"/>
                <a:gd name="T8" fmla="*/ 36 w 61"/>
                <a:gd name="T9" fmla="*/ 53 h 87"/>
                <a:gd name="T10" fmla="*/ 60 w 61"/>
                <a:gd name="T11" fmla="*/ 2 h 87"/>
                <a:gd name="T12" fmla="*/ 57 w 61"/>
                <a:gd name="T13" fmla="*/ 2 h 87"/>
                <a:gd name="T14" fmla="*/ 35 w 61"/>
                <a:gd name="T15" fmla="*/ 43 h 87"/>
                <a:gd name="T16" fmla="*/ 33 w 61"/>
                <a:gd name="T17" fmla="*/ 45 h 87"/>
                <a:gd name="T18" fmla="*/ 31 w 61"/>
                <a:gd name="T19" fmla="*/ 48 h 87"/>
                <a:gd name="T20" fmla="*/ 2 w 61"/>
                <a:gd name="T21" fmla="*/ 8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87">
                  <a:moveTo>
                    <a:pt x="2" y="83"/>
                  </a:moveTo>
                  <a:cubicBezTo>
                    <a:pt x="0" y="85"/>
                    <a:pt x="3" y="87"/>
                    <a:pt x="5" y="86"/>
                  </a:cubicBezTo>
                  <a:cubicBezTo>
                    <a:pt x="16" y="81"/>
                    <a:pt x="24" y="71"/>
                    <a:pt x="31" y="60"/>
                  </a:cubicBezTo>
                  <a:cubicBezTo>
                    <a:pt x="32" y="58"/>
                    <a:pt x="34" y="57"/>
                    <a:pt x="35" y="55"/>
                  </a:cubicBezTo>
                  <a:cubicBezTo>
                    <a:pt x="35" y="54"/>
                    <a:pt x="36" y="54"/>
                    <a:pt x="36" y="53"/>
                  </a:cubicBezTo>
                  <a:cubicBezTo>
                    <a:pt x="47" y="38"/>
                    <a:pt x="54" y="20"/>
                    <a:pt x="60" y="2"/>
                  </a:cubicBezTo>
                  <a:cubicBezTo>
                    <a:pt x="61" y="0"/>
                    <a:pt x="58" y="0"/>
                    <a:pt x="57" y="2"/>
                  </a:cubicBezTo>
                  <a:cubicBezTo>
                    <a:pt x="51" y="16"/>
                    <a:pt x="44" y="29"/>
                    <a:pt x="35" y="43"/>
                  </a:cubicBezTo>
                  <a:cubicBezTo>
                    <a:pt x="34" y="43"/>
                    <a:pt x="34" y="44"/>
                    <a:pt x="33" y="45"/>
                  </a:cubicBezTo>
                  <a:cubicBezTo>
                    <a:pt x="33" y="46"/>
                    <a:pt x="32" y="47"/>
                    <a:pt x="31" y="48"/>
                  </a:cubicBezTo>
                  <a:cubicBezTo>
                    <a:pt x="22" y="60"/>
                    <a:pt x="9" y="70"/>
                    <a:pt x="2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  <p:sp>
          <p:nvSpPr>
            <p:cNvPr id="78" name="Freeform 7"/>
            <p:cNvSpPr/>
            <p:nvPr>
              <p:custDataLst>
                <p:tags r:id="rId73"/>
              </p:custDataLst>
            </p:nvPr>
          </p:nvSpPr>
          <p:spPr bwMode="auto">
            <a:xfrm>
              <a:off x="3481" y="1536"/>
              <a:ext cx="31" cy="165"/>
            </a:xfrm>
            <a:custGeom>
              <a:avLst/>
              <a:gdLst>
                <a:gd name="T0" fmla="*/ 12 w 13"/>
                <a:gd name="T1" fmla="*/ 66 h 69"/>
                <a:gd name="T2" fmla="*/ 10 w 13"/>
                <a:gd name="T3" fmla="*/ 34 h 69"/>
                <a:gd name="T4" fmla="*/ 8 w 13"/>
                <a:gd name="T5" fmla="*/ 1 h 69"/>
                <a:gd name="T6" fmla="*/ 5 w 13"/>
                <a:gd name="T7" fmla="*/ 1 h 69"/>
                <a:gd name="T8" fmla="*/ 9 w 13"/>
                <a:gd name="T9" fmla="*/ 67 h 69"/>
                <a:gd name="T10" fmla="*/ 12 w 13"/>
                <a:gd name="T11" fmla="*/ 6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69">
                  <a:moveTo>
                    <a:pt x="12" y="66"/>
                  </a:moveTo>
                  <a:cubicBezTo>
                    <a:pt x="13" y="56"/>
                    <a:pt x="10" y="44"/>
                    <a:pt x="10" y="34"/>
                  </a:cubicBezTo>
                  <a:cubicBezTo>
                    <a:pt x="9" y="23"/>
                    <a:pt x="8" y="12"/>
                    <a:pt x="8" y="1"/>
                  </a:cubicBezTo>
                  <a:cubicBezTo>
                    <a:pt x="8" y="0"/>
                    <a:pt x="5" y="0"/>
                    <a:pt x="5" y="1"/>
                  </a:cubicBezTo>
                  <a:cubicBezTo>
                    <a:pt x="4" y="21"/>
                    <a:pt x="0" y="48"/>
                    <a:pt x="9" y="67"/>
                  </a:cubicBezTo>
                  <a:cubicBezTo>
                    <a:pt x="9" y="69"/>
                    <a:pt x="11" y="68"/>
                    <a:pt x="12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  <p:sp>
          <p:nvSpPr>
            <p:cNvPr id="79" name="Freeform 8"/>
            <p:cNvSpPr/>
            <p:nvPr>
              <p:custDataLst>
                <p:tags r:id="rId74"/>
              </p:custDataLst>
            </p:nvPr>
          </p:nvSpPr>
          <p:spPr bwMode="auto">
            <a:xfrm>
              <a:off x="3531" y="1555"/>
              <a:ext cx="36" cy="146"/>
            </a:xfrm>
            <a:custGeom>
              <a:avLst/>
              <a:gdLst>
                <a:gd name="T0" fmla="*/ 0 w 15"/>
                <a:gd name="T1" fmla="*/ 4 h 61"/>
                <a:gd name="T2" fmla="*/ 8 w 15"/>
                <a:gd name="T3" fmla="*/ 59 h 61"/>
                <a:gd name="T4" fmla="*/ 11 w 15"/>
                <a:gd name="T5" fmla="*/ 59 h 61"/>
                <a:gd name="T6" fmla="*/ 5 w 15"/>
                <a:gd name="T7" fmla="*/ 3 h 61"/>
                <a:gd name="T8" fmla="*/ 0 w 15"/>
                <a:gd name="T9" fmla="*/ 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1">
                  <a:moveTo>
                    <a:pt x="0" y="4"/>
                  </a:moveTo>
                  <a:cubicBezTo>
                    <a:pt x="2" y="22"/>
                    <a:pt x="4" y="41"/>
                    <a:pt x="8" y="59"/>
                  </a:cubicBezTo>
                  <a:cubicBezTo>
                    <a:pt x="8" y="61"/>
                    <a:pt x="11" y="61"/>
                    <a:pt x="11" y="59"/>
                  </a:cubicBezTo>
                  <a:cubicBezTo>
                    <a:pt x="15" y="41"/>
                    <a:pt x="10" y="20"/>
                    <a:pt x="5" y="3"/>
                  </a:cubicBezTo>
                  <a:cubicBezTo>
                    <a:pt x="4" y="0"/>
                    <a:pt x="0" y="1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  <p:sp>
          <p:nvSpPr>
            <p:cNvPr id="80" name="Freeform 9"/>
            <p:cNvSpPr/>
            <p:nvPr>
              <p:custDataLst>
                <p:tags r:id="rId75"/>
              </p:custDataLst>
            </p:nvPr>
          </p:nvSpPr>
          <p:spPr bwMode="auto">
            <a:xfrm>
              <a:off x="4002" y="1505"/>
              <a:ext cx="72" cy="81"/>
            </a:xfrm>
            <a:custGeom>
              <a:avLst/>
              <a:gdLst>
                <a:gd name="T0" fmla="*/ 28 w 30"/>
                <a:gd name="T1" fmla="*/ 33 h 34"/>
                <a:gd name="T2" fmla="*/ 29 w 30"/>
                <a:gd name="T3" fmla="*/ 30 h 34"/>
                <a:gd name="T4" fmla="*/ 7 w 30"/>
                <a:gd name="T5" fmla="*/ 3 h 34"/>
                <a:gd name="T6" fmla="*/ 1 w 30"/>
                <a:gd name="T7" fmla="*/ 5 h 34"/>
                <a:gd name="T8" fmla="*/ 28 w 30"/>
                <a:gd name="T9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4">
                  <a:moveTo>
                    <a:pt x="28" y="33"/>
                  </a:moveTo>
                  <a:cubicBezTo>
                    <a:pt x="29" y="34"/>
                    <a:pt x="30" y="31"/>
                    <a:pt x="29" y="30"/>
                  </a:cubicBezTo>
                  <a:cubicBezTo>
                    <a:pt x="21" y="21"/>
                    <a:pt x="11" y="15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6" y="17"/>
                    <a:pt x="16" y="28"/>
                    <a:pt x="28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方正卡通简体" panose="03000509000000000000" pitchFamily="65" charset="-122"/>
              </a:endParaRPr>
            </a:p>
          </p:txBody>
        </p:sp>
      </p:grpSp>
      <p:sp>
        <p:nvSpPr>
          <p:cNvPr id="81" name="Rectangle 47"/>
          <p:cNvSpPr/>
          <p:nvPr>
            <p:custDataLst>
              <p:tags r:id="rId76"/>
            </p:custDataLst>
          </p:nvPr>
        </p:nvSpPr>
        <p:spPr>
          <a:xfrm>
            <a:off x="646029" y="6143116"/>
            <a:ext cx="7702430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方正卡通简体" panose="03000509000000000000" pitchFamily="65" charset="-122"/>
              </a:rPr>
              <a:t>思考：你的梦想是什么？说说什么是梦想</a:t>
            </a: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方正卡通简体" panose="03000509000000000000" pitchFamily="65" charset="-122"/>
              </a:rPr>
              <a:t>? 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方正卡通简体" panose="03000509000000000000" pitchFamily="65" charset="-122"/>
            </a:endParaRPr>
          </a:p>
        </p:txBody>
      </p:sp>
      <p:sp>
        <p:nvSpPr>
          <p:cNvPr id="82" name="Rectangle 47"/>
          <p:cNvSpPr/>
          <p:nvPr>
            <p:custDataLst>
              <p:tags r:id="rId77"/>
            </p:custDataLst>
          </p:nvPr>
        </p:nvSpPr>
        <p:spPr>
          <a:xfrm>
            <a:off x="8422384" y="4890764"/>
            <a:ext cx="682879" cy="41043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en-US" sz="2665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方正卡通简体" panose="03000509000000000000" pitchFamily="65" charset="-122"/>
              </a:rPr>
              <a:t>演员</a:t>
            </a:r>
            <a:endParaRPr lang="zh-CN" altLang="en-US" sz="2665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方正卡通简体" panose="03000509000000000000" pitchFamily="65" charset="-122"/>
            </a:endParaRPr>
          </a:p>
        </p:txBody>
      </p:sp>
      <p:sp>
        <p:nvSpPr>
          <p:cNvPr id="83" name="Rectangle 47"/>
          <p:cNvSpPr/>
          <p:nvPr>
            <p:custDataLst>
              <p:tags r:id="rId78"/>
            </p:custDataLst>
          </p:nvPr>
        </p:nvSpPr>
        <p:spPr>
          <a:xfrm>
            <a:off x="2427672" y="2452076"/>
            <a:ext cx="1365758" cy="41043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en-US" sz="2665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方正卡通简体" panose="03000509000000000000" pitchFamily="65" charset="-122"/>
              </a:rPr>
              <a:t>考古学家</a:t>
            </a:r>
            <a:endParaRPr lang="zh-CN" altLang="en-US" sz="2665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方正卡通简体" panose="03000509000000000000" pitchFamily="65" charset="-122"/>
            </a:endParaRPr>
          </a:p>
        </p:txBody>
      </p:sp>
      <p:sp>
        <p:nvSpPr>
          <p:cNvPr id="84" name="Rectangle 47"/>
          <p:cNvSpPr/>
          <p:nvPr>
            <p:custDataLst>
              <p:tags r:id="rId79"/>
            </p:custDataLst>
          </p:nvPr>
        </p:nvSpPr>
        <p:spPr>
          <a:xfrm>
            <a:off x="5008718" y="1352798"/>
            <a:ext cx="682879" cy="4104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en-US" sz="2665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方正卡通简体" panose="03000509000000000000" pitchFamily="65" charset="-122"/>
              </a:rPr>
              <a:t>作家</a:t>
            </a:r>
            <a:endParaRPr lang="zh-CN" altLang="en-US" sz="2665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方正卡通简体" panose="03000509000000000000" pitchFamily="65" charset="-122"/>
            </a:endParaRPr>
          </a:p>
        </p:txBody>
      </p:sp>
      <p:sp>
        <p:nvSpPr>
          <p:cNvPr id="85" name="Rectangle 47"/>
          <p:cNvSpPr/>
          <p:nvPr>
            <p:custDataLst>
              <p:tags r:id="rId80"/>
            </p:custDataLst>
          </p:nvPr>
        </p:nvSpPr>
        <p:spPr>
          <a:xfrm>
            <a:off x="7182864" y="1364397"/>
            <a:ext cx="682879" cy="41043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en-US" sz="2665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方正卡通简体" panose="03000509000000000000" pitchFamily="65" charset="-122"/>
              </a:rPr>
              <a:t>警察</a:t>
            </a:r>
            <a:endParaRPr lang="zh-CN" altLang="en-US" sz="2665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方正卡通简体" panose="03000509000000000000" pitchFamily="65" charset="-122"/>
            </a:endParaRPr>
          </a:p>
        </p:txBody>
      </p:sp>
      <p:sp>
        <p:nvSpPr>
          <p:cNvPr id="86" name="Rectangle 47"/>
          <p:cNvSpPr/>
          <p:nvPr>
            <p:custDataLst>
              <p:tags r:id="rId81"/>
            </p:custDataLst>
          </p:nvPr>
        </p:nvSpPr>
        <p:spPr>
          <a:xfrm>
            <a:off x="8415917" y="2978144"/>
            <a:ext cx="1024319" cy="41043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en-US" sz="2665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方正卡通简体" panose="03000509000000000000" pitchFamily="65" charset="-122"/>
              </a:rPr>
              <a:t>科学家</a:t>
            </a:r>
            <a:endParaRPr lang="zh-CN" altLang="en-US" sz="2665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方正卡通简体" panose="03000509000000000000" pitchFamily="65" charset="-122"/>
            </a:endParaRPr>
          </a:p>
        </p:txBody>
      </p:sp>
      <p:sp>
        <p:nvSpPr>
          <p:cNvPr id="87" name="Rectangle 47"/>
          <p:cNvSpPr/>
          <p:nvPr>
            <p:custDataLst>
              <p:tags r:id="rId82"/>
            </p:custDataLst>
          </p:nvPr>
        </p:nvSpPr>
        <p:spPr>
          <a:xfrm>
            <a:off x="3278884" y="4152470"/>
            <a:ext cx="682879" cy="41043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en-US" sz="2665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方正卡通简体" panose="03000509000000000000" pitchFamily="65" charset="-122"/>
              </a:rPr>
              <a:t>医生</a:t>
            </a:r>
            <a:endParaRPr lang="zh-CN" altLang="en-US" sz="2665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方正卡通简体" panose="03000509000000000000" pitchFamily="65" charset="-122"/>
            </a:endParaRPr>
          </a:p>
        </p:txBody>
      </p:sp>
      <p:sp>
        <p:nvSpPr>
          <p:cNvPr id="88" name="Rectangle 47"/>
          <p:cNvSpPr/>
          <p:nvPr>
            <p:custDataLst>
              <p:tags r:id="rId83"/>
            </p:custDataLst>
          </p:nvPr>
        </p:nvSpPr>
        <p:spPr>
          <a:xfrm>
            <a:off x="518463" y="1364694"/>
            <a:ext cx="3657600" cy="49212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方正卡通简体" panose="03000509000000000000" pitchFamily="65" charset="-122"/>
              </a:rPr>
              <a:t>活动：说说你的梦想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方正卡通简体" panose="03000509000000000000" pitchFamily="65" charset="-122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84"/>
            </p:custDataLst>
          </p:nvPr>
        </p:nvSpPr>
        <p:spPr>
          <a:xfrm>
            <a:off x="830580" y="546735"/>
            <a:ext cx="209359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300" normalizeH="0" baseline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j-cs"/>
              </a:defRPr>
            </a:lvl1pPr>
          </a:lstStyle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文本框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77185" y="540385"/>
            <a:ext cx="4667250" cy="721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5700" b="1">
                <a:latin typeface="华文行楷" panose="02010800040101010101" pitchFamily="2" charset="-122"/>
                <a:ea typeface="华文行楷" panose="02010800040101010101" pitchFamily="2" charset="-122"/>
                <a:sym typeface="Arial" panose="020B0604020202020204" pitchFamily="34" charset="0"/>
              </a:rPr>
              <a:t>我的梦想是</a:t>
            </a:r>
            <a:endParaRPr lang="zh-CN" altLang="en-US" sz="5700" b="1">
              <a:latin typeface="华文行楷" panose="02010800040101010101" pitchFamily="2" charset="-122"/>
              <a:ea typeface="华文行楷" panose="020108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06400" y="1310005"/>
            <a:ext cx="6096000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/>
              <a:t>霸气侧漏！孙颖莎亲宣两大梦想，其一欲成真，必须打败陈梦王曼昱 </a:t>
            </a:r>
            <a:endParaRPr lang="zh-CN" altLang="en-US" sz="2800"/>
          </a:p>
          <a:p>
            <a:r>
              <a:rPr lang="zh-CN" altLang="en-US" sz="1600"/>
              <a:t>她的两大梦想是什么？ 第一，成为大满贯。 客观来说，每一个有实力冲击大满贯传奇的球员都想达到这个目标。孙颖莎想成为大满贯，这是她童年的梦想。我记得河北队的教练杨光迪在接受采访时说，当孙颖莎十几岁的时候，她想成为张怡宁那样的球员。 当她要求自己成为世界第一的WTT时，这是你的亮点吗？孙颖莎说，我特别突出的时刻可能还没有到来。希望最后能拿到大满贯，还有很长的路要走。希望自己能按部就班的完成每一场比赛。</a:t>
            </a:r>
            <a:endParaRPr lang="zh-CN" altLang="en-US" sz="1600"/>
          </a:p>
          <a:p>
            <a:r>
              <a:rPr lang="zh-CN" altLang="en-US" sz="1600"/>
              <a:t>有梦想，有态度。这是孙颖莎。很难做到大满贯。要知道，还有两个人比她更接近大满贯。一个是陈梦，只差世锦赛单打冠军，另一个是王曼昱。如果孙颖莎的梦想成真，她必须打败陈梦王曼昱。有趣的是，在最近的会议中，孙颖莎并不害怕这两个学姐。 第二，打到40岁。 每个参赛者都有自己的计划。除了大满贯梦想，孙颖莎的计划还有第二个目标，那就是她希望自己能活到40岁。</a:t>
            </a:r>
            <a:endParaRPr lang="zh-CN" altLang="en-US" sz="1600"/>
          </a:p>
        </p:txBody>
      </p:sp>
      <p:pic>
        <p:nvPicPr>
          <p:cNvPr id="111" name="图片 110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574790" y="1509395"/>
            <a:ext cx="5731510" cy="37630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734695" y="5582285"/>
            <a:ext cx="11878945" cy="1272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en-US" altLang="zh-CN" sz="32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</a:t>
            </a:r>
            <a:r>
              <a:rPr lang="zh-CN" altLang="en-US" sz="32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说一说什么是梦想，人为什么要有梦想？</a:t>
            </a:r>
            <a:endParaRPr lang="zh-CN" altLang="en-US" sz="32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457200" indent="-457200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en-US" altLang="zh-CN" sz="32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</a:t>
            </a:r>
            <a:r>
              <a:rPr lang="zh-CN" altLang="en-US" sz="32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如果梦想不能实现，梦想还有意义吗？</a:t>
            </a:r>
            <a:endParaRPr lang="zh-CN" altLang="en-US" sz="32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734695" y="550545"/>
            <a:ext cx="2345055" cy="705485"/>
          </a:xfrm>
        </p:spPr>
        <p:txBody>
          <a:bodyPr/>
          <a:lstStyle/>
          <a:p>
            <a:r>
              <a:rPr lang="zh-CN" altLang="en-US" sz="2400" dirty="0" smtClean="0">
                <a:solidFill>
                  <a:schemeClr val="bg2"/>
                </a:solidFill>
              </a:rPr>
              <a:t>新知讲解</a:t>
            </a:r>
            <a:endParaRPr lang="zh-CN" altLang="en-US" sz="2400" dirty="0" smtClean="0">
              <a:solidFill>
                <a:schemeClr val="bg2"/>
              </a:solidFill>
            </a:endParaRPr>
          </a:p>
        </p:txBody>
      </p:sp>
    </p:spTree>
    <p:custDataLst>
      <p:tags r:id="rId7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矩形 26"/>
          <p:cNvSpPr/>
          <p:nvPr>
            <p:custDataLst>
              <p:tags r:id="rId1"/>
            </p:custDataLst>
          </p:nvPr>
        </p:nvSpPr>
        <p:spPr>
          <a:xfrm>
            <a:off x="2825115" y="775970"/>
            <a:ext cx="7486650" cy="592455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  <a:miter lim="800000"/>
          </a:ln>
        </p:spPr>
        <p:txBody>
          <a:bodyPr wrap="square" lIns="85587" tIns="42793" rIns="85587" bIns="42793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68655" indent="-2114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336675" indent="-4222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2004695" indent="-63309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673350" indent="-8445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560705" lvl="0" indent="-560705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745" b="1">
                <a:solidFill>
                  <a:srgbClr val="271AC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说一说什么是梦想？</a:t>
            </a:r>
            <a:endParaRPr lang="zh-CN" altLang="en-US" sz="2745" b="1">
              <a:solidFill>
                <a:srgbClr val="271AC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4039" name="图片 819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546624" y="376464"/>
            <a:ext cx="1360715" cy="1913467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44040" name="矩形 6"/>
          <p:cNvSpPr/>
          <p:nvPr>
            <p:custDataLst>
              <p:tags r:id="rId4"/>
            </p:custDataLst>
          </p:nvPr>
        </p:nvSpPr>
        <p:spPr>
          <a:xfrm>
            <a:off x="233319" y="1570655"/>
            <a:ext cx="8896354" cy="7194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C00000"/>
            </a:solidFill>
            <a:prstDash val="sysDot"/>
          </a:ln>
        </p:spPr>
        <p:txBody>
          <a:bodyPr lIns="85587" tIns="42793" rIns="85587" bIns="42793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68655" indent="-2114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336675" indent="-4222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2004695" indent="-63309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673350" indent="-8445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>
              <a:lnSpc>
                <a:spcPct val="150000"/>
              </a:lnSpc>
            </a:pPr>
            <a:r>
              <a:rPr lang="en-US" altLang="zh-CN" sz="2745" b="1" spc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745" b="1" spc="0">
                <a:latin typeface="微软雅黑" panose="020B0503020204020204" pitchFamily="34" charset="-122"/>
                <a:ea typeface="微软雅黑" panose="020B0503020204020204" pitchFamily="34" charset="-122"/>
              </a:rPr>
              <a:t>梦想的</a:t>
            </a:r>
            <a:r>
              <a:rPr lang="zh-CN" altLang="en-US" sz="2745" b="1" spc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含义</a:t>
            </a:r>
            <a:r>
              <a:rPr lang="zh-CN" altLang="en-US" sz="2745" b="1" spc="0">
                <a:latin typeface="微软雅黑" panose="020B0503020204020204" pitchFamily="34" charset="-122"/>
                <a:ea typeface="微软雅黑" panose="020B0503020204020204" pitchFamily="34" charset="-122"/>
              </a:rPr>
              <a:t>：梦想是人们对</a:t>
            </a:r>
            <a:r>
              <a:rPr lang="zh-CN" altLang="en-US" sz="2745" b="1" u="sng" spc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</a:t>
            </a:r>
            <a:r>
              <a:rPr lang="zh-CN" altLang="en-US" sz="2745" b="1" spc="0">
                <a:latin typeface="微软雅黑" panose="020B0503020204020204" pitchFamily="34" charset="-122"/>
                <a:ea typeface="微软雅黑" panose="020B0503020204020204" pitchFamily="34" charset="-122"/>
              </a:rPr>
              <a:t>美好生活的</a:t>
            </a:r>
            <a:r>
              <a:rPr lang="zh-CN" altLang="en-US" sz="2745" b="1" u="sng" spc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愿望</a:t>
            </a:r>
            <a:r>
              <a:rPr lang="zh-CN" altLang="en-US" sz="2745" b="1" spc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745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042" name="矩形 1"/>
          <p:cNvSpPr/>
          <p:nvPr>
            <p:custDataLst>
              <p:tags r:id="rId5"/>
            </p:custDataLst>
          </p:nvPr>
        </p:nvSpPr>
        <p:spPr>
          <a:xfrm>
            <a:off x="233361" y="2492057"/>
            <a:ext cx="10801805" cy="937260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  <a:prstDash val="sysDot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68655" indent="-2114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336675" indent="-4222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2004695" indent="-63309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673350" indent="-8445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eaLnBrk="1" hangingPunct="1"/>
            <a:r>
              <a:rPr lang="zh-CN" altLang="en-US" sz="2745" b="1" spc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师：刚才各位同学都畅谈了自己的理想，都很有思想，很棒，确实，无奋斗不青春，少年必须要有</a:t>
            </a:r>
            <a:r>
              <a:rPr lang="zh-CN" altLang="en-US" sz="2745" b="1" spc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梦想，</a:t>
            </a:r>
            <a:r>
              <a:rPr lang="zh-CN" altLang="en-US" sz="2745" b="1" spc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有梦就有希望。</a:t>
            </a:r>
            <a:endParaRPr lang="zh-CN" altLang="en-US" sz="2745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5" name="图片 114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272145" y="3384550"/>
            <a:ext cx="2762885" cy="3473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89865" y="3429000"/>
            <a:ext cx="6768465" cy="3302000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10"/>
            </p:custDataLst>
          </p:nvPr>
        </p:nvSpPr>
        <p:spPr>
          <a:xfrm>
            <a:off x="830580" y="546735"/>
            <a:ext cx="209359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300" normalizeH="0" baseline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j-cs"/>
              </a:defRPr>
            </a:lvl1pPr>
          </a:lstStyle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</p:spTree>
    <p:custDataLst>
      <p:tags r:id="rId11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7" grpId="0" bldLvl="0" animBg="1"/>
      <p:bldP spid="44040" grpId="0" bldLvl="0" animBg="1"/>
      <p:bldP spid="4404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矩形 3"/>
          <p:cNvSpPr/>
          <p:nvPr>
            <p:custDataLst>
              <p:tags r:id="rId1"/>
            </p:custDataLst>
          </p:nvPr>
        </p:nvSpPr>
        <p:spPr>
          <a:xfrm>
            <a:off x="830469" y="1500631"/>
            <a:ext cx="7920957" cy="371983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  <a:prstDash val="sysDot"/>
          </a:ln>
        </p:spPr>
        <p:txBody>
          <a:bodyPr lIns="101890" tIns="50945" rIns="101890" bIns="50945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68655" indent="-2114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336675" indent="-4222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2004695" indent="-63309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673350" indent="-8445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/>
            <a:r>
              <a:rPr lang="zh-CN" altLang="en-US" sz="100" b="1" spc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       </a:t>
            </a:r>
            <a:r>
              <a:rPr lang="en-US" altLang="zh-CN" sz="2135" b="1" spc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41</a:t>
            </a:r>
            <a:r>
              <a:rPr lang="zh-CN" altLang="en-US" sz="2135" b="1" spc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年前，聂海胜诞生于湖北枣阳阳垱镇一个小村庄。儿时的一天，他在山坡上放羊，躺在草丛上睡觉，突然梦见自己长出一双大大的翅膀，忽闪忽闪飞上了蓝天。那时，他是一个贫困的山里娃，从来没有见过飞机。</a:t>
            </a:r>
            <a:endParaRPr lang="zh-CN" altLang="en-US" sz="2135" b="1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marL="0" marR="0" lvl="0" indent="0"/>
            <a:r>
              <a:rPr lang="zh-CN" altLang="en-US" sz="2135" b="1" spc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　　</a:t>
            </a:r>
            <a:r>
              <a:rPr lang="en-US" altLang="zh-CN" sz="2135" b="1" spc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41</a:t>
            </a:r>
            <a:r>
              <a:rPr lang="zh-CN" altLang="en-US" sz="2135" b="1" spc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年后的今天，</a:t>
            </a:r>
            <a:r>
              <a:rPr lang="en-US" altLang="zh-CN" sz="2135" b="1" spc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2005</a:t>
            </a:r>
            <a:r>
              <a:rPr lang="zh-CN" altLang="en-US" sz="2135" b="1" spc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年</a:t>
            </a:r>
            <a:r>
              <a:rPr lang="en-US" altLang="zh-CN" sz="2135" b="1" spc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10</a:t>
            </a:r>
            <a:r>
              <a:rPr lang="zh-CN" altLang="en-US" sz="2135" b="1" spc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月，聂海胜以中国首位将军身份进入太空的中国航天员，与费俊龙执行神舟六号载人飞行任务，获得圆满成功。那个无缘无故长翅膀的梦终于圆了，圆在“太空一往返，中华五千年”</a:t>
            </a:r>
            <a:r>
              <a:rPr lang="zh-CN" altLang="en-US" sz="2135" b="1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的九天，圆在</a:t>
            </a:r>
            <a:r>
              <a:rPr lang="en-US" altLang="zh-CN" sz="2135" b="1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13</a:t>
            </a:r>
            <a:r>
              <a:rPr lang="zh-CN" altLang="en-US" sz="2135" b="1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亿中国人民的心田！</a:t>
            </a:r>
            <a:r>
              <a:rPr lang="zh-CN" altLang="en-US" sz="2135" b="1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135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/>
            <a:r>
              <a:rPr lang="en-US" altLang="zh-CN" sz="2135" b="1" spc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2135" b="1" spc="0">
                <a:latin typeface="微软雅黑" panose="020B0503020204020204" pitchFamily="34" charset="-122"/>
                <a:ea typeface="微软雅黑" panose="020B0503020204020204" pitchFamily="34" charset="-122"/>
              </a:rPr>
              <a:t>聂海胜与刘伯明、汤洪波搭乘神舟十二号载人飞船进入太空，并作为中国空间站首批航天员进驻天和核心舱，开启了长达三个月的太空之旅</a:t>
            </a:r>
            <a:r>
              <a:rPr lang="zh-CN" altLang="en-US" sz="1675" b="1" spc="0"/>
              <a:t>。</a:t>
            </a:r>
            <a:endParaRPr lang="zh-CN" altLang="en-US" sz="1675" b="1"/>
          </a:p>
        </p:txBody>
      </p:sp>
      <p:pic>
        <p:nvPicPr>
          <p:cNvPr id="47107" name="图片 5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262533" y="2018816"/>
            <a:ext cx="2057400" cy="22860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47108" name="矩形 7"/>
          <p:cNvSpPr/>
          <p:nvPr>
            <p:custDataLst>
              <p:tags r:id="rId4"/>
            </p:custDataLst>
          </p:nvPr>
        </p:nvSpPr>
        <p:spPr>
          <a:xfrm>
            <a:off x="2776734" y="658314"/>
            <a:ext cx="5360610" cy="52451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101890" tIns="50945" rIns="101890" bIns="50945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68655" indent="-2114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336675" indent="-4222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2004695" indent="-63309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673350" indent="-8445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/>
            <a:r>
              <a:rPr lang="en-US" altLang="zh-CN" sz="2745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745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梦想有哪些意义 ？</a:t>
            </a:r>
            <a:endParaRPr lang="zh-CN" altLang="en-US" sz="2745">
              <a:solidFill>
                <a:srgbClr val="FF0000"/>
              </a:solidFill>
            </a:endParaRPr>
          </a:p>
        </p:txBody>
      </p:sp>
      <p:sp>
        <p:nvSpPr>
          <p:cNvPr id="47109" name="TextBox 4"/>
          <p:cNvSpPr/>
          <p:nvPr>
            <p:custDataLst>
              <p:tags r:id="rId5"/>
            </p:custDataLst>
          </p:nvPr>
        </p:nvSpPr>
        <p:spPr>
          <a:xfrm>
            <a:off x="1072848" y="6301740"/>
            <a:ext cx="8522305" cy="476250"/>
          </a:xfrm>
          <a:prstGeom prst="rect">
            <a:avLst/>
          </a:prstGeom>
          <a:solidFill>
            <a:schemeClr val="accent2"/>
          </a:solidFill>
          <a:ln>
            <a:noFill/>
            <a:miter lim="800000"/>
          </a:ln>
        </p:spPr>
        <p:txBody>
          <a:bodyPr lIns="101890" tIns="50945" rIns="101890" bIns="50945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68655" indent="-2114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336675" indent="-4222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2004695" indent="-63309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673350" indent="-8445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/>
            <a:r>
              <a:rPr lang="zh-CN" altLang="en-US" sz="1980" b="1"/>
              <a:t>（</a:t>
            </a:r>
            <a:r>
              <a:rPr lang="en-US" altLang="zh-CN" sz="2440" b="1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40" b="1">
                <a:latin typeface="微软雅黑" panose="020B0503020204020204" pitchFamily="34" charset="-122"/>
                <a:ea typeface="微软雅黑" panose="020B0503020204020204" pitchFamily="34" charset="-122"/>
              </a:rPr>
              <a:t>）编织人生梦想，是青少年时期的重要生命主题；</a:t>
            </a:r>
            <a:endParaRPr lang="zh-CN" altLang="en-US" sz="244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10" name="矩形 8"/>
          <p:cNvSpPr/>
          <p:nvPr>
            <p:custDataLst>
              <p:tags r:id="rId6"/>
            </p:custDataLst>
          </p:nvPr>
        </p:nvSpPr>
        <p:spPr>
          <a:xfrm>
            <a:off x="878114" y="5256712"/>
            <a:ext cx="10704286" cy="984885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  <a:miter lim="800000"/>
          </a:ln>
        </p:spPr>
        <p:txBody>
          <a:bodyPr lIns="85587" tIns="42793" rIns="85587" bIns="42793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68655" indent="-2114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336675" indent="-4222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2004695" indent="-63309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673350" indent="-8445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560705" lvl="0" indent="-560705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440" b="1">
                <a:solidFill>
                  <a:srgbClr val="271AC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聂海胜从放羊娃的飞天梦到航天员的飞天梦的真实故事，告诉我们青少年什么道理？</a:t>
            </a:r>
            <a:endParaRPr lang="zh-CN" altLang="en-US" sz="2440" b="1">
              <a:solidFill>
                <a:srgbClr val="271AC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830580" y="546735"/>
            <a:ext cx="209359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300" normalizeH="0" baseline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j-cs"/>
              </a:defRPr>
            </a:lvl1pPr>
          </a:lstStyle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04906" y="424676"/>
            <a:ext cx="8804508" cy="65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731" anchor="ctr"/>
          <a:lstStyle/>
          <a:p>
            <a:pPr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defRPr/>
            </a:pPr>
            <a:r>
              <a:rPr lang="en-US" altLang="zh-CN" sz="363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 </a:t>
            </a:r>
            <a:r>
              <a:rPr lang="zh-CN" altLang="en-US" sz="363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为什么青少年要有梦想（梦想的重要性）</a:t>
            </a:r>
            <a:endParaRPr lang="zh-CN" altLang="en-US" sz="3630" b="1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</p:txBody>
      </p:sp>
      <p:sp>
        <p:nvSpPr>
          <p:cNvPr id="13" name="矩形 1"/>
          <p:cNvSpPr/>
          <p:nvPr>
            <p:custDataLst>
              <p:tags r:id="rId2"/>
            </p:custDataLst>
          </p:nvPr>
        </p:nvSpPr>
        <p:spPr bwMode="auto">
          <a:xfrm>
            <a:off x="1095219" y="5670163"/>
            <a:ext cx="9996954" cy="11976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fontAlgn="auto" hangingPunct="0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sz="3265" b="1">
                <a:solidFill>
                  <a:schemeClr val="tx1"/>
                </a:solidFill>
                <a:latin typeface="Calibri" panose="020F0502020204030204"/>
                <a:ea typeface="微软雅黑" panose="020B0503020204020204" pitchFamily="34" charset="-122"/>
                <a:cs typeface="微软雅黑" panose="020B0503020204020204" pitchFamily="34" charset="-122"/>
              </a:rPr>
              <a:t>②</a:t>
            </a:r>
            <a:r>
              <a:rPr sz="3265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梦想</a:t>
            </a:r>
            <a:r>
              <a:rPr sz="3265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能不断激发</a:t>
            </a:r>
            <a:r>
              <a:rPr sz="3265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我们生命的热情和勇气，让生活更有色彩。</a:t>
            </a:r>
            <a:r>
              <a:rPr sz="3265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有梦想，就有希望</a:t>
            </a:r>
            <a:r>
              <a:rPr sz="3265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r>
              <a:rPr lang="zh-CN" sz="3265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sz="3265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个人角度</a:t>
            </a:r>
            <a:r>
              <a:rPr lang="zh-CN" sz="3265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zh-CN" sz="3265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4630420" y="1079500"/>
            <a:ext cx="7252335" cy="4777105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 w="38100">
            <a:solidFill>
              <a:schemeClr val="accent1"/>
            </a:solidFill>
            <a:prstDash val="sysDot"/>
          </a:ln>
        </p:spPr>
        <p:txBody>
          <a:bodyPr wrap="square" rtlCol="0" anchor="t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4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宋体" panose="02010600030101010101" pitchFamily="2" charset="-122"/>
              </a:rPr>
              <a:t>  </a:t>
            </a:r>
            <a:r>
              <a:rPr lang="en-US" sz="254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宋体" panose="02010600030101010101" pitchFamily="2" charset="-122"/>
              </a:rPr>
              <a:t>   </a:t>
            </a:r>
            <a:r>
              <a:rPr lang="zh-CN" sz="2540" b="1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 14岁的全红婵在东京奥运会女子单人10米台跳水决赛中，三次跳出满分，以近乎完美的表现拿到了自己的第一枚奥运金牌，并打破奥运会纪录。</a:t>
            </a:r>
            <a:endParaRPr lang="zh-CN" sz="254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宋体" panose="02010600030101010101" pitchFamily="2" charset="-122"/>
            </a:endParaRPr>
          </a:p>
          <a:p>
            <a:pPr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54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宋体" panose="02010600030101010101" pitchFamily="2" charset="-122"/>
              </a:rPr>
              <a:t>    </a:t>
            </a:r>
            <a:r>
              <a:rPr lang="en-US" altLang="zh-CN" sz="254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宋体" panose="02010600030101010101" pitchFamily="2" charset="-122"/>
              </a:rPr>
              <a:t> </a:t>
            </a:r>
            <a:r>
              <a:rPr lang="zh-CN" sz="254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宋体" panose="02010600030101010101" pitchFamily="2" charset="-122"/>
              </a:rPr>
              <a:t>令人感动的不仅是她夺冠的精彩，还有她拿着金牌对全世界说的话：我妈妈生病了，我想赢了奖金，回去给她治病。正是靠着为母治病的信念，全红婵不懈地努力和拼搏，不怕苦累和困难，正如她在广东队的教练何威仪说的：全红婵虽然很有跳水天赋，但她是同一批运动员里最能吃苦的，每天在陆上跳两三百次动作，水上也要跳120个左右。</a:t>
            </a:r>
            <a:endParaRPr lang="zh-CN" sz="2540" b="1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95375" y="2171065"/>
            <a:ext cx="2513965" cy="3384550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830580" y="546735"/>
            <a:ext cx="209359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300" normalizeH="0" baseline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j-cs"/>
              </a:defRPr>
            </a:lvl1pPr>
          </a:lstStyle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>
            <p:custDataLst>
              <p:tags r:id="rId1"/>
            </p:custDataLst>
          </p:nvPr>
        </p:nvGrpSpPr>
        <p:grpSpPr>
          <a:xfrm rot="0">
            <a:off x="3395345" y="391160"/>
            <a:ext cx="5661660" cy="794385"/>
            <a:chOff x="3006199" y="434106"/>
            <a:chExt cx="5661660" cy="794365"/>
          </a:xfrm>
        </p:grpSpPr>
        <p:cxnSp>
          <p:nvCxnSpPr>
            <p:cNvPr id="6" name="直接连接符 5"/>
            <p:cNvCxnSpPr/>
            <p:nvPr>
              <p:custDataLst>
                <p:tags r:id="rId2"/>
              </p:custDataLst>
            </p:nvPr>
          </p:nvCxnSpPr>
          <p:spPr>
            <a:xfrm flipV="1">
              <a:off x="4633655" y="913511"/>
              <a:ext cx="2919095" cy="825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>
              <p:custDataLst>
                <p:tags r:id="rId3"/>
              </p:custDataLst>
            </p:nvPr>
          </p:nvSpPr>
          <p:spPr>
            <a:xfrm>
              <a:off x="3006199" y="434106"/>
              <a:ext cx="566166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8565"/>
              <a:r>
                <a:rPr lang="zh-CN" altLang="en-US" sz="32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活动</a:t>
              </a:r>
              <a:r>
                <a:rPr lang="en-US" altLang="zh-CN" sz="32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lang="zh-CN" altLang="en-US" sz="32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：观察图文，感悟梦想</a:t>
              </a:r>
              <a:endParaRPr lang="zh-CN" altLang="en-US" sz="3200" ker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4"/>
              </p:custDataLst>
            </p:nvPr>
          </p:nvSpPr>
          <p:spPr>
            <a:xfrm>
              <a:off x="4523164" y="921766"/>
              <a:ext cx="3140075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sym typeface="+mn-ea"/>
              </a:endParaRPr>
            </a:p>
          </p:txBody>
        </p:sp>
      </p:grpSp>
      <p:sp>
        <p:nvSpPr>
          <p:cNvPr id="34" name="TextBox 13"/>
          <p:cNvSpPr txBox="1"/>
          <p:nvPr>
            <p:custDataLst>
              <p:tags r:id="rId5"/>
            </p:custDataLst>
          </p:nvPr>
        </p:nvSpPr>
        <p:spPr>
          <a:xfrm>
            <a:off x="5132705" y="1400810"/>
            <a:ext cx="6889750" cy="332359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indent="457200" fontAlgn="auto">
              <a:lnSpc>
                <a:spcPct val="150000"/>
              </a:lnSpc>
              <a:spcBef>
                <a:spcPct val="0"/>
              </a:spcBef>
            </a:pPr>
            <a:r>
              <a:rPr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我们人类从远古开始就从未停止造梦，比如我们有“上天”的梦想，因此发明了</a:t>
            </a:r>
            <a:r>
              <a:rPr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飞机、航天飞机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r>
              <a:rPr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有“下海”的梦想，因此发明了</a:t>
            </a:r>
            <a:r>
              <a:rPr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潜水艇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r>
              <a:rPr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有“千里眼”的梦想，因此发明了</a:t>
            </a:r>
            <a:r>
              <a:rPr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视频、望远镜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r>
              <a:rPr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有“顺风耳”的梦想，因此发明了</a:t>
            </a:r>
            <a:r>
              <a:rPr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电话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r>
              <a:rPr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有“飞毛腿”的梦想，因此发明了</a:t>
            </a:r>
            <a:r>
              <a:rPr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火车、汽车、轮船、地铁</a:t>
            </a:r>
            <a:r>
              <a:rPr 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sz="2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6" name="TextBox 13"/>
          <p:cNvSpPr txBox="1"/>
          <p:nvPr>
            <p:custDataLst>
              <p:tags r:id="rId6"/>
            </p:custDataLst>
          </p:nvPr>
        </p:nvSpPr>
        <p:spPr>
          <a:xfrm>
            <a:off x="5389880" y="4939665"/>
            <a:ext cx="6077585" cy="5537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indent="457200" fontAlgn="auto">
              <a:lnSpc>
                <a:spcPct val="150000"/>
              </a:lnSpc>
              <a:spcBef>
                <a:spcPct val="0"/>
              </a:spcBef>
            </a:pPr>
            <a:r>
              <a:rPr lang="zh-CN" altLang="en-US" sz="2400">
                <a:solidFill>
                  <a:srgbClr val="7030A0"/>
                </a:solidFill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想一想：以上说明了什么？</a:t>
            </a:r>
            <a:endParaRPr lang="zh-CN" altLang="en-US" sz="2400">
              <a:solidFill>
                <a:srgbClr val="7030A0"/>
              </a:solidFill>
              <a:ea typeface="微软雅黑" panose="020B0503020204020204" pitchFamily="34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41" name="文本框 40"/>
          <p:cNvSpPr txBox="1"/>
          <p:nvPr>
            <p:custDataLst>
              <p:tags r:id="rId7"/>
            </p:custDataLst>
          </p:nvPr>
        </p:nvSpPr>
        <p:spPr>
          <a:xfrm>
            <a:off x="5325745" y="5567045"/>
            <a:ext cx="71577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fontAlgn="auto">
              <a:lnSpc>
                <a:spcPct val="150000"/>
              </a:lnSpc>
            </a:pPr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梦想推动人类社会不断进步和发展。</a:t>
            </a:r>
            <a:endParaRPr lang="zh-CN" altLang="en-US" sz="24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41605" y="1400810"/>
            <a:ext cx="4814570" cy="3611880"/>
          </a:xfrm>
          <a:prstGeom prst="rect">
            <a:avLst/>
          </a:prstGeom>
        </p:spPr>
      </p:pic>
      <p:sp>
        <p:nvSpPr>
          <p:cNvPr id="10" name="标题 1"/>
          <p:cNvSpPr>
            <a:spLocks noGrp="1"/>
          </p:cNvSpPr>
          <p:nvPr>
            <p:custDataLst>
              <p:tags r:id="rId10"/>
            </p:custDataLst>
          </p:nvPr>
        </p:nvSpPr>
        <p:spPr>
          <a:xfrm>
            <a:off x="830580" y="546735"/>
            <a:ext cx="209359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300" normalizeH="0" baseline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j-cs"/>
              </a:defRPr>
            </a:lvl1pPr>
          </a:lstStyle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2635250" y="541020"/>
            <a:ext cx="842835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40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40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梦想</a:t>
            </a:r>
            <a:r>
              <a:rPr lang="zh-CN" altLang="en-US" sz="4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的重要性（为什么要有梦想</a:t>
            </a:r>
            <a:r>
              <a:rPr lang="zh-CN" altLang="en-US" sz="40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en-US" altLang="zh-CN" sz="40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endParaRPr lang="zh-CN" altLang="en-US" sz="3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139776" y="1359969"/>
            <a:ext cx="11913234" cy="164147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①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编织人生梦想，是青少年时期的</a:t>
            </a:r>
            <a:r>
              <a:rPr lang="zh-CN" altLang="en-US" sz="28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重要生命主题</a:t>
            </a:r>
            <a:r>
              <a:rPr lang="zh-CN" altLang="en-US" sz="2800" b="1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r>
              <a:rPr lang="en-US" altLang="zh-CN" sz="2800" b="1" smtClean="0">
                <a:solidFill>
                  <a:srgbClr val="FF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800" b="1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②</a:t>
            </a:r>
            <a:r>
              <a:rPr lang="zh-CN" altLang="en-US" sz="2800" b="1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它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能不断</a:t>
            </a:r>
            <a:r>
              <a:rPr lang="zh-CN" altLang="en-US" sz="28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激发</a:t>
            </a:r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我们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生命的</a:t>
            </a:r>
            <a:r>
              <a:rPr lang="zh-CN" altLang="en-US" sz="28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热情和勇气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，让生活</a:t>
            </a:r>
            <a:r>
              <a:rPr lang="zh-CN" altLang="en-US" sz="28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更有</a:t>
            </a:r>
            <a:r>
              <a:rPr lang="zh-CN" altLang="en-US" sz="2800" b="1" u="sng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色彩、有希望</a:t>
            </a:r>
            <a:r>
              <a:rPr lang="zh-CN" altLang="en-US" sz="2800" b="1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r>
              <a:rPr lang="en-US" altLang="zh-CN" sz="2800" b="1" smtClean="0">
                <a:solidFill>
                  <a:srgbClr val="FF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800" b="1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③有了梦想，</a:t>
            </a:r>
            <a:r>
              <a:rPr lang="zh-CN" altLang="en-US" sz="2800" b="1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人类</a:t>
            </a:r>
            <a:r>
              <a:rPr lang="en-US" altLang="zh-CN" sz="2800" b="1" err="1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才能</a:t>
            </a:r>
            <a:r>
              <a:rPr lang="zh-CN" altLang="en-US" sz="2800" b="1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不断地</a:t>
            </a:r>
            <a:r>
              <a:rPr lang="zh-CN" altLang="en-US" sz="28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进步和发展</a:t>
            </a:r>
            <a:r>
              <a:rPr lang="en-US" altLang="zh-CN" sz="2800" b="1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r>
              <a:rPr lang="en-US" altLang="zh-CN" sz="2800" b="1" smtClean="0">
                <a:solidFill>
                  <a:srgbClr val="FF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800" b="1">
              <a:solidFill>
                <a:srgbClr val="FF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3" name="图片 102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53110" y="3114040"/>
            <a:ext cx="5090160" cy="37439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630035" y="3114040"/>
            <a:ext cx="5010150" cy="37439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标题 1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830580" y="546735"/>
            <a:ext cx="209359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300" normalizeH="0" baseline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j-cs"/>
              </a:defRPr>
            </a:lvl1pPr>
          </a:lstStyle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</p:spTree>
    <p:custDataLst>
      <p:tags r:id="rId8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>
            <p:custDataLst>
              <p:tags r:id="rId1"/>
            </p:custDataLst>
          </p:nvPr>
        </p:nvGrpSpPr>
        <p:grpSpPr>
          <a:xfrm rot="0">
            <a:off x="3126740" y="535305"/>
            <a:ext cx="5043170" cy="825500"/>
            <a:chOff x="3123674" y="402991"/>
            <a:chExt cx="5043170" cy="825480"/>
          </a:xfrm>
        </p:grpSpPr>
        <p:cxnSp>
          <p:nvCxnSpPr>
            <p:cNvPr id="6" name="直接连接符 5"/>
            <p:cNvCxnSpPr/>
            <p:nvPr>
              <p:custDataLst>
                <p:tags r:id="rId2"/>
              </p:custDataLst>
            </p:nvPr>
          </p:nvCxnSpPr>
          <p:spPr>
            <a:xfrm flipV="1">
              <a:off x="4633655" y="913511"/>
              <a:ext cx="2919095" cy="825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>
              <p:custDataLst>
                <p:tags r:id="rId3"/>
              </p:custDataLst>
            </p:nvPr>
          </p:nvSpPr>
          <p:spPr>
            <a:xfrm>
              <a:off x="3123674" y="402991"/>
              <a:ext cx="5043170" cy="521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8565"/>
              <a:r>
                <a:rPr lang="zh-CN" altLang="en-US" sz="2800" ker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活动：品读材料，敢于追梦</a:t>
              </a:r>
              <a:endParaRPr lang="zh-CN" altLang="en-US" sz="2800" ker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4"/>
              </p:custDataLst>
            </p:nvPr>
          </p:nvSpPr>
          <p:spPr>
            <a:xfrm>
              <a:off x="4523164" y="921766"/>
              <a:ext cx="3140075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sym typeface="+mn-ea"/>
              </a:endParaRPr>
            </a:p>
          </p:txBody>
        </p:sp>
      </p:grpSp>
      <p:sp>
        <p:nvSpPr>
          <p:cNvPr id="34" name="TextBox 13"/>
          <p:cNvSpPr txBox="1"/>
          <p:nvPr>
            <p:custDataLst>
              <p:tags r:id="rId5"/>
            </p:custDataLst>
          </p:nvPr>
        </p:nvSpPr>
        <p:spPr>
          <a:xfrm>
            <a:off x="5803265" y="1258570"/>
            <a:ext cx="5728335" cy="332359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indent="457200" fontAlgn="auto">
              <a:lnSpc>
                <a:spcPct val="150000"/>
              </a:lnSpc>
              <a:spcBef>
                <a:spcPct val="0"/>
              </a:spcBef>
            </a:pP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全红婵接受采访的时候谈到，她的梦想不是开一个小卖部了，而是想开一个大大的属于她的</a:t>
            </a:r>
            <a:r>
              <a:rPr lang="zh-CN" altLang="en-US" sz="2400">
                <a:solidFill>
                  <a:srgbClr val="C00000"/>
                </a:solidFill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超市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。</a:t>
            </a:r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  <a:cs typeface="宋体" panose="02010600030101010101" pitchFamily="2" charset="-122"/>
              <a:sym typeface="Arial" panose="020B0604020202020204" pitchFamily="34" charset="0"/>
            </a:endParaRPr>
          </a:p>
          <a:p>
            <a:pPr indent="457200" fontAlgn="auto">
              <a:lnSpc>
                <a:spcPct val="150000"/>
              </a:lnSpc>
              <a:spcBef>
                <a:spcPct val="0"/>
              </a:spcBef>
            </a:pP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每个人都有追逐梦想的权利，全红婵靠自己的能力扭转了</a:t>
            </a:r>
            <a:r>
              <a:rPr lang="zh-CN" altLang="en-US" sz="2400">
                <a:solidFill>
                  <a:srgbClr val="C00000"/>
                </a:solidFill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自己的命运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，不仅</a:t>
            </a:r>
            <a:r>
              <a:rPr lang="zh-CN" altLang="en-US" sz="2400">
                <a:solidFill>
                  <a:srgbClr val="C00000"/>
                </a:solidFill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为国争光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，同时激励更多草根选手敢于追梦。</a:t>
            </a:r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40" name="图片 3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00050" y="1657985"/>
            <a:ext cx="4857115" cy="2731770"/>
          </a:xfrm>
          <a:prstGeom prst="rect">
            <a:avLst/>
          </a:prstGeom>
        </p:spPr>
      </p:pic>
      <p:sp>
        <p:nvSpPr>
          <p:cNvPr id="41" name="文本框 40"/>
          <p:cNvSpPr txBox="1"/>
          <p:nvPr>
            <p:custDataLst>
              <p:tags r:id="rId8"/>
            </p:custDataLst>
          </p:nvPr>
        </p:nvSpPr>
        <p:spPr>
          <a:xfrm>
            <a:off x="5803265" y="5092065"/>
            <a:ext cx="5669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>
              <a:spcBef>
                <a:spcPct val="20000"/>
              </a:spcBef>
            </a:pPr>
            <a:r>
              <a:rPr lang="zh-CN" altLang="en-US" sz="2400">
                <a:solidFill>
                  <a:srgbClr val="7030A0"/>
                </a:solidFill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结合材料，说一说梦想有什么样的特点？</a:t>
            </a:r>
            <a:endParaRPr lang="zh-CN" altLang="en-US" sz="2400">
              <a:solidFill>
                <a:srgbClr val="7030A0"/>
              </a:solidFill>
              <a:ea typeface="微软雅黑" panose="020B0503020204020204" pitchFamily="34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2073910" y="5552440"/>
            <a:ext cx="939800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）少年的梦想，是人类</a:t>
            </a:r>
            <a:r>
              <a:rPr lang="zh-CN" altLang="en-US" sz="2800">
                <a:solidFill>
                  <a:srgbClr val="ED7C8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天真无邪、美丽可爱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的愿望。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" name="标题 1"/>
          <p:cNvSpPr>
            <a:spLocks noGrp="1"/>
          </p:cNvSpPr>
          <p:nvPr>
            <p:custDataLst>
              <p:tags r:id="rId10"/>
            </p:custDataLst>
          </p:nvPr>
        </p:nvSpPr>
        <p:spPr>
          <a:xfrm>
            <a:off x="830580" y="546735"/>
            <a:ext cx="209359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300" normalizeH="0" baseline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j-cs"/>
              </a:defRPr>
            </a:lvl1pPr>
          </a:lstStyle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5340" y="539115"/>
            <a:ext cx="3446780" cy="705485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大单元主题设计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459355" y="1403985"/>
            <a:ext cx="7416165" cy="47898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94200" y="5634870"/>
            <a:ext cx="9802690" cy="6438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09" tIns="45713" rIns="91409" bIns="45713">
            <a:spAutoFit/>
          </a:bodyPr>
          <a:lstStyle/>
          <a:p>
            <a:pPr indent="457200" defTabSz="685800">
              <a:defRPr/>
            </a:pPr>
            <a:r>
              <a:rPr lang="en-US" altLang="zh-CN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②</a:t>
            </a:r>
            <a:r>
              <a:rPr lang="zh-CN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少年的梦想，与个人的人生目标紧密相连。</a:t>
            </a:r>
            <a:endParaRPr lang="zh-CN" altLang="zh-CN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458085" y="1551305"/>
            <a:ext cx="6747510" cy="3756025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830580" y="546735"/>
            <a:ext cx="209359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300" normalizeH="0" baseline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j-cs"/>
              </a:defRPr>
            </a:lvl1pPr>
          </a:lstStyle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文本框 3"/>
          <p:cNvSpPr/>
          <p:nvPr>
            <p:custDataLst>
              <p:tags r:id="rId1"/>
            </p:custDataLst>
          </p:nvPr>
        </p:nvSpPr>
        <p:spPr>
          <a:xfrm>
            <a:off x="3616325" y="796925"/>
            <a:ext cx="8428038" cy="550862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/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有一天课上，魏校长向同学们提出一个问题:"请问诸生为什么而读书?"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/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同学们踊跃回答。有的说:"为明理而读书。"有的说:"为做官而读书。"也有的说:"为挣钱而读书。""为吃饭而读书"……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/>
            <a:r>
              <a:rPr lang="zh-CN" altLang="en-US" sz="32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周恩来一直静静地坐在那里，没有抢着发言。魏校长注意到了，打手势让大家静下来，点名让他回答。周恩来站了起来，清晰而坚定地回答道:</a:t>
            </a:r>
            <a:endParaRPr lang="zh-CN" altLang="en-US" sz="32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lvl="0" indent="0" eaLnBrk="1" hangingPunct="1"/>
            <a:r>
              <a:rPr lang="zh-CN" altLang="en-US" sz="3200" b="1">
                <a:solidFill>
                  <a:srgbClr val="FF0000"/>
                </a:solidFill>
                <a:ea typeface="Arial" panose="020B0604020202020204" pitchFamily="34" charset="0"/>
              </a:rPr>
              <a:t>"为中华之崛起而读书!"</a:t>
            </a:r>
            <a:endParaRPr lang="zh-CN" altLang="en-US" sz="3200" b="1">
              <a:solidFill>
                <a:srgbClr val="FF0000"/>
              </a:solidFill>
              <a:ea typeface="Arial" panose="020B0604020202020204" pitchFamily="34" charset="0"/>
            </a:endParaRPr>
          </a:p>
          <a:p>
            <a:pPr marL="0" lvl="0" indent="0" eaLnBrk="1" hangingPunct="1"/>
            <a:endParaRPr lang="zh-CN" altLang="en-US" sz="3200" b="1">
              <a:solidFill>
                <a:srgbClr val="FF0000"/>
              </a:solidFill>
              <a:ea typeface="Arial" panose="020B0604020202020204" pitchFamily="34" charset="0"/>
            </a:endParaRPr>
          </a:p>
        </p:txBody>
      </p:sp>
      <p:pic>
        <p:nvPicPr>
          <p:cNvPr id="22531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7475" y="1468120"/>
            <a:ext cx="3497263" cy="3535363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5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830580" y="546735"/>
            <a:ext cx="209359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300" normalizeH="0" baseline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j-cs"/>
              </a:defRPr>
            </a:lvl1pPr>
          </a:lstStyle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文本框 3"/>
          <p:cNvSpPr/>
          <p:nvPr>
            <p:custDataLst>
              <p:tags r:id="rId1"/>
            </p:custDataLst>
          </p:nvPr>
        </p:nvSpPr>
        <p:spPr>
          <a:xfrm>
            <a:off x="1897063" y="4868863"/>
            <a:ext cx="2468880" cy="3683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rtl="0" eaLnBrk="0" hangingPunct="0">
              <a:buClrTx/>
              <a:buFontTx/>
            </a:pPr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为中华之崛起而读书！</a:t>
            </a:r>
            <a:endParaRPr lang="zh-CN" altLang="en-US" sz="1800" b="1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pic>
        <p:nvPicPr>
          <p:cNvPr id="19458" name="图片 99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819275" y="1214438"/>
            <a:ext cx="2603500" cy="35941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9459" name="图片 100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819650" y="1122363"/>
            <a:ext cx="2628900" cy="35941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19460" name="文本框 4"/>
          <p:cNvSpPr/>
          <p:nvPr>
            <p:custDataLst>
              <p:tags r:id="rId6"/>
            </p:custDataLst>
          </p:nvPr>
        </p:nvSpPr>
        <p:spPr>
          <a:xfrm>
            <a:off x="4819650" y="4808538"/>
            <a:ext cx="3024188" cy="64516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rtl="0" eaLnBrk="0" hangingPunct="0">
              <a:buClrTx/>
              <a:buFontTx/>
            </a:pPr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在平凡的工作中创造出不平凡业绩的“螺丝钉精神</a:t>
            </a:r>
            <a:endParaRPr lang="zh-CN" altLang="en-US" sz="1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461" name="图片 101"/>
          <p:cNvPicPr/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786688" y="1122363"/>
            <a:ext cx="2563812" cy="35941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19462" name="文本框 5"/>
          <p:cNvSpPr/>
          <p:nvPr>
            <p:custDataLst>
              <p:tags r:id="rId9"/>
            </p:custDataLst>
          </p:nvPr>
        </p:nvSpPr>
        <p:spPr>
          <a:xfrm>
            <a:off x="7961313" y="4860925"/>
            <a:ext cx="2468880" cy="3683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rtl="0" eaLnBrk="0" hangingPunct="0">
              <a:buClrTx/>
              <a:buFontTx/>
            </a:pPr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实现中华民族伟大复兴</a:t>
            </a:r>
            <a:endParaRPr lang="zh-CN" altLang="en-US" sz="1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63" name="文本框 6"/>
          <p:cNvSpPr txBox="1"/>
          <p:nvPr>
            <p:custDataLst>
              <p:tags r:id="rId10"/>
            </p:custDataLst>
          </p:nvPr>
        </p:nvSpPr>
        <p:spPr>
          <a:xfrm>
            <a:off x="3954280" y="509797"/>
            <a:ext cx="4754880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rtl="0" eaLnBrk="0" hangingPunct="0">
              <a:buClrTx/>
              <a:buFontTx/>
            </a:pPr>
            <a:r>
              <a:rPr lang="zh-CN" altLang="en-US" sz="2400" b="1" spc="0">
                <a:latin typeface="微软雅黑" panose="020B0503020204020204" pitchFamily="34" charset="-122"/>
                <a:ea typeface="微软雅黑" panose="020B0503020204020204" pitchFamily="34" charset="-122"/>
              </a:rPr>
              <a:t>在不同年代，人们的梦想是不同的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85100" y="5636340"/>
            <a:ext cx="11585151" cy="119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9" tIns="45713" rIns="91409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457200">
              <a:defRPr/>
            </a:pPr>
            <a:r>
              <a:rPr lang="zh-CN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③少年的梦想，与时代的脉搏紧密相连，与中国梦密不可分。</a:t>
            </a:r>
            <a:endParaRPr lang="zh-CN" altLang="en-US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12"/>
            </p:custDataLst>
          </p:nvPr>
        </p:nvSpPr>
        <p:spPr>
          <a:xfrm>
            <a:off x="830580" y="546735"/>
            <a:ext cx="209359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300" normalizeH="0" baseline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j-cs"/>
              </a:defRPr>
            </a:lvl1pPr>
          </a:lstStyle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3" grpId="0" bldLvl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1544320" y="1132205"/>
            <a:ext cx="9714230" cy="72898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normAutofit fontScale="25000" lnSpcReduction="20000"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800" b="0" i="0" u="none" baseline="0">
                <a:solidFill>
                  <a:schemeClr val="tx1"/>
                </a:solidFill>
                <a:latin typeface="+mn-lt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en-US" altLang="en-US" sz="2400" b="0" i="0" u="none" baseline="0">
                <a:solidFill>
                  <a:schemeClr val="tx1"/>
                </a:solidFill>
                <a:latin typeface="+mn-lt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en-US" altLang="en-US" sz="2000" b="0" i="0" u="none" baseline="0">
                <a:solidFill>
                  <a:schemeClr val="tx1"/>
                </a:solidFill>
                <a:latin typeface="+mn-lt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en-US" altLang="en-US" sz="2000" b="0" i="0" u="none" baseline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lang="en-US" altLang="en-US"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eaLnBrk="1" hangingPunct="1">
              <a:lnSpc>
                <a:spcPct val="100000"/>
              </a:lnSpc>
              <a:buNone/>
            </a:pPr>
            <a:r>
              <a:rPr lang="en-US" altLang="zh-CN" sz="3200" b="1" spc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3540" b="1" spc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★</a:t>
            </a:r>
            <a:r>
              <a:rPr altLang="zh-CN" sz="13540" b="1" spc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3540" b="1" spc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少年的梦想有哪些特点？</a:t>
            </a:r>
            <a:r>
              <a:rPr lang="zh-CN" altLang="en-US" sz="13540" b="1" spc="0">
                <a:latin typeface="微软雅黑" panose="020B0503020204020204" pitchFamily="34" charset="-122"/>
                <a:ea typeface="微软雅黑" panose="020B0503020204020204" pitchFamily="34" charset="-122"/>
              </a:rPr>
              <a:t>（或要有怎样的梦想）</a:t>
            </a:r>
            <a:r>
              <a:rPr lang="en-US" altLang="zh-CN" sz="13540" spc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13540" b="1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marR="0" lvl="0" indent="-3429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800" b="1" spc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en-US" sz="1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marR="0" lvl="0" indent="-34290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800" b="1" spc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en-US" altLang="zh-CN" sz="13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57" name="文本框 1"/>
          <p:cNvSpPr/>
          <p:nvPr>
            <p:custDataLst>
              <p:tags r:id="rId2"/>
            </p:custDataLst>
          </p:nvPr>
        </p:nvSpPr>
        <p:spPr>
          <a:xfrm>
            <a:off x="925513" y="1860868"/>
            <a:ext cx="10950575" cy="15684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>
              <a:buFont typeface="Arial" panose="020B0604020202020204"/>
            </a:pPr>
            <a:r>
              <a:rPr lang="en-US" altLang="en-US" sz="3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①</a:t>
            </a:r>
            <a:r>
              <a:rPr lang="zh-CN" altLang="en-US" sz="3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少年的梦想，是人类</a:t>
            </a:r>
            <a:r>
              <a:rPr lang="zh-CN" altLang="en-US" sz="3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天真无邪、美丽可爱</a:t>
            </a:r>
            <a:r>
              <a:rPr lang="zh-CN" altLang="en-US" sz="3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的愿望。</a:t>
            </a:r>
            <a:endParaRPr lang="zh-CN" altLang="en-US" sz="32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buFont typeface="Arial" panose="020B0604020202020204"/>
            </a:pPr>
            <a:r>
              <a:rPr lang="en-US" altLang="en-US" sz="3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②</a:t>
            </a:r>
            <a:r>
              <a:rPr lang="zh-CN" altLang="en-US" sz="3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少年的梦想，</a:t>
            </a:r>
            <a:r>
              <a:rPr lang="zh-CN" altLang="en-US" sz="3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与个人的人生目标紧密相连。</a:t>
            </a:r>
            <a:endParaRPr lang="zh-CN" altLang="en-US" sz="32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eaLnBrk="1" hangingPunct="1">
              <a:buFont typeface="Arial" panose="020B0604020202020204"/>
            </a:pPr>
            <a:r>
              <a:rPr lang="zh-CN" altLang="en-US" sz="3200" b="1">
                <a:solidFill>
                  <a:srgbClr val="000000"/>
                </a:solidFill>
                <a:latin typeface="Calibri" panose="020F0502020204030204"/>
                <a:ea typeface="微软雅黑" panose="020B0503020204020204" pitchFamily="34" charset="-122"/>
              </a:rPr>
              <a:t>③</a:t>
            </a:r>
            <a:r>
              <a:rPr lang="zh-CN" altLang="en-US" sz="3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少年的梦想，</a:t>
            </a:r>
            <a:r>
              <a:rPr lang="zh-CN" altLang="en-US" sz="3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与时代的脉搏紧密相连，与</a:t>
            </a:r>
            <a:r>
              <a:rPr lang="zh-CN" altLang="en-US" sz="3200" b="1">
                <a:solidFill>
                  <a:srgbClr val="C00000"/>
                </a:solidFill>
                <a:ea typeface="微软雅黑" panose="020B0503020204020204" pitchFamily="34" charset="-122"/>
              </a:rPr>
              <a:t>中国梦密不可分。</a:t>
            </a:r>
            <a:endParaRPr lang="zh-CN" altLang="en-US" sz="3200" b="1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pic>
        <p:nvPicPr>
          <p:cNvPr id="100" name="图片 99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0505" y="3425825"/>
            <a:ext cx="5955030" cy="3432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504055" y="3429635"/>
            <a:ext cx="7372350" cy="34518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标题 1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830580" y="546735"/>
            <a:ext cx="209359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300" normalizeH="0" baseline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j-cs"/>
              </a:defRPr>
            </a:lvl1pPr>
          </a:lstStyle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1367155" y="2558415"/>
            <a:ext cx="1050036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3200"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altLang="en-US" sz="3600">
                <a:latin typeface="黑体" panose="02010609060101010101" charset="-122"/>
                <a:ea typeface="黑体" panose="02010609060101010101" charset="-122"/>
              </a:rPr>
              <a:t>无论你的梦想是做一名医生、一名警察、一名教师，还是你想当发明家、科学家，这些都是了不起的梦想，因为这些梦想都表现出了你想做一个对社会、对国家有用的人，我们祖国正需要各行各业的人来共同努力建设，你的点点滴滴的付出都饱含了你对祖国无限的热爱，因此</a:t>
            </a:r>
            <a:r>
              <a:rPr lang="zh-CN" altLang="en-US" sz="36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你的梦就是----中国梦！</a:t>
            </a:r>
            <a:endParaRPr lang="zh-CN" altLang="en-US" sz="36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367155" y="1247775"/>
            <a:ext cx="67068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习近平主席关于梦想的阐述</a:t>
            </a:r>
            <a:endParaRPr lang="zh-CN" altLang="en-US" sz="40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830580" y="546735"/>
            <a:ext cx="209359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300" normalizeH="0" baseline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j-cs"/>
              </a:defRPr>
            </a:lvl1pPr>
          </a:lstStyle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457" name="直接连接符 41"/>
          <p:cNvCxnSpPr/>
          <p:nvPr>
            <p:custDataLst>
              <p:tags r:id="rId1"/>
            </p:custDataLst>
          </p:nvPr>
        </p:nvCxnSpPr>
        <p:spPr>
          <a:xfrm>
            <a:off x="3370263" y="447675"/>
            <a:ext cx="6270625" cy="0"/>
          </a:xfrm>
          <a:prstGeom prst="line">
            <a:avLst/>
          </a:prstGeom>
          <a:ln w="28575" cmpd="sng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59" name="文本框 4"/>
          <p:cNvSpPr txBox="1"/>
          <p:nvPr>
            <p:custDataLst>
              <p:tags r:id="rId2"/>
            </p:custDataLst>
          </p:nvPr>
        </p:nvSpPr>
        <p:spPr>
          <a:xfrm>
            <a:off x="1919288" y="1844675"/>
            <a:ext cx="4824412" cy="4523105"/>
          </a:xfrm>
          <a:prstGeom prst="rect">
            <a:avLst/>
          </a:prstGeom>
          <a:noFill/>
          <a:ln w="28575" cmpd="thickThin">
            <a:solidFill>
              <a:srgbClr val="709A8C"/>
            </a:solidFill>
            <a:prstDash val="sysDot"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sz="32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中国梦</a:t>
            </a:r>
            <a:r>
              <a:rPr lang="zh-CN" altLang="en-US" sz="3200" b="1">
                <a:latin typeface="华文中宋" panose="02010600040101010101" charset="-122"/>
                <a:ea typeface="华文中宋" panose="02010600040101010101" charset="-122"/>
              </a:rPr>
              <a:t>：实现中华民族伟大复兴。</a:t>
            </a:r>
            <a:endParaRPr lang="en-US" altLang="zh-CN" sz="3200" b="1">
              <a:latin typeface="华文中宋" panose="02010600040101010101" charset="-122"/>
              <a:ea typeface="华文中宋" panose="02010600040101010101" charset="-122"/>
            </a:endParaRPr>
          </a:p>
          <a:p>
            <a:pPr lvl="0"/>
            <a:endParaRPr lang="zh-CN" altLang="en-US" sz="3200" b="1">
              <a:latin typeface="华文中宋" panose="02010600040101010101" charset="-122"/>
              <a:ea typeface="华文中宋" panose="02010600040101010101" charset="-122"/>
            </a:endParaRPr>
          </a:p>
          <a:p>
            <a:pPr lvl="0"/>
            <a:r>
              <a:rPr lang="zh-CN" altLang="en-US" sz="32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基本内涵</a:t>
            </a:r>
            <a:r>
              <a:rPr lang="zh-CN" altLang="en-US" sz="3200" b="1">
                <a:latin typeface="华文中宋" panose="02010600040101010101" charset="-122"/>
                <a:ea typeface="华文中宋" panose="02010600040101010101" charset="-122"/>
              </a:rPr>
              <a:t>：实现国家富强、民族振兴、人民幸福。</a:t>
            </a:r>
            <a:endParaRPr lang="en-US" altLang="zh-CN" sz="3200" b="1">
              <a:latin typeface="华文中宋" panose="02010600040101010101" charset="-122"/>
              <a:ea typeface="华文中宋" panose="02010600040101010101" charset="-122"/>
            </a:endParaRPr>
          </a:p>
          <a:p>
            <a:pPr lvl="0"/>
            <a:endParaRPr lang="en-US" altLang="zh-CN" sz="3200" b="1">
              <a:latin typeface="华文中宋" panose="02010600040101010101" charset="-122"/>
              <a:ea typeface="华文中宋" panose="02010600040101010101" charset="-122"/>
            </a:endParaRPr>
          </a:p>
          <a:p>
            <a:pPr lvl="0"/>
            <a:r>
              <a:rPr lang="zh-CN" altLang="en-US" sz="32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黑体" panose="02010609060101010101" charset="-122"/>
              </a:rPr>
              <a:t>实现途径</a:t>
            </a:r>
            <a:r>
              <a:rPr lang="zh-CN" altLang="en-US" sz="3200" b="1">
                <a:latin typeface="华文中宋" panose="02010600040101010101" charset="-122"/>
                <a:ea typeface="华文中宋" panose="02010600040101010101" charset="-122"/>
                <a:sym typeface="黑体" panose="02010609060101010101" charset="-122"/>
              </a:rPr>
              <a:t>：走中国道路，弘扬中国精神，凝聚中国力量。</a:t>
            </a:r>
            <a:endParaRPr lang="zh-CN" altLang="en-US" sz="3200" b="1"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19460" name="图片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04063" y="2060575"/>
            <a:ext cx="3109912" cy="4200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19461" name="矩形 6"/>
          <p:cNvSpPr/>
          <p:nvPr>
            <p:custDataLst>
              <p:tags r:id="rId5"/>
            </p:custDataLst>
          </p:nvPr>
        </p:nvSpPr>
        <p:spPr>
          <a:xfrm>
            <a:off x="3576955" y="692150"/>
            <a:ext cx="3527425" cy="583565"/>
          </a:xfrm>
          <a:prstGeom prst="rect">
            <a:avLst/>
          </a:prstGeom>
          <a:solidFill>
            <a:srgbClr val="00B0F0"/>
          </a:solidFill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中国梦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的内涵</a:t>
            </a:r>
            <a:r>
              <a:rPr lang="en-US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en-US" altLang="en-US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830580" y="546735"/>
            <a:ext cx="209359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300" normalizeH="0" baseline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j-cs"/>
              </a:defRPr>
            </a:lvl1pPr>
          </a:lstStyle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animBg="1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21"/>
          <a:stretch>
            <a:fillRect/>
          </a:stretch>
        </p:blipFill>
        <p:spPr>
          <a:xfrm rot="10800000">
            <a:off x="9024257" y="0"/>
            <a:ext cx="3153229" cy="6858000"/>
          </a:xfrm>
          <a:prstGeom prst="rect">
            <a:avLst/>
          </a:prstGeom>
        </p:spPr>
      </p:pic>
      <p:pic>
        <p:nvPicPr>
          <p:cNvPr id="61441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04000" y="2255838"/>
            <a:ext cx="3857625" cy="3963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42" name="圆角矩形标注 2"/>
          <p:cNvSpPr/>
          <p:nvPr>
            <p:custDataLst>
              <p:tags r:id="rId5"/>
            </p:custDataLst>
          </p:nvPr>
        </p:nvSpPr>
        <p:spPr>
          <a:xfrm>
            <a:off x="1362075" y="1279525"/>
            <a:ext cx="4370388" cy="2254250"/>
          </a:xfrm>
          <a:prstGeom prst="wedgeRoundRectCallout">
            <a:avLst>
              <a:gd name="adj1" fmla="val 65213"/>
              <a:gd name="adj2" fmla="val 27167"/>
              <a:gd name="adj3" fmla="val 16667"/>
            </a:avLst>
          </a:prstGeom>
          <a:noFill/>
          <a:ln w="25400" cap="flat" cmpd="sng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443" name="文本框 3"/>
          <p:cNvSpPr/>
          <p:nvPr>
            <p:custDataLst>
              <p:tags r:id="rId6"/>
            </p:custDataLst>
          </p:nvPr>
        </p:nvSpPr>
        <p:spPr>
          <a:xfrm>
            <a:off x="1636713" y="1548765"/>
            <a:ext cx="3821112" cy="17157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4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48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怎样才能实现梦想呢？</a:t>
            </a:r>
            <a:endParaRPr lang="zh-CN" altLang="en-US" sz="4800" b="1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830580" y="546735"/>
            <a:ext cx="209359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300" normalizeH="0" baseline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j-cs"/>
              </a:defRPr>
            </a:lvl1pPr>
          </a:lstStyle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6" name="图片 105"/>
          <p:cNvPicPr/>
          <p:nvPr>
            <p:custDataLst>
              <p:tags r:id="rId1"/>
            </p:custDataLst>
          </p:nvPr>
        </p:nvPicPr>
        <p:blipFill>
          <a:blip r:embed="rId2"/>
          <a:srcRect b="4880"/>
          <a:stretch>
            <a:fillRect/>
          </a:stretch>
        </p:blipFill>
        <p:spPr>
          <a:xfrm>
            <a:off x="1559719" y="1413034"/>
            <a:ext cx="9144476" cy="4205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2949893" y="2915920"/>
            <a:ext cx="6468428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第二目：努力就有改变        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</a:t>
            </a:r>
            <a:endParaRPr lang="zh-CN" altLang="en-US" sz="3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830580" y="546735"/>
            <a:ext cx="209359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300" normalizeH="0" baseline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j-cs"/>
              </a:defRPr>
            </a:lvl1pPr>
          </a:lstStyle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</p:spTree>
    <p:custDataLst>
      <p:tags r:id="rId5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r="-8891"/>
          <a:stretch>
            <a:fillRect/>
          </a:stretch>
        </p:blipFill>
        <p:spPr>
          <a:xfrm rot="600000" flipH="1">
            <a:off x="1814513" y="1108075"/>
            <a:ext cx="615950" cy="6477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>
            <a:outerShdw blurRad="50800" dist="38100" dir="8100000" algn="tr">
              <a:srgbClr val="000000">
                <a:alpha val="39998"/>
              </a:srgbClr>
            </a:outerShdw>
          </a:effectLst>
        </p:spPr>
      </p:pic>
      <p:pic>
        <p:nvPicPr>
          <p:cNvPr id="25602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78088" y="2789238"/>
            <a:ext cx="2862262" cy="28956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25603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797550" y="2789238"/>
            <a:ext cx="3776663" cy="28956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25604" name="图片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-11951" b="-6159"/>
          <a:stretch>
            <a:fillRect/>
          </a:stretch>
        </p:blipFill>
        <p:spPr>
          <a:xfrm rot="21420000" flipH="1">
            <a:off x="2166938" y="1454150"/>
            <a:ext cx="746125" cy="7254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>
            <a:outerShdw blurRad="50800" dist="38100" dir="8100000" algn="tr">
              <a:srgbClr val="000000">
                <a:alpha val="39998"/>
              </a:srgbClr>
            </a:outerShdw>
          </a:effectLst>
        </p:spPr>
      </p:pic>
      <p:sp>
        <p:nvSpPr>
          <p:cNvPr id="25605" name="矩形 10"/>
          <p:cNvSpPr/>
          <p:nvPr>
            <p:custDataLst>
              <p:tags r:id="rId9"/>
            </p:custDataLst>
          </p:nvPr>
        </p:nvSpPr>
        <p:spPr>
          <a:xfrm>
            <a:off x="3171497" y="1208678"/>
            <a:ext cx="6925003" cy="641350"/>
          </a:xfrm>
          <a:prstGeom prst="rect">
            <a:avLst/>
          </a:prstGeom>
        </p:spPr>
        <p:txBody>
          <a:bodyPr wrap="square" lIns="87919" tIns="43959" rIns="87919" bIns="43959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600" normalizeH="0" baseline="0" noProof="0">
                <a:ln w="12700">
                  <a:noFill/>
                </a:ln>
                <a:gradFill flip="none" rotWithShape="1">
                  <a:gsLst>
                    <a:gs pos="51000">
                      <a:srgbClr val="C00000"/>
                    </a:gs>
                    <a:gs pos="0">
                      <a:srgbClr val="7030A0"/>
                    </a:gs>
                    <a:gs pos="100000">
                      <a:srgbClr val="FF0000"/>
                    </a:gs>
                  </a:gsLst>
                  <a:lin ang="8100000" scaled="0"/>
                </a:gradFill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+mn-lt"/>
              </a:rPr>
              <a:t>不行动，梦想永远只是梦</a:t>
            </a:r>
            <a:endParaRPr kumimoji="0" lang="zh-CN" altLang="en-US" sz="3600" b="1" i="0" u="none" strike="noStrike" kern="1200" cap="none" spc="600" normalizeH="0" baseline="0" noProof="0">
              <a:ln w="12700">
                <a:noFill/>
              </a:ln>
              <a:gradFill flip="none" rotWithShape="1">
                <a:gsLst>
                  <a:gs pos="51000">
                    <a:srgbClr val="C00000"/>
                  </a:gs>
                  <a:gs pos="0">
                    <a:srgbClr val="7030A0"/>
                  </a:gs>
                  <a:gs pos="100000">
                    <a:srgbClr val="FF0000"/>
                  </a:gs>
                </a:gsLst>
                <a:lin ang="8100000" scaled="0"/>
              </a:gradFill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5606" name="矩形 11"/>
          <p:cNvSpPr/>
          <p:nvPr>
            <p:custDataLst>
              <p:tags r:id="rId10"/>
            </p:custDataLst>
          </p:nvPr>
        </p:nvSpPr>
        <p:spPr>
          <a:xfrm>
            <a:off x="2478088" y="2220913"/>
            <a:ext cx="6882130" cy="4140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rtl="0" eaLnBrk="0" hangingPunct="0">
              <a:buClrTx/>
              <a:buFontTx/>
            </a:pPr>
            <a:r>
              <a:rPr lang="zh-CN" altLang="en-US" sz="2100" b="1"/>
              <a:t>思考：作为青少年，我们应怎样追求和实现自己的梦想？</a:t>
            </a:r>
            <a:endParaRPr lang="zh-CN" altLang="en-US" sz="2100" b="1"/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11"/>
            </p:custDataLst>
          </p:nvPr>
        </p:nvSpPr>
        <p:spPr>
          <a:xfrm>
            <a:off x="830580" y="546735"/>
            <a:ext cx="209359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300" normalizeH="0" baseline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j-cs"/>
              </a:defRPr>
            </a:lvl1pPr>
          </a:lstStyle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300" fill="hold"/>
                                        <p:tgtEl>
                                          <p:spTgt spid="2560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300" fill="hold"/>
                                        <p:tgtEl>
                                          <p:spTgt spid="2560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819807" y="1214626"/>
            <a:ext cx="551793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262626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        2022</a:t>
            </a:r>
            <a:r>
              <a:rPr lang="zh-CN" altLang="en-US" sz="3200">
                <a:solidFill>
                  <a:srgbClr val="262626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年</a:t>
            </a:r>
            <a:r>
              <a:rPr lang="en-US" altLang="zh-CN" sz="3200">
                <a:solidFill>
                  <a:srgbClr val="262626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7</a:t>
            </a:r>
            <a:r>
              <a:rPr lang="zh-CN" altLang="en-US" sz="3200">
                <a:solidFill>
                  <a:srgbClr val="262626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月</a:t>
            </a:r>
            <a:r>
              <a:rPr lang="en-US" altLang="zh-CN" sz="3200">
                <a:solidFill>
                  <a:srgbClr val="262626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21</a:t>
            </a:r>
            <a:r>
              <a:rPr lang="zh-CN" altLang="en-US" sz="3200" b="0" i="0">
                <a:solidFill>
                  <a:srgbClr val="262626"/>
                </a:solidFill>
                <a:effectLst/>
                <a:latin typeface="华文行楷" panose="02010800040101010101" pitchFamily="2" charset="-122"/>
                <a:ea typeface="华文行楷" panose="02010800040101010101" pitchFamily="2" charset="-122"/>
              </a:rPr>
              <a:t>日，重庆江池镇，一名</a:t>
            </a:r>
            <a:r>
              <a:rPr lang="en-US" altLang="zh-CN" sz="3200" b="0" i="0">
                <a:solidFill>
                  <a:srgbClr val="262626"/>
                </a:solidFill>
                <a:effectLst/>
                <a:latin typeface="华文行楷" panose="02010800040101010101" pitchFamily="2" charset="-122"/>
                <a:ea typeface="华文行楷" panose="02010800040101010101" pitchFamily="2" charset="-122"/>
              </a:rPr>
              <a:t>12</a:t>
            </a:r>
            <a:r>
              <a:rPr lang="zh-CN" altLang="en-US" sz="3200" b="0" i="0">
                <a:solidFill>
                  <a:srgbClr val="262626"/>
                </a:solidFill>
                <a:effectLst/>
                <a:latin typeface="华文行楷" panose="02010800040101010101" pitchFamily="2" charset="-122"/>
                <a:ea typeface="华文行楷" panose="02010800040101010101" pitchFamily="2" charset="-122"/>
              </a:rPr>
              <a:t>岁的男孩</a:t>
            </a:r>
            <a:r>
              <a:rPr lang="zh-CN" altLang="en-US" sz="3200" b="1" i="0">
                <a:solidFill>
                  <a:srgbClr val="FF0000"/>
                </a:solidFill>
                <a:effectLst/>
                <a:latin typeface="华文行楷" panose="02010800040101010101" pitchFamily="2" charset="-122"/>
                <a:ea typeface="华文行楷" panose="02010800040101010101" pitchFamily="2" charset="-122"/>
              </a:rPr>
              <a:t>每天</a:t>
            </a:r>
            <a:r>
              <a:rPr lang="zh-CN" altLang="en-US" sz="3200" b="0" i="0">
                <a:solidFill>
                  <a:srgbClr val="262626"/>
                </a:solidFill>
                <a:effectLst/>
                <a:latin typeface="华文行楷" panose="02010800040101010101" pitchFamily="2" charset="-122"/>
                <a:ea typeface="华文行楷" panose="02010800040101010101" pitchFamily="2" charset="-122"/>
              </a:rPr>
              <a:t>在家门口</a:t>
            </a:r>
            <a:r>
              <a:rPr lang="zh-CN" altLang="en-US" sz="3200" b="1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练习踢正步、站军姿、升国旗。</a:t>
            </a:r>
            <a:r>
              <a:rPr lang="zh-CN" altLang="en-US" sz="3200" b="0" i="0">
                <a:solidFill>
                  <a:srgbClr val="262626"/>
                </a:solidFill>
                <a:effectLst/>
                <a:latin typeface="华文行楷" panose="02010800040101010101" pitchFamily="2" charset="-122"/>
                <a:ea typeface="华文行楷" panose="02010800040101010101" pitchFamily="2" charset="-122"/>
              </a:rPr>
              <a:t>拍摄者介绍，男孩</a:t>
            </a:r>
            <a:r>
              <a:rPr lang="zh-CN" altLang="en-US" sz="3200" b="0" i="0" u="sng">
                <a:solidFill>
                  <a:srgbClr val="FF0000"/>
                </a:solidFill>
                <a:effectLst/>
                <a:latin typeface="华文行楷" panose="02010800040101010101" pitchFamily="2" charset="-122"/>
                <a:ea typeface="华文行楷" panose="02010800040101010101" pitchFamily="2" charset="-122"/>
              </a:rPr>
              <a:t>自己用竹竿当旗杆</a:t>
            </a:r>
            <a:r>
              <a:rPr lang="zh-CN" altLang="en-US" sz="3200" b="0" i="0">
                <a:solidFill>
                  <a:srgbClr val="262626"/>
                </a:solidFill>
                <a:effectLst/>
                <a:latin typeface="华文行楷" panose="02010800040101010101" pitchFamily="2" charset="-122"/>
                <a:ea typeface="华文行楷" panose="02010800040101010101" pitchFamily="2" charset="-122"/>
              </a:rPr>
              <a:t>，</a:t>
            </a:r>
            <a:r>
              <a:rPr lang="zh-CN" altLang="en-US" sz="3200" b="1" u="sng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每天早上升旗、晚上降旗</a:t>
            </a:r>
            <a:r>
              <a:rPr lang="zh-CN" altLang="en-US" sz="3200" b="0" i="0" u="sng">
                <a:solidFill>
                  <a:srgbClr val="262626"/>
                </a:solidFill>
                <a:effectLst/>
                <a:latin typeface="华文行楷" panose="02010800040101010101" pitchFamily="2" charset="-122"/>
                <a:ea typeface="华文行楷" panose="02010800040101010101" pitchFamily="2" charset="-122"/>
              </a:rPr>
              <a:t>，</a:t>
            </a:r>
            <a:r>
              <a:rPr lang="zh-CN" altLang="en-US" sz="3200" b="0" i="0">
                <a:solidFill>
                  <a:srgbClr val="262626"/>
                </a:solidFill>
                <a:effectLst/>
                <a:latin typeface="华文行楷" panose="02010800040101010101" pitchFamily="2" charset="-122"/>
                <a:ea typeface="华文行楷" panose="02010800040101010101" pitchFamily="2" charset="-122"/>
              </a:rPr>
              <a:t>还带动周围的小孩一起踢正步，给他们训练军姿，他的</a:t>
            </a:r>
            <a:r>
              <a:rPr lang="zh-CN" altLang="en-US" sz="3200" b="1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梦想是去参军当兵</a:t>
            </a:r>
            <a:r>
              <a:rPr lang="zh-CN" altLang="en-US" sz="3200" b="0" i="0">
                <a:solidFill>
                  <a:srgbClr val="262626"/>
                </a:solidFill>
                <a:effectLst/>
                <a:latin typeface="华文行楷" panose="02010800040101010101" pitchFamily="2" charset="-122"/>
                <a:ea typeface="华文行楷" panose="02010800040101010101" pitchFamily="2" charset="-122"/>
              </a:rPr>
              <a:t>。</a:t>
            </a:r>
            <a:endParaRPr lang="en-US" altLang="zh-CN" sz="3200" b="0" i="0">
              <a:solidFill>
                <a:srgbClr val="262626"/>
              </a:solidFill>
              <a:effectLst/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3200" b="0" i="0">
                <a:solidFill>
                  <a:srgbClr val="262626"/>
                </a:solidFill>
                <a:effectLst/>
                <a:latin typeface="华文行楷" panose="02010800040101010101" pitchFamily="2" charset="-122"/>
                <a:ea typeface="华文行楷" panose="02010800040101010101" pitchFamily="2" charset="-122"/>
              </a:rPr>
              <a:t>       网友表示：加油少年，定能圆梦！ ​</a:t>
            </a:r>
            <a:endParaRPr lang="zh-CN" altLang="en-US" sz="320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726622" y="698484"/>
            <a:ext cx="5020754" cy="573384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830580" y="546735"/>
            <a:ext cx="209359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300" normalizeH="0" baseline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j-cs"/>
              </a:defRPr>
            </a:lvl1pPr>
          </a:lstStyle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5340" y="539115"/>
            <a:ext cx="3446780" cy="705485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单元知识结构图</a:t>
            </a:r>
            <a:endParaRPr lang="zh-CN" altLang="en-US" dirty="0"/>
          </a:p>
        </p:txBody>
      </p:sp>
      <p:pic>
        <p:nvPicPr>
          <p:cNvPr id="3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623695" y="1244600"/>
            <a:ext cx="8263255" cy="548830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3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矩形 3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00881" y="5765933"/>
            <a:ext cx="8874639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800" b="1" smtClean="0">
                <a:latin typeface="+mj-ea"/>
                <a:ea typeface="+mj-ea"/>
              </a:rPr>
              <a:t>请你来</a:t>
            </a:r>
            <a:r>
              <a:rPr lang="zh-CN" altLang="en-US" sz="2800" b="1" smtClean="0">
                <a:latin typeface="+mj-ea"/>
              </a:rPr>
              <a:t>辨析</a:t>
            </a:r>
            <a:r>
              <a:rPr lang="zh-CN" altLang="en-US" sz="2800" b="1" smtClean="0">
                <a:latin typeface="+mj-ea"/>
                <a:ea typeface="+mj-ea"/>
              </a:rPr>
              <a:t>关于“梦想与现实”的以上几种观点</a:t>
            </a:r>
            <a:endParaRPr lang="zh-CN" altLang="en-US" sz="2800" b="1">
              <a:latin typeface="+mj-ea"/>
              <a:ea typeface="+mj-ea"/>
            </a:endParaRPr>
          </a:p>
        </p:txBody>
      </p:sp>
      <p:grpSp>
        <p:nvGrpSpPr>
          <p:cNvPr id="2" name="组合 34"/>
          <p:cNvGrpSpPr/>
          <p:nvPr>
            <p:custDataLst>
              <p:tags r:id="rId2"/>
            </p:custDataLst>
          </p:nvPr>
        </p:nvGrpSpPr>
        <p:grpSpPr>
          <a:xfrm rot="-941537">
            <a:off x="602669" y="3936272"/>
            <a:ext cx="4021137" cy="1282700"/>
            <a:chOff x="307746" y="3008797"/>
            <a:chExt cx="4020415" cy="1283020"/>
          </a:xfrm>
        </p:grpSpPr>
        <p:sp>
          <p:nvSpPr>
            <p:cNvPr id="27666" name="矩形 27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1673332" y="3234705"/>
              <a:ext cx="2654829" cy="831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altLang="en-US" sz="2000" b="1">
                  <a:latin typeface="楷体" panose="02010609060101010101" pitchFamily="49" charset="-122"/>
                  <a:ea typeface="楷体" panose="02010609060101010101" pitchFamily="49" charset="-122"/>
                </a:rPr>
                <a:t>梦想与现实是平行线</a:t>
              </a:r>
              <a:r>
                <a:rPr lang="zh-CN" altLang="en-US" sz="2000" b="1" smtClean="0">
                  <a:latin typeface="楷体" panose="02010609060101010101" pitchFamily="49" charset="-122"/>
                  <a:ea typeface="楷体" panose="02010609060101010101" pitchFamily="49" charset="-122"/>
                </a:rPr>
                <a:t>，永远无法相交。</a:t>
              </a:r>
              <a:endParaRPr lang="zh-CN" altLang="en-US" sz="20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65542" name="Picture 6" descr="C:\Documents and Settings\Administrator\Application Data\2345Pinyin\pic_face_tool\34\100134.jp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7746" y="3008797"/>
              <a:ext cx="1283019" cy="128302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组合 37"/>
          <p:cNvGrpSpPr/>
          <p:nvPr>
            <p:custDataLst>
              <p:tags r:id="rId6"/>
            </p:custDataLst>
          </p:nvPr>
        </p:nvGrpSpPr>
        <p:grpSpPr>
          <a:xfrm rot="550656">
            <a:off x="7581770" y="3517097"/>
            <a:ext cx="3843337" cy="1725612"/>
            <a:chOff x="7876451" y="3049966"/>
            <a:chExt cx="3842161" cy="1726475"/>
          </a:xfrm>
        </p:grpSpPr>
        <p:sp>
          <p:nvSpPr>
            <p:cNvPr id="27664" name="矩形 2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876451" y="3553944"/>
              <a:ext cx="2129527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altLang="en-US" sz="2000" b="1">
                  <a:latin typeface="楷体" panose="02010609060101010101" pitchFamily="49" charset="-122"/>
                  <a:ea typeface="楷体" panose="02010609060101010101" pitchFamily="49" charset="-122"/>
                </a:rPr>
                <a:t>总有一个梦想会在实现中开花。</a:t>
              </a:r>
              <a:endParaRPr lang="zh-CN" altLang="en-US" sz="20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65546" name="Picture 10" descr="C:\Documents and Settings\Administrator\Application Data\2345Pinyin\pic_face_tool\41\410641.jp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92138" y="3049966"/>
              <a:ext cx="1726474" cy="172647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组合 36"/>
          <p:cNvGrpSpPr/>
          <p:nvPr>
            <p:custDataLst>
              <p:tags r:id="rId10"/>
            </p:custDataLst>
          </p:nvPr>
        </p:nvGrpSpPr>
        <p:grpSpPr>
          <a:xfrm rot="-480881">
            <a:off x="7660567" y="1386914"/>
            <a:ext cx="4038600" cy="1671638"/>
            <a:chOff x="7639739" y="1225274"/>
            <a:chExt cx="4037655" cy="1671416"/>
          </a:xfrm>
        </p:grpSpPr>
        <p:sp>
          <p:nvSpPr>
            <p:cNvPr id="27662" name="矩形 29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7639739" y="1657836"/>
              <a:ext cx="2352399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altLang="en-US" sz="2000" b="1">
                  <a:latin typeface="楷体" panose="02010609060101010101" pitchFamily="49" charset="-122"/>
                  <a:ea typeface="楷体" panose="02010609060101010101" pitchFamily="49" charset="-122"/>
                </a:rPr>
                <a:t>梦想即使实现不了，也能引领方向。</a:t>
              </a:r>
              <a:endParaRPr lang="zh-CN" altLang="en-US" sz="20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65548" name="Picture 12" descr="C:\Documents and Settings\Administrator\Application Data\2345Pinyin\pic_face_tool\44\104644.gif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13"/>
            <a:stretch>
              <a:fillRect/>
            </a:stretch>
          </p:blipFill>
          <p:spPr bwMode="auto">
            <a:xfrm>
              <a:off x="10005978" y="1225274"/>
              <a:ext cx="1671416" cy="167141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组合 35"/>
          <p:cNvGrpSpPr/>
          <p:nvPr>
            <p:custDataLst>
              <p:tags r:id="rId14"/>
            </p:custDataLst>
          </p:nvPr>
        </p:nvGrpSpPr>
        <p:grpSpPr>
          <a:xfrm>
            <a:off x="5201883" y="2071781"/>
            <a:ext cx="1839913" cy="2816225"/>
            <a:chOff x="4894707" y="2073334"/>
            <a:chExt cx="1838954" cy="2815586"/>
          </a:xfrm>
        </p:grpSpPr>
        <p:sp>
          <p:nvSpPr>
            <p:cNvPr id="27660" name="矩形 30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5049078" y="2073334"/>
              <a:ext cx="1530212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altLang="en-US" sz="2000" b="1">
                  <a:latin typeface="楷体" panose="02010609060101010101" pitchFamily="49" charset="-122"/>
                  <a:ea typeface="楷体" panose="02010609060101010101" pitchFamily="49" charset="-122"/>
                </a:rPr>
                <a:t>现实常常会把梦想打败。</a:t>
              </a:r>
              <a:endParaRPr lang="zh-CN" altLang="en-US" sz="20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65551" name="Picture 15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894707" y="3049966"/>
              <a:ext cx="1838954" cy="183895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组合 33"/>
          <p:cNvGrpSpPr/>
          <p:nvPr>
            <p:custDataLst>
              <p:tags r:id="rId18"/>
            </p:custDataLst>
          </p:nvPr>
        </p:nvGrpSpPr>
        <p:grpSpPr>
          <a:xfrm rot="441441">
            <a:off x="213603" y="1538512"/>
            <a:ext cx="4548187" cy="1228725"/>
            <a:chOff x="55563" y="1459253"/>
            <a:chExt cx="4546918" cy="1228162"/>
          </a:xfrm>
        </p:grpSpPr>
        <p:sp>
          <p:nvSpPr>
            <p:cNvPr id="27658" name="矩形 26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1633379" y="1645484"/>
              <a:ext cx="2969102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altLang="en-US" sz="2000" b="1">
                  <a:latin typeface="楷体" panose="02010609060101010101" pitchFamily="49" charset="-122"/>
                  <a:ea typeface="楷体" panose="02010609060101010101" pitchFamily="49" charset="-122"/>
                </a:rPr>
                <a:t>从小努力</a:t>
              </a:r>
              <a:r>
                <a:rPr lang="zh-CN" altLang="en-US" sz="2000" b="1" smtClean="0">
                  <a:latin typeface="楷体" panose="02010609060101010101" pitchFamily="49" charset="-122"/>
                  <a:ea typeface="楷体" panose="02010609060101010101" pitchFamily="49" charset="-122"/>
                </a:rPr>
                <a:t>，经过</a:t>
              </a:r>
              <a:r>
                <a:rPr lang="zh-CN" altLang="en-US" sz="2000" b="1">
                  <a:latin typeface="楷体" panose="02010609060101010101" pitchFamily="49" charset="-122"/>
                  <a:ea typeface="楷体" panose="02010609060101010101" pitchFamily="49" charset="-122"/>
                </a:rPr>
                <a:t>长时间的奋斗，梦想才能实现。</a:t>
              </a:r>
              <a:endParaRPr lang="zh-CN" altLang="en-US" sz="20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65552" name="Picture 16"/>
            <p:cNvPicPr>
              <a:picLocks noChangeAspect="1" noChangeArrowheads="1"/>
            </p:cNvPicPr>
            <p:nvPr>
              <p:custDataLst>
                <p:tags r:id="rId20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563" y="1459253"/>
              <a:ext cx="1535202" cy="122816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" name="文本框 2"/>
          <p:cNvSpPr txBox="1"/>
          <p:nvPr>
            <p:custDataLst>
              <p:tags r:id="rId22"/>
            </p:custDataLst>
          </p:nvPr>
        </p:nvSpPr>
        <p:spPr>
          <a:xfrm>
            <a:off x="3294063" y="605851"/>
            <a:ext cx="2492991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600" b="1" smtClean="0">
                <a:ln w="31750">
                  <a:solidFill>
                    <a:schemeClr val="bg1"/>
                  </a:solidFill>
                </a:ln>
                <a:solidFill>
                  <a:srgbClr val="28B8D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探究与分享</a:t>
            </a:r>
            <a:endParaRPr lang="zh-CN" altLang="en-US" sz="3600" b="1">
              <a:ln w="31750">
                <a:solidFill>
                  <a:schemeClr val="bg1"/>
                </a:solidFill>
              </a:ln>
              <a:solidFill>
                <a:srgbClr val="28B8D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7" name="标题 1"/>
          <p:cNvSpPr>
            <a:spLocks noGrp="1"/>
          </p:cNvSpPr>
          <p:nvPr>
            <p:custDataLst>
              <p:tags r:id="rId23"/>
            </p:custDataLst>
          </p:nvPr>
        </p:nvSpPr>
        <p:spPr>
          <a:xfrm>
            <a:off x="830580" y="546735"/>
            <a:ext cx="209359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300" normalizeH="0" baseline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j-cs"/>
              </a:defRPr>
            </a:lvl1pPr>
          </a:lstStyle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323851" y="1165013"/>
            <a:ext cx="11544300" cy="569277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70C0"/>
            </a:solidFill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（</a:t>
            </a: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1</a:t>
            </a: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）</a:t>
            </a: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“</a:t>
            </a: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从小努力，经过长时间的奋斗，梦想才能实现”是正确的。</a:t>
            </a:r>
            <a:endParaRPr kumimoji="0" lang="en-US" altLang="zh-CN" sz="28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          </a:t>
            </a: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实现梦想要有实际行动，需要付出艰苦的努力，努力是梦想与现实之间的桥梁。</a:t>
            </a:r>
            <a:endParaRPr kumimoji="0" lang="en-US" altLang="zh-CN" sz="28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（</a:t>
            </a: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2</a:t>
            </a: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）</a:t>
            </a: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“</a:t>
            </a: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梦想与现实是平行线，永远无法相交”是错误的。</a:t>
            </a:r>
            <a:endParaRPr kumimoji="0" lang="en-US" altLang="zh-CN" sz="2800" b="1" i="0" u="none" strike="noStrike" kern="1200" cap="none" spc="0" normalizeH="0" baseline="0" noProof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     </a:t>
            </a: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看到了理想与现实的差距，没有认识到经过努力奋斗，梦想是可以实现的。</a:t>
            </a:r>
            <a:endParaRPr kumimoji="0" lang="en-US" altLang="zh-CN" sz="28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（</a:t>
            </a: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3</a:t>
            </a: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）</a:t>
            </a: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“</a:t>
            </a: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梦想即使实现不了，也能引领方向”的观点是正确的。</a:t>
            </a:r>
            <a:endParaRPr kumimoji="0" lang="en-US" altLang="zh-CN" sz="28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          </a:t>
            </a: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梦想能不断激发生命的热情和勇气，让生活更有色彩。有梦想，就有希望。</a:t>
            </a:r>
            <a:endParaRPr kumimoji="0" lang="en-US" altLang="zh-CN" sz="28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（</a:t>
            </a: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4</a:t>
            </a: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）</a:t>
            </a: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“</a:t>
            </a: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现实常常会把梦想打败”的观点是正确的。</a:t>
            </a:r>
            <a:endParaRPr kumimoji="0" lang="en-US" altLang="zh-CN" sz="28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           </a:t>
            </a: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认识到了理想与现实之间的差距，梦想不一定能完全实现。</a:t>
            </a:r>
            <a:endParaRPr kumimoji="0" lang="en-US" altLang="zh-CN" sz="28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（</a:t>
            </a: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5</a:t>
            </a: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）</a:t>
            </a: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“</a:t>
            </a: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总有一个梦想会在现实中开花”是正确的。</a:t>
            </a:r>
            <a:endParaRPr kumimoji="0" lang="en-US" altLang="zh-CN" sz="28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      梦想与现实之间是有差距的，但经过努力，梦想是可以实现的。</a:t>
            </a: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+mn-ea"/>
              <a:cs typeface="+mn-cs"/>
            </a:endParaRPr>
          </a:p>
        </p:txBody>
      </p:sp>
      <p:sp>
        <p:nvSpPr>
          <p:cNvPr id="24578" name="WordArt 5"/>
          <p:cNvSpPr>
            <a:spLocks noTextEdit="1"/>
          </p:cNvSpPr>
          <p:nvPr>
            <p:custDataLst>
              <p:tags r:id="rId2"/>
            </p:custDataLst>
          </p:nvPr>
        </p:nvSpPr>
        <p:spPr>
          <a:xfrm>
            <a:off x="3066415" y="615950"/>
            <a:ext cx="1933575" cy="4279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50000"/>
          </a:bodyPr>
          <a:lstStyle/>
          <a:p>
            <a:pPr algn="ctr" eaLnBrk="0" hangingPunct="0"/>
            <a:r>
              <a:rPr lang="zh-CN" altLang="en-US" sz="3600" b="1">
                <a:ln w="19050" cap="flat" cmpd="sng">
                  <a:solidFill>
                    <a:srgbClr val="99CCFF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+mn-ea"/>
                <a:ea typeface="+mn-ea"/>
              </a:rPr>
              <a:t>观点辨析</a:t>
            </a:r>
            <a:endParaRPr lang="zh-CN" altLang="en-US" sz="3600" b="1">
              <a:ln w="19050" cap="flat" cmpd="sng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+mn-ea"/>
              <a:ea typeface="+mn-ea"/>
            </a:endParaRPr>
          </a:p>
        </p:txBody>
      </p:sp>
      <p:sp>
        <p:nvSpPr>
          <p:cNvPr id="39" name="矩形 38"/>
          <p:cNvSpPr/>
          <p:nvPr>
            <p:custDataLst>
              <p:tags r:id="rId3"/>
            </p:custDataLst>
          </p:nvPr>
        </p:nvSpPr>
        <p:spPr>
          <a:xfrm>
            <a:off x="1394884" y="2722033"/>
            <a:ext cx="9469967" cy="18167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mpd="sng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735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+mn-cs"/>
              </a:rPr>
              <a:t>少年有梦，不应止于心动，更在于行动。不懈地追梦、圆梦才能改变生活，改变我们自己。努力，是梦想与现实之间的桥梁。</a:t>
            </a:r>
            <a:endParaRPr kumimoji="0" lang="zh-CN" altLang="en-US" sz="3735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anose="02010600040101010101" charset="-122"/>
              <a:ea typeface="华文楷体" panose="02010600040101010101" charset="-122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830580" y="546735"/>
            <a:ext cx="209359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300" normalizeH="0" baseline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j-cs"/>
              </a:defRPr>
            </a:lvl1pPr>
          </a:lstStyle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组合 3"/>
          <p:cNvGrpSpPr/>
          <p:nvPr>
            <p:custDataLst>
              <p:tags r:id="rId1"/>
            </p:custDataLst>
          </p:nvPr>
        </p:nvGrpSpPr>
        <p:grpSpPr>
          <a:xfrm>
            <a:off x="7423468" y="2134235"/>
            <a:ext cx="3806825" cy="3113088"/>
            <a:chOff x="-172" y="4934"/>
            <a:chExt cx="5115" cy="3647"/>
          </a:xfrm>
        </p:grpSpPr>
        <p:pic>
          <p:nvPicPr>
            <p:cNvPr id="27650" name="图片 1" descr="ced1f608ec3441e018e9d6a3e049fb76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-172" y="5191"/>
              <a:ext cx="4798" cy="3391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  <p:pic>
          <p:nvPicPr>
            <p:cNvPr id="27651" name="Picture 5" descr="200871793318288_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-2217" b="68469"/>
            <a:stretch>
              <a:fillRect/>
            </a:stretch>
          </p:blipFill>
          <p:spPr>
            <a:xfrm>
              <a:off x="3469" y="4934"/>
              <a:ext cx="1474" cy="794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</p:grpSp>
      <p:sp>
        <p:nvSpPr>
          <p:cNvPr id="27652" name="文本框 59"/>
          <p:cNvSpPr txBox="1"/>
          <p:nvPr>
            <p:custDataLst>
              <p:tags r:id="rId6"/>
            </p:custDataLst>
          </p:nvPr>
        </p:nvSpPr>
        <p:spPr>
          <a:xfrm>
            <a:off x="1922621" y="1415256"/>
            <a:ext cx="3616166" cy="645160"/>
          </a:xfrm>
          <a:prstGeom prst="rect">
            <a:avLst/>
          </a:prstGeom>
          <a:noFill/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indent="0" rtl="0" fontAlgn="base" hangingPunct="0">
              <a:buClrTx/>
              <a:buFont typeface="Wingdings" panose="05000000000000000000" pitchFamily="2" charset="2"/>
            </a:pPr>
            <a:r>
              <a:rPr lang="en-US" altLang="zh-CN" sz="3600" b="1" spc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600" b="1" spc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努力的含义</a:t>
            </a:r>
            <a:endParaRPr lang="zh-CN" altLang="en-US" sz="3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7653" name="直接连接符 220"/>
          <p:cNvCxnSpPr/>
          <p:nvPr>
            <p:custDataLst>
              <p:tags r:id="rId7"/>
            </p:custDataLst>
          </p:nvPr>
        </p:nvCxnSpPr>
        <p:spPr>
          <a:xfrm>
            <a:off x="2325688" y="2452688"/>
            <a:ext cx="357663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4" name="文本框 4"/>
          <p:cNvSpPr txBox="1"/>
          <p:nvPr>
            <p:custDataLst>
              <p:tags r:id="rId8"/>
            </p:custDataLst>
          </p:nvPr>
        </p:nvSpPr>
        <p:spPr>
          <a:xfrm>
            <a:off x="801370" y="2845435"/>
            <a:ext cx="6771640" cy="241744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12700" lvl="0" indent="0">
              <a:lnSpc>
                <a:spcPct val="135000"/>
              </a:lnSpc>
            </a:pPr>
            <a:r>
              <a:rPr lang="zh-CN" altLang="en-US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努力，是一种生活态度，</a:t>
            </a:r>
            <a:endParaRPr lang="zh-CN" altLang="en-US" sz="28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marL="12700" lvl="0" indent="0">
              <a:lnSpc>
                <a:spcPct val="135000"/>
              </a:lnSpc>
            </a:pPr>
            <a:r>
              <a:rPr lang="zh-CN" altLang="en-US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是一种不服输的坚忍和失败后从头再来的</a:t>
            </a:r>
            <a:endParaRPr lang="zh-CN" altLang="en-US" sz="28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marL="12700" lvl="0" indent="0">
              <a:lnSpc>
                <a:spcPct val="135000"/>
              </a:lnSpc>
            </a:pPr>
            <a:r>
              <a:rPr lang="zh-CN" altLang="en-US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勇气，是对自我的坚定信念和对美好的不</a:t>
            </a:r>
            <a:endParaRPr lang="zh-CN" altLang="en-US" sz="28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 marL="12700" lvl="0" indent="0">
              <a:lnSpc>
                <a:spcPct val="135000"/>
              </a:lnSpc>
            </a:pPr>
            <a:r>
              <a:rPr lang="zh-CN" altLang="en-US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懈追求。</a:t>
            </a:r>
            <a:endParaRPr lang="zh-CN" altLang="en-US" sz="28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830580" y="546735"/>
            <a:ext cx="209359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300" normalizeH="0" baseline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j-cs"/>
              </a:defRPr>
            </a:lvl1pPr>
          </a:lstStyle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图片 1" descr="timg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5400" y="1419860"/>
            <a:ext cx="11921067" cy="522054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左中括号 9"/>
          <p:cNvSpPr/>
          <p:nvPr>
            <p:custDataLst>
              <p:tags r:id="rId3"/>
            </p:custDataLst>
          </p:nvPr>
        </p:nvSpPr>
        <p:spPr>
          <a:xfrm rot="5400000">
            <a:off x="5234940" y="621453"/>
            <a:ext cx="677333" cy="5615093"/>
          </a:xfrm>
          <a:prstGeom prst="leftBracket">
            <a:avLst>
              <a:gd name="adj" fmla="val 0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1611207" y="1673860"/>
            <a:ext cx="8144087" cy="7480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4265" b="1">
                <a:latin typeface="微软雅黑" panose="020B0503020204020204" pitchFamily="34" charset="-122"/>
                <a:ea typeface="微软雅黑" panose="020B0503020204020204" pitchFamily="34" charset="-122"/>
              </a:rPr>
              <a:t>努力，是梦想与现实之间的桥梁。</a:t>
            </a:r>
            <a:endParaRPr lang="zh-CN" altLang="en-US" sz="4265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830580" y="546735"/>
            <a:ext cx="209359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300" normalizeH="0" baseline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j-cs"/>
              </a:defRPr>
            </a:lvl1pPr>
          </a:lstStyle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bldLvl="0" animBg="1"/>
      <p:bldP spid="10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21"/>
          <a:stretch>
            <a:fillRect/>
          </a:stretch>
        </p:blipFill>
        <p:spPr>
          <a:xfrm rot="10800000">
            <a:off x="9038862" y="0"/>
            <a:ext cx="3153229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410970" y="1306195"/>
            <a:ext cx="936942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-342900" fontAlgn="auto">
              <a:lnSpc>
                <a:spcPct val="150000"/>
              </a:lnSpc>
              <a:buFontTx/>
              <a:buNone/>
            </a:pPr>
            <a:r>
              <a:rPr lang="zh-CN" altLang="en-US" sz="3600">
                <a:solidFill>
                  <a:srgbClr val="080808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</a:t>
            </a:r>
            <a:r>
              <a:rPr lang="en-US" altLang="zh-CN" sz="3600">
                <a:solidFill>
                  <a:srgbClr val="080808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sz="3600">
                <a:solidFill>
                  <a:srgbClr val="080808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</a:t>
            </a:r>
            <a:r>
              <a:rPr lang="zh-CN" altLang="zh-CN" sz="3600">
                <a:solidFill>
                  <a:srgbClr val="080808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努力是实现梦想与现实之间的桥梁。</a:t>
            </a:r>
            <a:endParaRPr lang="zh-CN" altLang="zh-CN" sz="36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-342900" fontAlgn="auto">
              <a:lnSpc>
                <a:spcPct val="150000"/>
              </a:lnSpc>
              <a:buFontTx/>
              <a:buNone/>
            </a:pPr>
            <a:r>
              <a:rPr lang="zh-CN" altLang="en-US" sz="3600">
                <a:solidFill>
                  <a:srgbClr val="080808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</a:t>
            </a:r>
            <a:r>
              <a:rPr lang="en-US" altLang="zh-CN" sz="3600">
                <a:solidFill>
                  <a:srgbClr val="080808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sz="3600">
                <a:solidFill>
                  <a:srgbClr val="080808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</a:t>
            </a:r>
            <a:r>
              <a:rPr lang="zh-CN" altLang="zh-CN" sz="3600">
                <a:solidFill>
                  <a:srgbClr val="080808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努力，是一种生活态度，是一种不服输的坚韧和失败后从头再来的勇气。</a:t>
            </a:r>
            <a:endParaRPr lang="zh-CN" altLang="zh-CN" sz="36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-342900" fontAlgn="auto">
              <a:lnSpc>
                <a:spcPct val="150000"/>
              </a:lnSpc>
              <a:buFontTx/>
              <a:buNone/>
            </a:pPr>
            <a:r>
              <a:rPr lang="zh-CN" altLang="en-US" sz="3600">
                <a:solidFill>
                  <a:srgbClr val="080808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</a:t>
            </a:r>
            <a:r>
              <a:rPr lang="en-US" altLang="zh-CN" sz="3600">
                <a:solidFill>
                  <a:srgbClr val="080808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</a:t>
            </a:r>
            <a:r>
              <a:rPr lang="zh-CN" altLang="en-US" sz="3600">
                <a:solidFill>
                  <a:srgbClr val="080808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</a:t>
            </a:r>
            <a:r>
              <a:rPr lang="zh-CN" altLang="zh-CN" sz="3600">
                <a:solidFill>
                  <a:srgbClr val="080808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努力，是对自我的坚定信念和对美好的不懈追求。</a:t>
            </a:r>
            <a:endParaRPr lang="zh-CN" altLang="en-US" sz="36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2942590" y="492125"/>
            <a:ext cx="67900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rgbClr val="CE920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Malgun Gothic Semilight" panose="020B0502040204020203" pitchFamily="34" charset="-122"/>
              </a:rPr>
              <a:t> </a:t>
            </a:r>
            <a:r>
              <a:rPr lang="zh-CN" sz="4000" b="1">
                <a:solidFill>
                  <a:srgbClr val="CE920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Malgun Gothic Semilight" panose="020B0502040204020203" pitchFamily="34" charset="-122"/>
              </a:rPr>
              <a:t>为什么要努力？</a:t>
            </a:r>
            <a:endParaRPr lang="zh-CN" sz="4000" b="1">
              <a:solidFill>
                <a:srgbClr val="CE920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Malgun Gothic Semilight" panose="020B0502040204020203" pitchFamily="34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243156" y="5174919"/>
            <a:ext cx="1171268" cy="1171268"/>
          </a:xfrm>
          <a:prstGeom prst="rect">
            <a:avLst/>
          </a:prstGeom>
        </p:spPr>
      </p:pic>
      <p:pic>
        <p:nvPicPr>
          <p:cNvPr id="14" name="图形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544001" y="241811"/>
            <a:ext cx="847725" cy="847725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830580" y="546735"/>
            <a:ext cx="209359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300" normalizeH="0" baseline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j-cs"/>
              </a:defRPr>
            </a:lvl1pPr>
          </a:lstStyle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3" name="组合 7"/>
          <p:cNvGrpSpPr/>
          <p:nvPr>
            <p:custDataLst>
              <p:tags r:id="rId1"/>
            </p:custDataLst>
          </p:nvPr>
        </p:nvGrpSpPr>
        <p:grpSpPr>
          <a:xfrm>
            <a:off x="2367915" y="576898"/>
            <a:ext cx="8474075" cy="2043112"/>
            <a:chOff x="0" y="0"/>
            <a:chExt cx="11901" cy="4248"/>
          </a:xfrm>
        </p:grpSpPr>
        <p:sp>
          <p:nvSpPr>
            <p:cNvPr id="28674" name="圆角矩形 6"/>
            <p:cNvSpPr/>
            <p:nvPr>
              <p:custDataLst>
                <p:tags r:id="rId2"/>
              </p:custDataLst>
            </p:nvPr>
          </p:nvSpPr>
          <p:spPr>
            <a:xfrm>
              <a:off x="0" y="0"/>
              <a:ext cx="11901" cy="4248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 anchorCtr="0"/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 algn="ctr" eaLnBrk="0" hangingPunct="0"/>
              <a:endParaRPr lang="zh-CN" altLang="zh-CN" sz="1300">
                <a:solidFill>
                  <a:srgbClr val="000000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8675" name="文本框 5"/>
            <p:cNvSpPr/>
            <p:nvPr>
              <p:custDataLst>
                <p:tags r:id="rId3"/>
              </p:custDataLst>
            </p:nvPr>
          </p:nvSpPr>
          <p:spPr>
            <a:xfrm>
              <a:off x="1290" y="1232"/>
              <a:ext cx="10227" cy="271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 eaLnBrk="0" fontAlgn="base" hangingPunct="0">
                <a:spcBef>
                  <a:spcPts val="600"/>
                </a:spcBef>
              </a:pPr>
              <a:r>
                <a:rPr lang="zh-CN" altLang="en-US" sz="2295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志之所趋，无远勿届，穷山距海，不能限也。</a:t>
              </a:r>
              <a:endParaRPr lang="zh-CN" altLang="en-US" sz="2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lvl="0" eaLnBrk="0" fontAlgn="base" hangingPunct="0">
                <a:spcBef>
                  <a:spcPts val="600"/>
                </a:spcBef>
              </a:pPr>
              <a:r>
                <a:rPr lang="zh-CN" altLang="en-US" sz="2295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志之所向，无坚不入，锐兵精甲，不能御也。</a:t>
              </a:r>
              <a:endParaRPr lang="zh-CN" altLang="en-US" sz="2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lvl="0" eaLnBrk="0" fontAlgn="base" hangingPunct="0">
                <a:spcBef>
                  <a:spcPts val="600"/>
                </a:spcBef>
              </a:pPr>
              <a:r>
                <a:rPr lang="zh-CN" altLang="en-US" sz="2295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                            </a:t>
              </a:r>
              <a:r>
                <a:rPr lang="en-US" altLang="zh-CN" sz="2295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                              </a:t>
              </a:r>
              <a:r>
                <a:rPr lang="zh-CN" altLang="en-US" sz="2295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《格言联璧》</a:t>
              </a:r>
              <a:endParaRPr lang="zh-CN" altLang="en-US" sz="2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8676" name="组合 19"/>
          <p:cNvGrpSpPr/>
          <p:nvPr>
            <p:custDataLst>
              <p:tags r:id="rId4"/>
            </p:custDataLst>
          </p:nvPr>
        </p:nvGrpSpPr>
        <p:grpSpPr>
          <a:xfrm>
            <a:off x="2474913" y="477520"/>
            <a:ext cx="2925762" cy="619125"/>
            <a:chOff x="0" y="0"/>
            <a:chExt cx="6144" cy="1300"/>
          </a:xfrm>
        </p:grpSpPr>
        <p:grpSp>
          <p:nvGrpSpPr>
            <p:cNvPr id="28677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0"/>
              <a:ext cx="1389" cy="1300"/>
              <a:chOff x="0" y="0"/>
              <a:chExt cx="1389" cy="1300"/>
            </a:xfrm>
          </p:grpSpPr>
          <p:sp>
            <p:nvSpPr>
              <p:cNvPr id="28678" name="椭圆 11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70"/>
                <a:ext cx="1263" cy="1153"/>
              </a:xfrm>
              <a:prstGeom prst="ellipse">
                <a:avLst/>
              </a:prstGeom>
              <a:gradFill rotWithShape="1">
                <a:gsLst>
                  <a:gs pos="0">
                    <a:srgbClr val="6082CA"/>
                  </a:gs>
                  <a:gs pos="50000">
                    <a:srgbClr val="3C70CA"/>
                  </a:gs>
                  <a:gs pos="100000">
                    <a:srgbClr val="2E60B9"/>
                  </a:gs>
                </a:gsLst>
                <a:lin ang="5400000" scaled="1"/>
              </a:gradFill>
              <a:ln>
                <a:noFill/>
                <a:miter lim="800000"/>
              </a:ln>
            </p:spPr>
            <p:txBody>
              <a:bodyPr anchor="ctr" anchorCtr="0"/>
              <a:lstStyle>
                <a:defPPr>
                  <a:defRPr lang="zh-CN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 algn="ctr" eaLnBrk="0" hangingPunct="0"/>
                <a:endParaRPr lang="zh-CN" altLang="zh-CN" sz="1300">
                  <a:solidFill>
                    <a:srgbClr val="FFFFFF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28679" name="椭圆 12"/>
              <p:cNvSpPr/>
              <p:nvPr>
                <p:custDataLst>
                  <p:tags r:id="rId7"/>
                </p:custDataLst>
              </p:nvPr>
            </p:nvSpPr>
            <p:spPr>
              <a:xfrm>
                <a:off x="608" y="395"/>
                <a:ext cx="163" cy="168"/>
              </a:xfrm>
              <a:prstGeom prst="ellipse">
                <a:avLst/>
              </a:prstGeom>
              <a:solidFill>
                <a:srgbClr val="FFFFFF"/>
              </a:solidFill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 anchorCtr="0"/>
              <a:lstStyle>
                <a:defPPr>
                  <a:defRPr lang="zh-CN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 algn="ctr" eaLnBrk="0" hangingPunct="0"/>
                <a:endParaRPr lang="zh-CN" altLang="zh-CN" sz="1300">
                  <a:solidFill>
                    <a:srgbClr val="000000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28680" name="椭圆 13"/>
              <p:cNvSpPr/>
              <p:nvPr>
                <p:custDataLst>
                  <p:tags r:id="rId8"/>
                </p:custDataLst>
              </p:nvPr>
            </p:nvSpPr>
            <p:spPr>
              <a:xfrm>
                <a:off x="628" y="748"/>
                <a:ext cx="120" cy="132"/>
              </a:xfrm>
              <a:prstGeom prst="ellipse">
                <a:avLst/>
              </a:prstGeom>
              <a:solidFill>
                <a:srgbClr val="FFFFFF"/>
              </a:solidFill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 anchorCtr="0"/>
              <a:lstStyle>
                <a:defPPr>
                  <a:defRPr lang="zh-CN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 algn="ctr" eaLnBrk="0" hangingPunct="0"/>
                <a:endParaRPr lang="zh-CN" altLang="zh-CN" sz="1300">
                  <a:solidFill>
                    <a:srgbClr val="000000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28681" name="椭圆 14"/>
              <p:cNvSpPr/>
              <p:nvPr>
                <p:custDataLst>
                  <p:tags r:id="rId9"/>
                </p:custDataLst>
              </p:nvPr>
            </p:nvSpPr>
            <p:spPr>
              <a:xfrm>
                <a:off x="1140" y="280"/>
                <a:ext cx="248" cy="283"/>
              </a:xfrm>
              <a:prstGeom prst="ellipse">
                <a:avLst/>
              </a:prstGeom>
              <a:solidFill>
                <a:srgbClr val="FFFFFF"/>
              </a:solidFill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 anchorCtr="0"/>
              <a:lstStyle>
                <a:defPPr>
                  <a:defRPr lang="zh-CN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 algn="ctr" eaLnBrk="0" hangingPunct="0"/>
                <a:endParaRPr lang="zh-CN" altLang="zh-CN" sz="1300">
                  <a:solidFill>
                    <a:srgbClr val="000000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28682" name="椭圆 15"/>
              <p:cNvSpPr/>
              <p:nvPr>
                <p:custDataLst>
                  <p:tags r:id="rId10"/>
                </p:custDataLst>
              </p:nvPr>
            </p:nvSpPr>
            <p:spPr>
              <a:xfrm>
                <a:off x="975" y="563"/>
                <a:ext cx="165" cy="167"/>
              </a:xfrm>
              <a:prstGeom prst="ellipse">
                <a:avLst/>
              </a:prstGeom>
              <a:solidFill>
                <a:srgbClr val="FFFFFF"/>
              </a:solidFill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 anchorCtr="0"/>
              <a:lstStyle>
                <a:defPPr>
                  <a:defRPr lang="zh-CN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 algn="ctr" eaLnBrk="0" hangingPunct="0"/>
                <a:endParaRPr lang="zh-CN" altLang="zh-CN" sz="1300">
                  <a:solidFill>
                    <a:srgbClr val="000000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28683" name="椭圆 16"/>
              <p:cNvSpPr/>
              <p:nvPr>
                <p:custDataLst>
                  <p:tags r:id="rId11"/>
                </p:custDataLst>
              </p:nvPr>
            </p:nvSpPr>
            <p:spPr>
              <a:xfrm>
                <a:off x="855" y="880"/>
                <a:ext cx="120" cy="135"/>
              </a:xfrm>
              <a:prstGeom prst="ellipse">
                <a:avLst/>
              </a:prstGeom>
              <a:solidFill>
                <a:srgbClr val="FFFFFF"/>
              </a:solidFill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 anchorCtr="0"/>
              <a:lstStyle>
                <a:defPPr>
                  <a:defRPr lang="zh-CN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 algn="ctr" eaLnBrk="0" hangingPunct="0"/>
                <a:endParaRPr lang="zh-CN" altLang="zh-CN" sz="1300">
                  <a:solidFill>
                    <a:srgbClr val="000000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28684" name="椭圆 17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" y="1103"/>
                <a:ext cx="120" cy="120"/>
              </a:xfrm>
              <a:prstGeom prst="ellipse">
                <a:avLst/>
              </a:prstGeom>
              <a:solidFill>
                <a:srgbClr val="FFFFFF"/>
              </a:solidFill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 anchorCtr="0"/>
              <a:lstStyle>
                <a:defPPr>
                  <a:defRPr lang="zh-CN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 algn="ctr" eaLnBrk="0" hangingPunct="0"/>
                <a:endParaRPr lang="zh-CN" altLang="zh-CN" sz="1300">
                  <a:solidFill>
                    <a:srgbClr val="000000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28685" name="Freeform 62"/>
              <p:cNvSpPr>
                <a:spLocks noEditPoints="1"/>
              </p:cNvSpPr>
              <p:nvPr>
                <p:custDataLst>
                  <p:tags r:id="rId13"/>
                </p:custDataLst>
              </p:nvPr>
            </p:nvSpPr>
            <p:spPr>
              <a:xfrm rot="19140000">
                <a:off x="46" y="747"/>
                <a:ext cx="583" cy="553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0" y="9"/>
                  </a:cxn>
                  <a:cxn ang="0">
                    <a:pos x="4" y="9"/>
                  </a:cxn>
                  <a:cxn ang="0">
                    <a:pos x="4" y="9"/>
                  </a:cxn>
                  <a:cxn ang="0">
                    <a:pos x="4" y="9"/>
                  </a:cxn>
                  <a:cxn ang="0">
                    <a:pos x="6" y="7"/>
                  </a:cxn>
                  <a:cxn ang="0">
                    <a:pos x="6" y="0"/>
                  </a:cxn>
                  <a:cxn ang="0">
                    <a:pos x="6" y="7"/>
                  </a:cxn>
                  <a:cxn ang="0">
                    <a:pos x="4" y="7"/>
                  </a:cxn>
                  <a:cxn ang="0">
                    <a:pos x="4" y="2"/>
                  </a:cxn>
                  <a:cxn ang="0">
                    <a:pos x="6" y="1"/>
                  </a:cxn>
                  <a:cxn ang="0">
                    <a:pos x="6" y="7"/>
                  </a:cxn>
                  <a:cxn ang="0">
                    <a:pos x="1" y="7"/>
                  </a:cxn>
                  <a:cxn ang="0">
                    <a:pos x="1" y="9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1" y="7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4" y="7"/>
                  </a:cxn>
                  <a:cxn ang="0">
                    <a:pos x="2" y="7"/>
                  </a:cxn>
                  <a:cxn ang="0">
                    <a:pos x="2" y="2"/>
                  </a:cxn>
                  <a:cxn ang="0">
                    <a:pos x="6" y="1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2" y="1"/>
                  </a:cxn>
                  <a:cxn ang="0">
                    <a:pos x="6" y="1"/>
                  </a:cxn>
                  <a:cxn ang="0">
                    <a:pos x="1" y="1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1" y="1"/>
                  </a:cxn>
                  <a:cxn ang="0">
                    <a:pos x="1" y="9"/>
                  </a:cxn>
                  <a:cxn ang="0">
                    <a:pos x="2" y="7"/>
                  </a:cxn>
                  <a:cxn ang="0">
                    <a:pos x="4" y="7"/>
                  </a:cxn>
                  <a:cxn ang="0">
                    <a:pos x="4" y="9"/>
                  </a:cxn>
                  <a:cxn ang="0">
                    <a:pos x="1" y="9"/>
                  </a:cxn>
                  <a:cxn ang="0">
                    <a:pos x="4" y="9"/>
                  </a:cxn>
                  <a:cxn ang="0">
                    <a:pos x="4" y="7"/>
                  </a:cxn>
                  <a:cxn ang="0">
                    <a:pos x="6" y="7"/>
                  </a:cxn>
                  <a:cxn ang="0">
                    <a:pos x="4" y="9"/>
                  </a:cxn>
                </a:cxnLst>
                <a:rect l="l" t="t" r="r" b="b"/>
                <a:pathLst>
                  <a:path w="831" h="758">
                    <a:moveTo>
                      <a:pt x="831" y="0"/>
                    </a:moveTo>
                    <a:lnTo>
                      <a:pt x="229" y="0"/>
                    </a:lnTo>
                    <a:lnTo>
                      <a:pt x="0" y="151"/>
                    </a:lnTo>
                    <a:lnTo>
                      <a:pt x="0" y="758"/>
                    </a:lnTo>
                    <a:lnTo>
                      <a:pt x="607" y="758"/>
                    </a:lnTo>
                    <a:lnTo>
                      <a:pt x="607" y="753"/>
                    </a:lnTo>
                    <a:lnTo>
                      <a:pt x="607" y="755"/>
                    </a:lnTo>
                    <a:lnTo>
                      <a:pt x="831" y="606"/>
                    </a:lnTo>
                    <a:lnTo>
                      <a:pt x="831" y="0"/>
                    </a:lnTo>
                    <a:close/>
                    <a:moveTo>
                      <a:pt x="815" y="585"/>
                    </a:moveTo>
                    <a:lnTo>
                      <a:pt x="614" y="585"/>
                    </a:lnTo>
                    <a:lnTo>
                      <a:pt x="614" y="158"/>
                    </a:lnTo>
                    <a:lnTo>
                      <a:pt x="815" y="28"/>
                    </a:lnTo>
                    <a:lnTo>
                      <a:pt x="815" y="585"/>
                    </a:lnTo>
                    <a:close/>
                    <a:moveTo>
                      <a:pt x="229" y="590"/>
                    </a:moveTo>
                    <a:lnTo>
                      <a:pt x="19" y="729"/>
                    </a:lnTo>
                    <a:lnTo>
                      <a:pt x="19" y="163"/>
                    </a:lnTo>
                    <a:lnTo>
                      <a:pt x="229" y="163"/>
                    </a:lnTo>
                    <a:lnTo>
                      <a:pt x="229" y="590"/>
                    </a:lnTo>
                    <a:close/>
                    <a:moveTo>
                      <a:pt x="248" y="163"/>
                    </a:moveTo>
                    <a:lnTo>
                      <a:pt x="595" y="163"/>
                    </a:lnTo>
                    <a:lnTo>
                      <a:pt x="595" y="585"/>
                    </a:lnTo>
                    <a:lnTo>
                      <a:pt x="248" y="585"/>
                    </a:lnTo>
                    <a:lnTo>
                      <a:pt x="248" y="163"/>
                    </a:lnTo>
                    <a:close/>
                    <a:moveTo>
                      <a:pt x="805" y="14"/>
                    </a:moveTo>
                    <a:lnTo>
                      <a:pt x="607" y="144"/>
                    </a:lnTo>
                    <a:lnTo>
                      <a:pt x="248" y="144"/>
                    </a:lnTo>
                    <a:lnTo>
                      <a:pt x="248" y="14"/>
                    </a:lnTo>
                    <a:lnTo>
                      <a:pt x="805" y="14"/>
                    </a:lnTo>
                    <a:close/>
                    <a:moveTo>
                      <a:pt x="229" y="19"/>
                    </a:moveTo>
                    <a:lnTo>
                      <a:pt x="229" y="144"/>
                    </a:lnTo>
                    <a:lnTo>
                      <a:pt x="40" y="144"/>
                    </a:lnTo>
                    <a:lnTo>
                      <a:pt x="229" y="19"/>
                    </a:lnTo>
                    <a:close/>
                    <a:moveTo>
                      <a:pt x="40" y="739"/>
                    </a:moveTo>
                    <a:lnTo>
                      <a:pt x="241" y="604"/>
                    </a:lnTo>
                    <a:lnTo>
                      <a:pt x="595" y="604"/>
                    </a:lnTo>
                    <a:lnTo>
                      <a:pt x="595" y="739"/>
                    </a:lnTo>
                    <a:lnTo>
                      <a:pt x="40" y="739"/>
                    </a:lnTo>
                    <a:close/>
                    <a:moveTo>
                      <a:pt x="614" y="734"/>
                    </a:moveTo>
                    <a:lnTo>
                      <a:pt x="614" y="604"/>
                    </a:lnTo>
                    <a:lnTo>
                      <a:pt x="807" y="604"/>
                    </a:lnTo>
                    <a:lnTo>
                      <a:pt x="614" y="7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</a:ln>
            </p:spPr>
            <p:txBody>
              <a:bodyPr anchor="t" anchorCtr="0"/>
              <a:lstStyle>
                <a:defPPr>
                  <a:defRPr lang="zh-CN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 hangingPunct="0"/>
                <a:endParaRPr lang="zh-CN" altLang="en-US" sz="1300"/>
              </a:p>
            </p:txBody>
          </p:sp>
          <p:sp>
            <p:nvSpPr>
              <p:cNvPr id="28686" name="椭圆 20"/>
              <p:cNvSpPr/>
              <p:nvPr>
                <p:custDataLst>
                  <p:tags r:id="rId14"/>
                </p:custDataLst>
              </p:nvPr>
            </p:nvSpPr>
            <p:spPr>
              <a:xfrm>
                <a:off x="628" y="0"/>
                <a:ext cx="248" cy="280"/>
              </a:xfrm>
              <a:prstGeom prst="ellipse">
                <a:avLst/>
              </a:prstGeom>
              <a:solidFill>
                <a:srgbClr val="FFFFFF"/>
              </a:solidFill>
              <a:ln w="127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 anchorCtr="0"/>
              <a:lstStyle>
                <a:defPPr>
                  <a:defRPr lang="zh-CN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 algn="ctr" eaLnBrk="0" hangingPunct="0"/>
                <a:endParaRPr lang="zh-CN" altLang="zh-CN" sz="1300">
                  <a:solidFill>
                    <a:srgbClr val="000000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28687" name="文本框 22"/>
            <p:cNvSpPr/>
            <p:nvPr>
              <p:custDataLst>
                <p:tags r:id="rId15"/>
              </p:custDataLst>
            </p:nvPr>
          </p:nvSpPr>
          <p:spPr>
            <a:xfrm>
              <a:off x="1265" y="42"/>
              <a:ext cx="4879" cy="86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anchor="t" anchorCtr="0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 eaLnBrk="0" hangingPunct="0"/>
              <a:r>
                <a:rPr lang="zh-CN" altLang="en-US" sz="21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相关链接</a:t>
              </a:r>
              <a:r>
                <a:rPr lang="en-US" altLang="zh-CN" sz="21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P11</a:t>
              </a:r>
              <a:endParaRPr lang="en-US" altLang="zh-CN" sz="21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8688" name="文本框 9"/>
          <p:cNvSpPr/>
          <p:nvPr>
            <p:custDataLst>
              <p:tags r:id="rId16"/>
            </p:custDataLst>
          </p:nvPr>
        </p:nvSpPr>
        <p:spPr>
          <a:xfrm>
            <a:off x="1607771" y="2885532"/>
            <a:ext cx="8961370" cy="1541780"/>
          </a:xfrm>
          <a:prstGeom prst="rect">
            <a:avLst/>
          </a:prstGeom>
          <a:noFill/>
          <a:ln w="38100" cmpd="tri">
            <a:solidFill>
              <a:schemeClr val="accent1"/>
            </a:solidFill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eaLnBrk="0" fontAlgn="base" hangingPunct="0">
              <a:lnSpc>
                <a:spcPct val="120000"/>
              </a:lnSpc>
              <a:spcBef>
                <a:spcPts val="600"/>
              </a:spcBef>
            </a:pPr>
            <a:r>
              <a:rPr lang="zh-CN" altLang="en-US" sz="262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释义：</a:t>
            </a:r>
            <a:r>
              <a:rPr lang="zh-CN" altLang="en-US" sz="262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一个人如果志向远大，就没有不能到达的地方；即使是山海尽头，也不能限制。他的志向所指，就没有攻不破的壁垒；即使是精兵坚甲，也不能抵御。</a:t>
            </a:r>
            <a:endParaRPr lang="zh-CN" altLang="en-US" sz="26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8689" name="文本框 5"/>
          <p:cNvSpPr txBox="1"/>
          <p:nvPr>
            <p:custDataLst>
              <p:tags r:id="rId17"/>
            </p:custDataLst>
          </p:nvPr>
        </p:nvSpPr>
        <p:spPr>
          <a:xfrm>
            <a:off x="1592291" y="4798871"/>
            <a:ext cx="8976995" cy="977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eaLnBrk="0" fontAlgn="base" hangingPunct="0">
              <a:lnSpc>
                <a:spcPct val="110000"/>
              </a:lnSpc>
            </a:pPr>
            <a:r>
              <a:rPr lang="zh-CN" altLang="zh-CN" sz="2620" b="1">
                <a:latin typeface="Calibri" panose="020F0502020204030204" charset="0"/>
                <a:ea typeface="微软雅黑" panose="020B0503020204020204" pitchFamily="34" charset="-122"/>
                <a:sym typeface="宋体" panose="02010600030101010101" pitchFamily="2" charset="-122"/>
              </a:rPr>
              <a:t>启示：</a:t>
            </a:r>
            <a:r>
              <a:rPr lang="zh-CN" sz="262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努力，需要立志</a:t>
            </a:r>
            <a:r>
              <a:rPr lang="zh-CN" sz="2620" b="1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。</a:t>
            </a:r>
            <a:r>
              <a:rPr lang="zh-CN" altLang="en-US" sz="2620" b="1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把自己的人生志向同祖国和人民联系在一起。</a:t>
            </a:r>
            <a:endParaRPr lang="zh-CN" altLang="en-US" sz="2600" b="1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18"/>
            </p:custDataLst>
          </p:nvPr>
        </p:nvSpPr>
        <p:spPr>
          <a:xfrm>
            <a:off x="830580" y="546735"/>
            <a:ext cx="209359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300" normalizeH="0" baseline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j-cs"/>
              </a:defRPr>
            </a:lvl1pPr>
          </a:lstStyle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9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矩形 4"/>
          <p:cNvSpPr/>
          <p:nvPr>
            <p:custDataLst>
              <p:tags r:id="rId1"/>
            </p:custDataLst>
          </p:nvPr>
        </p:nvSpPr>
        <p:spPr>
          <a:xfrm>
            <a:off x="840740" y="2052955"/>
            <a:ext cx="4872355" cy="2306955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rtl="0" eaLnBrk="0" hangingPunct="0">
              <a:lnSpc>
                <a:spcPct val="150000"/>
              </a:lnSpc>
              <a:buClrTx/>
              <a:buFontTx/>
            </a:pPr>
            <a:r>
              <a:rPr lang="en-US" altLang="zh-CN" sz="2400" spc="0">
                <a:latin typeface="宋体" panose="02010600030101010101" pitchFamily="2" charset="-122"/>
              </a:rPr>
              <a:t>     </a:t>
            </a:r>
            <a:r>
              <a:rPr lang="zh-CN" altLang="zh-CN" sz="2400" spc="0">
                <a:latin typeface="宋体" panose="02010600030101010101" pitchFamily="2" charset="-122"/>
              </a:rPr>
              <a:t>和全红婵相比，巩立姣没有那么幸运，她为此努力了</a:t>
            </a:r>
            <a:r>
              <a:rPr lang="en-US" altLang="zh-CN" sz="2400" spc="0">
                <a:latin typeface="宋体" panose="02010600030101010101" pitchFamily="2" charset="-122"/>
              </a:rPr>
              <a:t>21</a:t>
            </a:r>
            <a:r>
              <a:rPr lang="zh-CN" altLang="zh-CN" sz="2400" spc="0">
                <a:latin typeface="宋体" panose="02010600030101010101" pitchFamily="2" charset="-122"/>
              </a:rPr>
              <a:t>年。但她</a:t>
            </a:r>
            <a:r>
              <a:rPr lang="zh-CN" altLang="en-US" sz="2400" spc="0">
                <a:latin typeface="宋体" panose="02010600030101010101" pitchFamily="2" charset="-122"/>
              </a:rPr>
              <a:t>说：“</a:t>
            </a:r>
            <a:r>
              <a:rPr lang="en-US" altLang="zh-CN" sz="2400" spc="0">
                <a:latin typeface="宋体" panose="02010600030101010101" pitchFamily="2" charset="-122"/>
              </a:rPr>
              <a:t>32</a:t>
            </a:r>
            <a:r>
              <a:rPr lang="zh-CN" altLang="en-US" sz="2400" spc="0">
                <a:latin typeface="宋体" panose="02010600030101010101" pitchFamily="2" charset="-122"/>
              </a:rPr>
              <a:t>岁的年龄不是阻碍</a:t>
            </a:r>
            <a:r>
              <a:rPr lang="en-US" altLang="zh-CN" sz="2400" spc="0">
                <a:latin typeface="宋体" panose="02010600030101010101" pitchFamily="2" charset="-122"/>
              </a:rPr>
              <a:t>,</a:t>
            </a:r>
            <a:r>
              <a:rPr lang="zh-CN" altLang="en-US" sz="2400" spc="0">
                <a:latin typeface="宋体" panose="02010600030101010101" pitchFamily="2" charset="-122"/>
              </a:rPr>
              <a:t>没有什么比梦想更加值得坚持</a:t>
            </a:r>
            <a:r>
              <a:rPr lang="en-US" altLang="zh-CN" sz="2400" spc="0">
                <a:latin typeface="宋体" panose="02010600030101010101" pitchFamily="2" charset="-122"/>
              </a:rPr>
              <a:t>!</a:t>
            </a:r>
            <a:r>
              <a:rPr lang="zh-CN" altLang="en-US" sz="2400">
                <a:latin typeface="宋体" panose="02010600030101010101" pitchFamily="2" charset="-122"/>
              </a:rPr>
              <a:t>”。</a:t>
            </a:r>
            <a:endParaRPr lang="zh-CN" altLang="en-US" sz="2400">
              <a:latin typeface="宋体" panose="02010600030101010101" pitchFamily="2" charset="-122"/>
            </a:endParaRPr>
          </a:p>
        </p:txBody>
      </p:sp>
      <p:pic>
        <p:nvPicPr>
          <p:cNvPr id="29698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b="7117"/>
          <a:stretch>
            <a:fillRect/>
          </a:stretch>
        </p:blipFill>
        <p:spPr>
          <a:xfrm>
            <a:off x="5788025" y="2052638"/>
            <a:ext cx="4572000" cy="217646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29699" name="横卷形 6"/>
          <p:cNvSpPr/>
          <p:nvPr>
            <p:custDataLst>
              <p:tags r:id="rId4"/>
            </p:custDataLst>
          </p:nvPr>
        </p:nvSpPr>
        <p:spPr>
          <a:xfrm>
            <a:off x="1962150" y="1198563"/>
            <a:ext cx="8574088" cy="685800"/>
          </a:xfrm>
          <a:prstGeom prst="horizontalScroll">
            <a:avLst>
              <a:gd name="adj" fmla="val 12500"/>
            </a:avLst>
          </a:prstGeom>
          <a:blipFill rotWithShape="1">
            <a:blip r:embed="rId5"/>
            <a:tile tx="0" ty="0" sx="100000" sy="100000" flip="none" algn="tl"/>
          </a:blipFill>
          <a:ln w="25400">
            <a:solidFill>
              <a:srgbClr val="89A4A7"/>
            </a:solidFill>
            <a:miter lim="800000"/>
          </a:ln>
        </p:spPr>
        <p:txBody>
          <a:bodyPr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 rtl="0" eaLnBrk="0" hangingPunct="0">
              <a:buClrTx/>
              <a:buFontTx/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人生不是因为有希望才去坚持，而是只有坚持了才有希望。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700" name="文本框 7"/>
          <p:cNvSpPr/>
          <p:nvPr>
            <p:custDataLst>
              <p:tags r:id="rId6"/>
            </p:custDataLst>
          </p:nvPr>
        </p:nvSpPr>
        <p:spPr>
          <a:xfrm>
            <a:off x="1962150" y="4618038"/>
            <a:ext cx="8340725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rtl="0" eaLnBrk="0" hangingPunct="0">
              <a:buClrTx/>
              <a:buFontTx/>
            </a:pPr>
            <a:r>
              <a:rPr lang="zh-CN" altLang="en-US" sz="3200" b="1">
                <a:solidFill>
                  <a:srgbClr val="002060"/>
                </a:solidFill>
              </a:rPr>
              <a:t>这启示我们人生应该如何去努力？</a:t>
            </a:r>
            <a:endParaRPr lang="zh-CN" altLang="en-US" sz="3200" b="1">
              <a:solidFill>
                <a:srgbClr val="002060"/>
              </a:solidFill>
            </a:endParaRPr>
          </a:p>
        </p:txBody>
      </p:sp>
      <p:sp>
        <p:nvSpPr>
          <p:cNvPr id="29701" name="文本框 1"/>
          <p:cNvSpPr/>
          <p:nvPr>
            <p:custDataLst>
              <p:tags r:id="rId7"/>
            </p:custDataLst>
          </p:nvPr>
        </p:nvSpPr>
        <p:spPr>
          <a:xfrm>
            <a:off x="1220470" y="5467668"/>
            <a:ext cx="10057765" cy="73088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defTabSz="1217295" rtl="0">
              <a:lnSpc>
                <a:spcPct val="130000"/>
              </a:lnSpc>
              <a:buClrTx/>
              <a:buFontTx/>
            </a:pP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努力，需要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坚持。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将努力落实在每一天的具体行动中。</a:t>
            </a:r>
            <a:endParaRPr lang="zh-CN" altLang="en-US" sz="3200"/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830580" y="546735"/>
            <a:ext cx="187388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300" normalizeH="0" baseline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j-cs"/>
              </a:defRPr>
            </a:lvl1pPr>
          </a:lstStyle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7" name="TextBox 1"/>
          <p:cNvSpPr txBox="1"/>
          <p:nvPr>
            <p:custDataLst>
              <p:tags r:id="rId1"/>
            </p:custDataLst>
          </p:nvPr>
        </p:nvSpPr>
        <p:spPr>
          <a:xfrm>
            <a:off x="3669665" y="722630"/>
            <a:ext cx="5901690" cy="769620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wrap="square" anchor="t">
            <a:noAutofit/>
          </a:bodyPr>
          <a:lstStyle/>
          <a:p>
            <a:pPr algn="ctr" eaLnBrk="0" hangingPunct="0"/>
            <a:r>
              <a:rPr lang="zh-CN" altLang="en-US" sz="4000" b="1">
                <a:solidFill>
                  <a:srgbClr val="574F1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这样的“努力”对吗？</a:t>
            </a:r>
            <a:endParaRPr lang="zh-CN" altLang="en-US" sz="4000" b="1">
              <a:solidFill>
                <a:srgbClr val="574F1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589915" y="1438275"/>
            <a:ext cx="2958465" cy="4940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为了学习…………</a:t>
            </a:r>
            <a:endParaRPr lang="zh-CN" alt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>
            <a:off x="589915" y="2305050"/>
            <a:ext cx="2126615" cy="1954291"/>
            <a:chOff x="621" y="2507"/>
            <a:chExt cx="4275" cy="4998"/>
          </a:xfrm>
        </p:grpSpPr>
        <p:pic>
          <p:nvPicPr>
            <p:cNvPr id="9" name="图片 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21" y="2507"/>
              <a:ext cx="4275" cy="3885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>
              <p:custDataLst>
                <p:tags r:id="rId6"/>
              </p:custDataLst>
            </p:nvPr>
          </p:nvSpPr>
          <p:spPr>
            <a:xfrm>
              <a:off x="1026" y="6170"/>
              <a:ext cx="3588" cy="1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solidFill>
                    <a:srgbClr val="FF0000"/>
                  </a:solidFill>
                  <a:effectLst/>
                </a:rPr>
                <a:t>通宵熬夜</a:t>
              </a:r>
              <a:endParaRPr lang="zh-CN" altLang="en-US" sz="2800" b="1">
                <a:solidFill>
                  <a:srgbClr val="FF0000"/>
                </a:solidFill>
                <a:effectLst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7"/>
            </p:custDataLst>
          </p:nvPr>
        </p:nvGrpSpPr>
        <p:grpSpPr>
          <a:xfrm>
            <a:off x="3962400" y="1932305"/>
            <a:ext cx="5511800" cy="2062192"/>
            <a:chOff x="5110" y="2611"/>
            <a:chExt cx="10553" cy="5062"/>
          </a:xfrm>
        </p:grpSpPr>
        <p:pic>
          <p:nvPicPr>
            <p:cNvPr id="16" name="图片 15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1343" y="2611"/>
              <a:ext cx="4320" cy="367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5110" y="2717"/>
              <a:ext cx="6233" cy="3463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>
              <p:custDataLst>
                <p:tags r:id="rId12"/>
              </p:custDataLst>
            </p:nvPr>
          </p:nvSpPr>
          <p:spPr>
            <a:xfrm>
              <a:off x="6738" y="6392"/>
              <a:ext cx="7841" cy="1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solidFill>
                    <a:srgbClr val="FF0000"/>
                  </a:solidFill>
                  <a:effectLst/>
                </a:rPr>
                <a:t>上课不听，课后疯狂补课</a:t>
              </a:r>
              <a:endParaRPr lang="zh-CN" altLang="en-US" sz="2800" b="1">
                <a:solidFill>
                  <a:srgbClr val="FF0000"/>
                </a:solidFill>
                <a:effectLst/>
              </a:endParaRPr>
            </a:p>
          </p:txBody>
        </p:sp>
      </p:grpSp>
      <p:grpSp>
        <p:nvGrpSpPr>
          <p:cNvPr id="22" name="组合 21"/>
          <p:cNvGrpSpPr/>
          <p:nvPr>
            <p:custDataLst>
              <p:tags r:id="rId13"/>
            </p:custDataLst>
          </p:nvPr>
        </p:nvGrpSpPr>
        <p:grpSpPr>
          <a:xfrm>
            <a:off x="697230" y="5021580"/>
            <a:ext cx="1856105" cy="1911518"/>
            <a:chOff x="4896" y="5563"/>
            <a:chExt cx="4128" cy="5688"/>
          </a:xfrm>
        </p:grpSpPr>
        <p:pic>
          <p:nvPicPr>
            <p:cNvPr id="20" name="图片 19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4896" y="5563"/>
              <a:ext cx="4128" cy="4134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>
              <p:custDataLst>
                <p:tags r:id="rId16"/>
              </p:custDataLst>
            </p:nvPr>
          </p:nvSpPr>
          <p:spPr>
            <a:xfrm>
              <a:off x="5216" y="9698"/>
              <a:ext cx="3808" cy="1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solidFill>
                    <a:srgbClr val="FF0000"/>
                  </a:solidFill>
                  <a:effectLst/>
                </a:rPr>
                <a:t>只做难题</a:t>
              </a:r>
              <a:endParaRPr lang="zh-CN" altLang="en-US" sz="2800" b="1">
                <a:solidFill>
                  <a:srgbClr val="FF0000"/>
                </a:solidFill>
                <a:effectLst/>
              </a:endParaRPr>
            </a:p>
          </p:txBody>
        </p:sp>
      </p:grpSp>
      <p:grpSp>
        <p:nvGrpSpPr>
          <p:cNvPr id="25" name="组合 24"/>
          <p:cNvGrpSpPr/>
          <p:nvPr>
            <p:custDataLst>
              <p:tags r:id="rId17"/>
            </p:custDataLst>
          </p:nvPr>
        </p:nvGrpSpPr>
        <p:grpSpPr>
          <a:xfrm>
            <a:off x="3335655" y="4831080"/>
            <a:ext cx="3862705" cy="1487805"/>
            <a:chOff x="10402" y="6385"/>
            <a:chExt cx="7516" cy="3758"/>
          </a:xfrm>
        </p:grpSpPr>
        <p:pic>
          <p:nvPicPr>
            <p:cNvPr id="23" name="图片 22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tretch>
              <a:fillRect/>
            </a:stretch>
          </p:blipFill>
          <p:spPr>
            <a:xfrm>
              <a:off x="10402" y="6385"/>
              <a:ext cx="7516" cy="3758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20"/>
              </p:custDataLst>
            </p:nvPr>
          </p:nvSpPr>
          <p:spPr>
            <a:xfrm>
              <a:off x="14729" y="6392"/>
              <a:ext cx="3189" cy="1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solidFill>
                    <a:srgbClr val="FF0000"/>
                  </a:solidFill>
                  <a:effectLst/>
                </a:rPr>
                <a:t>题海战术</a:t>
              </a:r>
              <a:endParaRPr lang="zh-CN" altLang="en-US" sz="2800" b="1">
                <a:solidFill>
                  <a:srgbClr val="FF0000"/>
                </a:solidFill>
                <a:effectLst/>
              </a:endParaRPr>
            </a:p>
          </p:txBody>
        </p:sp>
      </p:grpSp>
      <p:sp>
        <p:nvSpPr>
          <p:cNvPr id="6" name="右箭头 5"/>
          <p:cNvSpPr/>
          <p:nvPr>
            <p:custDataLst>
              <p:tags r:id="rId21"/>
            </p:custDataLst>
          </p:nvPr>
        </p:nvSpPr>
        <p:spPr>
          <a:xfrm>
            <a:off x="7392035" y="4594860"/>
            <a:ext cx="1336675" cy="2263140"/>
          </a:xfrm>
          <a:prstGeom prst="rightArrow">
            <a:avLst>
              <a:gd name="adj1" fmla="val 50000"/>
              <a:gd name="adj2" fmla="val 28662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/>
              <a:t>努力，需要方法！</a:t>
            </a:r>
            <a:endParaRPr lang="zh-CN" altLang="en-US" sz="3200" b="1"/>
          </a:p>
        </p:txBody>
      </p:sp>
      <p:sp>
        <p:nvSpPr>
          <p:cNvPr id="66" name="矩形 17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9030335" y="1847850"/>
            <a:ext cx="3007360" cy="948690"/>
          </a:xfrm>
          <a:prstGeom prst="rect">
            <a:avLst/>
          </a:prstGeom>
          <a:solidFill>
            <a:srgbClr val="FFFF00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lnSpc>
                <a:spcPct val="150000"/>
              </a:lnSpc>
            </a:pPr>
            <a:r>
              <a:rPr lang="zh-CN" altLang="en-US" sz="2800" ker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Heiti Light" panose="02010600040101010101" charset="-122"/>
                <a:ea typeface="STHeiti Light" panose="02010600040101010101" charset="-122"/>
              </a:rPr>
              <a:t>分清轻重缓急，合理规划和管理时间。</a:t>
            </a:r>
            <a:endParaRPr lang="zh-CN" altLang="en-US" sz="2800" ker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Heiti Light" panose="02010600040101010101" charset="-122"/>
              <a:ea typeface="STHeiti Light" panose="02010600040101010101" charset="-122"/>
            </a:endParaRPr>
          </a:p>
        </p:txBody>
      </p:sp>
      <p:sp>
        <p:nvSpPr>
          <p:cNvPr id="89" name="矩形 18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9105265" y="3314700"/>
            <a:ext cx="3064510" cy="948690"/>
          </a:xfrm>
          <a:prstGeom prst="rect">
            <a:avLst/>
          </a:prstGeom>
          <a:solidFill>
            <a:srgbClr val="FFFF00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lnSpc>
                <a:spcPct val="150000"/>
              </a:lnSpc>
            </a:pPr>
            <a:r>
              <a:rPr lang="zh-CN" altLang="en-US" sz="2800" ker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Heiti Light" panose="02010600040101010101" charset="-122"/>
                <a:ea typeface="STHeiti Light" panose="02010600040101010101" charset="-122"/>
              </a:rPr>
              <a:t>劳逸结合，学会科学用脑。</a:t>
            </a:r>
            <a:endParaRPr lang="zh-CN" altLang="en-US" sz="2800" ker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Heiti Light" panose="02010600040101010101" charset="-122"/>
              <a:ea typeface="STHeiti Light" panose="02010600040101010101" charset="-122"/>
            </a:endParaRPr>
          </a:p>
        </p:txBody>
      </p:sp>
      <p:sp>
        <p:nvSpPr>
          <p:cNvPr id="90" name="矩形 22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9283700" y="4596765"/>
            <a:ext cx="2639695" cy="505460"/>
          </a:xfrm>
          <a:prstGeom prst="rect">
            <a:avLst/>
          </a:prstGeom>
          <a:solidFill>
            <a:srgbClr val="FFFF00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lnSpc>
                <a:spcPct val="150000"/>
              </a:lnSpc>
            </a:pPr>
            <a:r>
              <a:rPr lang="zh-CN" altLang="en-US" sz="2800" ker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Heiti Light" panose="02010600040101010101" charset="-122"/>
                <a:ea typeface="STHeiti Light" panose="02010600040101010101" charset="-122"/>
              </a:rPr>
              <a:t>每天进步一点点。</a:t>
            </a:r>
            <a:endParaRPr lang="zh-CN" altLang="en-US" sz="2800" ker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Heiti Light" panose="02010600040101010101" charset="-122"/>
              <a:ea typeface="STHeiti Light" panose="02010600040101010101" charset="-122"/>
            </a:endParaRPr>
          </a:p>
        </p:txBody>
      </p:sp>
      <p:sp>
        <p:nvSpPr>
          <p:cNvPr id="91" name="矩形 26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9182100" y="5461000"/>
            <a:ext cx="1718310" cy="505460"/>
          </a:xfrm>
          <a:prstGeom prst="rect">
            <a:avLst/>
          </a:prstGeom>
          <a:solidFill>
            <a:srgbClr val="FFFF00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lnSpc>
                <a:spcPct val="150000"/>
              </a:lnSpc>
            </a:pPr>
            <a:r>
              <a:rPr lang="zh-CN" altLang="en-US" sz="2800" ker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Heiti Light" panose="02010600040101010101" charset="-122"/>
                <a:ea typeface="STHeiti Light" panose="02010600040101010101" charset="-122"/>
              </a:rPr>
              <a:t>学思并进。</a:t>
            </a:r>
            <a:endParaRPr lang="zh-CN" altLang="en-US" sz="2800" ker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Heiti Light" panose="02010600040101010101" charset="-122"/>
              <a:ea typeface="STHeiti Light" panose="02010600040101010101" charset="-122"/>
            </a:endParaRPr>
          </a:p>
        </p:txBody>
      </p:sp>
      <p:sp>
        <p:nvSpPr>
          <p:cNvPr id="92" name="矩形 30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9323070" y="6325235"/>
            <a:ext cx="2545715" cy="505460"/>
          </a:xfrm>
          <a:prstGeom prst="rect">
            <a:avLst/>
          </a:prstGeom>
          <a:solidFill>
            <a:srgbClr val="FFFF00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lnSpc>
                <a:spcPct val="150000"/>
              </a:lnSpc>
            </a:pPr>
            <a:r>
              <a:rPr lang="zh-CN" altLang="en-US" sz="2800" ker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Heiti Light" panose="02010600040101010101" charset="-122"/>
                <a:ea typeface="STHeiti Light" panose="02010600040101010101" charset="-122"/>
              </a:rPr>
              <a:t>珍视团队合作。</a:t>
            </a:r>
            <a:endParaRPr lang="zh-CN" altLang="en-US" sz="2800" ker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Heiti Light" panose="02010600040101010101" charset="-122"/>
              <a:ea typeface="STHeiti Light" panose="02010600040101010101" charset="-122"/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27"/>
            </p:custDataLst>
          </p:nvPr>
        </p:nvSpPr>
        <p:spPr>
          <a:xfrm>
            <a:off x="830580" y="546735"/>
            <a:ext cx="187388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300" normalizeH="0" baseline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j-cs"/>
              </a:defRPr>
            </a:lvl1pPr>
          </a:lstStyle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6" grpId="0" bldLvl="0" animBg="1"/>
      <p:bldP spid="89" grpId="0" bldLvl="0" animBg="1"/>
      <p:bldP spid="90" grpId="0" bldLvl="0" animBg="1"/>
      <p:bldP spid="91" grpId="0" bldLvl="0" animBg="1"/>
      <p:bldP spid="92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剪去单角的矩形 22"/>
          <p:cNvSpPr/>
          <p:nvPr>
            <p:custDataLst>
              <p:tags r:id="rId1"/>
            </p:custDataLst>
          </p:nvPr>
        </p:nvSpPr>
        <p:spPr>
          <a:xfrm rot="10800000" flipV="1">
            <a:off x="2536402" y="740833"/>
            <a:ext cx="6112087" cy="529167"/>
          </a:xfrm>
          <a:prstGeom prst="snip1Rect">
            <a:avLst>
              <a:gd name="adj" fmla="val 50000"/>
            </a:avLst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2948" tIns="46473" rIns="92948" bIns="46473"/>
          <a:lstStyle/>
          <a:p>
            <a:pPr marL="0" marR="0" lvl="0" indent="0" algn="l" defTabSz="914400" rtl="0" eaLnBrk="1" fontAlgn="auto" latinLnBrk="0" hangingPunct="1">
              <a:lnSpc>
                <a:spcPct val="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/>
                <a:sym typeface="+mn-ea"/>
              </a:rPr>
              <a:t>方法与技能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/>
                <a:sym typeface="+mn-ea"/>
              </a:rPr>
              <a:t>——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/>
                <a:sym typeface="+mn-ea"/>
              </a:rPr>
              <a:t>努力的具体方法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grpSp>
        <p:nvGrpSpPr>
          <p:cNvPr id="2" name="组合 5"/>
          <p:cNvGrpSpPr/>
          <p:nvPr>
            <p:custDataLst>
              <p:tags r:id="rId2"/>
            </p:custDataLst>
          </p:nvPr>
        </p:nvGrpSpPr>
        <p:grpSpPr>
          <a:xfrm>
            <a:off x="1452880" y="1573107"/>
            <a:ext cx="7395633" cy="743373"/>
            <a:chOff x="1581150" y="1726407"/>
            <a:chExt cx="3818701" cy="635793"/>
          </a:xfrm>
        </p:grpSpPr>
        <p:sp>
          <p:nvSpPr>
            <p:cNvPr id="5" name="同侧圆角矩形 4"/>
            <p:cNvSpPr/>
            <p:nvPr>
              <p:custDataLst>
                <p:tags r:id="rId3"/>
              </p:custDataLst>
            </p:nvPr>
          </p:nvSpPr>
          <p:spPr>
            <a:xfrm>
              <a:off x="1581150" y="1726407"/>
              <a:ext cx="2250006" cy="335979"/>
            </a:xfrm>
            <a:prstGeom prst="round2SameRect">
              <a:avLst>
                <a:gd name="adj1" fmla="val 19408"/>
                <a:gd name="adj2" fmla="val 0"/>
              </a:avLst>
            </a:prstGeom>
            <a:solidFill>
              <a:srgbClr val="72C5EA"/>
            </a:solidFill>
          </p:spPr>
          <p:txBody>
            <a:bodyPr lIns="34132" tIns="0" bIns="0" anchor="ctr">
              <a:normAutofit lnSpcReduction="10000"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65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Arial" panose="020B0604020202020204"/>
                </a:rPr>
                <a:t>01</a:t>
              </a:r>
              <a:endParaRPr kumimoji="0" lang="en-US" altLang="zh-CN" sz="2465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sp>
          <p:nvSpPr>
            <p:cNvPr id="36881" name="矩形 3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1800518" y="1771440"/>
              <a:ext cx="3599333" cy="5907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D9D9D9"/>
              </a:solidFill>
              <a:miter lim="800000"/>
            </a:ln>
          </p:spPr>
          <p:txBody>
            <a:bodyPr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45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  <a:sym typeface="+mn-ea"/>
                </a:rPr>
                <a:t>分分清轻重缓急，合理规划和管理时间</a:t>
              </a:r>
              <a:endParaRPr kumimoji="0" lang="zh-CN" altLang="en-US" sz="284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endParaRPr>
            </a:p>
          </p:txBody>
        </p:sp>
      </p:grpSp>
      <p:grpSp>
        <p:nvGrpSpPr>
          <p:cNvPr id="3" name="组合 6"/>
          <p:cNvGrpSpPr/>
          <p:nvPr>
            <p:custDataLst>
              <p:tags r:id="rId5"/>
            </p:custDataLst>
          </p:nvPr>
        </p:nvGrpSpPr>
        <p:grpSpPr>
          <a:xfrm>
            <a:off x="1474315" y="3586155"/>
            <a:ext cx="7462793" cy="657189"/>
            <a:chOff x="1581150" y="1726407"/>
            <a:chExt cx="5191125" cy="635793"/>
          </a:xfrm>
        </p:grpSpPr>
        <p:sp>
          <p:nvSpPr>
            <p:cNvPr id="8" name="同侧圆角矩形 7"/>
            <p:cNvSpPr/>
            <p:nvPr>
              <p:custDataLst>
                <p:tags r:id="rId6"/>
              </p:custDataLst>
            </p:nvPr>
          </p:nvSpPr>
          <p:spPr>
            <a:xfrm>
              <a:off x="1581150" y="1726407"/>
              <a:ext cx="2250508" cy="336325"/>
            </a:xfrm>
            <a:prstGeom prst="round2SameRect">
              <a:avLst>
                <a:gd name="adj1" fmla="val 19408"/>
                <a:gd name="adj2" fmla="val 0"/>
              </a:avLst>
            </a:prstGeom>
            <a:solidFill>
              <a:srgbClr val="EABC8E"/>
            </a:solidFill>
          </p:spPr>
          <p:txBody>
            <a:bodyPr lIns="34132" tIns="0" bIns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65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Arial" panose="020B0604020202020204"/>
                </a:rPr>
                <a:t>03</a:t>
              </a:r>
              <a:endParaRPr kumimoji="0" lang="en-US" altLang="zh-CN" sz="2465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sp>
          <p:nvSpPr>
            <p:cNvPr id="36879" name="矩形 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943100" y="1771650"/>
              <a:ext cx="4829175" cy="5905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D9D9D9"/>
              </a:solidFill>
              <a:miter lim="800000"/>
            </a:ln>
          </p:spPr>
          <p:txBody>
            <a:bodyPr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pt-BR" sz="2845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Arial" panose="020B0604020202020204"/>
                </a:rPr>
                <a:t>不积跬步，无以至千里，每天进步一点点</a:t>
              </a:r>
              <a:endParaRPr kumimoji="0" lang="zh-CN" altLang="pt-BR" sz="284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/>
              </a:endParaRPr>
            </a:p>
          </p:txBody>
        </p:sp>
      </p:grpSp>
      <p:grpSp>
        <p:nvGrpSpPr>
          <p:cNvPr id="4" name="组合 1"/>
          <p:cNvGrpSpPr/>
          <p:nvPr>
            <p:custDataLst>
              <p:tags r:id="rId8"/>
            </p:custDataLst>
          </p:nvPr>
        </p:nvGrpSpPr>
        <p:grpSpPr>
          <a:xfrm>
            <a:off x="3007275" y="4452881"/>
            <a:ext cx="7583175" cy="657189"/>
            <a:chOff x="-481985" y="3827622"/>
            <a:chExt cx="7332860" cy="635693"/>
          </a:xfrm>
        </p:grpSpPr>
        <p:sp>
          <p:nvSpPr>
            <p:cNvPr id="11" name="同侧圆角矩形 10"/>
            <p:cNvSpPr/>
            <p:nvPr>
              <p:custDataLst>
                <p:tags r:id="rId9"/>
              </p:custDataLst>
            </p:nvPr>
          </p:nvSpPr>
          <p:spPr>
            <a:xfrm>
              <a:off x="4601346" y="3827622"/>
              <a:ext cx="2249529" cy="336272"/>
            </a:xfrm>
            <a:prstGeom prst="round2SameRect">
              <a:avLst>
                <a:gd name="adj1" fmla="val 19408"/>
                <a:gd name="adj2" fmla="val 0"/>
              </a:avLst>
            </a:prstGeom>
            <a:solidFill>
              <a:srgbClr val="72C5EA"/>
            </a:solidFill>
          </p:spPr>
          <p:txBody>
            <a:bodyPr lIns="85332" tIns="0" rIns="34132" bIns="0" anchor="ctr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Arial" panose="020B0604020202020204"/>
                </a:rPr>
                <a:t>04</a:t>
              </a:r>
              <a:endPara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sp>
          <p:nvSpPr>
            <p:cNvPr id="36877" name="矩形 1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-481985" y="3872847"/>
              <a:ext cx="6892616" cy="59046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D9D9D9"/>
              </a:solidFill>
              <a:miter lim="800000"/>
            </a:ln>
          </p:spPr>
          <p:txBody>
            <a:bodyPr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pt-BR" sz="2845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Arial" panose="020B0604020202020204"/>
                </a:rPr>
                <a:t>学而不思则罔，思而不学则殆，学思并进</a:t>
              </a:r>
              <a:endParaRPr kumimoji="0" lang="zh-CN" altLang="pt-BR" sz="284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/>
              </a:endParaRPr>
            </a:p>
          </p:txBody>
        </p:sp>
      </p:grpSp>
      <p:grpSp>
        <p:nvGrpSpPr>
          <p:cNvPr id="6" name="组合 12"/>
          <p:cNvGrpSpPr/>
          <p:nvPr>
            <p:custDataLst>
              <p:tags r:id="rId11"/>
            </p:custDataLst>
          </p:nvPr>
        </p:nvGrpSpPr>
        <p:grpSpPr>
          <a:xfrm>
            <a:off x="1524847" y="5438140"/>
            <a:ext cx="3858260" cy="662940"/>
            <a:chOff x="1581150" y="1726407"/>
            <a:chExt cx="5498251" cy="640464"/>
          </a:xfrm>
        </p:grpSpPr>
        <p:sp>
          <p:nvSpPr>
            <p:cNvPr id="14" name="同侧圆角矩形 13"/>
            <p:cNvSpPr/>
            <p:nvPr>
              <p:custDataLst>
                <p:tags r:id="rId12"/>
              </p:custDataLst>
            </p:nvPr>
          </p:nvSpPr>
          <p:spPr>
            <a:xfrm>
              <a:off x="1581150" y="1726407"/>
              <a:ext cx="2249498" cy="335933"/>
            </a:xfrm>
            <a:prstGeom prst="round2SameRect">
              <a:avLst>
                <a:gd name="adj1" fmla="val 19408"/>
                <a:gd name="adj2" fmla="val 0"/>
              </a:avLst>
            </a:prstGeom>
            <a:solidFill>
              <a:srgbClr val="879AED"/>
            </a:solidFill>
          </p:spPr>
          <p:txBody>
            <a:bodyPr lIns="34132" tIns="0" bIns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65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Arial" panose="020B0604020202020204"/>
                </a:rPr>
                <a:t>05</a:t>
              </a:r>
              <a:endParaRPr kumimoji="0" lang="en-US" altLang="zh-CN" sz="2465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sp>
          <p:nvSpPr>
            <p:cNvPr id="36875" name="矩形 14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250226" y="1776321"/>
              <a:ext cx="4829175" cy="5905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D9D9D9"/>
              </a:solidFill>
              <a:miter lim="800000"/>
            </a:ln>
          </p:spPr>
          <p:txBody>
            <a:bodyPr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pt-BR" sz="2845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Arial" panose="020B0604020202020204"/>
                </a:rPr>
                <a:t>珍视团队合作</a:t>
              </a:r>
              <a:endParaRPr kumimoji="0" lang="zh-CN" altLang="pt-BR" sz="284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/>
              </a:endParaRPr>
            </a:p>
          </p:txBody>
        </p:sp>
      </p:grpSp>
      <p:grpSp>
        <p:nvGrpSpPr>
          <p:cNvPr id="7" name="组合 23"/>
          <p:cNvGrpSpPr/>
          <p:nvPr>
            <p:custDataLst>
              <p:tags r:id="rId14"/>
            </p:custDataLst>
          </p:nvPr>
        </p:nvGrpSpPr>
        <p:grpSpPr>
          <a:xfrm>
            <a:off x="5141363" y="2671804"/>
            <a:ext cx="5428767" cy="658776"/>
            <a:chOff x="1581150" y="2185512"/>
            <a:chExt cx="5250081" cy="635793"/>
          </a:xfrm>
        </p:grpSpPr>
        <p:sp>
          <p:nvSpPr>
            <p:cNvPr id="20" name="同侧圆角矩形 19"/>
            <p:cNvSpPr/>
            <p:nvPr>
              <p:custDataLst>
                <p:tags r:id="rId15"/>
              </p:custDataLst>
            </p:nvPr>
          </p:nvSpPr>
          <p:spPr>
            <a:xfrm>
              <a:off x="4581481" y="2185512"/>
              <a:ext cx="2249750" cy="335515"/>
            </a:xfrm>
            <a:prstGeom prst="round2SameRect">
              <a:avLst>
                <a:gd name="adj1" fmla="val 19408"/>
                <a:gd name="adj2" fmla="val 0"/>
              </a:avLst>
            </a:prstGeom>
            <a:solidFill>
              <a:srgbClr val="879AED"/>
            </a:solidFill>
          </p:spPr>
          <p:txBody>
            <a:bodyPr lIns="85332" tIns="0" rIns="34132" bIns="0" anchor="ctr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Arial" panose="020B0604020202020204"/>
                </a:rPr>
                <a:t>02</a:t>
              </a:r>
              <a:endParaRPr kumimoji="0" lang="en-US" altLang="zh-CN" sz="24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sp>
          <p:nvSpPr>
            <p:cNvPr id="36873" name="矩形 20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1581150" y="2230755"/>
              <a:ext cx="4829175" cy="5905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D9D9D9"/>
              </a:solidFill>
              <a:miter lim="800000"/>
            </a:ln>
          </p:spPr>
          <p:txBody>
            <a:bodyPr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pt-BR" sz="2845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Arial" panose="020B0604020202020204"/>
                </a:rPr>
                <a:t>劳逸结合，学会科学用脑</a:t>
              </a:r>
              <a:endParaRPr kumimoji="0" lang="zh-CN" altLang="pt-BR" sz="284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/>
              </a:endParaRPr>
            </a:p>
          </p:txBody>
        </p:sp>
      </p:grpSp>
      <p:pic>
        <p:nvPicPr>
          <p:cNvPr id="109" name="图片 108"/>
          <p:cNvPicPr/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9341273" y="784860"/>
            <a:ext cx="2246207" cy="14791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标题 1"/>
          <p:cNvSpPr>
            <a:spLocks noGrp="1"/>
          </p:cNvSpPr>
          <p:nvPr>
            <p:custDataLst>
              <p:tags r:id="rId19"/>
            </p:custDataLst>
          </p:nvPr>
        </p:nvSpPr>
        <p:spPr>
          <a:xfrm>
            <a:off x="830580" y="546735"/>
            <a:ext cx="187388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300" normalizeH="0" baseline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j-cs"/>
              </a:defRPr>
            </a:lvl1pPr>
          </a:lstStyle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</p:spTree>
  </p:cSld>
  <p:clrMapOvr>
    <a:masterClrMapping/>
  </p:clrMapOvr>
  <p:transition spd="slow"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>
            <p:custDataLst>
              <p:tags r:id="rId1"/>
            </p:custDataLst>
          </p:nvPr>
        </p:nvSpPr>
        <p:spPr>
          <a:xfrm>
            <a:off x="5366173" y="817668"/>
            <a:ext cx="6077585" cy="666115"/>
          </a:xfrm>
          <a:prstGeom prst="rect">
            <a:avLst/>
          </a:prstGeom>
          <a:solidFill>
            <a:srgbClr val="FFC9C9"/>
          </a:solidFill>
          <a:ln w="2857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735" b="1" spc="100" noProof="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/>
                <a:sym typeface="+mn-ea"/>
              </a:rPr>
              <a:t>  </a:t>
            </a:r>
            <a:r>
              <a:rPr lang="zh-CN" altLang="en-US" sz="3735" b="1" spc="100" noProof="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pitchFamily="34" charset="-122"/>
                <a:cs typeface="Arial" panose="020B0604020202020204"/>
                <a:sym typeface="+mn-ea"/>
              </a:rPr>
              <a:t>如何为梦想付出努力？</a:t>
            </a:r>
            <a:endParaRPr lang="zh-CN" altLang="en-US" sz="3735" b="1" spc="100" noProof="0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grpSp>
        <p:nvGrpSpPr>
          <p:cNvPr id="9" name="组合 8"/>
          <p:cNvGrpSpPr/>
          <p:nvPr>
            <p:custDataLst>
              <p:tags r:id="rId2"/>
            </p:custDataLst>
          </p:nvPr>
        </p:nvGrpSpPr>
        <p:grpSpPr>
          <a:xfrm>
            <a:off x="808567" y="1610572"/>
            <a:ext cx="3980180" cy="877993"/>
            <a:chOff x="955" y="1294"/>
            <a:chExt cx="4701" cy="1037"/>
          </a:xfrm>
        </p:grpSpPr>
        <p:sp>
          <p:nvSpPr>
            <p:cNvPr id="4" name="椭圆 3"/>
            <p:cNvSpPr/>
            <p:nvPr>
              <p:custDataLst>
                <p:tags r:id="rId3"/>
              </p:custDataLst>
            </p:nvPr>
          </p:nvSpPr>
          <p:spPr>
            <a:xfrm>
              <a:off x="955" y="1294"/>
              <a:ext cx="4061" cy="1037"/>
            </a:xfrm>
            <a:prstGeom prst="ellipse">
              <a:avLst/>
            </a:prstGeom>
            <a:solidFill>
              <a:srgbClr val="00206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4265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4"/>
              </p:custDataLst>
            </p:nvPr>
          </p:nvSpPr>
          <p:spPr>
            <a:xfrm>
              <a:off x="1673" y="1557"/>
              <a:ext cx="3983" cy="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335" b="1" baseline="30000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知识整理</a:t>
              </a:r>
              <a:endParaRPr lang="zh-CN" altLang="en-US" sz="5335" b="1" baseline="30000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3" name="矩形 1"/>
          <p:cNvSpPr/>
          <p:nvPr>
            <p:custDataLst>
              <p:tags r:id="rId5"/>
            </p:custDataLst>
          </p:nvPr>
        </p:nvSpPr>
        <p:spPr bwMode="auto">
          <a:xfrm>
            <a:off x="5242560" y="1973580"/>
            <a:ext cx="6459220" cy="3481705"/>
          </a:xfrm>
          <a:prstGeom prst="rect">
            <a:avLst/>
          </a:prstGeom>
          <a:noFill/>
          <a:ln w="38100" cmpd="tri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eaLnBrk="0" fontAlgn="auto" hangingPunct="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zh-CN" altLang="en-US" sz="2665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①</a:t>
            </a:r>
            <a:r>
              <a:rPr lang="zh-CN" altLang="en-US" sz="2665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少年有梦要付诸行动。</a:t>
            </a:r>
            <a:r>
              <a:rPr lang="zh-CN" altLang="en-US" sz="2665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努力，是梦想和现实之间的桥梁。</a:t>
            </a:r>
            <a:endParaRPr lang="zh-CN" altLang="en-US" sz="2665" b="1" u="sng">
              <a:solidFill>
                <a:srgbClr val="13131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0" fontAlgn="auto" hangingPunct="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zh-CN" altLang="en-US" sz="2665" b="1">
                <a:latin typeface="Calibri" panose="020F0502020204030204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②</a:t>
            </a:r>
            <a:r>
              <a:rPr lang="zh-CN" altLang="zh-CN" sz="2665" b="1">
                <a:solidFill>
                  <a:srgbClr val="13131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努力，需要</a:t>
            </a:r>
            <a:r>
              <a:rPr lang="zh-CN" altLang="zh-CN" sz="2665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立志</a:t>
            </a:r>
            <a:r>
              <a:rPr lang="zh-CN" altLang="zh-CN" sz="2665" b="1">
                <a:solidFill>
                  <a:srgbClr val="13131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。把自己的人生志向同祖国和人民联系在一起。</a:t>
            </a:r>
            <a:endParaRPr lang="zh-CN" altLang="zh-CN" sz="2665" b="1">
              <a:solidFill>
                <a:srgbClr val="13131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eaLnBrk="0" fontAlgn="auto" hangingPunct="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zh-CN" altLang="en-US" sz="2665" b="1">
                <a:latin typeface="Calibri" panose="020F0502020204030204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③</a:t>
            </a:r>
            <a:r>
              <a:rPr lang="zh-CN" altLang="en-US" sz="2665" b="1">
                <a:solidFill>
                  <a:srgbClr val="13131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努力，需要</a:t>
            </a:r>
            <a:r>
              <a:rPr lang="zh-CN" altLang="en-US" sz="2665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坚持</a:t>
            </a:r>
            <a:r>
              <a:rPr lang="zh-CN" altLang="en-US" sz="2665" b="1">
                <a:solidFill>
                  <a:srgbClr val="13131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。只要坚持努力，即使过程再艰难，也有机会离梦想更近一步。</a:t>
            </a:r>
            <a:endParaRPr lang="zh-CN" altLang="en-US" sz="2665" b="1">
              <a:solidFill>
                <a:srgbClr val="13131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eaLnBrk="0" fontAlgn="auto" hangingPunct="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altLang="zh-CN" sz="2665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④</a:t>
            </a:r>
            <a:r>
              <a:rPr lang="zh-CN" altLang="en-US" sz="2665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努力，需要</a:t>
            </a:r>
            <a:r>
              <a:rPr lang="zh-CN" altLang="en-US" sz="2665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方法</a:t>
            </a:r>
            <a:r>
              <a:rPr lang="zh-CN" altLang="en-US" sz="2665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665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03" name="图片 102"/>
          <p:cNvPicPr/>
          <p:nvPr>
            <p:custDataLst>
              <p:tags r:id="rId6"/>
            </p:custDataLst>
          </p:nvPr>
        </p:nvPicPr>
        <p:blipFill>
          <a:blip r:embed="rId7"/>
          <a:srcRect l="13810" r="2969"/>
          <a:stretch>
            <a:fillRect/>
          </a:stretch>
        </p:blipFill>
        <p:spPr>
          <a:xfrm>
            <a:off x="463127" y="2735792"/>
            <a:ext cx="4325620" cy="3093720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5" name="标题 1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830580" y="546735"/>
            <a:ext cx="187388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300" normalizeH="0" baseline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j-cs"/>
              </a:defRPr>
            </a:lvl1pPr>
          </a:lstStyle>
          <a:p>
            <a:r>
              <a:rPr lang="zh-CN" altLang="en-US" dirty="0" smtClean="0"/>
              <a:t>新知讲解</a:t>
            </a:r>
            <a:endParaRPr lang="zh-CN" altLang="en-US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课时内容安排表</a:t>
            </a:r>
            <a:endParaRPr lang="zh-CN" altLang="en-US"/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815340" y="1161415"/>
          <a:ext cx="10763885" cy="5194300"/>
        </p:xfrm>
        <a:graphic>
          <a:graphicData uri="http://schemas.openxmlformats.org/drawingml/2006/table">
            <a:tbl>
              <a:tblPr/>
              <a:tblGrid>
                <a:gridCol w="713105"/>
                <a:gridCol w="1130935"/>
                <a:gridCol w="2226310"/>
                <a:gridCol w="3815715"/>
                <a:gridCol w="1381125"/>
                <a:gridCol w="1496695"/>
              </a:tblGrid>
              <a:tr h="274320">
                <a:tc gridSpan="6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解码新变化“DNA”：使中学生活丰富多彩——成长的节拍</a:t>
                      </a:r>
                      <a:endParaRPr 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65214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课时安排</a:t>
                      </a:r>
                      <a:endParaRPr lang="en-US" alt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课时名称</a:t>
                      </a:r>
                      <a:endParaRPr lang="en-US" alt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课堂主题</a:t>
                      </a:r>
                      <a:endParaRPr lang="en-US" alt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学生活动</a:t>
                      </a:r>
                      <a:endParaRPr lang="en-US" alt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拓展</a:t>
                      </a:r>
                      <a:endParaRPr lang="en-US" alt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核心素养</a:t>
                      </a:r>
                      <a:endParaRPr lang="en-US" alt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00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课时一</a:t>
                      </a:r>
                      <a:endParaRPr lang="en-US" alt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破解：中学序曲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单元简介，“运用你的经验”探究中学生活的“新”，合作探究：昨天与今天，塑造新自我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小组合作，体验初中生活“新起点”；合作探究，知识重塑新自我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7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以小组为单位，结合自己的学习方法，整理每位同学的学习经验，形成学习方法宣传</a:t>
                      </a:r>
                      <a:endParaRPr 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7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政治认同  </a:t>
                      </a:r>
                      <a:endParaRPr 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endParaRPr 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道徳修养  </a:t>
                      </a:r>
                      <a:endParaRPr 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endParaRPr 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健全人格  </a:t>
                      </a:r>
                      <a:endParaRPr 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endParaRPr 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责任意识</a:t>
                      </a:r>
                      <a:endParaRPr lang="en-US" alt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626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课时二</a:t>
                      </a:r>
                      <a:endParaRPr lang="en-US" alt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核心：少年有梦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活动：说说你的梦想，体味梦想内涵及重要性；观点辨析：知道梦想与现实的关系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学生畅所欲言，交流梦想，理解梦想重要性；学生以组为单位进行观点辨析，理解努力是实现梦想的桥梁。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5740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课时三</a:t>
                      </a:r>
                      <a:endParaRPr lang="en-US" alt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密码：学习伴成长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情境探究，正确认识学习；小组合作探究“为什么学习”，知道学习重要性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学生参与情境探究，全面认识学习；学生以组为单位合作探究，理解学习点亮生命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6438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课时四</a:t>
                      </a:r>
                      <a:endParaRPr lang="en-US" alt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密码：享受学习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情境探究，理解学习的苦与乐；小组合作探究：战胜学习困难，学会学习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学生参与情境探究，知道学习是苦乐交织的；学生以组为单位合作探究，掌握学习方法。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59880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课时五</a:t>
                      </a:r>
                      <a:endParaRPr lang="en-US" alt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钥匙：认识自己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探究与分享：小刚对自己的认识，知道认识自己的意义；“自我探索之‘我’”明确认识自己的途径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学生参与探究，对小刚的认识分享，理解人贵自知；学生参与“自我探索”活动，知道认识自我的途径。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7575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课时六</a:t>
                      </a:r>
                      <a:endParaRPr lang="zh-CN" alt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钥匙：做更好的自己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活动：伸出你的左右手，理解接纳和欣赏自己；材料分析：霍金事例，知道做更好的自己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学生根据要求参与活动，理解接纳和欣赏自己的重要性；学生阅读并分析材料，探究如何做更好的自己。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课时七</a:t>
                      </a:r>
                      <a:endParaRPr lang="zh-CN" altLang="en-US" sz="1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总结：成长的节拍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构建知识脉络，提高搜集整理、分析总结的能力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引导学生归纳总结本单元所学知识，分享交流拓展成果，自觉践行民主与法治。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dirty="0"/>
              <a:t>课堂练习</a:t>
            </a:r>
            <a:endParaRPr lang="zh-CN" altLang="zh-CN" dirty="0"/>
          </a:p>
        </p:txBody>
      </p:sp>
      <p:sp>
        <p:nvSpPr>
          <p:cNvPr id="100" name="文本框 99"/>
          <p:cNvSpPr txBox="1"/>
          <p:nvPr/>
        </p:nvSpPr>
        <p:spPr>
          <a:xfrm>
            <a:off x="2163445" y="1527810"/>
            <a:ext cx="8655685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marR="0" lvl="0" indent="723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</a:t>
            </a:r>
            <a:r>
              <a:rPr lang="zh-CN" altLang="en-US" sz="2800" kern="10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中国残联主席张海迪说：“成功不是中彩票，需要汗水和心血来浇灌。”这句话主要告诉我们</a:t>
            </a:r>
            <a:r>
              <a:rPr lang="en-US" altLang="zh-CN" sz="2800" kern="10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(    </a:t>
            </a:r>
            <a:r>
              <a:rPr lang="zh-CN" altLang="en-US" sz="2800" kern="10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endParaRPr kumimoji="0" lang="zh-CN" altLang="en-US" sz="2800" i="0" u="none" strike="noStrike" kern="1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723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kern="10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</a:t>
            </a:r>
            <a:r>
              <a:rPr lang="zh-CN" altLang="en-US" sz="2800" kern="10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．追求梦想不如去买彩票中奖</a:t>
            </a:r>
            <a:endParaRPr kumimoji="0" lang="zh-CN" altLang="en-US" sz="2800" i="0" u="none" strike="noStrike" kern="1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723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kern="10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</a:t>
            </a:r>
            <a:r>
              <a:rPr lang="zh-CN" altLang="en-US" sz="2800" kern="10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．成功的概率很小，不必付出太多</a:t>
            </a:r>
            <a:endParaRPr kumimoji="0" lang="zh-CN" altLang="en-US" sz="2800" i="0" u="none" strike="noStrike" kern="1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723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kern="10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</a:t>
            </a:r>
            <a:r>
              <a:rPr lang="zh-CN" altLang="en-US" sz="2800" kern="10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．梦想的实现需要脚踏实地的努力</a:t>
            </a:r>
            <a:endParaRPr kumimoji="0" lang="zh-CN" altLang="en-US" sz="2800" i="0" u="none" strike="noStrike" kern="1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723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kern="10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</a:t>
            </a:r>
            <a:r>
              <a:rPr lang="zh-CN" altLang="en-US" sz="2800" kern="10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．理想是指路明灯，只要拥有梦想就能成功</a:t>
            </a:r>
            <a:endParaRPr lang="en-US" altLang="zh-CN" sz="280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 flipH="1">
            <a:off x="9989185" y="2277745"/>
            <a:ext cx="490855" cy="6629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3600" b="1" dirty="0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C</a:t>
            </a:r>
            <a:endParaRPr lang="en-US" altLang="zh-CN" sz="3600" b="1" dirty="0">
              <a:solidFill>
                <a:srgbClr val="FF0000"/>
              </a:solidFill>
              <a:latin typeface="宋体" panose="02010600030101010101" pitchFamily="2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dirty="0"/>
              <a:t>课堂练习</a:t>
            </a:r>
            <a:endParaRPr lang="zh-CN" altLang="zh-CN" dirty="0"/>
          </a:p>
        </p:txBody>
      </p:sp>
      <p:sp>
        <p:nvSpPr>
          <p:cNvPr id="100" name="文本框 99"/>
          <p:cNvSpPr txBox="1"/>
          <p:nvPr/>
        </p:nvSpPr>
        <p:spPr>
          <a:xfrm>
            <a:off x="1430020" y="1466850"/>
            <a:ext cx="9781540" cy="51288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R="0" lvl="0" indent="495935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defRPr/>
            </a:pPr>
            <a:r>
              <a:rPr lang="en-US" altLang="zh-CN" sz="280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“梦想，就像一扇扇轻盈的、洁白的天使翅膀。只要有了它，我们就可以展翅飞翔”。对于梦想，下列认识正确的是（　　）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R="0" lvl="0" indent="495935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defRPr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①梦想是我们对未来美好生活的愿望能不断激发生命的热情和勇气 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R="0" lvl="0" indent="495935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defRPr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②努力是梦想与现实之间的桥梁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R="0" lvl="0" indent="495935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defRPr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③编织好自己的梦想，就等于实现了自己的梦想   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R="0" lvl="0" indent="495935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defRPr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④少年的梦想，与个人的人生目标紧密相连。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R="0" lvl="0" indent="495935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defRPr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A. ①②③	B. ①②④	C. ①③④	D. ②③④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 flipH="1">
            <a:off x="2487613" y="2603976"/>
            <a:ext cx="4362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 b="1" dirty="0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B</a:t>
            </a:r>
            <a:endParaRPr lang="en-US" altLang="zh-CN" sz="3600" b="1" dirty="0">
              <a:solidFill>
                <a:srgbClr val="FF0000"/>
              </a:solidFill>
              <a:latin typeface="宋体" panose="02010600030101010101" pitchFamily="2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dirty="0"/>
              <a:t>课堂练习</a:t>
            </a:r>
            <a:endParaRPr lang="zh-CN" altLang="zh-CN" dirty="0"/>
          </a:p>
        </p:txBody>
      </p:sp>
      <p:sp>
        <p:nvSpPr>
          <p:cNvPr id="100" name="文本框 99"/>
          <p:cNvSpPr txBox="1"/>
          <p:nvPr/>
        </p:nvSpPr>
        <p:spPr>
          <a:xfrm>
            <a:off x="830580" y="1828165"/>
            <a:ext cx="10448925" cy="43999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76962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</a:t>
            </a:r>
            <a:r>
              <a:rPr lang="zh-CN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新时代好少年”王子龙从小就是科技迷，希望有一天也能像那些科学家一样，在自己热爱的科学领域刻苦钻研。他从小立志做一名航天科学家，为早日实现中华民族的强国梦、强军梦作贡献。为此，他如饥似渴地学习科学知识，积极动手进行科学实验。这启示我们（   ）。</a:t>
            </a:r>
            <a:endParaRPr lang="zh-CN" altLang="zh-CN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769620" fontAlgn="auto">
              <a:spcBef>
                <a:spcPts val="0"/>
              </a:spcBef>
              <a:spcAft>
                <a:spcPts val="0"/>
              </a:spcAft>
            </a:pPr>
            <a:r>
              <a:rPr lang="zh-CN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①有了远大的志向就能实现人生理想</a:t>
            </a:r>
            <a:endParaRPr lang="zh-CN" altLang="zh-CN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769620" fontAlgn="auto">
              <a:spcBef>
                <a:spcPts val="0"/>
              </a:spcBef>
              <a:spcAft>
                <a:spcPts val="0"/>
              </a:spcAft>
            </a:pPr>
            <a:r>
              <a:rPr lang="zh-CN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②青少年要早立志，立大志，立长志</a:t>
            </a:r>
            <a:endParaRPr lang="zh-CN" altLang="zh-CN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769620" fontAlgn="auto">
              <a:spcBef>
                <a:spcPts val="0"/>
              </a:spcBef>
              <a:spcAft>
                <a:spcPts val="0"/>
              </a:spcAft>
            </a:pPr>
            <a:r>
              <a:rPr lang="zh-CN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③要将个人梦想与国家命运紧密相连 </a:t>
            </a:r>
            <a:endParaRPr lang="zh-CN" altLang="zh-CN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769620" fontAlgn="auto">
              <a:spcBef>
                <a:spcPts val="0"/>
              </a:spcBef>
              <a:spcAft>
                <a:spcPts val="0"/>
              </a:spcAft>
            </a:pPr>
            <a:r>
              <a:rPr lang="zh-CN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④只要执着追求，任何梦想都能实现</a:t>
            </a:r>
            <a:endParaRPr lang="zh-CN" altLang="zh-CN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769620" fontAlgn="auto">
              <a:spcBef>
                <a:spcPts val="0"/>
              </a:spcBef>
              <a:spcAft>
                <a:spcPts val="0"/>
              </a:spcAft>
            </a:pPr>
            <a:r>
              <a:rPr lang="zh-CN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A.①②        B.①④        C.②③        D.③④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flipH="1">
            <a:off x="4109403" y="3428841"/>
            <a:ext cx="4362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 b="1" dirty="0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C</a:t>
            </a:r>
            <a:endParaRPr lang="en-US" altLang="zh-CN" sz="3600" b="1" dirty="0">
              <a:solidFill>
                <a:srgbClr val="FF0000"/>
              </a:solidFill>
              <a:latin typeface="宋体" panose="02010600030101010101" pitchFamily="2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dirty="0"/>
              <a:t>课堂练习</a:t>
            </a:r>
            <a:endParaRPr lang="zh-CN" altLang="zh-CN" dirty="0"/>
          </a:p>
        </p:txBody>
      </p:sp>
      <p:sp>
        <p:nvSpPr>
          <p:cNvPr id="100" name="文本框 99"/>
          <p:cNvSpPr txBox="1"/>
          <p:nvPr/>
        </p:nvSpPr>
        <p:spPr>
          <a:xfrm>
            <a:off x="1087120" y="1583055"/>
            <a:ext cx="10018395" cy="46158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660400">
              <a:lnSpc>
                <a:spcPct val="150000"/>
              </a:lnSpc>
            </a:pPr>
            <a:r>
              <a:rPr lang="en-US" altLang="zh-CN" sz="280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4.</a:t>
            </a:r>
            <a:r>
              <a:rPr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“杂交水稻之父”袁隆平有两个梦想：“禾下乘凉梦”与“杂交水稻覆盖全球梦”。在谈及梦想实现、回望造就的无数杂交水稻的神话时，他寄语正在追求梦想的年轻人，要为了实现理想而努力奋斗。这告诉我们</a:t>
            </a: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endParaRPr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660400">
              <a:lnSpc>
                <a:spcPct val="150000"/>
              </a:lnSpc>
            </a:pPr>
            <a:r>
              <a:rPr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①有梦就有希望         </a:t>
            </a:r>
            <a:r>
              <a:rPr 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</a:t>
            </a:r>
            <a:r>
              <a:rPr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②努力需要立志</a:t>
            </a:r>
            <a:endParaRPr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660400">
              <a:lnSpc>
                <a:spcPct val="150000"/>
              </a:lnSpc>
            </a:pPr>
            <a:r>
              <a:rPr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③努力需要坚持         </a:t>
            </a:r>
            <a:r>
              <a:rPr 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</a:t>
            </a:r>
            <a:r>
              <a:rPr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④努力定能圆梦</a:t>
            </a:r>
            <a:endParaRPr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660400">
              <a:lnSpc>
                <a:spcPct val="150000"/>
              </a:lnSpc>
            </a:pPr>
            <a:r>
              <a:rPr 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A．①②③	</a:t>
            </a:r>
            <a:r>
              <a:rPr 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B．②③④</a:t>
            </a:r>
            <a:r>
              <a:rPr 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C．①②④</a:t>
            </a:r>
            <a:r>
              <a:rPr 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D．①③④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 flipH="1">
            <a:off x="7151053" y="3561556"/>
            <a:ext cx="4362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 b="1" dirty="0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A</a:t>
            </a:r>
            <a:endParaRPr lang="en-US" altLang="zh-CN" sz="3600" b="1" dirty="0">
              <a:solidFill>
                <a:srgbClr val="FF0000"/>
              </a:solidFill>
              <a:latin typeface="宋体" panose="02010600030101010101" pitchFamily="2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dirty="0"/>
              <a:t>课堂练习</a:t>
            </a:r>
            <a:endParaRPr lang="zh-CN" altLang="zh-CN" dirty="0"/>
          </a:p>
        </p:txBody>
      </p:sp>
      <p:sp>
        <p:nvSpPr>
          <p:cNvPr id="100" name="文本框 99"/>
          <p:cNvSpPr txBox="1"/>
          <p:nvPr/>
        </p:nvSpPr>
        <p:spPr>
          <a:xfrm>
            <a:off x="1172845" y="1594485"/>
            <a:ext cx="9846945" cy="46158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721360" fontAlgn="auto">
              <a:lnSpc>
                <a:spcPct val="150000"/>
              </a:lnSpc>
              <a:buFontTx/>
            </a:pPr>
            <a:r>
              <a:rPr lang="en-US" altLang="zh-CN" sz="280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5.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努力就有改变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，对于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努力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正确的理解是（   ）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721360" fontAlgn="auto">
              <a:lnSpc>
                <a:spcPct val="150000"/>
              </a:lnSpc>
              <a:buFontTx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①只要努力就一定能实现梦想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721360" fontAlgn="auto">
              <a:lnSpc>
                <a:spcPct val="150000"/>
              </a:lnSpc>
              <a:buFontTx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②努力是梦想与现实之间的桥梁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721360" fontAlgn="auto">
              <a:lnSpc>
                <a:spcPct val="150000"/>
              </a:lnSpc>
              <a:buFontTx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③努力是一种生活态度，是一种不服输的坚忍和失败后从头再来的勇气      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721360" fontAlgn="auto">
              <a:lnSpc>
                <a:spcPct val="150000"/>
              </a:lnSpc>
              <a:buFontTx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④努力需要立志，努力需要坚持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721360" fontAlgn="auto">
              <a:lnSpc>
                <a:spcPct val="150000"/>
              </a:lnSpc>
              <a:buFontTx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①②④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	 B.①②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③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C.②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③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④	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D.①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③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④</a:t>
            </a:r>
            <a:r>
              <a:rPr lang="en-US" altLang="zh-CN" sz="2800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endParaRPr lang="zh-CN" altLang="en-US" sz="2800"/>
          </a:p>
        </p:txBody>
      </p:sp>
      <p:sp>
        <p:nvSpPr>
          <p:cNvPr id="3" name="文本框 2"/>
          <p:cNvSpPr txBox="1"/>
          <p:nvPr/>
        </p:nvSpPr>
        <p:spPr>
          <a:xfrm flipH="1">
            <a:off x="10051733" y="1811496"/>
            <a:ext cx="4362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 b="1" dirty="0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C</a:t>
            </a:r>
            <a:endParaRPr lang="en-US" altLang="zh-CN" sz="3600" b="1" dirty="0">
              <a:solidFill>
                <a:srgbClr val="FF0000"/>
              </a:solidFill>
              <a:latin typeface="宋体" panose="02010600030101010101" pitchFamily="2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课堂总结</a:t>
            </a:r>
            <a:endParaRPr lang="zh-CN" altLang="en-US" dirty="0"/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651478" y="2165270"/>
            <a:ext cx="9413881" cy="303022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9550" b="1">
                <a:solidFill>
                  <a:srgbClr val="D71C1A"/>
                </a:solidFill>
                <a:latin typeface="华文行楷" panose="02010800040101010101" pitchFamily="2" charset="-122"/>
                <a:ea typeface="华文行楷" panose="02010800040101010101" pitchFamily="2" charset="-122"/>
                <a:sym typeface="+mn-ea"/>
              </a:rPr>
              <a:t>愿以吾辈之青春，捍卫盛世之中华</a:t>
            </a:r>
            <a:r>
              <a:rPr lang="en-US" altLang="zh-CN" sz="9550" b="1">
                <a:solidFill>
                  <a:srgbClr val="D71C1A"/>
                </a:solidFill>
                <a:latin typeface="华文行楷" panose="02010800040101010101" pitchFamily="2" charset="-122"/>
                <a:ea typeface="华文行楷" panose="02010800040101010101" pitchFamily="2" charset="-122"/>
                <a:sym typeface="+mn-ea"/>
              </a:rPr>
              <a:t>.</a:t>
            </a:r>
            <a:endParaRPr lang="en-US" altLang="zh-CN" sz="9550" b="1">
              <a:solidFill>
                <a:srgbClr val="D71C1A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Arial Unicode MS" panose="020B0604020202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AutoShape 3"/>
          <p:cNvSpPr/>
          <p:nvPr>
            <p:custDataLst>
              <p:tags r:id="rId1"/>
            </p:custDataLst>
          </p:nvPr>
        </p:nvSpPr>
        <p:spPr>
          <a:xfrm>
            <a:off x="3326510" y="2296992"/>
            <a:ext cx="528021" cy="2768597"/>
          </a:xfrm>
          <a:prstGeom prst="leftBrace">
            <a:avLst>
              <a:gd name="adj1" fmla="val 323618"/>
              <a:gd name="adj2" fmla="val 50006"/>
            </a:avLst>
          </a:prstGeom>
          <a:noFill/>
          <a:ln w="571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225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1380" name="Text Box 4"/>
          <p:cNvSpPr txBox="1"/>
          <p:nvPr>
            <p:custDataLst>
              <p:tags r:id="rId2"/>
            </p:custDataLst>
          </p:nvPr>
        </p:nvSpPr>
        <p:spPr>
          <a:xfrm>
            <a:off x="3931827" y="2009143"/>
            <a:ext cx="2248830" cy="4959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50000"/>
              </a:spcBef>
              <a:buNone/>
            </a:pPr>
            <a:r>
              <a:rPr lang="zh-CN" altLang="en-US" sz="2625" b="1">
                <a:latin typeface="微软雅黑" panose="020B0503020204020204" pitchFamily="34" charset="-122"/>
                <a:ea typeface="微软雅黑" panose="020B0503020204020204" pitchFamily="34" charset="-122"/>
              </a:rPr>
              <a:t>有梦就有希望</a:t>
            </a:r>
            <a:endParaRPr lang="zh-CN" altLang="en-US" sz="2625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1381" name="Text Box 6"/>
          <p:cNvSpPr txBox="1"/>
          <p:nvPr>
            <p:custDataLst>
              <p:tags r:id="rId3"/>
            </p:custDataLst>
          </p:nvPr>
        </p:nvSpPr>
        <p:spPr>
          <a:xfrm>
            <a:off x="3931844" y="4569654"/>
            <a:ext cx="2403614" cy="4959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50000"/>
              </a:spcBef>
              <a:buNone/>
            </a:pPr>
            <a:r>
              <a:rPr lang="zh-CN" altLang="en-US" sz="2625" b="1">
                <a:latin typeface="微软雅黑" panose="020B0503020204020204" pitchFamily="34" charset="-122"/>
                <a:ea typeface="微软雅黑" panose="020B0503020204020204" pitchFamily="34" charset="-122"/>
              </a:rPr>
              <a:t>努力就有改变</a:t>
            </a:r>
            <a:endParaRPr lang="zh-CN" altLang="en-US" sz="2625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1382" name="Text Box 9"/>
          <p:cNvSpPr txBox="1"/>
          <p:nvPr>
            <p:custDataLst>
              <p:tags r:id="rId4"/>
            </p:custDataLst>
          </p:nvPr>
        </p:nvSpPr>
        <p:spPr>
          <a:xfrm>
            <a:off x="6577330" y="1553210"/>
            <a:ext cx="5721985" cy="1407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ts val="2300"/>
              </a:lnSpc>
              <a:spcBef>
                <a:spcPct val="50000"/>
              </a:spcBef>
              <a:buNone/>
            </a:pPr>
            <a:r>
              <a:rPr lang="zh-CN" altLang="en-US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梦想的含义</a:t>
            </a:r>
            <a:endParaRPr lang="zh-CN" altLang="en-US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>
              <a:lnSpc>
                <a:spcPts val="2300"/>
              </a:lnSpc>
              <a:spcBef>
                <a:spcPct val="50000"/>
              </a:spcBef>
              <a:buNone/>
            </a:pPr>
            <a:r>
              <a:rPr lang="zh-CN" altLang="en-US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梦想的重要性、作用、意义</a:t>
            </a:r>
            <a:endParaRPr lang="zh-CN" altLang="en-US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>
              <a:lnSpc>
                <a:spcPts val="2300"/>
              </a:lnSpc>
              <a:spcBef>
                <a:spcPct val="50000"/>
              </a:spcBef>
              <a:buNone/>
            </a:pPr>
            <a:r>
              <a:rPr lang="zh-CN" altLang="en-US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少年应树立怎样的梦想（中国梦）</a:t>
            </a:r>
            <a:endParaRPr lang="zh-CN" altLang="en-US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1383" name="AutoShape 10"/>
          <p:cNvSpPr/>
          <p:nvPr>
            <p:custDataLst>
              <p:tags r:id="rId5"/>
            </p:custDataLst>
          </p:nvPr>
        </p:nvSpPr>
        <p:spPr>
          <a:xfrm>
            <a:off x="6180292" y="1554094"/>
            <a:ext cx="396757" cy="1407160"/>
          </a:xfrm>
          <a:prstGeom prst="leftBrace">
            <a:avLst>
              <a:gd name="adj1" fmla="val 62087"/>
              <a:gd name="adj2" fmla="val 50000"/>
            </a:avLst>
          </a:prstGeom>
          <a:noFill/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225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1384" name="AutoShape 15"/>
          <p:cNvSpPr/>
          <p:nvPr>
            <p:custDataLst>
              <p:tags r:id="rId6"/>
            </p:custDataLst>
          </p:nvPr>
        </p:nvSpPr>
        <p:spPr>
          <a:xfrm>
            <a:off x="6214528" y="3973318"/>
            <a:ext cx="362522" cy="1688668"/>
          </a:xfrm>
          <a:prstGeom prst="leftBrace">
            <a:avLst>
              <a:gd name="adj1" fmla="val 62658"/>
              <a:gd name="adj2" fmla="val 50000"/>
            </a:avLst>
          </a:prstGeom>
          <a:noFill/>
          <a:ln w="222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225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1385" name="Text Box 17"/>
          <p:cNvSpPr txBox="1"/>
          <p:nvPr>
            <p:custDataLst>
              <p:tags r:id="rId7"/>
            </p:custDataLst>
          </p:nvPr>
        </p:nvSpPr>
        <p:spPr>
          <a:xfrm>
            <a:off x="6641495" y="4141226"/>
            <a:ext cx="3173069" cy="1599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50000"/>
              </a:spcBef>
              <a:buNone/>
            </a:pPr>
            <a:r>
              <a:rPr lang="zh-CN" altLang="en-US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努力的含义</a:t>
            </a:r>
            <a:endParaRPr lang="zh-CN" altLang="en-US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>
              <a:lnSpc>
                <a:spcPct val="100000"/>
              </a:lnSpc>
              <a:spcBef>
                <a:spcPct val="50000"/>
              </a:spcBef>
              <a:buNone/>
            </a:pPr>
            <a:r>
              <a:rPr lang="zh-CN" altLang="en-US" b="1">
                <a:solidFill>
                  <a:schemeClr val="tx1"/>
                </a:solidFill>
                <a:latin typeface="+mn-ea"/>
                <a:cs typeface="+mn-ea"/>
                <a:sym typeface="+mn-ea"/>
              </a:rPr>
              <a:t>少年如何才能实现梦想？</a:t>
            </a:r>
            <a:endParaRPr lang="zh-CN" altLang="en-US" b="1">
              <a:solidFill>
                <a:schemeClr val="tx1"/>
              </a:solidFill>
              <a:latin typeface="+mn-ea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clrChange>
              <a:clrFrom>
                <a:srgbClr val="F2ECDE"/>
              </a:clrFrom>
              <a:clrTo>
                <a:srgbClr val="F2ECD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94265" y="3227705"/>
            <a:ext cx="1877695" cy="363029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849786" y="3287828"/>
            <a:ext cx="6096000" cy="762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355" b="1">
                <a:solidFill>
                  <a:prstClr val="black"/>
                </a:solidFill>
                <a:cs typeface="Arial" panose="020B0604020202020204"/>
              </a:rPr>
              <a:t>少年有梦</a:t>
            </a:r>
            <a:endParaRPr lang="zh-CN" altLang="en-US"/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11"/>
            </p:custDataLst>
          </p:nvPr>
        </p:nvSpPr>
        <p:spPr>
          <a:xfrm>
            <a:off x="830580" y="546735"/>
            <a:ext cx="1873885" cy="70548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300" normalizeH="0" baseline="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cs typeface="+mj-cs"/>
              </a:defRPr>
            </a:lvl1pPr>
          </a:lstStyle>
          <a:p>
            <a:r>
              <a:rPr lang="zh-CN" altLang="en-US" dirty="0" smtClean="0"/>
              <a:t>板书设计</a:t>
            </a:r>
            <a:endParaRPr lang="zh-CN" altLang="en-US" dirty="0"/>
          </a:p>
        </p:txBody>
      </p:sp>
    </p:spTree>
  </p:cSld>
  <p:clrMapOvr>
    <a:masterClrMapping/>
  </p:clrMapOvr>
  <p:transition spd="slow">
    <p:randomBar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作业布置</a:t>
            </a:r>
            <a:endParaRPr lang="zh-CN" altLang="en-US" dirty="0"/>
          </a:p>
        </p:txBody>
      </p:sp>
      <p:sp>
        <p:nvSpPr>
          <p:cNvPr id="100" name="文本框 99"/>
          <p:cNvSpPr txBox="1"/>
          <p:nvPr/>
        </p:nvSpPr>
        <p:spPr>
          <a:xfrm>
            <a:off x="1844040" y="2004695"/>
            <a:ext cx="8949055" cy="2584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769620" fontAlgn="auto">
              <a:lnSpc>
                <a:spcPct val="150000"/>
              </a:lnSpc>
            </a:pPr>
            <a:r>
              <a:rPr lang="en-US" altLang="zh-CN" sz="3600" b="1">
                <a:ea typeface="宋体" panose="02010600030101010101" pitchFamily="2" charset="-122"/>
              </a:rPr>
              <a:t>1.</a:t>
            </a:r>
            <a:r>
              <a:rPr lang="zh-CN" altLang="en-US" sz="3600" b="1">
                <a:ea typeface="宋体" panose="02010600030101010101" pitchFamily="2" charset="-122"/>
              </a:rPr>
              <a:t>整理知识点</a:t>
            </a:r>
            <a:endParaRPr lang="zh-CN" altLang="en-US" sz="3600" b="1">
              <a:ea typeface="宋体" panose="02010600030101010101" pitchFamily="2" charset="-122"/>
            </a:endParaRPr>
          </a:p>
          <a:p>
            <a:pPr indent="769620" fontAlgn="auto">
              <a:lnSpc>
                <a:spcPct val="150000"/>
              </a:lnSpc>
            </a:pPr>
            <a:endParaRPr lang="zh-CN" altLang="en-US" sz="3600" b="1">
              <a:ea typeface="宋体" panose="02010600030101010101" pitchFamily="2" charset="-122"/>
            </a:endParaRPr>
          </a:p>
          <a:p>
            <a:pPr indent="769620" fontAlgn="auto">
              <a:lnSpc>
                <a:spcPct val="150000"/>
              </a:lnSpc>
            </a:pPr>
            <a:r>
              <a:rPr lang="en-US" altLang="zh-CN" sz="3600" b="1">
                <a:ea typeface="宋体" panose="02010600030101010101" pitchFamily="2" charset="-122"/>
              </a:rPr>
              <a:t>2.</a:t>
            </a:r>
            <a:r>
              <a:rPr lang="zh-CN" altLang="en-US" sz="3600" b="1">
                <a:ea typeface="宋体" panose="02010600030101010101" pitchFamily="2" charset="-122"/>
              </a:rPr>
              <a:t>完成《同步练习》中相关内容</a:t>
            </a:r>
            <a:endParaRPr lang="zh-CN" altLang="en-US" sz="3600" b="1">
              <a:ea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157605" y="1619885"/>
            <a:ext cx="185928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6600">
                <a:solidFill>
                  <a:srgbClr val="086134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谢谢</a:t>
            </a:r>
            <a:endParaRPr lang="zh-CN" altLang="en-US" sz="6600">
              <a:solidFill>
                <a:srgbClr val="086134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57605" y="2726690"/>
            <a:ext cx="3919984" cy="9610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000" dirty="0">
                <a:latin typeface="Times New Roman" panose="02020603050405020304" pitchFamily="18" charset="0"/>
                <a:ea typeface="思源黑体 CN Bold" panose="020B0800000000000000"/>
                <a:cs typeface="思源黑体 CN Bold" panose="020B0800000000000000" charset="-122"/>
              </a:rPr>
              <a:t>21世纪教育网（www.21cnjy.com) </a:t>
            </a:r>
            <a:endParaRPr lang="zh-CN" altLang="en-US" sz="2000" dirty="0">
              <a:latin typeface="Times New Roman" panose="02020603050405020304" pitchFamily="18" charset="0"/>
              <a:ea typeface="思源黑体 CN Bold" panose="020B0800000000000000"/>
              <a:cs typeface="思源黑体 CN Bold" panose="020B0800000000000000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 dirty="0">
                <a:latin typeface="Times New Roman" panose="02020603050405020304" pitchFamily="18" charset="0"/>
                <a:ea typeface="思源黑体 CN Bold" panose="020B0800000000000000"/>
                <a:cs typeface="思源黑体 CN Bold" panose="020B0800000000000000" charset="-122"/>
              </a:rPr>
              <a:t>中小学教育资源网站</a:t>
            </a:r>
            <a:endParaRPr lang="zh-CN" altLang="en-US" sz="2000" dirty="0">
              <a:latin typeface="Times New Roman" panose="02020603050405020304" pitchFamily="18" charset="0"/>
              <a:ea typeface="思源黑体 CN Bold" panose="020B0800000000000000"/>
              <a:cs typeface="思源黑体 CN Bold" panose="020B08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57605" y="3833495"/>
            <a:ext cx="52825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dirty="0" smtClean="0">
                <a:latin typeface="Times New Roman" panose="02020603050405020304" pitchFamily="18" charset="0"/>
                <a:ea typeface="思源黑体 CN Bold" panose="020B0800000000000000"/>
                <a:cs typeface="思源黑体 CN Normal" panose="020B0400000000000000" charset="-122"/>
              </a:rPr>
              <a:t>兼职招聘：</a:t>
            </a:r>
            <a:endParaRPr lang="zh-CN" altLang="en-US" sz="2000" dirty="0">
              <a:latin typeface="Times New Roman" panose="02020603050405020304" pitchFamily="18" charset="0"/>
              <a:ea typeface="思源黑体 CN Bold" panose="020B0800000000000000"/>
              <a:cs typeface="思源黑体 CN Normal" panose="020B0400000000000000" charset="-122"/>
            </a:endParaRPr>
          </a:p>
          <a:p>
            <a:r>
              <a:rPr lang="en-US" altLang="zh-CN" sz="2000" dirty="0">
                <a:latin typeface="Times New Roman" panose="02020603050405020304" pitchFamily="18" charset="0"/>
                <a:ea typeface="思源黑体 CN Bold" panose="020B0800000000000000"/>
                <a:cs typeface="思源黑体 CN Normal" panose="020B0400000000000000" charset="-122"/>
              </a:rPr>
              <a:t>https://www.21cnjy.com/recruitment/home/admin</a:t>
            </a:r>
            <a:endParaRPr lang="zh-CN" altLang="en-US" sz="2000" dirty="0">
              <a:latin typeface="Times New Roman" panose="02020603050405020304" pitchFamily="18" charset="0"/>
              <a:ea typeface="思源黑体 CN Bold" panose="020B0800000000000000"/>
              <a:cs typeface="思源黑体 CN Normal" panose="020B04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0580" y="546735"/>
            <a:ext cx="1750695" cy="705485"/>
          </a:xfrm>
        </p:spPr>
        <p:txBody>
          <a:bodyPr/>
          <a:lstStyle/>
          <a:p>
            <a:r>
              <a:rPr lang="zh-CN" altLang="en-US" dirty="0" smtClean="0"/>
              <a:t>教学目标</a:t>
            </a:r>
            <a:endParaRPr lang="zh-CN" altLang="en-US" dirty="0"/>
          </a:p>
        </p:txBody>
      </p:sp>
      <p:sp>
        <p:nvSpPr>
          <p:cNvPr id="210948" name="文本框 210947"/>
          <p:cNvSpPr txBox="1"/>
          <p:nvPr/>
        </p:nvSpPr>
        <p:spPr>
          <a:xfrm>
            <a:off x="1864360" y="1750060"/>
            <a:ext cx="9067165" cy="40093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indent="494665" eaLnBrk="1" hangingPunct="1">
              <a:lnSpc>
                <a:spcPct val="130000"/>
              </a:lnSpc>
            </a:pPr>
            <a:r>
              <a:rPr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政治认同：感受梦想的力量，培养积极向上的人生态度</a:t>
            </a:r>
            <a:endParaRPr sz="28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indent="494665" eaLnBrk="1" hangingPunct="1">
              <a:lnSpc>
                <a:spcPct val="130000"/>
              </a:lnSpc>
            </a:pPr>
            <a:r>
              <a:rPr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道德修养: 知道编织人生梦想，是青少年时期的重要生命主题</a:t>
            </a:r>
            <a:endParaRPr sz="28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indent="494665" eaLnBrk="1" hangingPunct="1">
              <a:lnSpc>
                <a:spcPct val="130000"/>
              </a:lnSpc>
            </a:pPr>
            <a:r>
              <a:rPr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法治观念: 理解为实现梦想而努力的要求</a:t>
            </a:r>
            <a:endParaRPr sz="28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indent="494665" eaLnBrk="1" hangingPunct="1">
              <a:lnSpc>
                <a:spcPct val="130000"/>
              </a:lnSpc>
            </a:pPr>
            <a:r>
              <a:rPr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健全人格：掌握追逐梦想、实现梦想的方法</a:t>
            </a:r>
            <a:endParaRPr sz="28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indent="494665" eaLnBrk="1" hangingPunct="1">
              <a:lnSpc>
                <a:spcPct val="130000"/>
              </a:lnSpc>
            </a:pPr>
            <a:r>
              <a:rPr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责任意识：培养积极向上的人生态度</a:t>
            </a:r>
            <a:endParaRPr sz="28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学习活动设计</a:t>
            </a:r>
            <a:endParaRPr lang="zh-CN" altLang="en-US" dirty="0"/>
          </a:p>
        </p:txBody>
      </p:sp>
      <p:sp>
        <p:nvSpPr>
          <p:cNvPr id="100" name="文本框 99"/>
          <p:cNvSpPr txBox="1"/>
          <p:nvPr>
            <p:custDataLst>
              <p:tags r:id="rId1"/>
            </p:custDataLst>
          </p:nvPr>
        </p:nvSpPr>
        <p:spPr>
          <a:xfrm>
            <a:off x="4676775" y="650875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议</a:t>
            </a:r>
            <a:r>
              <a:rPr lang="en-US" altLang="zh-CN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题</a:t>
            </a:r>
            <a:r>
              <a:rPr lang="en-US" altLang="zh-CN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设</a:t>
            </a:r>
            <a:r>
              <a:rPr lang="en-US" altLang="zh-CN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置</a:t>
            </a:r>
            <a:endParaRPr lang="zh-CN" altLang="en-US" sz="3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18490" y="2054225"/>
            <a:ext cx="10918190" cy="360997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学习活动设计</a:t>
            </a:r>
            <a:endParaRPr lang="zh-CN" altLang="en-US" dirty="0"/>
          </a:p>
        </p:txBody>
      </p:sp>
      <p:sp>
        <p:nvSpPr>
          <p:cNvPr id="100" name="文本框 99"/>
          <p:cNvSpPr txBox="1"/>
          <p:nvPr>
            <p:custDataLst>
              <p:tags r:id="rId1"/>
            </p:custDataLst>
          </p:nvPr>
        </p:nvSpPr>
        <p:spPr>
          <a:xfrm>
            <a:off x="4111625" y="650875"/>
            <a:ext cx="543814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教学环节和内容设计：（深、透、活）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498600" y="1252220"/>
            <a:ext cx="8277225" cy="527431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学习活动设计</a:t>
            </a:r>
            <a:endParaRPr lang="zh-CN" altLang="en-US" dirty="0"/>
          </a:p>
        </p:txBody>
      </p:sp>
      <p:sp>
        <p:nvSpPr>
          <p:cNvPr id="100" name="文本框 99"/>
          <p:cNvSpPr txBox="1"/>
          <p:nvPr/>
        </p:nvSpPr>
        <p:spPr>
          <a:xfrm>
            <a:off x="4111625" y="650875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主要环节情境链和问题链设计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63905" y="1719580"/>
            <a:ext cx="10624185" cy="46882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内容占位符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1452245" y="1579880"/>
            <a:ext cx="10253980" cy="4747895"/>
          </a:xfrm>
        </p:spPr>
        <p:txBody>
          <a:bodyPr vert="horz" wrap="square" lIns="91440" tIns="45720" rIns="91440" bIns="45720" anchor="t" anchorCtr="0"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altLang="zh-CN" sz="3600" b="1">
                <a:solidFill>
                  <a:srgbClr val="002060"/>
                </a:solidFill>
              </a:rPr>
              <a:t>               </a:t>
            </a:r>
            <a:r>
              <a:rPr lang="zh-CN" altLang="en-US" sz="3600" b="1">
                <a:solidFill>
                  <a:srgbClr val="002060"/>
                </a:solidFill>
              </a:rPr>
              <a:t>学生自主学习：</a:t>
            </a:r>
            <a:endParaRPr lang="zh-CN" altLang="en-US" sz="3600" b="1">
              <a:solidFill>
                <a:srgbClr val="00206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zh-CN" altLang="en-US" sz="3600" b="1">
                <a:solidFill>
                  <a:srgbClr val="002060"/>
                </a:solidFill>
              </a:rPr>
              <a:t>1、梦想的含义</a:t>
            </a:r>
            <a:endParaRPr lang="zh-CN" altLang="en-US" sz="3600" b="1">
              <a:solidFill>
                <a:srgbClr val="00206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zh-CN" altLang="en-US" sz="3600" b="1">
                <a:solidFill>
                  <a:srgbClr val="002060"/>
                </a:solidFill>
              </a:rPr>
              <a:t>2、少年有梦的重要性？（意义或作用）</a:t>
            </a:r>
            <a:endParaRPr lang="zh-CN" altLang="en-US" sz="3600" b="1">
              <a:solidFill>
                <a:srgbClr val="00206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zh-CN" altLang="en-US" sz="3600" b="1">
                <a:solidFill>
                  <a:srgbClr val="002060"/>
                </a:solidFill>
              </a:rPr>
              <a:t>3、梦想与现实的关系</a:t>
            </a:r>
            <a:endParaRPr lang="zh-CN" altLang="en-US" sz="3600" b="1">
              <a:solidFill>
                <a:srgbClr val="00206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zh-CN" altLang="en-US" sz="3600" b="1">
                <a:solidFill>
                  <a:srgbClr val="002060"/>
                </a:solidFill>
              </a:rPr>
              <a:t>4、少年梦与中国梦的关系？</a:t>
            </a:r>
            <a:endParaRPr lang="zh-CN" altLang="en-US" sz="3600" b="1">
              <a:solidFill>
                <a:srgbClr val="00206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zh-CN" altLang="en-US" sz="3600" b="1">
                <a:solidFill>
                  <a:srgbClr val="002060"/>
                </a:solidFill>
              </a:rPr>
              <a:t>5、如何实现我们的梦想？</a:t>
            </a:r>
            <a:endParaRPr lang="zh-CN" altLang="en-US" sz="3600" b="1">
              <a:solidFill>
                <a:srgbClr val="002060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0580" y="546735"/>
            <a:ext cx="1750695" cy="705485"/>
          </a:xfrm>
        </p:spPr>
        <p:txBody>
          <a:bodyPr/>
          <a:p>
            <a:r>
              <a:rPr lang="zh-CN" altLang="en-US" dirty="0" smtClean="0"/>
              <a:t>自主学习</a:t>
            </a:r>
            <a:endParaRPr lang="zh-CN" altLang="en-US" dirty="0"/>
          </a:p>
        </p:txBody>
      </p:sp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AS_UNIQUEID" val="257"/>
</p:tagLst>
</file>

<file path=ppt/tags/tag101.xml><?xml version="1.0" encoding="utf-8"?>
<p:tagLst xmlns:p="http://schemas.openxmlformats.org/presentationml/2006/main">
  <p:tag name="AS_UNIQUEID" val="258"/>
</p:tagLst>
</file>

<file path=ppt/tags/tag102.xml><?xml version="1.0" encoding="utf-8"?>
<p:tagLst xmlns:p="http://schemas.openxmlformats.org/presentationml/2006/main">
  <p:tag name="AS_UNIQUEID" val="259"/>
</p:tagLst>
</file>

<file path=ppt/tags/tag103.xml><?xml version="1.0" encoding="utf-8"?>
<p:tagLst xmlns:p="http://schemas.openxmlformats.org/presentationml/2006/main">
  <p:tag name="AS_UNIQUEID" val="260"/>
</p:tagLst>
</file>

<file path=ppt/tags/tag104.xml><?xml version="1.0" encoding="utf-8"?>
<p:tagLst xmlns:p="http://schemas.openxmlformats.org/presentationml/2006/main">
  <p:tag name="AS_UNIQUEID" val="261"/>
</p:tagLst>
</file>

<file path=ppt/tags/tag105.xml><?xml version="1.0" encoding="utf-8"?>
<p:tagLst xmlns:p="http://schemas.openxmlformats.org/presentationml/2006/main">
  <p:tag name="AS_UNIQUEID" val="262"/>
</p:tagLst>
</file>

<file path=ppt/tags/tag106.xml><?xml version="1.0" encoding="utf-8"?>
<p:tagLst xmlns:p="http://schemas.openxmlformats.org/presentationml/2006/main">
  <p:tag name="AS_UNIQUEID" val="263"/>
</p:tagLst>
</file>

<file path=ppt/tags/tag107.xml><?xml version="1.0" encoding="utf-8"?>
<p:tagLst xmlns:p="http://schemas.openxmlformats.org/presentationml/2006/main">
  <p:tag name="AS_UNIQUEID" val="264"/>
</p:tagLst>
</file>

<file path=ppt/tags/tag108.xml><?xml version="1.0" encoding="utf-8"?>
<p:tagLst xmlns:p="http://schemas.openxmlformats.org/presentationml/2006/main">
  <p:tag name="AS_UNIQUEID" val="265"/>
</p:tagLst>
</file>

<file path=ppt/tags/tag109.xml><?xml version="1.0" encoding="utf-8"?>
<p:tagLst xmlns:p="http://schemas.openxmlformats.org/presentationml/2006/main">
  <p:tag name="AS_UNIQUEID" val="266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AS_UNIQUEID" val="267"/>
</p:tagLst>
</file>

<file path=ppt/tags/tag111.xml><?xml version="1.0" encoding="utf-8"?>
<p:tagLst xmlns:p="http://schemas.openxmlformats.org/presentationml/2006/main">
  <p:tag name="AS_UNIQUEID" val="268"/>
</p:tagLst>
</file>

<file path=ppt/tags/tag112.xml><?xml version="1.0" encoding="utf-8"?>
<p:tagLst xmlns:p="http://schemas.openxmlformats.org/presentationml/2006/main">
  <p:tag name="AS_UNIQUEID" val="269"/>
</p:tagLst>
</file>

<file path=ppt/tags/tag113.xml><?xml version="1.0" encoding="utf-8"?>
<p:tagLst xmlns:p="http://schemas.openxmlformats.org/presentationml/2006/main">
  <p:tag name="AS_UNIQUEID" val="270"/>
</p:tagLst>
</file>

<file path=ppt/tags/tag114.xml><?xml version="1.0" encoding="utf-8"?>
<p:tagLst xmlns:p="http://schemas.openxmlformats.org/presentationml/2006/main">
  <p:tag name="AS_UNIQUEID" val="271"/>
</p:tagLst>
</file>

<file path=ppt/tags/tag115.xml><?xml version="1.0" encoding="utf-8"?>
<p:tagLst xmlns:p="http://schemas.openxmlformats.org/presentationml/2006/main">
  <p:tag name="AS_UNIQUEID" val="272"/>
</p:tagLst>
</file>

<file path=ppt/tags/tag116.xml><?xml version="1.0" encoding="utf-8"?>
<p:tagLst xmlns:p="http://schemas.openxmlformats.org/presentationml/2006/main">
  <p:tag name="AS_UNIQUEID" val="273"/>
</p:tagLst>
</file>

<file path=ppt/tags/tag117.xml><?xml version="1.0" encoding="utf-8"?>
<p:tagLst xmlns:p="http://schemas.openxmlformats.org/presentationml/2006/main">
  <p:tag name="AS_UNIQUEID" val="274"/>
</p:tagLst>
</file>

<file path=ppt/tags/tag118.xml><?xml version="1.0" encoding="utf-8"?>
<p:tagLst xmlns:p="http://schemas.openxmlformats.org/presentationml/2006/main">
  <p:tag name="AS_UNIQUEID" val="275"/>
</p:tagLst>
</file>

<file path=ppt/tags/tag119.xml><?xml version="1.0" encoding="utf-8"?>
<p:tagLst xmlns:p="http://schemas.openxmlformats.org/presentationml/2006/main">
  <p:tag name="AS_UNIQUEID" val="276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AS_UNIQUEID" val="277"/>
</p:tagLst>
</file>

<file path=ppt/tags/tag121.xml><?xml version="1.0" encoding="utf-8"?>
<p:tagLst xmlns:p="http://schemas.openxmlformats.org/presentationml/2006/main">
  <p:tag name="AS_UNIQUEID" val="278"/>
</p:tagLst>
</file>

<file path=ppt/tags/tag122.xml><?xml version="1.0" encoding="utf-8"?>
<p:tagLst xmlns:p="http://schemas.openxmlformats.org/presentationml/2006/main">
  <p:tag name="AS_UNIQUEID" val="279"/>
</p:tagLst>
</file>

<file path=ppt/tags/tag123.xml><?xml version="1.0" encoding="utf-8"?>
<p:tagLst xmlns:p="http://schemas.openxmlformats.org/presentationml/2006/main">
  <p:tag name="AS_UNIQUEID" val="280"/>
</p:tagLst>
</file>

<file path=ppt/tags/tag124.xml><?xml version="1.0" encoding="utf-8"?>
<p:tagLst xmlns:p="http://schemas.openxmlformats.org/presentationml/2006/main">
  <p:tag name="AS_UNIQUEID" val="281"/>
</p:tagLst>
</file>

<file path=ppt/tags/tag125.xml><?xml version="1.0" encoding="utf-8"?>
<p:tagLst xmlns:p="http://schemas.openxmlformats.org/presentationml/2006/main">
  <p:tag name="AS_UNIQUEID" val="282"/>
</p:tagLst>
</file>

<file path=ppt/tags/tag126.xml><?xml version="1.0" encoding="utf-8"?>
<p:tagLst xmlns:p="http://schemas.openxmlformats.org/presentationml/2006/main">
  <p:tag name="AS_UNIQUEID" val="283"/>
</p:tagLst>
</file>

<file path=ppt/tags/tag127.xml><?xml version="1.0" encoding="utf-8"?>
<p:tagLst xmlns:p="http://schemas.openxmlformats.org/presentationml/2006/main">
  <p:tag name="AS_UNIQUEID" val="284"/>
</p:tagLst>
</file>

<file path=ppt/tags/tag128.xml><?xml version="1.0" encoding="utf-8"?>
<p:tagLst xmlns:p="http://schemas.openxmlformats.org/presentationml/2006/main">
  <p:tag name="AS_UNIQUEID" val="285"/>
</p:tagLst>
</file>

<file path=ppt/tags/tag129.xml><?xml version="1.0" encoding="utf-8"?>
<p:tagLst xmlns:p="http://schemas.openxmlformats.org/presentationml/2006/main">
  <p:tag name="AS_UNIQUEID" val="286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AS_UNIQUEID" val="287"/>
</p:tagLst>
</file>

<file path=ppt/tags/tag131.xml><?xml version="1.0" encoding="utf-8"?>
<p:tagLst xmlns:p="http://schemas.openxmlformats.org/presentationml/2006/main">
  <p:tag name="AS_UNIQUEID" val="288"/>
</p:tagLst>
</file>

<file path=ppt/tags/tag132.xml><?xml version="1.0" encoding="utf-8"?>
<p:tagLst xmlns:p="http://schemas.openxmlformats.org/presentationml/2006/main">
  <p:tag name="AS_UNIQUEID" val="289"/>
</p:tagLst>
</file>

<file path=ppt/tags/tag133.xml><?xml version="1.0" encoding="utf-8"?>
<p:tagLst xmlns:p="http://schemas.openxmlformats.org/presentationml/2006/main">
  <p:tag name="AS_UNIQUEID" val="290"/>
</p:tagLst>
</file>

<file path=ppt/tags/tag134.xml><?xml version="1.0" encoding="utf-8"?>
<p:tagLst xmlns:p="http://schemas.openxmlformats.org/presentationml/2006/main">
  <p:tag name="AS_UNIQUEID" val="291"/>
</p:tagLst>
</file>

<file path=ppt/tags/tag135.xml><?xml version="1.0" encoding="utf-8"?>
<p:tagLst xmlns:p="http://schemas.openxmlformats.org/presentationml/2006/main">
  <p:tag name="AS_UNIQUEID" val="292"/>
</p:tagLst>
</file>

<file path=ppt/tags/tag136.xml><?xml version="1.0" encoding="utf-8"?>
<p:tagLst xmlns:p="http://schemas.openxmlformats.org/presentationml/2006/main">
  <p:tag name="AS_UNIQUEID" val="293"/>
</p:tagLst>
</file>

<file path=ppt/tags/tag137.xml><?xml version="1.0" encoding="utf-8"?>
<p:tagLst xmlns:p="http://schemas.openxmlformats.org/presentationml/2006/main">
  <p:tag name="AS_UNIQUEID" val="294"/>
</p:tagLst>
</file>

<file path=ppt/tags/tag138.xml><?xml version="1.0" encoding="utf-8"?>
<p:tagLst xmlns:p="http://schemas.openxmlformats.org/presentationml/2006/main">
  <p:tag name="AS_UNIQUEID" val="295"/>
</p:tagLst>
</file>

<file path=ppt/tags/tag139.xml><?xml version="1.0" encoding="utf-8"?>
<p:tagLst xmlns:p="http://schemas.openxmlformats.org/presentationml/2006/main">
  <p:tag name="AS_UNIQUEID" val="296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AS_UNIQUEID" val="297"/>
</p:tagLst>
</file>

<file path=ppt/tags/tag141.xml><?xml version="1.0" encoding="utf-8"?>
<p:tagLst xmlns:p="http://schemas.openxmlformats.org/presentationml/2006/main">
  <p:tag name="AS_UNIQUEID" val="298"/>
</p:tagLst>
</file>

<file path=ppt/tags/tag142.xml><?xml version="1.0" encoding="utf-8"?>
<p:tagLst xmlns:p="http://schemas.openxmlformats.org/presentationml/2006/main">
  <p:tag name="AS_UNIQUEID" val="299"/>
</p:tagLst>
</file>

<file path=ppt/tags/tag143.xml><?xml version="1.0" encoding="utf-8"?>
<p:tagLst xmlns:p="http://schemas.openxmlformats.org/presentationml/2006/main">
  <p:tag name="AS_UNIQUEID" val="300"/>
</p:tagLst>
</file>

<file path=ppt/tags/tag144.xml><?xml version="1.0" encoding="utf-8"?>
<p:tagLst xmlns:p="http://schemas.openxmlformats.org/presentationml/2006/main">
  <p:tag name="AS_UNIQUEID" val="301"/>
</p:tagLst>
</file>

<file path=ppt/tags/tag145.xml><?xml version="1.0" encoding="utf-8"?>
<p:tagLst xmlns:p="http://schemas.openxmlformats.org/presentationml/2006/main">
  <p:tag name="AS_UNIQUEID" val="302"/>
</p:tagLst>
</file>

<file path=ppt/tags/tag146.xml><?xml version="1.0" encoding="utf-8"?>
<p:tagLst xmlns:p="http://schemas.openxmlformats.org/presentationml/2006/main">
  <p:tag name="AS_UNIQUEID" val="303"/>
</p:tagLst>
</file>

<file path=ppt/tags/tag147.xml><?xml version="1.0" encoding="utf-8"?>
<p:tagLst xmlns:p="http://schemas.openxmlformats.org/presentationml/2006/main">
  <p:tag name="AS_UNIQUEID" val="304"/>
</p:tagLst>
</file>

<file path=ppt/tags/tag148.xml><?xml version="1.0" encoding="utf-8"?>
<p:tagLst xmlns:p="http://schemas.openxmlformats.org/presentationml/2006/main">
  <p:tag name="AS_UNIQUEID" val="305"/>
</p:tagLst>
</file>

<file path=ppt/tags/tag149.xml><?xml version="1.0" encoding="utf-8"?>
<p:tagLst xmlns:p="http://schemas.openxmlformats.org/presentationml/2006/main">
  <p:tag name="AS_UNIQUEID" val="30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AS_UNIQUEID" val="307"/>
</p:tagLst>
</file>

<file path=ppt/tags/tag151.xml><?xml version="1.0" encoding="utf-8"?>
<p:tagLst xmlns:p="http://schemas.openxmlformats.org/presentationml/2006/main">
  <p:tag name="AS_UNIQUEID" val="308"/>
</p:tagLst>
</file>

<file path=ppt/tags/tag152.xml><?xml version="1.0" encoding="utf-8"?>
<p:tagLst xmlns:p="http://schemas.openxmlformats.org/presentationml/2006/main">
  <p:tag name="AS_UNIQUEID" val="309"/>
</p:tagLst>
</file>

<file path=ppt/tags/tag153.xml><?xml version="1.0" encoding="utf-8"?>
<p:tagLst xmlns:p="http://schemas.openxmlformats.org/presentationml/2006/main">
  <p:tag name="AS_UNIQUEID" val="310"/>
</p:tagLst>
</file>

<file path=ppt/tags/tag154.xml><?xml version="1.0" encoding="utf-8"?>
<p:tagLst xmlns:p="http://schemas.openxmlformats.org/presentationml/2006/main">
  <p:tag name="AS_UNIQUEID" val="311"/>
</p:tagLst>
</file>

<file path=ppt/tags/tag155.xml><?xml version="1.0" encoding="utf-8"?>
<p:tagLst xmlns:p="http://schemas.openxmlformats.org/presentationml/2006/main">
  <p:tag name="AS_UNIQUEID" val="312"/>
</p:tagLst>
</file>

<file path=ppt/tags/tag156.xml><?xml version="1.0" encoding="utf-8"?>
<p:tagLst xmlns:p="http://schemas.openxmlformats.org/presentationml/2006/main">
  <p:tag name="AS_UNIQUEID" val="313"/>
</p:tagLst>
</file>

<file path=ppt/tags/tag157.xml><?xml version="1.0" encoding="utf-8"?>
<p:tagLst xmlns:p="http://schemas.openxmlformats.org/presentationml/2006/main">
  <p:tag name="AS_UNIQUEID" val="314"/>
</p:tagLst>
</file>

<file path=ppt/tags/tag158.xml><?xml version="1.0" encoding="utf-8"?>
<p:tagLst xmlns:p="http://schemas.openxmlformats.org/presentationml/2006/main">
  <p:tag name="AS_UNIQUEID" val="315"/>
</p:tagLst>
</file>

<file path=ppt/tags/tag159.xml><?xml version="1.0" encoding="utf-8"?>
<p:tagLst xmlns:p="http://schemas.openxmlformats.org/presentationml/2006/main">
  <p:tag name="AS_UNIQUEID" val="31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AS_UNIQUEID" val="317"/>
</p:tagLst>
</file>

<file path=ppt/tags/tag161.xml><?xml version="1.0" encoding="utf-8"?>
<p:tagLst xmlns:p="http://schemas.openxmlformats.org/presentationml/2006/main">
  <p:tag name="AS_UNIQUEID" val="318"/>
</p:tagLst>
</file>

<file path=ppt/tags/tag162.xml><?xml version="1.0" encoding="utf-8"?>
<p:tagLst xmlns:p="http://schemas.openxmlformats.org/presentationml/2006/main">
  <p:tag name="AS_UNIQUEID" val="319"/>
</p:tagLst>
</file>

<file path=ppt/tags/tag163.xml><?xml version="1.0" encoding="utf-8"?>
<p:tagLst xmlns:p="http://schemas.openxmlformats.org/presentationml/2006/main">
  <p:tag name="AS_UNIQUEID" val="320"/>
</p:tagLst>
</file>

<file path=ppt/tags/tag164.xml><?xml version="1.0" encoding="utf-8"?>
<p:tagLst xmlns:p="http://schemas.openxmlformats.org/presentationml/2006/main">
  <p:tag name="AS_UNIQUEID" val="321"/>
</p:tagLst>
</file>

<file path=ppt/tags/tag165.xml><?xml version="1.0" encoding="utf-8"?>
<p:tagLst xmlns:p="http://schemas.openxmlformats.org/presentationml/2006/main">
  <p:tag name="AS_UNIQUEID" val="322"/>
</p:tagLst>
</file>

<file path=ppt/tags/tag166.xml><?xml version="1.0" encoding="utf-8"?>
<p:tagLst xmlns:p="http://schemas.openxmlformats.org/presentationml/2006/main">
  <p:tag name="AS_UNIQUEID" val="323"/>
</p:tagLst>
</file>

<file path=ppt/tags/tag167.xml><?xml version="1.0" encoding="utf-8"?>
<p:tagLst xmlns:p="http://schemas.openxmlformats.org/presentationml/2006/main">
  <p:tag name="AS_UNIQUEID" val="324"/>
</p:tagLst>
</file>

<file path=ppt/tags/tag168.xml><?xml version="1.0" encoding="utf-8"?>
<p:tagLst xmlns:p="http://schemas.openxmlformats.org/presentationml/2006/main">
  <p:tag name="AS_UNIQUEID" val="325"/>
</p:tagLst>
</file>

<file path=ppt/tags/tag169.xml><?xml version="1.0" encoding="utf-8"?>
<p:tagLst xmlns:p="http://schemas.openxmlformats.org/presentationml/2006/main">
  <p:tag name="AS_UNIQUEID" val="32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AS_UNIQUEID" val="320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AS_UNIQUEID" val="3817"/>
</p:tagLst>
</file>

<file path=ppt/tags/tag173.xml><?xml version="1.0" encoding="utf-8"?>
<p:tagLst xmlns:p="http://schemas.openxmlformats.org/presentationml/2006/main">
  <p:tag name="AS_UNIQUEID" val="15496"/>
</p:tagLst>
</file>

<file path=ppt/tags/tag174.xml><?xml version="1.0" encoding="utf-8"?>
<p:tagLst xmlns:p="http://schemas.openxmlformats.org/presentationml/2006/main">
  <p:tag name="AS_UNIQUEID" val="15497"/>
  <p:tag name="KSO_WM_BEAUTIFY_FLAG" val=""/>
</p:tagLst>
</file>

<file path=ppt/tags/tag175.xml><?xml version="1.0" encoding="utf-8"?>
<p:tagLst xmlns:p="http://schemas.openxmlformats.org/presentationml/2006/main">
  <p:tag name="AS_UNIQUEID" val="3813"/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78.xml><?xml version="1.0" encoding="utf-8"?>
<p:tagLst xmlns:p="http://schemas.openxmlformats.org/presentationml/2006/main">
  <p:tag name="AS_UNIQUEID" val="14907"/>
</p:tagLst>
</file>

<file path=ppt/tags/tag179.xml><?xml version="1.0" encoding="utf-8"?>
<p:tagLst xmlns:p="http://schemas.openxmlformats.org/presentationml/2006/main">
  <p:tag name="AS_UNIQUEID" val="14908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AS_UNIQUEID" val="3813"/>
</p:tagLst>
</file>

<file path=ppt/tags/tag181.xml><?xml version="1.0" encoding="utf-8"?>
<p:tagLst xmlns:p="http://schemas.openxmlformats.org/presentationml/2006/main">
  <p:tag name="AS_UNIQUEID" val="3819"/>
</p:tagLst>
</file>

<file path=ppt/tags/tag182.xml><?xml version="1.0" encoding="utf-8"?>
<p:tagLst xmlns:p="http://schemas.openxmlformats.org/presentationml/2006/main">
  <p:tag name="AS_UNIQUEID" val="3844"/>
</p:tagLst>
</file>

<file path=ppt/tags/tag183.xml><?xml version="1.0" encoding="utf-8"?>
<p:tagLst xmlns:p="http://schemas.openxmlformats.org/presentationml/2006/main">
  <p:tag name="AS_UNIQUEID" val="14648"/>
</p:tagLst>
</file>

<file path=ppt/tags/tag184.xml><?xml version="1.0" encoding="utf-8"?>
<p:tagLst xmlns:p="http://schemas.openxmlformats.org/presentationml/2006/main">
  <p:tag name="AS_UNIQUEID" val="15500"/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88.xml><?xml version="1.0" encoding="utf-8"?>
<p:tagLst xmlns:p="http://schemas.openxmlformats.org/presentationml/2006/main">
  <p:tag name="AS_UNIQUEID" val="3881"/>
</p:tagLst>
</file>

<file path=ppt/tags/tag189.xml><?xml version="1.0" encoding="utf-8"?>
<p:tagLst xmlns:p="http://schemas.openxmlformats.org/presentationml/2006/main">
  <p:tag name="AS_UNIQUEID" val="3883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AS_UNIQUEID" val="3885"/>
</p:tagLst>
</file>

<file path=ppt/tags/tag191.xml><?xml version="1.0" encoding="utf-8"?>
<p:tagLst xmlns:p="http://schemas.openxmlformats.org/presentationml/2006/main">
  <p:tag name="AS_UNIQUEID" val="3888"/>
</p:tagLst>
</file>

<file path=ppt/tags/tag192.xml><?xml version="1.0" encoding="utf-8"?>
<p:tagLst xmlns:p="http://schemas.openxmlformats.org/presentationml/2006/main">
  <p:tag name="AS_UNIQUEID" val="3813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AS_UNIQUEID" val="8"/>
  <p:tag name="KSO_WM_BEAUTIFY_FLAG" val="#wm#"/>
  <p:tag name="KSO_WM_TAG_VERSION" val="1.0"/>
  <p:tag name="KSO_WM_TEMPLATE_CATEGORY" val="custom"/>
  <p:tag name="KSO_WM_TEMPLATE_INDEX" val="160237"/>
  <p:tag name="KSO_WM_UNIT_CLEAR" val="1"/>
  <p:tag name="KSO_WM_UNIT_COMPATIBLE" val="0"/>
  <p:tag name="KSO_WM_UNIT_HIGHLIGHT" val="0"/>
  <p:tag name="KSO_WM_UNIT_ID" val="custom160237_14*a*1"/>
  <p:tag name="KSO_WM_UNIT_INDEX" val="1"/>
  <p:tag name="KSO_WM_UNIT_ISCONTENTSTITLE" val="0"/>
  <p:tag name="KSO_WM_UNIT_LAYERLEVEL" val="1"/>
  <p:tag name="KSO_WM_UNIT_PRESET_TEXT_INDEX" val="3"/>
  <p:tag name="KSO_WM_UNIT_PRESET_TEXT_LEN" val="23"/>
  <p:tag name="KSO_WM_UNIT_TYPE" val="a"/>
  <p:tag name="KSO_WM_UNIT_VALUE" val="20"/>
</p:tagLst>
</file>

<file path=ppt/tags/tag195.xml><?xml version="1.0" encoding="utf-8"?>
<p:tagLst xmlns:p="http://schemas.openxmlformats.org/presentationml/2006/main">
  <p:tag name="AS_UNIQUEID" val="9"/>
</p:tagLst>
</file>

<file path=ppt/tags/tag196.xml><?xml version="1.0" encoding="utf-8"?>
<p:tagLst xmlns:p="http://schemas.openxmlformats.org/presentationml/2006/main">
  <p:tag name="AS_UNIQUEID" val="5827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AS_UNIQUEID" val="2085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AS_UNIQUEID" val="2086"/>
</p:tagLst>
</file>

<file path=ppt/tags/tag201.xml><?xml version="1.0" encoding="utf-8"?>
<p:tagLst xmlns:p="http://schemas.openxmlformats.org/presentationml/2006/main">
  <p:tag name="AS_UNIQUEID" val="2087"/>
</p:tagLst>
</file>

<file path=ppt/tags/tag202.xml><?xml version="1.0" encoding="utf-8"?>
<p:tagLst xmlns:p="http://schemas.openxmlformats.org/presentationml/2006/main">
  <p:tag name="AS_UNIQUEID" val="2088"/>
</p:tagLst>
</file>

<file path=ppt/tags/tag203.xml><?xml version="1.0" encoding="utf-8"?>
<p:tagLst xmlns:p="http://schemas.openxmlformats.org/presentationml/2006/main">
  <p:tag name="AS_UNIQUEID" val="2089"/>
</p:tagLst>
</file>

<file path=ppt/tags/tag204.xml><?xml version="1.0" encoding="utf-8"?>
<p:tagLst xmlns:p="http://schemas.openxmlformats.org/presentationml/2006/main">
  <p:tag name="AS_UNIQUEID" val="2090"/>
</p:tagLst>
</file>

<file path=ppt/tags/tag205.xml><?xml version="1.0" encoding="utf-8"?>
<p:tagLst xmlns:p="http://schemas.openxmlformats.org/presentationml/2006/main">
  <p:tag name="AS_UNIQUEID" val="2091"/>
</p:tagLst>
</file>

<file path=ppt/tags/tag206.xml><?xml version="1.0" encoding="utf-8"?>
<p:tagLst xmlns:p="http://schemas.openxmlformats.org/presentationml/2006/main">
  <p:tag name="AS_UNIQUEID" val="2092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AS_UNIQUEID" val="2078"/>
</p:tagLst>
</file>

<file path=ppt/tags/tag209.xml><?xml version="1.0" encoding="utf-8"?>
<p:tagLst xmlns:p="http://schemas.openxmlformats.org/presentationml/2006/main">
  <p:tag name="AS_UNIQUEID" val="2079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AS_UNIQUEID" val="2080"/>
</p:tagLst>
</file>

<file path=ppt/tags/tag211.xml><?xml version="1.0" encoding="utf-8"?>
<p:tagLst xmlns:p="http://schemas.openxmlformats.org/presentationml/2006/main">
  <p:tag name="AS_UNIQUEID" val="3842"/>
</p:tagLst>
</file>

<file path=ppt/tags/tag212.xml><?xml version="1.0" encoding="utf-8"?>
<p:tagLst xmlns:p="http://schemas.openxmlformats.org/presentationml/2006/main">
  <p:tag name="AS_UNIQUEID" val="3845"/>
</p:tagLst>
</file>

<file path=ppt/tags/tag213.xml><?xml version="1.0" encoding="utf-8"?>
<p:tagLst xmlns:p="http://schemas.openxmlformats.org/presentationml/2006/main">
  <p:tag name="AS_UNIQUEID" val="15559"/>
  <p:tag name="KSO_WM_BEAUTIFY_FLAG" val=""/>
</p:tagLst>
</file>

<file path=ppt/tags/tag214.xml><?xml version="1.0" encoding="utf-8"?>
<p:tagLst xmlns:p="http://schemas.openxmlformats.org/presentationml/2006/main">
  <p:tag name="AS_UNIQUEID" val="15560"/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17.xml><?xml version="1.0" encoding="utf-8"?>
<p:tagLst xmlns:p="http://schemas.openxmlformats.org/presentationml/2006/main">
  <p:tag name="AS_UNIQUEID" val="2114"/>
</p:tagLst>
</file>

<file path=ppt/tags/tag218.xml><?xml version="1.0" encoding="utf-8"?>
<p:tagLst xmlns:p="http://schemas.openxmlformats.org/presentationml/2006/main">
  <p:tag name="AS_UNIQUEID" val="2115"/>
</p:tagLst>
</file>

<file path=ppt/tags/tag219.xml><?xml version="1.0" encoding="utf-8"?>
<p:tagLst xmlns:p="http://schemas.openxmlformats.org/presentationml/2006/main">
  <p:tag name="AS_UNIQUEID" val="2116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AS_UNIQUEID" val="2117"/>
</p:tagLst>
</file>

<file path=ppt/tags/tag221.xml><?xml version="1.0" encoding="utf-8"?>
<p:tagLst xmlns:p="http://schemas.openxmlformats.org/presentationml/2006/main">
  <p:tag name="AS_UNIQUEID" val="2118"/>
</p:tagLst>
</file>

<file path=ppt/tags/tag222.xml><?xml version="1.0" encoding="utf-8"?>
<p:tagLst xmlns:p="http://schemas.openxmlformats.org/presentationml/2006/main">
  <p:tag name="AS_UNIQUEID" val="2119"/>
</p:tagLst>
</file>

<file path=ppt/tags/tag223.xml><?xml version="1.0" encoding="utf-8"?>
<p:tagLst xmlns:p="http://schemas.openxmlformats.org/presentationml/2006/main">
  <p:tag name="AS_UNIQUEID" val="2120"/>
</p:tagLst>
</file>

<file path=ppt/tags/tag224.xml><?xml version="1.0" encoding="utf-8"?>
<p:tagLst xmlns:p="http://schemas.openxmlformats.org/presentationml/2006/main">
  <p:tag name="AS_UNIQUEID" val="15675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AS_UNIQUEID" val="2107"/>
</p:tagLst>
</file>

<file path=ppt/tags/tag227.xml><?xml version="1.0" encoding="utf-8"?>
<p:tagLst xmlns:p="http://schemas.openxmlformats.org/presentationml/2006/main">
  <p:tag name="AS_UNIQUEID" val="2108"/>
</p:tagLst>
</file>

<file path=ppt/tags/tag228.xml><?xml version="1.0" encoding="utf-8"?>
<p:tagLst xmlns:p="http://schemas.openxmlformats.org/presentationml/2006/main">
  <p:tag name="AS_UNIQUEID" val="2109"/>
</p:tagLst>
</file>

<file path=ppt/tags/tag229.xml><?xml version="1.0" encoding="utf-8"?>
<p:tagLst xmlns:p="http://schemas.openxmlformats.org/presentationml/2006/main">
  <p:tag name="AS_UNIQUEID" val="7002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AS_UNIQUEID" val="299"/>
</p:tagLst>
</file>

<file path=ppt/tags/tag233.xml><?xml version="1.0" encoding="utf-8"?>
<p:tagLst xmlns:p="http://schemas.openxmlformats.org/presentationml/2006/main">
  <p:tag name="AS_UNIQUEID" val="300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AS_UNIQUEID" val="4410"/>
</p:tagLst>
</file>

<file path=ppt/tags/tag236.xml><?xml version="1.0" encoding="utf-8"?>
<p:tagLst xmlns:p="http://schemas.openxmlformats.org/presentationml/2006/main">
  <p:tag name="AS_UNIQUEID" val="4411"/>
</p:tagLst>
</file>

<file path=ppt/tags/tag237.xml><?xml version="1.0" encoding="utf-8"?>
<p:tagLst xmlns:p="http://schemas.openxmlformats.org/presentationml/2006/main">
  <p:tag name="AS_UNIQUEID" val="4412"/>
</p:tagLst>
</file>

<file path=ppt/tags/tag238.xml><?xml version="1.0" encoding="utf-8"?>
<p:tagLst xmlns:p="http://schemas.openxmlformats.org/presentationml/2006/main">
  <p:tag name="AS_UNIQUEID" val="4413"/>
</p:tagLst>
</file>

<file path=ppt/tags/tag239.xml><?xml version="1.0" encoding="utf-8"?>
<p:tagLst xmlns:p="http://schemas.openxmlformats.org/presentationml/2006/main">
  <p:tag name="AS_UNIQUEID" val="4414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AS_UNIQUEID" val="4415"/>
</p:tagLst>
</file>

<file path=ppt/tags/tag241.xml><?xml version="1.0" encoding="utf-8"?>
<p:tagLst xmlns:p="http://schemas.openxmlformats.org/presentationml/2006/main">
  <p:tag name="AS_UNIQUEID" val="4416"/>
</p:tagLst>
</file>

<file path=ppt/tags/tag242.xml><?xml version="1.0" encoding="utf-8"?>
<p:tagLst xmlns:p="http://schemas.openxmlformats.org/presentationml/2006/main">
  <p:tag name="AS_UNIQUEID" val="7004"/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AS_UNIQUEID" val="1837"/>
</p:tagLst>
</file>

<file path=ppt/tags/tag245.xml><?xml version="1.0" encoding="utf-8"?>
<p:tagLst xmlns:p="http://schemas.openxmlformats.org/presentationml/2006/main">
  <p:tag name="AS_UNIQUEID" val="1840"/>
</p:tagLst>
</file>

<file path=ppt/tags/tag246.xml><?xml version="1.0" encoding="utf-8"?>
<p:tagLst xmlns:p="http://schemas.openxmlformats.org/presentationml/2006/main">
  <p:tag name="AS_UNIQUEID" val="14993"/>
  <p:tag name="KSO_WM_BEAUTIFY_FLAG" val=""/>
</p:tagLst>
</file>

<file path=ppt/tags/tag247.xml><?xml version="1.0" encoding="utf-8"?>
<p:tagLst xmlns:p="http://schemas.openxmlformats.org/presentationml/2006/main">
  <p:tag name="AS_UNIQUEID" val="14994"/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AS_UNIQUEID" val="5800"/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AS_UNIQUEID" val="638"/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AS_UNIQUEID" val="381"/>
</p:tagLst>
</file>

<file path=ppt/tags/tag253.xml><?xml version="1.0" encoding="utf-8"?>
<p:tagLst xmlns:p="http://schemas.openxmlformats.org/presentationml/2006/main">
  <p:tag name="AS_UNIQUEID" val="383"/>
</p:tagLst>
</file>

<file path=ppt/tags/tag254.xml><?xml version="1.0" encoding="utf-8"?>
<p:tagLst xmlns:p="http://schemas.openxmlformats.org/presentationml/2006/main">
  <p:tag name="AS_UNIQUEID" val="384"/>
</p:tagLst>
</file>

<file path=ppt/tags/tag255.xml><?xml version="1.0" encoding="utf-8"?>
<p:tagLst xmlns:p="http://schemas.openxmlformats.org/presentationml/2006/main">
  <p:tag name="AS_UNIQUEID" val="385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AS_UNIQUEID" val="14108"/>
</p:tagLst>
</file>

<file path=ppt/tags/tag258.xml><?xml version="1.0" encoding="utf-8"?>
<p:tagLst xmlns:p="http://schemas.openxmlformats.org/presentationml/2006/main">
  <p:tag name="AS_UNIQUEID" val="16"/>
</p:tagLst>
</file>

<file path=ppt/tags/tag259.xml><?xml version="1.0" encoding="utf-8"?>
<p:tagLst xmlns:p="http://schemas.openxmlformats.org/presentationml/2006/main">
  <p:tag name="AS_UNIQUEID" val="17"/>
</p:tagLst>
</file>

<file path=ppt/tags/tag26.xml><?xml version="1.0" encoding="utf-8"?>
<p:tagLst xmlns:p="http://schemas.openxmlformats.org/presentationml/2006/main">
  <p:tag name="AS_UNIQUEID" val="14231"/>
</p:tagLst>
</file>

<file path=ppt/tags/tag260.xml><?xml version="1.0" encoding="utf-8"?>
<p:tagLst xmlns:p="http://schemas.openxmlformats.org/presentationml/2006/main">
  <p:tag name="AS_UNIQUEID" val="18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AS_UNIQUEID" val="14104"/>
</p:tagLst>
</file>

<file path=ppt/tags/tag263.xml><?xml version="1.0" encoding="utf-8"?>
<p:tagLst xmlns:p="http://schemas.openxmlformats.org/presentationml/2006/main">
  <p:tag name="AS_UNIQUEID" val="14105"/>
</p:tagLst>
</file>

<file path=ppt/tags/tag264.xml><?xml version="1.0" encoding="utf-8"?>
<p:tagLst xmlns:p="http://schemas.openxmlformats.org/presentationml/2006/main">
  <p:tag name="AS_UNIQUEID" val="14106"/>
</p:tagLst>
</file>

<file path=ppt/tags/tag265.xml><?xml version="1.0" encoding="utf-8"?>
<p:tagLst xmlns:p="http://schemas.openxmlformats.org/presentationml/2006/main">
  <p:tag name="AS_UNIQUEID" val="14187"/>
  <p:tag name="KSO_WM_BEAUTIFY_FLAG" val=""/>
</p:tagLst>
</file>

<file path=ppt/tags/tag266.xml><?xml version="1.0" encoding="utf-8"?>
<p:tagLst xmlns:p="http://schemas.openxmlformats.org/presentationml/2006/main">
  <p:tag name="AS_UNIQUEID" val="14188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69.xml><?xml version="1.0" encoding="utf-8"?>
<p:tagLst xmlns:p="http://schemas.openxmlformats.org/presentationml/2006/main">
  <p:tag name="AS_UNIQUEID" val="356"/>
</p:tagLst>
</file>

<file path=ppt/tags/tag27.xml><?xml version="1.0" encoding="utf-8"?>
<p:tagLst xmlns:p="http://schemas.openxmlformats.org/presentationml/2006/main">
  <p:tag name="AS_UNIQUEID" val="14232"/>
</p:tagLst>
</file>

<file path=ppt/tags/tag270.xml><?xml version="1.0" encoding="utf-8"?>
<p:tagLst xmlns:p="http://schemas.openxmlformats.org/presentationml/2006/main">
  <p:tag name="AS_UNIQUEID" val="63"/>
</p:tagLst>
</file>

<file path=ppt/tags/tag271.xml><?xml version="1.0" encoding="utf-8"?>
<p:tagLst xmlns:p="http://schemas.openxmlformats.org/presentationml/2006/main">
  <p:tag name="AS_UNIQUEID" val="64"/>
</p:tagLst>
</file>

<file path=ppt/tags/tag272.xml><?xml version="1.0" encoding="utf-8"?>
<p:tagLst xmlns:p="http://schemas.openxmlformats.org/presentationml/2006/main">
  <p:tag name="AS_UNIQUEID" val="363"/>
</p:tagLst>
</file>

<file path=ppt/tags/tag273.xml><?xml version="1.0" encoding="utf-8"?>
<p:tagLst xmlns:p="http://schemas.openxmlformats.org/presentationml/2006/main">
  <p:tag name="AS_UNIQUEID" val="364"/>
</p:tagLst>
</file>

<file path=ppt/tags/tag274.xml><?xml version="1.0" encoding="utf-8"?>
<p:tagLst xmlns:p="http://schemas.openxmlformats.org/presentationml/2006/main">
  <p:tag name="AS_UNIQUEID" val="365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AS_UNIQUEID" val="10351"/>
</p:tagLst>
</file>

<file path=ppt/tags/tag277.xml><?xml version="1.0" encoding="utf-8"?>
<p:tagLst xmlns:p="http://schemas.openxmlformats.org/presentationml/2006/main">
  <p:tag name="AS_UNIQUEID" val="10352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AS_UNIQUEID" val="69"/>
</p:tagLst>
</file>

<file path=ppt/tags/tag28.xml><?xml version="1.0" encoding="utf-8"?>
<p:tagLst xmlns:p="http://schemas.openxmlformats.org/presentationml/2006/main">
  <p:tag name="AS_UNIQUEID" val="14233"/>
</p:tagLst>
</file>

<file path=ppt/tags/tag280.xml><?xml version="1.0" encoding="utf-8"?>
<p:tagLst xmlns:p="http://schemas.openxmlformats.org/presentationml/2006/main">
  <p:tag name="AS_UNIQUEID" val="70"/>
</p:tagLst>
</file>

<file path=ppt/tags/tag281.xml><?xml version="1.0" encoding="utf-8"?>
<p:tagLst xmlns:p="http://schemas.openxmlformats.org/presentationml/2006/main">
  <p:tag name="AS_UNIQUEID" val="71"/>
</p:tagLst>
</file>

<file path=ppt/tags/tag282.xml><?xml version="1.0" encoding="utf-8"?>
<p:tagLst xmlns:p="http://schemas.openxmlformats.org/presentationml/2006/main">
  <p:tag name="AS_UNIQUEID" val="72"/>
</p:tagLst>
</file>

<file path=ppt/tags/tag283.xml><?xml version="1.0" encoding="utf-8"?>
<p:tagLst xmlns:p="http://schemas.openxmlformats.org/presentationml/2006/main">
  <p:tag name="AS_UNIQUEID" val="73"/>
</p:tagLst>
</file>

<file path=ppt/tags/tag284.xml><?xml version="1.0" encoding="utf-8"?>
<p:tagLst xmlns:p="http://schemas.openxmlformats.org/presentationml/2006/main">
  <p:tag name="AS_UNIQUEID" val="74"/>
</p:tagLst>
</file>

<file path=ppt/tags/tag285.xml><?xml version="1.0" encoding="utf-8"?>
<p:tagLst xmlns:p="http://schemas.openxmlformats.org/presentationml/2006/main">
  <p:tag name="AS_UNIQUEID" val="75"/>
</p:tagLst>
</file>

<file path=ppt/tags/tag286.xml><?xml version="1.0" encoding="utf-8"?>
<p:tagLst xmlns:p="http://schemas.openxmlformats.org/presentationml/2006/main">
  <p:tag name="AS_UNIQUEID" val="76"/>
</p:tagLst>
</file>

<file path=ppt/tags/tag287.xml><?xml version="1.0" encoding="utf-8"?>
<p:tagLst xmlns:p="http://schemas.openxmlformats.org/presentationml/2006/main">
  <p:tag name="AS_UNIQUEID" val="77"/>
</p:tagLst>
</file>

<file path=ppt/tags/tag288.xml><?xml version="1.0" encoding="utf-8"?>
<p:tagLst xmlns:p="http://schemas.openxmlformats.org/presentationml/2006/main">
  <p:tag name="AS_UNIQUEID" val="78"/>
</p:tagLst>
</file>

<file path=ppt/tags/tag289.xml><?xml version="1.0" encoding="utf-8"?>
<p:tagLst xmlns:p="http://schemas.openxmlformats.org/presentationml/2006/main">
  <p:tag name="AS_UNIQUEID" val="79"/>
</p:tagLst>
</file>

<file path=ppt/tags/tag29.xml><?xml version="1.0" encoding="utf-8"?>
<p:tagLst xmlns:p="http://schemas.openxmlformats.org/presentationml/2006/main">
  <p:tag name="AS_UNIQUEID" val="14234"/>
</p:tagLst>
</file>

<file path=ppt/tags/tag290.xml><?xml version="1.0" encoding="utf-8"?>
<p:tagLst xmlns:p="http://schemas.openxmlformats.org/presentationml/2006/main">
  <p:tag name="AS_UNIQUEID" val="80"/>
</p:tagLst>
</file>

<file path=ppt/tags/tag291.xml><?xml version="1.0" encoding="utf-8"?>
<p:tagLst xmlns:p="http://schemas.openxmlformats.org/presentationml/2006/main">
  <p:tag name="AS_UNIQUEID" val="81"/>
</p:tagLst>
</file>

<file path=ppt/tags/tag292.xml><?xml version="1.0" encoding="utf-8"?>
<p:tagLst xmlns:p="http://schemas.openxmlformats.org/presentationml/2006/main">
  <p:tag name="AS_UNIQUEID" val="82"/>
</p:tagLst>
</file>

<file path=ppt/tags/tag293.xml><?xml version="1.0" encoding="utf-8"?>
<p:tagLst xmlns:p="http://schemas.openxmlformats.org/presentationml/2006/main">
  <p:tag name="AS_UNIQUEID" val="83"/>
</p:tagLst>
</file>

<file path=ppt/tags/tag294.xml><?xml version="1.0" encoding="utf-8"?>
<p:tagLst xmlns:p="http://schemas.openxmlformats.org/presentationml/2006/main">
  <p:tag name="AS_UNIQUEID" val="84"/>
</p:tagLst>
</file>

<file path=ppt/tags/tag295.xml><?xml version="1.0" encoding="utf-8"?>
<p:tagLst xmlns:p="http://schemas.openxmlformats.org/presentationml/2006/main">
  <p:tag name="AS_UNIQUEID" val="1359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AS_UNIQUEID" val="1362"/>
</p:tagLst>
</file>

<file path=ppt/tags/tag298.xml><?xml version="1.0" encoding="utf-8"?>
<p:tagLst xmlns:p="http://schemas.openxmlformats.org/presentationml/2006/main">
  <p:tag name="AS_UNIQUEID" val="1363"/>
</p:tagLst>
</file>

<file path=ppt/tags/tag299.xml><?xml version="1.0" encoding="utf-8"?>
<p:tagLst xmlns:p="http://schemas.openxmlformats.org/presentationml/2006/main">
  <p:tag name="AS_UNIQUEID" val="1364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AS_UNIQUEID" val="7244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AS_UNIQUEID" val="2203"/>
</p:tagLst>
</file>

<file path=ppt/tags/tag302.xml><?xml version="1.0" encoding="utf-8"?>
<p:tagLst xmlns:p="http://schemas.openxmlformats.org/presentationml/2006/main">
  <p:tag name="AS_UNIQUEID" val="2204"/>
</p:tagLst>
</file>

<file path=ppt/tags/tag303.xml><?xml version="1.0" encoding="utf-8"?>
<p:tagLst xmlns:p="http://schemas.openxmlformats.org/presentationml/2006/main">
  <p:tag name="AS_UNIQUEID" val="2205"/>
</p:tagLst>
</file>

<file path=ppt/tags/tag304.xml><?xml version="1.0" encoding="utf-8"?>
<p:tagLst xmlns:p="http://schemas.openxmlformats.org/presentationml/2006/main">
  <p:tag name="AS_UNIQUEID" val="9370"/>
</p:tagLst>
</file>

<file path=ppt/tags/tag305.xml><?xml version="1.0" encoding="utf-8"?>
<p:tagLst xmlns:p="http://schemas.openxmlformats.org/presentationml/2006/main">
  <p:tag name="AS_UNIQUEID" val="9372"/>
</p:tagLst>
</file>

<file path=ppt/tags/tag306.xml><?xml version="1.0" encoding="utf-8"?>
<p:tagLst xmlns:p="http://schemas.openxmlformats.org/presentationml/2006/main">
  <p:tag name="AS_UNIQUEID" val="9560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AS_UNIQUEID" val="7478"/>
</p:tagLst>
</file>

<file path=ppt/tags/tag309.xml><?xml version="1.0" encoding="utf-8"?>
<p:tagLst xmlns:p="http://schemas.openxmlformats.org/presentationml/2006/main">
  <p:tag name="AS_UNIQUEID" val="7479"/>
</p:tagLst>
</file>

<file path=ppt/tags/tag31.xml><?xml version="1.0" encoding="utf-8"?>
<p:tagLst xmlns:p="http://schemas.openxmlformats.org/presentationml/2006/main">
  <p:tag name="AS_UNIQUEID" val="7245"/>
</p:tagLst>
</file>

<file path=ppt/tags/tag310.xml><?xml version="1.0" encoding="utf-8"?>
<p:tagLst xmlns:p="http://schemas.openxmlformats.org/presentationml/2006/main">
  <p:tag name="AS_UNIQUEID" val="7480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AS_UNIQUEID" val="14155"/>
</p:tagLst>
</file>

<file path=ppt/tags/tag313.xml><?xml version="1.0" encoding="utf-8"?>
<p:tagLst xmlns:p="http://schemas.openxmlformats.org/presentationml/2006/main">
  <p:tag name="AS_UNIQUEID" val="14321"/>
</p:tagLst>
</file>

<file path=ppt/tags/tag314.xml><?xml version="1.0" encoding="utf-8"?>
<p:tagLst xmlns:p="http://schemas.openxmlformats.org/presentationml/2006/main">
  <p:tag name="AS_UNIQUEID" val="14149"/>
</p:tagLst>
</file>

<file path=ppt/tags/tag315.xml><?xml version="1.0" encoding="utf-8"?>
<p:tagLst xmlns:p="http://schemas.openxmlformats.org/presentationml/2006/main">
  <p:tag name="AS_UNIQUEID" val="14119"/>
</p:tagLst>
</file>

<file path=ppt/tags/tag316.xml><?xml version="1.0" encoding="utf-8"?>
<p:tagLst xmlns:p="http://schemas.openxmlformats.org/presentationml/2006/main">
  <p:tag name="AS_UNIQUEID" val="14122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AS_UNIQUEID" val="14151"/>
</p:tagLst>
</file>

<file path=ppt/tags/tag319.xml><?xml version="1.0" encoding="utf-8"?>
<p:tagLst xmlns:p="http://schemas.openxmlformats.org/presentationml/2006/main">
  <p:tag name="AS_UNIQUEID" val="14152"/>
</p:tagLst>
</file>

<file path=ppt/tags/tag32.xml><?xml version="1.0" encoding="utf-8"?>
<p:tagLst xmlns:p="http://schemas.openxmlformats.org/presentationml/2006/main">
  <p:tag name="AS_UNIQUEID" val="7246"/>
</p:tagLst>
</file>

<file path=ppt/tags/tag320.xml><?xml version="1.0" encoding="utf-8"?>
<p:tagLst xmlns:p="http://schemas.openxmlformats.org/presentationml/2006/main">
  <p:tag name="AS_UNIQUEID" val="14153"/>
</p:tagLst>
</file>

<file path=ppt/tags/tag321.xml><?xml version="1.0" encoding="utf-8"?>
<p:tagLst xmlns:p="http://schemas.openxmlformats.org/presentationml/2006/main">
  <p:tag name="AS_UNIQUEID" val="102"/>
</p:tagLst>
</file>

<file path=ppt/tags/tag322.xml><?xml version="1.0" encoding="utf-8"?>
<p:tagLst xmlns:p="http://schemas.openxmlformats.org/presentationml/2006/main">
  <p:tag name="AS_UNIQUEID" val="103"/>
</p:tagLst>
</file>

<file path=ppt/tags/tag323.xml><?xml version="1.0" encoding="utf-8"?>
<p:tagLst xmlns:p="http://schemas.openxmlformats.org/presentationml/2006/main">
  <p:tag name="AS_UNIQUEID" val="104"/>
</p:tagLst>
</file>

<file path=ppt/tags/tag324.xml><?xml version="1.0" encoding="utf-8"?>
<p:tagLst xmlns:p="http://schemas.openxmlformats.org/presentationml/2006/main">
  <p:tag name="AS_UNIQUEID" val="106"/>
</p:tagLst>
</file>

<file path=ppt/tags/tag325.xml><?xml version="1.0" encoding="utf-8"?>
<p:tagLst xmlns:p="http://schemas.openxmlformats.org/presentationml/2006/main">
  <p:tag name="AS_UNIQUEID" val="107"/>
</p:tagLst>
</file>

<file path=ppt/tags/tag326.xml><?xml version="1.0" encoding="utf-8"?>
<p:tagLst xmlns:p="http://schemas.openxmlformats.org/presentationml/2006/main">
  <p:tag name="AS_UNIQUEID" val="108"/>
</p:tagLst>
</file>

<file path=ppt/tags/tag327.xml><?xml version="1.0" encoding="utf-8"?>
<p:tagLst xmlns:p="http://schemas.openxmlformats.org/presentationml/2006/main">
  <p:tag name="AS_UNIQUEID" val="109"/>
</p:tagLst>
</file>

<file path=ppt/tags/tag328.xml><?xml version="1.0" encoding="utf-8"?>
<p:tagLst xmlns:p="http://schemas.openxmlformats.org/presentationml/2006/main">
  <p:tag name="AS_UNIQUEID" val="110"/>
</p:tagLst>
</file>

<file path=ppt/tags/tag329.xml><?xml version="1.0" encoding="utf-8"?>
<p:tagLst xmlns:p="http://schemas.openxmlformats.org/presentationml/2006/main">
  <p:tag name="AS_UNIQUEID" val="111"/>
</p:tagLst>
</file>

<file path=ppt/tags/tag33.xml><?xml version="1.0" encoding="utf-8"?>
<p:tagLst xmlns:p="http://schemas.openxmlformats.org/presentationml/2006/main">
  <p:tag name="AS_UNIQUEID" val="7247"/>
</p:tagLst>
</file>

<file path=ppt/tags/tag330.xml><?xml version="1.0" encoding="utf-8"?>
<p:tagLst xmlns:p="http://schemas.openxmlformats.org/presentationml/2006/main">
  <p:tag name="AS_UNIQUEID" val="112"/>
</p:tagLst>
</file>

<file path=ppt/tags/tag331.xml><?xml version="1.0" encoding="utf-8"?>
<p:tagLst xmlns:p="http://schemas.openxmlformats.org/presentationml/2006/main">
  <p:tag name="AS_UNIQUEID" val="113"/>
</p:tagLst>
</file>

<file path=ppt/tags/tag332.xml><?xml version="1.0" encoding="utf-8"?>
<p:tagLst xmlns:p="http://schemas.openxmlformats.org/presentationml/2006/main">
  <p:tag name="AS_UNIQUEID" val="114"/>
</p:tagLst>
</file>

<file path=ppt/tags/tag333.xml><?xml version="1.0" encoding="utf-8"?>
<p:tagLst xmlns:p="http://schemas.openxmlformats.org/presentationml/2006/main">
  <p:tag name="AS_UNIQUEID" val="115"/>
</p:tagLst>
</file>

<file path=ppt/tags/tag334.xml><?xml version="1.0" encoding="utf-8"?>
<p:tagLst xmlns:p="http://schemas.openxmlformats.org/presentationml/2006/main">
  <p:tag name="AS_UNIQUEID" val="116"/>
</p:tagLst>
</file>

<file path=ppt/tags/tag335.xml><?xml version="1.0" encoding="utf-8"?>
<p:tagLst xmlns:p="http://schemas.openxmlformats.org/presentationml/2006/main">
  <p:tag name="AS_UNIQUEID" val="117"/>
</p:tagLst>
</file>

<file path=ppt/tags/tag336.xml><?xml version="1.0" encoding="utf-8"?>
<p:tagLst xmlns:p="http://schemas.openxmlformats.org/presentationml/2006/main">
  <p:tag name="AS_UNIQUEID" val="120"/>
</p:tagLst>
</file>

<file path=ppt/tags/tag337.xml><?xml version="1.0" encoding="utf-8"?>
<p:tagLst xmlns:p="http://schemas.openxmlformats.org/presentationml/2006/main">
  <p:tag name="AS_UNIQUEID" val="5896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AS_UNIQUEID" val="5447"/>
</p:tagLst>
</file>

<file path=ppt/tags/tag34.xml><?xml version="1.0" encoding="utf-8"?>
<p:tagLst xmlns:p="http://schemas.openxmlformats.org/presentationml/2006/main">
  <p:tag name="AS_UNIQUEID" val="7248"/>
</p:tagLst>
</file>

<file path=ppt/tags/tag340.xml><?xml version="1.0" encoding="utf-8"?>
<p:tagLst xmlns:p="http://schemas.openxmlformats.org/presentationml/2006/main">
  <p:tag name="AS_UNIQUEID" val="5449"/>
</p:tagLst>
</file>

<file path=ppt/tags/tag341.xml><?xml version="1.0" encoding="utf-8"?>
<p:tagLst xmlns:p="http://schemas.openxmlformats.org/presentationml/2006/main">
  <p:tag name="AS_UNIQUEID" val="5450"/>
</p:tagLst>
</file>

<file path=ppt/tags/tag342.xml><?xml version="1.0" encoding="utf-8"?>
<p:tagLst xmlns:p="http://schemas.openxmlformats.org/presentationml/2006/main">
  <p:tag name="AS_UNIQUEID" val="5451"/>
</p:tagLst>
</file>

<file path=ppt/tags/tag343.xml><?xml version="1.0" encoding="utf-8"?>
<p:tagLst xmlns:p="http://schemas.openxmlformats.org/presentationml/2006/main">
  <p:tag name="AS_UNIQUEID" val="6103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AS_UNIQUEID" val="14185"/>
  <p:tag name="KSO_WM_BEAUTIFY_FLAG" val=""/>
</p:tagLst>
</file>

<file path=ppt/tags/tag346.xml><?xml version="1.0" encoding="utf-8"?>
<p:tagLst xmlns:p="http://schemas.openxmlformats.org/presentationml/2006/main">
  <p:tag name="AS_UNIQUEID" val="14186"/>
  <p:tag name="KSO_WM_BEAUTIFY_FLAG" val=""/>
</p:tagLst>
</file>

<file path=ppt/tags/tag347.xml><?xml version="1.0" encoding="utf-8"?>
<p:tagLst xmlns:p="http://schemas.openxmlformats.org/presentationml/2006/main">
  <p:tag name="AS_UNIQUEID" val="14187"/>
</p:tagLst>
</file>

<file path=ppt/tags/tag348.xml><?xml version="1.0" encoding="utf-8"?>
<p:tagLst xmlns:p="http://schemas.openxmlformats.org/presentationml/2006/main">
  <p:tag name="AS_UNIQUEID" val="14188"/>
  <p:tag name="KSO_WM_BEAUTIFY_FLAG" val=""/>
</p:tagLst>
</file>

<file path=ppt/tags/tag349.xml><?xml version="1.0" encoding="utf-8"?>
<p:tagLst xmlns:p="http://schemas.openxmlformats.org/presentationml/2006/main">
  <p:tag name="AS_UNIQUEID" val="14189"/>
  <p:tag name="KSO_WM_BEAUTIFY_FLAG" val=""/>
</p:tagLst>
</file>

<file path=ppt/tags/tag35.xml><?xml version="1.0" encoding="utf-8"?>
<p:tagLst xmlns:p="http://schemas.openxmlformats.org/presentationml/2006/main">
  <p:tag name="AS_UNIQUEID" val="7249"/>
</p:tagLst>
</file>

<file path=ppt/tags/tag350.xml><?xml version="1.0" encoding="utf-8"?>
<p:tagLst xmlns:p="http://schemas.openxmlformats.org/presentationml/2006/main">
  <p:tag name="AS_UNIQUEID" val="14190"/>
</p:tagLst>
</file>

<file path=ppt/tags/tag351.xml><?xml version="1.0" encoding="utf-8"?>
<p:tagLst xmlns:p="http://schemas.openxmlformats.org/presentationml/2006/main">
  <p:tag name="AS_UNIQUEID" val="14191"/>
  <p:tag name="KSO_WM_BEAUTIFY_FLAG" val=""/>
</p:tagLst>
</file>

<file path=ppt/tags/tag352.xml><?xml version="1.0" encoding="utf-8"?>
<p:tagLst xmlns:p="http://schemas.openxmlformats.org/presentationml/2006/main">
  <p:tag name="AS_UNIQUEID" val="14192"/>
  <p:tag name="KSO_WM_BEAUTIFY_FLAG" val=""/>
</p:tagLst>
</file>

<file path=ppt/tags/tag353.xml><?xml version="1.0" encoding="utf-8"?>
<p:tagLst xmlns:p="http://schemas.openxmlformats.org/presentationml/2006/main">
  <p:tag name="AS_UNIQUEID" val="14193"/>
  <p:tag name="KSO_WM_BEAUTIFY_FLAG" val=""/>
</p:tagLst>
</file>

<file path=ppt/tags/tag354.xml><?xml version="1.0" encoding="utf-8"?>
<p:tagLst xmlns:p="http://schemas.openxmlformats.org/presentationml/2006/main">
  <p:tag name="AS_UNIQUEID" val="14194"/>
</p:tagLst>
</file>

<file path=ppt/tags/tag355.xml><?xml version="1.0" encoding="utf-8"?>
<p:tagLst xmlns:p="http://schemas.openxmlformats.org/presentationml/2006/main">
  <p:tag name="AS_UNIQUEID" val="14195"/>
  <p:tag name="KSO_WM_BEAUTIFY_FLAG" val=""/>
</p:tagLst>
</file>

<file path=ppt/tags/tag356.xml><?xml version="1.0" encoding="utf-8"?>
<p:tagLst xmlns:p="http://schemas.openxmlformats.org/presentationml/2006/main">
  <p:tag name="AS_UNIQUEID" val="14196"/>
  <p:tag name="KSO_WM_BEAUTIFY_FLAG" val=""/>
</p:tagLst>
</file>

<file path=ppt/tags/tag357.xml><?xml version="1.0" encoding="utf-8"?>
<p:tagLst xmlns:p="http://schemas.openxmlformats.org/presentationml/2006/main">
  <p:tag name="AS_UNIQUEID" val="14197"/>
</p:tagLst>
</file>

<file path=ppt/tags/tag358.xml><?xml version="1.0" encoding="utf-8"?>
<p:tagLst xmlns:p="http://schemas.openxmlformats.org/presentationml/2006/main">
  <p:tag name="AS_UNIQUEID" val="14198"/>
  <p:tag name="KSO_WM_BEAUTIFY_FLAG" val=""/>
</p:tagLst>
</file>

<file path=ppt/tags/tag359.xml><?xml version="1.0" encoding="utf-8"?>
<p:tagLst xmlns:p="http://schemas.openxmlformats.org/presentationml/2006/main">
  <p:tag name="AS_UNIQUEID" val="14199"/>
  <p:tag name="KSO_WM_BEAUTIFY_FLAG" val=""/>
</p:tagLst>
</file>

<file path=ppt/tags/tag36.xml><?xml version="1.0" encoding="utf-8"?>
<p:tagLst xmlns:p="http://schemas.openxmlformats.org/presentationml/2006/main">
  <p:tag name="AS_UNIQUEID" val="5697"/>
</p:tagLst>
</file>

<file path=ppt/tags/tag360.xml><?xml version="1.0" encoding="utf-8"?>
<p:tagLst xmlns:p="http://schemas.openxmlformats.org/presentationml/2006/main">
  <p:tag name="AS_UNIQUEID" val="14203"/>
  <p:tag name="KSO_WM_BEAUTIFY_FLAG" val=""/>
</p:tagLst>
</file>

<file path=ppt/tags/tag361.xml><?xml version="1.0" encoding="utf-8"?>
<p:tagLst xmlns:p="http://schemas.openxmlformats.org/presentationml/2006/main">
  <p:tag name="AS_UNIQUEID" val="14204"/>
  <p:tag name="KSO_WM_BEAUTIFY_FLAG" val=""/>
</p:tagLst>
</file>

<file path=ppt/tags/tag362.xml><?xml version="1.0" encoding="utf-8"?>
<p:tagLst xmlns:p="http://schemas.openxmlformats.org/presentationml/2006/main">
  <p:tag name="AS_UNIQUEID" val="14205"/>
  <p:tag name="KSO_WM_BEAUTIFY_FLAG" val=""/>
</p:tagLst>
</file>

<file path=ppt/tags/tag363.xml><?xml version="1.0" encoding="utf-8"?>
<p:tagLst xmlns:p="http://schemas.openxmlformats.org/presentationml/2006/main">
  <p:tag name="AS_UNIQUEID" val="14206"/>
  <p:tag name="KSO_WM_BEAUTIFY_FLAG" val=""/>
</p:tagLst>
</file>

<file path=ppt/tags/tag364.xml><?xml version="1.0" encoding="utf-8"?>
<p:tagLst xmlns:p="http://schemas.openxmlformats.org/presentationml/2006/main">
  <p:tag name="AS_UNIQUEID" val="14207"/>
  <p:tag name="KSO_WM_BEAUTIFY_FLAG" val=""/>
</p:tagLst>
</file>

<file path=ppt/tags/tag365.xml><?xml version="1.0" encoding="utf-8"?>
<p:tagLst xmlns:p="http://schemas.openxmlformats.org/presentationml/2006/main">
  <p:tag name="AS_UNIQUEID" val="14208"/>
  <p:tag name="KSO_WM_BEAUTIFY_FLAG" val="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AS_UNIQUEID" val="87"/>
</p:tagLst>
</file>

<file path=ppt/tags/tag368.xml><?xml version="1.0" encoding="utf-8"?>
<p:tagLst xmlns:p="http://schemas.openxmlformats.org/presentationml/2006/main">
  <p:tag name="AS_UNIQUEID" val="88"/>
  <p:tag name="KSO_WM_BEAUTIFY_FLAG" val="#wm#"/>
  <p:tag name="KSO_WM_TAG_VERSION" val="1.0"/>
  <p:tag name="KSO_WM_TEMPLATE_CATEGORY" val="diagram"/>
  <p:tag name="KSO_WM_TEMPLATE_INDEX" val="160447"/>
  <p:tag name="KSO_WM_UNIT_ID" val="diagram160447_2*i*1"/>
  <p:tag name="KSO_WM_UNIT_INDEX" val="1"/>
  <p:tag name="KSO_WM_UNIT_TYPE" val="i"/>
</p:tagLst>
</file>

<file path=ppt/tags/tag369.xml><?xml version="1.0" encoding="utf-8"?>
<p:tagLst xmlns:p="http://schemas.openxmlformats.org/presentationml/2006/main">
  <p:tag name="AS_UNIQUEID" val="89"/>
  <p:tag name="KSO_WM_BEAUTIFY_FLAG" val="#wm#"/>
  <p:tag name="KSO_WM_DIAGRAM_GROUP_CODE" val="m1-1"/>
  <p:tag name="KSO_WM_TAG_VERSION" val="1.0"/>
  <p:tag name="KSO_WM_TEMPLATE_CATEGORY" val="diagram"/>
  <p:tag name="KSO_WM_TEMPLATE_INDEX" val="160447"/>
  <p:tag name="KSO_WM_UNIT_CLEAR" val="1"/>
  <p:tag name="KSO_WM_UNIT_FILL_FORE_SCHEMECOLOR_INDEX" val="5"/>
  <p:tag name="KSO_WM_UNIT_FILL_TYPE" val="1"/>
  <p:tag name="KSO_WM_UNIT_ID" val="257*m_i*1_1"/>
  <p:tag name="KSO_WM_UNIT_INDEX" val="1_1"/>
  <p:tag name="KSO_WM_UNIT_LAYERLEVEL" val="1_1"/>
  <p:tag name="KSO_WM_UNIT_TEXT_FILL_FORE_SCHEMECOLOR_INDEX" val="14"/>
  <p:tag name="KSO_WM_UNIT_TEXT_FILL_TYPE" val="1"/>
  <p:tag name="KSO_WM_UNIT_TYPE" val="m_i"/>
</p:tagLst>
</file>

<file path=ppt/tags/tag37.xml><?xml version="1.0" encoding="utf-8"?>
<p:tagLst xmlns:p="http://schemas.openxmlformats.org/presentationml/2006/main">
  <p:tag name="AS_UNIQUEID" val="5698"/>
</p:tagLst>
</file>

<file path=ppt/tags/tag370.xml><?xml version="1.0" encoding="utf-8"?>
<p:tagLst xmlns:p="http://schemas.openxmlformats.org/presentationml/2006/main">
  <p:tag name="AS_UNIQUEID" val="90"/>
  <p:tag name="KSO_WM_BEAUTIFY_FLAG" val="#wm#"/>
  <p:tag name="KSO_WM_DIAGRAM_GROUP_CODE" val="m1-1"/>
  <p:tag name="KSO_WM_TAG_VERSION" val="1.0"/>
  <p:tag name="KSO_WM_TEMPLATE_CATEGORY" val="diagram"/>
  <p:tag name="KSO_WM_TEMPLATE_INDEX" val="160447"/>
  <p:tag name="KSO_WM_UNIT_CLEAR" val="1"/>
  <p:tag name="KSO_WM_UNIT_COMPATIBLE" val="0"/>
  <p:tag name="KSO_WM_UNIT_FILL_FORE_SCHEMECOLOR_INDEX" val="14"/>
  <p:tag name="KSO_WM_UNIT_FILL_TYPE" val="1"/>
  <p:tag name="KSO_WM_UNIT_HIGHLIGHT" val="0"/>
  <p:tag name="KSO_WM_UNIT_ID" val="257*m_h_f*1_1_1"/>
  <p:tag name="KSO_WM_UNIT_INDEX" val="1_1_1"/>
  <p:tag name="KSO_WM_UNIT_LAYERLEVEL" val="1_1_1"/>
  <p:tag name="KSO_WM_UNIT_PRESET_TEXT" val="SED DO EIUSMOD TEMPOR INCIDIDUNT"/>
  <p:tag name="KSO_WM_UNIT_TEXT_FILL_FORE_SCHEMECOLOR_INDEX" val="13"/>
  <p:tag name="KSO_WM_UNIT_TEXT_FILL_TYPE" val="1"/>
  <p:tag name="KSO_WM_UNIT_TYPE" val="m_h_f"/>
  <p:tag name="KSO_WM_UNIT_VALUE" val="40"/>
</p:tagLst>
</file>

<file path=ppt/tags/tag371.xml><?xml version="1.0" encoding="utf-8"?>
<p:tagLst xmlns:p="http://schemas.openxmlformats.org/presentationml/2006/main">
  <p:tag name="AS_UNIQUEID" val="91"/>
  <p:tag name="KSO_WM_BEAUTIFY_FLAG" val="#wm#"/>
  <p:tag name="KSO_WM_TAG_VERSION" val="1.0"/>
  <p:tag name="KSO_WM_TEMPLATE_CATEGORY" val="diagram"/>
  <p:tag name="KSO_WM_TEMPLATE_INDEX" val="160447"/>
  <p:tag name="KSO_WM_UNIT_ID" val="diagram160447_2*i*6"/>
  <p:tag name="KSO_WM_UNIT_INDEX" val="6"/>
  <p:tag name="KSO_WM_UNIT_TYPE" val="i"/>
</p:tagLst>
</file>

<file path=ppt/tags/tag372.xml><?xml version="1.0" encoding="utf-8"?>
<p:tagLst xmlns:p="http://schemas.openxmlformats.org/presentationml/2006/main">
  <p:tag name="AS_UNIQUEID" val="92"/>
  <p:tag name="KSO_WM_BEAUTIFY_FLAG" val="#wm#"/>
  <p:tag name="KSO_WM_DIAGRAM_GROUP_CODE" val="m1-1"/>
  <p:tag name="KSO_WM_TAG_VERSION" val="1.0"/>
  <p:tag name="KSO_WM_TEMPLATE_CATEGORY" val="diagram"/>
  <p:tag name="KSO_WM_TEMPLATE_INDEX" val="160447"/>
  <p:tag name="KSO_WM_UNIT_CLEAR" val="1"/>
  <p:tag name="KSO_WM_UNIT_FILL_FORE_SCHEMECOLOR_INDEX" val="7"/>
  <p:tag name="KSO_WM_UNIT_FILL_TYPE" val="1"/>
  <p:tag name="KSO_WM_UNIT_ID" val="257*m_i*1_2"/>
  <p:tag name="KSO_WM_UNIT_INDEX" val="1_2"/>
  <p:tag name="KSO_WM_UNIT_LAYERLEVEL" val="1_1"/>
  <p:tag name="KSO_WM_UNIT_TEXT_FILL_FORE_SCHEMECOLOR_INDEX" val="14"/>
  <p:tag name="KSO_WM_UNIT_TEXT_FILL_TYPE" val="1"/>
  <p:tag name="KSO_WM_UNIT_TYPE" val="m_i"/>
</p:tagLst>
</file>

<file path=ppt/tags/tag373.xml><?xml version="1.0" encoding="utf-8"?>
<p:tagLst xmlns:p="http://schemas.openxmlformats.org/presentationml/2006/main">
  <p:tag name="AS_UNIQUEID" val="93"/>
  <p:tag name="KSO_WM_BEAUTIFY_FLAG" val="#wm#"/>
  <p:tag name="KSO_WM_DIAGRAM_GROUP_CODE" val="m1-1"/>
  <p:tag name="KSO_WM_TAG_VERSION" val="1.0"/>
  <p:tag name="KSO_WM_TEMPLATE_CATEGORY" val="diagram"/>
  <p:tag name="KSO_WM_TEMPLATE_INDEX" val="160447"/>
  <p:tag name="KSO_WM_UNIT_CLEAR" val="1"/>
  <p:tag name="KSO_WM_UNIT_COMPATIBLE" val="0"/>
  <p:tag name="KSO_WM_UNIT_FILL_FORE_SCHEMECOLOR_INDEX" val="14"/>
  <p:tag name="KSO_WM_UNIT_FILL_TYPE" val="1"/>
  <p:tag name="KSO_WM_UNIT_HIGHLIGHT" val="0"/>
  <p:tag name="KSO_WM_UNIT_ID" val="257*m_h_f*1_3_1"/>
  <p:tag name="KSO_WM_UNIT_INDEX" val="1_3_1"/>
  <p:tag name="KSO_WM_UNIT_LAYERLEVEL" val="1_1_1"/>
  <p:tag name="KSO_WM_UNIT_PRESET_TEXT" val="SED DO EIUSMOD TEMPOR INCIDIDUNT"/>
  <p:tag name="KSO_WM_UNIT_TEXT_FILL_FORE_SCHEMECOLOR_INDEX" val="13"/>
  <p:tag name="KSO_WM_UNIT_TEXT_FILL_TYPE" val="1"/>
  <p:tag name="KSO_WM_UNIT_TYPE" val="m_h_f"/>
  <p:tag name="KSO_WM_UNIT_VALUE" val="40"/>
</p:tagLst>
</file>

<file path=ppt/tags/tag374.xml><?xml version="1.0" encoding="utf-8"?>
<p:tagLst xmlns:p="http://schemas.openxmlformats.org/presentationml/2006/main">
  <p:tag name="AS_UNIQUEID" val="94"/>
  <p:tag name="KSO_WM_BEAUTIFY_FLAG" val="#wm#"/>
  <p:tag name="KSO_WM_TAG_VERSION" val="1.0"/>
  <p:tag name="KSO_WM_TEMPLATE_CATEGORY" val="diagram"/>
  <p:tag name="KSO_WM_TEMPLATE_INDEX" val="160447"/>
  <p:tag name="KSO_WM_UNIT_ID" val="diagram160447_2*i*11"/>
  <p:tag name="KSO_WM_UNIT_INDEX" val="11"/>
  <p:tag name="KSO_WM_UNIT_TYPE" val="i"/>
</p:tagLst>
</file>

<file path=ppt/tags/tag375.xml><?xml version="1.0" encoding="utf-8"?>
<p:tagLst xmlns:p="http://schemas.openxmlformats.org/presentationml/2006/main">
  <p:tag name="AS_UNIQUEID" val="95"/>
  <p:tag name="KSO_WM_BEAUTIFY_FLAG" val="#wm#"/>
  <p:tag name="KSO_WM_DIAGRAM_GROUP_CODE" val="m1-1"/>
  <p:tag name="KSO_WM_TAG_VERSION" val="1.0"/>
  <p:tag name="KSO_WM_TEMPLATE_CATEGORY" val="diagram"/>
  <p:tag name="KSO_WM_TEMPLATE_INDEX" val="160447"/>
  <p:tag name="KSO_WM_UNIT_CLEAR" val="1"/>
  <p:tag name="KSO_WM_UNIT_FILL_FORE_SCHEMECOLOR_INDEX" val="5"/>
  <p:tag name="KSO_WM_UNIT_FILL_TYPE" val="1"/>
  <p:tag name="KSO_WM_UNIT_ID" val="257*m_i*1_3"/>
  <p:tag name="KSO_WM_UNIT_INDEX" val="1_3"/>
  <p:tag name="KSO_WM_UNIT_LAYERLEVEL" val="1_1"/>
  <p:tag name="KSO_WM_UNIT_TEXT_FILL_FORE_SCHEMECOLOR_INDEX" val="14"/>
  <p:tag name="KSO_WM_UNIT_TEXT_FILL_TYPE" val="1"/>
  <p:tag name="KSO_WM_UNIT_TYPE" val="m_i"/>
</p:tagLst>
</file>

<file path=ppt/tags/tag376.xml><?xml version="1.0" encoding="utf-8"?>
<p:tagLst xmlns:p="http://schemas.openxmlformats.org/presentationml/2006/main">
  <p:tag name="AS_UNIQUEID" val="96"/>
  <p:tag name="KSO_WM_BEAUTIFY_FLAG" val="#wm#"/>
  <p:tag name="KSO_WM_DIAGRAM_GROUP_CODE" val="m1-1"/>
  <p:tag name="KSO_WM_TAG_VERSION" val="1.0"/>
  <p:tag name="KSO_WM_TEMPLATE_CATEGORY" val="diagram"/>
  <p:tag name="KSO_WM_TEMPLATE_INDEX" val="160447"/>
  <p:tag name="KSO_WM_UNIT_CLEAR" val="1"/>
  <p:tag name="KSO_WM_UNIT_COMPATIBLE" val="0"/>
  <p:tag name="KSO_WM_UNIT_FILL_FORE_SCHEMECOLOR_INDEX" val="14"/>
  <p:tag name="KSO_WM_UNIT_FILL_TYPE" val="1"/>
  <p:tag name="KSO_WM_UNIT_HIGHLIGHT" val="0"/>
  <p:tag name="KSO_WM_UNIT_ID" val="257*m_h_f*1_4_1"/>
  <p:tag name="KSO_WM_UNIT_INDEX" val="1_4_1"/>
  <p:tag name="KSO_WM_UNIT_LAYERLEVEL" val="1_1_1"/>
  <p:tag name="KSO_WM_UNIT_PRESET_TEXT" val="SED DO EIUSMOD TEMPOR INCIDIDUNT"/>
  <p:tag name="KSO_WM_UNIT_TEXT_FILL_FORE_SCHEMECOLOR_INDEX" val="13"/>
  <p:tag name="KSO_WM_UNIT_TEXT_FILL_TYPE" val="1"/>
  <p:tag name="KSO_WM_UNIT_TYPE" val="m_h_f"/>
  <p:tag name="KSO_WM_UNIT_VALUE" val="40"/>
</p:tagLst>
</file>

<file path=ppt/tags/tag377.xml><?xml version="1.0" encoding="utf-8"?>
<p:tagLst xmlns:p="http://schemas.openxmlformats.org/presentationml/2006/main">
  <p:tag name="AS_UNIQUEID" val="97"/>
  <p:tag name="KSO_WM_BEAUTIFY_FLAG" val="#wm#"/>
  <p:tag name="KSO_WM_TAG_VERSION" val="1.0"/>
  <p:tag name="KSO_WM_TEMPLATE_CATEGORY" val="diagram"/>
  <p:tag name="KSO_WM_TEMPLATE_INDEX" val="160447"/>
  <p:tag name="KSO_WM_UNIT_ID" val="diagram160447_2*i*16"/>
  <p:tag name="KSO_WM_UNIT_INDEX" val="16"/>
  <p:tag name="KSO_WM_UNIT_TYPE" val="i"/>
</p:tagLst>
</file>

<file path=ppt/tags/tag378.xml><?xml version="1.0" encoding="utf-8"?>
<p:tagLst xmlns:p="http://schemas.openxmlformats.org/presentationml/2006/main">
  <p:tag name="AS_UNIQUEID" val="98"/>
  <p:tag name="KSO_WM_BEAUTIFY_FLAG" val="#wm#"/>
  <p:tag name="KSO_WM_DIAGRAM_GROUP_CODE" val="m1-1"/>
  <p:tag name="KSO_WM_TAG_VERSION" val="1.0"/>
  <p:tag name="KSO_WM_TEMPLATE_CATEGORY" val="diagram"/>
  <p:tag name="KSO_WM_TEMPLATE_INDEX" val="160447"/>
  <p:tag name="KSO_WM_UNIT_CLEAR" val="1"/>
  <p:tag name="KSO_WM_UNIT_FILL_FORE_SCHEMECOLOR_INDEX" val="6"/>
  <p:tag name="KSO_WM_UNIT_FILL_TYPE" val="1"/>
  <p:tag name="KSO_WM_UNIT_ID" val="257*m_i*1_4"/>
  <p:tag name="KSO_WM_UNIT_INDEX" val="1_4"/>
  <p:tag name="KSO_WM_UNIT_LAYERLEVEL" val="1_1"/>
  <p:tag name="KSO_WM_UNIT_TEXT_FILL_FORE_SCHEMECOLOR_INDEX" val="14"/>
  <p:tag name="KSO_WM_UNIT_TEXT_FILL_TYPE" val="1"/>
  <p:tag name="KSO_WM_UNIT_TYPE" val="m_i"/>
</p:tagLst>
</file>

<file path=ppt/tags/tag379.xml><?xml version="1.0" encoding="utf-8"?>
<p:tagLst xmlns:p="http://schemas.openxmlformats.org/presentationml/2006/main">
  <p:tag name="AS_UNIQUEID" val="99"/>
  <p:tag name="KSO_WM_BEAUTIFY_FLAG" val="#wm#"/>
  <p:tag name="KSO_WM_DIAGRAM_GROUP_CODE" val="m1-1"/>
  <p:tag name="KSO_WM_TAG_VERSION" val="1.0"/>
  <p:tag name="KSO_WM_TEMPLATE_CATEGORY" val="diagram"/>
  <p:tag name="KSO_WM_TEMPLATE_INDEX" val="160447"/>
  <p:tag name="KSO_WM_UNIT_CLEAR" val="1"/>
  <p:tag name="KSO_WM_UNIT_COMPATIBLE" val="0"/>
  <p:tag name="KSO_WM_UNIT_FILL_FORE_SCHEMECOLOR_INDEX" val="14"/>
  <p:tag name="KSO_WM_UNIT_FILL_TYPE" val="1"/>
  <p:tag name="KSO_WM_UNIT_HIGHLIGHT" val="0"/>
  <p:tag name="KSO_WM_UNIT_ID" val="257*m_h_f*1_5_1"/>
  <p:tag name="KSO_WM_UNIT_INDEX" val="1_5_1"/>
  <p:tag name="KSO_WM_UNIT_LAYERLEVEL" val="1_1_1"/>
  <p:tag name="KSO_WM_UNIT_PRESET_TEXT" val="SED DO EIUSMOD TEMPOR INCIDIDUNT"/>
  <p:tag name="KSO_WM_UNIT_TEXT_FILL_FORE_SCHEMECOLOR_INDEX" val="13"/>
  <p:tag name="KSO_WM_UNIT_TEXT_FILL_TYPE" val="1"/>
  <p:tag name="KSO_WM_UNIT_TYPE" val="m_h_f"/>
  <p:tag name="KSO_WM_UNIT_VALUE" val="40"/>
</p:tagLst>
</file>

<file path=ppt/tags/tag38.xml><?xml version="1.0" encoding="utf-8"?>
<p:tagLst xmlns:p="http://schemas.openxmlformats.org/presentationml/2006/main">
  <p:tag name="AS_UNIQUEID" val="5699"/>
</p:tagLst>
</file>

<file path=ppt/tags/tag380.xml><?xml version="1.0" encoding="utf-8"?>
<p:tagLst xmlns:p="http://schemas.openxmlformats.org/presentationml/2006/main">
  <p:tag name="AS_UNIQUEID" val="100"/>
  <p:tag name="KSO_WM_BEAUTIFY_FLAG" val="#wm#"/>
  <p:tag name="KSO_WM_TAG_VERSION" val="1.0"/>
  <p:tag name="KSO_WM_TEMPLATE_CATEGORY" val="diagram"/>
  <p:tag name="KSO_WM_TEMPLATE_INDEX" val="160447"/>
  <p:tag name="KSO_WM_UNIT_ID" val="diagram160447_2*i*21"/>
  <p:tag name="KSO_WM_UNIT_INDEX" val="21"/>
  <p:tag name="KSO_WM_UNIT_TYPE" val="i"/>
</p:tagLst>
</file>

<file path=ppt/tags/tag381.xml><?xml version="1.0" encoding="utf-8"?>
<p:tagLst xmlns:p="http://schemas.openxmlformats.org/presentationml/2006/main">
  <p:tag name="AS_UNIQUEID" val="101"/>
  <p:tag name="KSO_WM_BEAUTIFY_FLAG" val="#wm#"/>
  <p:tag name="KSO_WM_DIAGRAM_GROUP_CODE" val="m1-1"/>
  <p:tag name="KSO_WM_TAG_VERSION" val="1.0"/>
  <p:tag name="KSO_WM_TEMPLATE_CATEGORY" val="diagram"/>
  <p:tag name="KSO_WM_TEMPLATE_INDEX" val="160447"/>
  <p:tag name="KSO_WM_UNIT_CLEAR" val="1"/>
  <p:tag name="KSO_WM_UNIT_FILL_FORE_SCHEMECOLOR_INDEX" val="6"/>
  <p:tag name="KSO_WM_UNIT_FILL_TYPE" val="1"/>
  <p:tag name="KSO_WM_UNIT_ID" val="257*m_i*1_5"/>
  <p:tag name="KSO_WM_UNIT_INDEX" val="1_5"/>
  <p:tag name="KSO_WM_UNIT_LAYERLEVEL" val="1_1"/>
  <p:tag name="KSO_WM_UNIT_TEXT_FILL_FORE_SCHEMECOLOR_INDEX" val="14"/>
  <p:tag name="KSO_WM_UNIT_TEXT_FILL_TYPE" val="1"/>
  <p:tag name="KSO_WM_UNIT_TYPE" val="m_i"/>
</p:tagLst>
</file>

<file path=ppt/tags/tag382.xml><?xml version="1.0" encoding="utf-8"?>
<p:tagLst xmlns:p="http://schemas.openxmlformats.org/presentationml/2006/main">
  <p:tag name="AS_UNIQUEID" val="102"/>
  <p:tag name="KSO_WM_BEAUTIFY_FLAG" val="#wm#"/>
  <p:tag name="KSO_WM_DIAGRAM_GROUP_CODE" val="m1-1"/>
  <p:tag name="KSO_WM_TAG_VERSION" val="1.0"/>
  <p:tag name="KSO_WM_TEMPLATE_CATEGORY" val="diagram"/>
  <p:tag name="KSO_WM_TEMPLATE_INDEX" val="160447"/>
  <p:tag name="KSO_WM_UNIT_CLEAR" val="1"/>
  <p:tag name="KSO_WM_UNIT_COMPATIBLE" val="0"/>
  <p:tag name="KSO_WM_UNIT_FILL_FORE_SCHEMECOLOR_INDEX" val="14"/>
  <p:tag name="KSO_WM_UNIT_FILL_TYPE" val="1"/>
  <p:tag name="KSO_WM_UNIT_HIGHLIGHT" val="0"/>
  <p:tag name="KSO_WM_UNIT_ID" val="257*m_h_f*1_2_1"/>
  <p:tag name="KSO_WM_UNIT_INDEX" val="1_2_1"/>
  <p:tag name="KSO_WM_UNIT_LAYERLEVEL" val="1_1_1"/>
  <p:tag name="KSO_WM_UNIT_PRESET_TEXT" val="SED DO EIUSMOD TEMPOR INCIDIDUNT"/>
  <p:tag name="KSO_WM_UNIT_TEXT_FILL_FORE_SCHEMECOLOR_INDEX" val="13"/>
  <p:tag name="KSO_WM_UNIT_TEXT_FILL_TYPE" val="1"/>
  <p:tag name="KSO_WM_UNIT_TYPE" val="m_h_f"/>
  <p:tag name="KSO_WM_UNIT_VALUE" val="40"/>
</p:tagLst>
</file>

<file path=ppt/tags/tag383.xml><?xml version="1.0" encoding="utf-8"?>
<p:tagLst xmlns:p="http://schemas.openxmlformats.org/presentationml/2006/main">
  <p:tag name="AS_UNIQUEID" val="7498"/>
</p:tagLst>
</file>

<file path=ppt/tags/tag384.xml><?xml version="1.0" encoding="utf-8"?>
<p:tagLst xmlns:p="http://schemas.openxmlformats.org/presentationml/2006/main">
  <p:tag name="KSO_WM_BEAUTIFY_FLAG" val=""/>
</p:tagLst>
</file>

<file path=ppt/tags/tag385.xml><?xml version="1.0" encoding="utf-8"?>
<p:tagLst xmlns:p="http://schemas.openxmlformats.org/presentationml/2006/main">
  <p:tag name="AS_UNIQUEID" val="83"/>
</p:tagLst>
</file>

<file path=ppt/tags/tag386.xml><?xml version="1.0" encoding="utf-8"?>
<p:tagLst xmlns:p="http://schemas.openxmlformats.org/presentationml/2006/main">
  <p:tag name="AS_UNIQUEID" val="84"/>
</p:tagLst>
</file>

<file path=ppt/tags/tag387.xml><?xml version="1.0" encoding="utf-8"?>
<p:tagLst xmlns:p="http://schemas.openxmlformats.org/presentationml/2006/main">
  <p:tag name="AS_UNIQUEID" val="85"/>
</p:tagLst>
</file>

<file path=ppt/tags/tag388.xml><?xml version="1.0" encoding="utf-8"?>
<p:tagLst xmlns:p="http://schemas.openxmlformats.org/presentationml/2006/main">
  <p:tag name="AS_UNIQUEID" val="7500"/>
</p:tagLst>
</file>

<file path=ppt/tags/tag389.xml><?xml version="1.0" encoding="utf-8"?>
<p:tagLst xmlns:p="http://schemas.openxmlformats.org/presentationml/2006/main">
  <p:tag name="AS_UNIQUEID" val="7505"/>
</p:tagLst>
</file>

<file path=ppt/tags/tag39.xml><?xml version="1.0" encoding="utf-8"?>
<p:tagLst xmlns:p="http://schemas.openxmlformats.org/presentationml/2006/main">
  <p:tag name="AS_UNIQUEID" val="5700"/>
</p:tagLst>
</file>

<file path=ppt/tags/tag390.xml><?xml version="1.0" encoding="utf-8"?>
<p:tagLst xmlns:p="http://schemas.openxmlformats.org/presentationml/2006/main">
  <p:tag name="AS_UNIQUEID" val="7506"/>
</p:tagLst>
</file>

<file path=ppt/tags/tag391.xml><?xml version="1.0" encoding="utf-8"?>
<p:tagLst xmlns:p="http://schemas.openxmlformats.org/presentationml/2006/main">
  <p:tag name="AS_UNIQUEID" val="7507"/>
</p:tagLst>
</file>

<file path=ppt/tags/tag392.xml><?xml version="1.0" encoding="utf-8"?>
<p:tagLst xmlns:p="http://schemas.openxmlformats.org/presentationml/2006/main">
  <p:tag name="AS_UNIQUEID" val="79"/>
</p:tagLst>
</file>

<file path=ppt/tags/tag393.xml><?xml version="1.0" encoding="utf-8"?>
<p:tagLst xmlns:p="http://schemas.openxmlformats.org/presentationml/2006/main">
  <p:tag name="AS_UNIQUEID" val="7508"/>
</p:tagLst>
</file>

<file path=ppt/tags/tag394.xml><?xml version="1.0" encoding="utf-8"?>
<p:tagLst xmlns:p="http://schemas.openxmlformats.org/presentationml/2006/main">
  <p:tag name="KSO_WM_BEAUTIFY_FLAG" val=""/>
</p:tagLst>
</file>

<file path=ppt/tags/tag3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AS_UNIQUEID" val="5701"/>
</p:tagLst>
</file>

<file path=ppt/tags/tag400.xml><?xml version="1.0" encoding="utf-8"?>
<p:tagLst xmlns:p="http://schemas.openxmlformats.org/presentationml/2006/main">
  <p:tag name="AS_UNIQUEID" val="1761"/>
  <p:tag name="KSO_WM_BEAUTIFY_FLAG" val=""/>
</p:tagLst>
</file>

<file path=ppt/tags/tag4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02.xml><?xml version="1.0" encoding="utf-8"?>
<p:tagLst xmlns:p="http://schemas.openxmlformats.org/presentationml/2006/main">
  <p:tag name="AS_UNIQUEID" val="376"/>
</p:tagLst>
</file>

<file path=ppt/tags/tag403.xml><?xml version="1.0" encoding="utf-8"?>
<p:tagLst xmlns:p="http://schemas.openxmlformats.org/presentationml/2006/main">
  <p:tag name="AS_UNIQUEID" val="377"/>
</p:tagLst>
</file>

<file path=ppt/tags/tag404.xml><?xml version="1.0" encoding="utf-8"?>
<p:tagLst xmlns:p="http://schemas.openxmlformats.org/presentationml/2006/main">
  <p:tag name="AS_UNIQUEID" val="378"/>
</p:tagLst>
</file>

<file path=ppt/tags/tag405.xml><?xml version="1.0" encoding="utf-8"?>
<p:tagLst xmlns:p="http://schemas.openxmlformats.org/presentationml/2006/main">
  <p:tag name="AS_UNIQUEID" val="379"/>
</p:tagLst>
</file>

<file path=ppt/tags/tag406.xml><?xml version="1.0" encoding="utf-8"?>
<p:tagLst xmlns:p="http://schemas.openxmlformats.org/presentationml/2006/main">
  <p:tag name="AS_UNIQUEID" val="380"/>
</p:tagLst>
</file>

<file path=ppt/tags/tag407.xml><?xml version="1.0" encoding="utf-8"?>
<p:tagLst xmlns:p="http://schemas.openxmlformats.org/presentationml/2006/main">
  <p:tag name="AS_UNIQUEID" val="381"/>
</p:tagLst>
</file>

<file path=ppt/tags/tag408.xml><?xml version="1.0" encoding="utf-8"?>
<p:tagLst xmlns:p="http://schemas.openxmlformats.org/presentationml/2006/main">
  <p:tag name="AS_UNIQUEID" val="382"/>
</p:tagLst>
</file>

<file path=ppt/tags/tag409.xml><?xml version="1.0" encoding="utf-8"?>
<p:tagLst xmlns:p="http://schemas.openxmlformats.org/presentationml/2006/main">
  <p:tag name="AS_UNIQUEID" val="817"/>
</p:tagLst>
</file>

<file path=ppt/tags/tag41.xml><?xml version="1.0" encoding="utf-8"?>
<p:tagLst xmlns:p="http://schemas.openxmlformats.org/presentationml/2006/main">
  <p:tag name="AS_UNIQUEID" val="5702"/>
</p:tagLst>
</file>

<file path=ppt/tags/tag410.xml><?xml version="1.0" encoding="utf-8"?>
<p:tagLst xmlns:p="http://schemas.openxmlformats.org/presentationml/2006/main">
  <p:tag name="AS_UNIQUEID" val="943"/>
</p:tagLst>
</file>

<file path=ppt/tags/tag411.xml><?xml version="1.0" encoding="utf-8"?>
<p:tagLst xmlns:p="http://schemas.openxmlformats.org/presentationml/2006/main">
  <p:tag name="KSO_WM_BEAUTIFY_FLAG" val=""/>
</p:tagLst>
</file>

<file path=ppt/tags/tag412.xml><?xml version="1.0" encoding="utf-8"?>
<p:tagLst xmlns:p="http://schemas.openxmlformats.org/presentationml/2006/main">
  <p:tag name="AS_UNIQUEID" val="813"/>
</p:tagLst>
</file>

<file path=ppt/tags/tag413.xml><?xml version="1.0" encoding="utf-8"?>
<p:tagLst xmlns:p="http://schemas.openxmlformats.org/presentationml/2006/main">
  <p:tag name="AS_UNIQUEID" val="814"/>
</p:tagLst>
</file>

<file path=ppt/tags/tag414.xml><?xml version="1.0" encoding="utf-8"?>
<p:tagLst xmlns:p="http://schemas.openxmlformats.org/presentationml/2006/main">
  <p:tag name="AS_UNIQUEID" val="815"/>
</p:tagLst>
</file>

<file path=ppt/tags/tag4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8.xml><?xml version="1.0" encoding="utf-8"?>
<p:tagLst xmlns:p="http://schemas.openxmlformats.org/presentationml/2006/main">
  <p:tag name="COMMONDATA" val="eyJoZGlkIjoiOGEzOTI4OTdlMTc4ZDRhZTgwNWNmN2I4MmQ4OThhYmYifQ=="/>
  <p:tag name="KSO_WPP_MARK_KEY" val="65c08467-7e41-484a-9071-a6cc2cb21a0a"/>
</p:tagLst>
</file>

<file path=ppt/tags/tag42.xml><?xml version="1.0" encoding="utf-8"?>
<p:tagLst xmlns:p="http://schemas.openxmlformats.org/presentationml/2006/main">
  <p:tag name="AS_UNIQUEID" val="5703"/>
</p:tagLst>
</file>

<file path=ppt/tags/tag43.xml><?xml version="1.0" encoding="utf-8"?>
<p:tagLst xmlns:p="http://schemas.openxmlformats.org/presentationml/2006/main">
  <p:tag name="AS_UNIQUEID" val="13839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44.xml><?xml version="1.0" encoding="utf-8"?>
<p:tagLst xmlns:p="http://schemas.openxmlformats.org/presentationml/2006/main">
  <p:tag name="AS_UNIQUEID" val="13840"/>
  <p:tag name="KSO_WM_BEAUTIFY_FLAG" val="#wm#"/>
  <p:tag name="KSO_WM_SLIDE_BACKGROUND_TYPE" val="navigation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7*i*1"/>
  <p:tag name="KSO_WM_UNIT_INDEX" val="1"/>
  <p:tag name="KSO_WM_UNIT_LAYERLEVEL" val="1"/>
  <p:tag name="KSO_WM_UNIT_SUBTYPE" val="h"/>
  <p:tag name="KSO_WM_UNIT_TYPE" val="i"/>
</p:tagLst>
</file>

<file path=ppt/tags/tag45.xml><?xml version="1.0" encoding="utf-8"?>
<p:tagLst xmlns:p="http://schemas.openxmlformats.org/presentationml/2006/main">
  <p:tag name="AS_UNIQUEID" val="13841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46.xml><?xml version="1.0" encoding="utf-8"?>
<p:tagLst xmlns:p="http://schemas.openxmlformats.org/presentationml/2006/main">
  <p:tag name="AS_UNIQUEID" val="13842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47.xml><?xml version="1.0" encoding="utf-8"?>
<p:tagLst xmlns:p="http://schemas.openxmlformats.org/presentationml/2006/main">
  <p:tag name="AS_UNIQUEID" val="13843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48.xml><?xml version="1.0" encoding="utf-8"?>
<p:tagLst xmlns:p="http://schemas.openxmlformats.org/presentationml/2006/main">
  <p:tag name="AS_UNIQUEID" val="13844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49.xml><?xml version="1.0" encoding="utf-8"?>
<p:tagLst xmlns:p="http://schemas.openxmlformats.org/presentationml/2006/main">
  <p:tag name="AS_UNIQUEID" val="13845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AS_UNIQUEID" val="13846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51.xml><?xml version="1.0" encoding="utf-8"?>
<p:tagLst xmlns:p="http://schemas.openxmlformats.org/presentationml/2006/main">
  <p:tag name="AS_UNIQUEID" val="13847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52.xml><?xml version="1.0" encoding="utf-8"?>
<p:tagLst xmlns:p="http://schemas.openxmlformats.org/presentationml/2006/main">
  <p:tag name="AS_UNIQUEID" val="13848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53.xml><?xml version="1.0" encoding="utf-8"?>
<p:tagLst xmlns:p="http://schemas.openxmlformats.org/presentationml/2006/main">
  <p:tag name="AS_UNIQUEID" val="13849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1.xml><?xml version="1.0" encoding="utf-8"?>
<p:tagLst xmlns:p="http://schemas.openxmlformats.org/presentationml/2006/main">
  <p:tag name="KSO_WM_BEAUTIFY_FLAG" val=""/>
  <p:tag name="KSO_WM_UNIT_PLACING_PICTURE_USER_VIEWPORT" val="{&quot;height&quot;:7944,&quot;width&quot;:12300}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UNIT_TABLE_BEAUTIFY" val="smartTable{e6d2bcbc-996b-49b0-bd15-ff5806120653}"/>
  <p:tag name="TABLE_ENDDRAG_ORIGIN_RECT" val="796*390"/>
  <p:tag name="TABLE_ENDDRAG_RECT" val="82*102*796*390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AS_UNIQUEID" val="108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AS_UNIQUEID" val="4365"/>
</p:tagLst>
</file>

<file path=ppt/tags/tag79.xml><?xml version="1.0" encoding="utf-8"?>
<p:tagLst xmlns:p="http://schemas.openxmlformats.org/presentationml/2006/main">
  <p:tag name="AS_UNIQUEID" val="4366"/>
  <p:tag name="KSO_WM_UNIT_PLACING_PICTURE_USER_VIEWPORT" val="{&quot;height&quot;:5243.91968503937,&quot;width&quot;:7803.450393700788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AS_UNIQUEID" val="4367"/>
  <p:tag name="MH" val="20171019134344"/>
  <p:tag name="MH_LIBRARY" val="GRAPHIC"/>
  <p:tag name="MH_ORDER" val="1"/>
  <p:tag name="MH_TYPE" val="SubTitle"/>
</p:tagLst>
</file>

<file path=ppt/tags/tag81.xml><?xml version="1.0" encoding="utf-8"?>
<p:tagLst xmlns:p="http://schemas.openxmlformats.org/presentationml/2006/main">
  <p:tag name="AS_UNIQUEID" val="4368"/>
</p:tagLst>
</file>

<file path=ppt/tags/tag82.xml><?xml version="1.0" encoding="utf-8"?>
<p:tagLst xmlns:p="http://schemas.openxmlformats.org/presentationml/2006/main">
  <p:tag name="AS_UNIQUEID" val="4369"/>
  <p:tag name="MH" val="20171019134344"/>
  <p:tag name="MH_LIBRARY" val="GRAPHIC"/>
  <p:tag name="MH_ORDER" val="1"/>
  <p:tag name="MH_TYPE" val="SubTitle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AS_UNIQUEID" val="14187"/>
  <p:tag name="KSO_WM_BEAUTIFY_FLAG" val=""/>
</p:tagLst>
</file>

<file path=ppt/tags/tag85.xml><?xml version="1.0" encoding="utf-8"?>
<p:tagLst xmlns:p="http://schemas.openxmlformats.org/presentationml/2006/main">
  <p:tag name="AS_UNIQUEID" val="14188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8.xml><?xml version="1.0" encoding="utf-8"?>
<p:tagLst xmlns:p="http://schemas.openxmlformats.org/presentationml/2006/main">
  <p:tag name="AS_UNIQUEID" val="245"/>
</p:tagLst>
</file>

<file path=ppt/tags/tag89.xml><?xml version="1.0" encoding="utf-8"?>
<p:tagLst xmlns:p="http://schemas.openxmlformats.org/presentationml/2006/main">
  <p:tag name="AS_UNIQUEID" val="246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AS_UNIQUEID" val="247"/>
</p:tagLst>
</file>

<file path=ppt/tags/tag91.xml><?xml version="1.0" encoding="utf-8"?>
<p:tagLst xmlns:p="http://schemas.openxmlformats.org/presentationml/2006/main">
  <p:tag name="AS_UNIQUEID" val="248"/>
</p:tagLst>
</file>

<file path=ppt/tags/tag92.xml><?xml version="1.0" encoding="utf-8"?>
<p:tagLst xmlns:p="http://schemas.openxmlformats.org/presentationml/2006/main">
  <p:tag name="AS_UNIQUEID" val="249"/>
</p:tagLst>
</file>

<file path=ppt/tags/tag93.xml><?xml version="1.0" encoding="utf-8"?>
<p:tagLst xmlns:p="http://schemas.openxmlformats.org/presentationml/2006/main">
  <p:tag name="AS_UNIQUEID" val="250"/>
</p:tagLst>
</file>

<file path=ppt/tags/tag94.xml><?xml version="1.0" encoding="utf-8"?>
<p:tagLst xmlns:p="http://schemas.openxmlformats.org/presentationml/2006/main">
  <p:tag name="AS_UNIQUEID" val="251"/>
</p:tagLst>
</file>

<file path=ppt/tags/tag95.xml><?xml version="1.0" encoding="utf-8"?>
<p:tagLst xmlns:p="http://schemas.openxmlformats.org/presentationml/2006/main">
  <p:tag name="AS_UNIQUEID" val="252"/>
</p:tagLst>
</file>

<file path=ppt/tags/tag96.xml><?xml version="1.0" encoding="utf-8"?>
<p:tagLst xmlns:p="http://schemas.openxmlformats.org/presentationml/2006/main">
  <p:tag name="AS_UNIQUEID" val="253"/>
</p:tagLst>
</file>

<file path=ppt/tags/tag97.xml><?xml version="1.0" encoding="utf-8"?>
<p:tagLst xmlns:p="http://schemas.openxmlformats.org/presentationml/2006/main">
  <p:tag name="AS_UNIQUEID" val="254"/>
</p:tagLst>
</file>

<file path=ppt/tags/tag98.xml><?xml version="1.0" encoding="utf-8"?>
<p:tagLst xmlns:p="http://schemas.openxmlformats.org/presentationml/2006/main">
  <p:tag name="AS_UNIQUEID" val="255"/>
</p:tagLst>
</file>

<file path=ppt/tags/tag99.xml><?xml version="1.0" encoding="utf-8"?>
<p:tagLst xmlns:p="http://schemas.openxmlformats.org/presentationml/2006/main">
  <p:tag name="AS_UNIQUEID" val="256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6617</Words>
  <Application>WPS 演示</Application>
  <PresentationFormat>宽屏</PresentationFormat>
  <Paragraphs>584</Paragraphs>
  <Slides>49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49</vt:i4>
      </vt:variant>
    </vt:vector>
  </HeadingPairs>
  <TitlesOfParts>
    <vt:vector size="78" baseType="lpstr">
      <vt:lpstr>Arial</vt:lpstr>
      <vt:lpstr>宋体</vt:lpstr>
      <vt:lpstr>Wingdings</vt:lpstr>
      <vt:lpstr>微软雅黑</vt:lpstr>
      <vt:lpstr>Wingdings</vt:lpstr>
      <vt:lpstr>思源黑体 CN Bold</vt:lpstr>
      <vt:lpstr>黑体</vt:lpstr>
      <vt:lpstr>思源黑体 CN Heavy</vt:lpstr>
      <vt:lpstr>思源黑体 CN Normal</vt:lpstr>
      <vt:lpstr>楷体</vt:lpstr>
      <vt:lpstr>Calibri</vt:lpstr>
      <vt:lpstr>方正粗黑宋简体</vt:lpstr>
      <vt:lpstr>Verdana</vt:lpstr>
      <vt:lpstr>方正卡通简体</vt:lpstr>
      <vt:lpstr>华文行楷</vt:lpstr>
      <vt:lpstr>Arial Unicode MS</vt:lpstr>
      <vt:lpstr>方正公文小标宋</vt:lpstr>
      <vt:lpstr>Calibri</vt:lpstr>
      <vt:lpstr>Arial</vt:lpstr>
      <vt:lpstr>华文中宋</vt:lpstr>
      <vt:lpstr>华文琥珀</vt:lpstr>
      <vt:lpstr>华文新魏</vt:lpstr>
      <vt:lpstr>华文楷体</vt:lpstr>
      <vt:lpstr>Malgun Gothic Semilight</vt:lpstr>
      <vt:lpstr>STHeiti Light</vt:lpstr>
      <vt:lpstr>Times New Roman</vt:lpstr>
      <vt:lpstr>Arial Unicode MS</vt:lpstr>
      <vt:lpstr>思源黑体 CN Bold</vt:lpstr>
      <vt:lpstr>Office 主题​​</vt:lpstr>
      <vt:lpstr>PowerPoint 演示文稿</vt:lpstr>
      <vt:lpstr>大单元主题设计</vt:lpstr>
      <vt:lpstr>单元知识结构图</vt:lpstr>
      <vt:lpstr>课时内容安排表</vt:lpstr>
      <vt:lpstr>教学目标</vt:lpstr>
      <vt:lpstr>学习活动设计</vt:lpstr>
      <vt:lpstr>学习活动设计</vt:lpstr>
      <vt:lpstr>学习活动设计</vt:lpstr>
      <vt:lpstr>自主学习</vt:lpstr>
      <vt:lpstr>PowerPoint 演示文稿</vt:lpstr>
      <vt:lpstr>新知讲解</vt:lpstr>
      <vt:lpstr>PowerPoint 演示文稿</vt:lpstr>
      <vt:lpstr>新知讲解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课堂练习</vt:lpstr>
      <vt:lpstr>课堂练习</vt:lpstr>
      <vt:lpstr>课堂练习</vt:lpstr>
      <vt:lpstr>课堂练习</vt:lpstr>
      <vt:lpstr>课堂练习</vt:lpstr>
      <vt:lpstr>课堂总结</vt:lpstr>
      <vt:lpstr>PowerPoint 演示文稿</vt:lpstr>
      <vt:lpstr>作业布置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试飞1414760067</cp:lastModifiedBy>
  <cp:revision>244</cp:revision>
  <dcterms:created xsi:type="dcterms:W3CDTF">2019-06-19T02:08:00Z</dcterms:created>
  <dcterms:modified xsi:type="dcterms:W3CDTF">2023-08-05T02:09:34Z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3B3DC2EBA81C4C6AA28BE0D4464353F7</vt:lpwstr>
  </property>
</Properties>
</file>