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png" ContentType="image/png"/>
  <Default Extension="image" ContentType="image/unknown"/>
  <Default Extension="wdp" ContentType="image/vnd.ms-photo"/>
  <Default Extension="mp4" ContentType="video/mp4"/>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p:sldMasterIdLst>
    <p:sldMasterId id="2147483648" r:id="rId2"/>
    <p:sldMasterId id="2147483662" r:id="rId3"/>
    <p:sldMasterId id="2147483664" r:id="rId4"/>
    <p:sldMasterId id="2147483668" r:id="rId5"/>
    <p:sldMasterId id="2147483673" r:id="rId6"/>
    <p:sldMasterId id="2147483678" r:id="rId7"/>
    <p:sldMasterId id="2147483682" r:id="rId8"/>
    <p:sldMasterId id="2147483687" r:id="rId9"/>
    <p:sldMasterId id="2147483693" r:id="rId10"/>
    <p:sldMasterId id="2147483696" r:id="rId11"/>
    <p:sldMasterId id="2147483698" r:id="rId12"/>
    <p:sldMasterId id="2147483717" r:id="rId13"/>
  </p:sldMasterIdLst>
  <p:notesMasterIdLst>
    <p:notesMasterId r:id="rId14"/>
  </p:notesMasterIdLst>
  <p:handoutMasterIdLst>
    <p:handoutMasterId r:id="rId15"/>
  </p:handoutMasterIdLst>
  <p:sldIdLst>
    <p:sldId id="484" r:id="rId16"/>
    <p:sldId id="286" r:id="rId17"/>
    <p:sldId id="421" r:id="rId18"/>
    <p:sldId id="420" r:id="rId19"/>
    <p:sldId id="422" r:id="rId20"/>
    <p:sldId id="423" r:id="rId21"/>
    <p:sldId id="425" r:id="rId22"/>
    <p:sldId id="257" r:id="rId23"/>
    <p:sldId id="427" r:id="rId24"/>
    <p:sldId id="358" r:id="rId25"/>
    <p:sldId id="430" r:id="rId26"/>
    <p:sldId id="437" r:id="rId27"/>
    <p:sldId id="432" r:id="rId28"/>
    <p:sldId id="438" r:id="rId29"/>
    <p:sldId id="442" r:id="rId30"/>
    <p:sldId id="443" r:id="rId31"/>
    <p:sldId id="444" r:id="rId32"/>
    <p:sldId id="454" r:id="rId33"/>
    <p:sldId id="302" r:id="rId34"/>
    <p:sldId id="445" r:id="rId35"/>
    <p:sldId id="304" r:id="rId36"/>
    <p:sldId id="307" r:id="rId37"/>
    <p:sldId id="447" r:id="rId38"/>
    <p:sldId id="452" r:id="rId39"/>
    <p:sldId id="451" r:id="rId40"/>
    <p:sldId id="450" r:id="rId41"/>
    <p:sldId id="455" r:id="rId42"/>
    <p:sldId id="457" r:id="rId43"/>
    <p:sldId id="460" r:id="rId44"/>
    <p:sldId id="461" r:id="rId45"/>
    <p:sldId id="428" r:id="rId46"/>
    <p:sldId id="462" r:id="rId47"/>
    <p:sldId id="463" r:id="rId48"/>
    <p:sldId id="435" r:id="rId49"/>
    <p:sldId id="465" r:id="rId50"/>
    <p:sldId id="466" r:id="rId51"/>
    <p:sldId id="467" r:id="rId52"/>
    <p:sldId id="468" r:id="rId53"/>
    <p:sldId id="325" r:id="rId54"/>
    <p:sldId id="474" r:id="rId55"/>
    <p:sldId id="470" r:id="rId56"/>
    <p:sldId id="338" r:id="rId57"/>
    <p:sldId id="471" r:id="rId58"/>
    <p:sldId id="472" r:id="rId59"/>
    <p:sldId id="473" r:id="rId60"/>
    <p:sldId id="278" r:id="rId61"/>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p:cmAuthor id="2" name="作者" initials="A" lastIdx="0" clrIdx="1"/>
  <p:cmAuthor id="1" name="CHINESE-BC06F90" initials="C" lastIdx="0" clrIdx="0"/>
  <p:cmAuthor id="0" name="Administrator" initials="A" lastIdx="0" clrIdx="0"/>
  <p:cmAuthor id="3" name="Pueschner, Franziska {FA~Shanghai}" initials="P" lastIdx="0" clrIdx="0"/>
  <p:cmAuthor id="4" name="as" initials="a" lastIdx="0" clrIdx="0"/>
  <p:cmAuthor id="6" name="lenovo" initials="l" lastIdx="0" clrIdx="0"/>
  <p:cmAuthor id="7" name="www.xkb1.com" initials="w" lastIdx="0" clrIdx="1"/>
  <p:cmAuthor id="8" name="翟宏帅" initials="翟" lastIdx="0" clrIdx="0"/>
  <p:cmAuthor id="9" name="jinli" initials="j" lastIdx="0" clrIdx="0"/>
  <p:cmAuthor id="10" name="新课标第一网" initials="新" lastIdx="0" clrIdx="0"/>
  <p:cmAuthor id="11" name="微软用户" initials="微" lastIdx="0" clrIdx="0"/>
  <p:cmAuthor id="12" name="MyPC" initials="M" lastIdx="0" clrIdx="11"/>
  <p:cmAuthor id="5" name="xkb1.com" initials="" lastIdx="0" clrIdx="0"/>
  <p:cmAuthor id="13" name="Nicole Li  李倩" initials="" lastIdx="0" clrIdx="0"/>
  <p:cmAuthor id="14" name="admin" initials="" lastIdx="0" clrIdx="0"/>
  <p:cmAuthor id="15" name="李丽" initials="李" lastIdx="0" clrIdx="14"/>
  <p:cmAuthor id="18" name="222" initials="" lastIdx="0" clrIdx="0"/>
  <p:cmAuthor id="19" name="Windows 用户" initials="W" lastIdx="0" clrIdx="0"/>
  <p:cmAuthor id="20" name="孙宇婷" initials="" lastIdx="0" clrIdx="21"/>
  <p:cmAuthor id="21" name="ASUS" initials="" lastIdx="0" clrIdx="0"/>
  <p:cmAuthor id="22" name="Mia Vida Villanueva" initials="" lastIdx="0" clrIdx="0"/>
  <p:cmAuthor id="23" name="xj" initials="" lastIdx="0" clrIdx="23"/>
  <p:cmAuthor id="24" name="古" initials="" lastIdx="0" clrIdx="24"/>
  <p:cmAuthor id="25" name="李彦利" initials="" lastIdx="0" clrIdx="25"/>
  <p:cmAuthor id="26" name="刘刘" initials="" lastIdx="0" clrIdx="20"/>
  <p:cmAuthor id="27" name="刘浩" initials="" lastIdx="0" clrIdx="0"/>
  <p:cmAuthor id="28" name="Vivian Liu" initials="" lastIdx="0" clrIdx="1"/>
  <p:cmAuthor id="49837069" name="未知用户1" initials="未知用户1" lastIdx="0" clrIdx="22"/>
  <p:cmAuthor id="2000" name="张瑞霞" initials="authorId_524709945" lastIdx="0" clrIdx="0"/>
  <p:cmAuthor id="30" name="LJH" initials="L" lastIdx="0" clrIdx="0"/>
  <p:cmAuthor id="2001" name="Dino._6ZFrB7nA" initials="authorId_1257418890" lastIdx="0" clrIdx="1"/>
  <p:cmAuthor id="32" name="陈庆" initials="陈" lastIdx="0" clrIdx="31"/>
  <p:cmAuthor id="34" name="a'su's" initials="a" lastIdx="0" clrIdx="33"/>
  <p:cmAuthor id="36" name="陈芳" initials="A" lastIdx="0" clrIdx="35"/>
  <p:cmAuthor id="37" name="邹 嘉豪" initials="" lastIdx="0" clrIdx="25"/>
  <p:cmAuthor id="35" name="Echo" initials="" lastIdx="0" clrIdx="30"/>
  <p:cmAuthor id="31" name="liao'p'x" initials="l" lastIdx="0" clrIdx="30"/>
  <p:cmAuthor id="39" name="韩琳晶" initials="" lastIdx="0" clrIdx="28"/>
  <p:cmAuthor id="33" name="ming qiu" initials="" lastIdx="0" clrIdx="1"/>
  <p:cmAuthor id="42" name="小叮当_VfeeFJFJ" initials="" lastIdx="0" clrIdx="0"/>
  <p:cmAuthor id="41" name="八九年" initials="" lastIdx="0" clrIdx="4"/>
</p:cmAuthorLst>
</file>

<file path=ppt/presProps.xml><?xml version="1.0" encoding="utf-8"?>
<p:presentationPr xmlns:r="http://schemas.openxmlformats.org/officeDocument/2006/relationships" xmlns:a="http://schemas.openxmlformats.org/drawingml/2006/main" xmlns:p="http://schemas.openxmlformats.org/presentationml/2006/main">
  <p:showPr showNarration="1">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0" autoAdjust="0"/>
    <p:restoredTop sz="95244" autoAdjust="0"/>
  </p:normalViewPr>
  <p:slideViewPr>
    <p:cSldViewPr snapToGrid="0">
      <p:cViewPr>
        <p:scale>
          <a:sx n="66" d="100"/>
          <a:sy n="66" d="100"/>
        </p:scale>
        <p:origin x="691" y="403"/>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2405" y="62"/>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commentAuthors" Target="commentAuthors.xml" /><Relationship Id="rId10" Type="http://schemas.openxmlformats.org/officeDocument/2006/relationships/slideMaster" Target="slideMasters/slideMaster9.xml" /><Relationship Id="rId11" Type="http://schemas.openxmlformats.org/officeDocument/2006/relationships/slideMaster" Target="slideMasters/slideMaster10.xml" /><Relationship Id="rId12" Type="http://schemas.openxmlformats.org/officeDocument/2006/relationships/slideMaster" Target="slideMasters/slideMaster11.xml" /><Relationship Id="rId13" Type="http://schemas.openxmlformats.org/officeDocument/2006/relationships/slideMaster" Target="slideMasters/slideMaster12.xml" /><Relationship Id="rId14" Type="http://schemas.openxmlformats.org/officeDocument/2006/relationships/notesMaster" Target="notesMasters/notesMaster1.xml" /><Relationship Id="rId15" Type="http://schemas.openxmlformats.org/officeDocument/2006/relationships/handoutMaster" Target="handoutMasters/handoutMaster1.xml" /><Relationship Id="rId16" Type="http://schemas.openxmlformats.org/officeDocument/2006/relationships/slide" Target="slides/slide1.xml" /><Relationship Id="rId17" Type="http://schemas.openxmlformats.org/officeDocument/2006/relationships/slide" Target="slides/slide2.xml" /><Relationship Id="rId18" Type="http://schemas.openxmlformats.org/officeDocument/2006/relationships/slide" Target="slides/slide3.xml" /><Relationship Id="rId19" Type="http://schemas.openxmlformats.org/officeDocument/2006/relationships/slide" Target="slides/slide4.xml" /><Relationship Id="rId2" Type="http://schemas.openxmlformats.org/officeDocument/2006/relationships/slideMaster" Target="slideMasters/slideMaster1.xml" /><Relationship Id="rId20" Type="http://schemas.openxmlformats.org/officeDocument/2006/relationships/slide" Target="slides/slide5.xml" /><Relationship Id="rId21" Type="http://schemas.openxmlformats.org/officeDocument/2006/relationships/slide" Target="slides/slide6.xml" /><Relationship Id="rId22" Type="http://schemas.openxmlformats.org/officeDocument/2006/relationships/slide" Target="slides/slide7.xml" /><Relationship Id="rId23" Type="http://schemas.openxmlformats.org/officeDocument/2006/relationships/slide" Target="slides/slide8.xml" /><Relationship Id="rId24" Type="http://schemas.openxmlformats.org/officeDocument/2006/relationships/slide" Target="slides/slide9.xml" /><Relationship Id="rId25" Type="http://schemas.openxmlformats.org/officeDocument/2006/relationships/slide" Target="slides/slide10.xml" /><Relationship Id="rId26" Type="http://schemas.openxmlformats.org/officeDocument/2006/relationships/slide" Target="slides/slide11.xml" /><Relationship Id="rId27" Type="http://schemas.openxmlformats.org/officeDocument/2006/relationships/slide" Target="slides/slide12.xml" /><Relationship Id="rId28" Type="http://schemas.openxmlformats.org/officeDocument/2006/relationships/slide" Target="slides/slide13.xml" /><Relationship Id="rId29" Type="http://schemas.openxmlformats.org/officeDocument/2006/relationships/slide" Target="slides/slide14.xml" /><Relationship Id="rId3" Type="http://schemas.openxmlformats.org/officeDocument/2006/relationships/slideMaster" Target="slideMasters/slideMaster2.xml" /><Relationship Id="rId30" Type="http://schemas.openxmlformats.org/officeDocument/2006/relationships/slide" Target="slides/slide15.xml" /><Relationship Id="rId31" Type="http://schemas.openxmlformats.org/officeDocument/2006/relationships/slide" Target="slides/slide16.xml" /><Relationship Id="rId32" Type="http://schemas.openxmlformats.org/officeDocument/2006/relationships/slide" Target="slides/slide17.xml" /><Relationship Id="rId33" Type="http://schemas.openxmlformats.org/officeDocument/2006/relationships/slide" Target="slides/slide18.xml" /><Relationship Id="rId34" Type="http://schemas.openxmlformats.org/officeDocument/2006/relationships/slide" Target="slides/slide19.xml" /><Relationship Id="rId35" Type="http://schemas.openxmlformats.org/officeDocument/2006/relationships/slide" Target="slides/slide20.xml" /><Relationship Id="rId36" Type="http://schemas.openxmlformats.org/officeDocument/2006/relationships/slide" Target="slides/slide21.xml" /><Relationship Id="rId37" Type="http://schemas.openxmlformats.org/officeDocument/2006/relationships/slide" Target="slides/slide22.xml" /><Relationship Id="rId38" Type="http://schemas.openxmlformats.org/officeDocument/2006/relationships/slide" Target="slides/slide23.xml" /><Relationship Id="rId39" Type="http://schemas.openxmlformats.org/officeDocument/2006/relationships/slide" Target="slides/slide24.xml" /><Relationship Id="rId4" Type="http://schemas.openxmlformats.org/officeDocument/2006/relationships/slideMaster" Target="slideMasters/slideMaster3.xml" /><Relationship Id="rId40" Type="http://schemas.openxmlformats.org/officeDocument/2006/relationships/slide" Target="slides/slide25.xml" /><Relationship Id="rId41" Type="http://schemas.openxmlformats.org/officeDocument/2006/relationships/slide" Target="slides/slide26.xml" /><Relationship Id="rId42" Type="http://schemas.openxmlformats.org/officeDocument/2006/relationships/slide" Target="slides/slide27.xml" /><Relationship Id="rId43" Type="http://schemas.openxmlformats.org/officeDocument/2006/relationships/slide" Target="slides/slide28.xml" /><Relationship Id="rId44" Type="http://schemas.openxmlformats.org/officeDocument/2006/relationships/slide" Target="slides/slide29.xml" /><Relationship Id="rId45" Type="http://schemas.openxmlformats.org/officeDocument/2006/relationships/slide" Target="slides/slide30.xml" /><Relationship Id="rId46" Type="http://schemas.openxmlformats.org/officeDocument/2006/relationships/slide" Target="slides/slide31.xml" /><Relationship Id="rId47" Type="http://schemas.openxmlformats.org/officeDocument/2006/relationships/slide" Target="slides/slide32.xml" /><Relationship Id="rId48" Type="http://schemas.openxmlformats.org/officeDocument/2006/relationships/slide" Target="slides/slide33.xml" /><Relationship Id="rId49" Type="http://schemas.openxmlformats.org/officeDocument/2006/relationships/slide" Target="slides/slide34.xml" /><Relationship Id="rId5" Type="http://schemas.openxmlformats.org/officeDocument/2006/relationships/slideMaster" Target="slideMasters/slideMaster4.xml" /><Relationship Id="rId50" Type="http://schemas.openxmlformats.org/officeDocument/2006/relationships/slide" Target="slides/slide35.xml" /><Relationship Id="rId51" Type="http://schemas.openxmlformats.org/officeDocument/2006/relationships/slide" Target="slides/slide36.xml" /><Relationship Id="rId52" Type="http://schemas.openxmlformats.org/officeDocument/2006/relationships/slide" Target="slides/slide37.xml" /><Relationship Id="rId53" Type="http://schemas.openxmlformats.org/officeDocument/2006/relationships/slide" Target="slides/slide38.xml" /><Relationship Id="rId54" Type="http://schemas.openxmlformats.org/officeDocument/2006/relationships/slide" Target="slides/slide39.xml" /><Relationship Id="rId55" Type="http://schemas.openxmlformats.org/officeDocument/2006/relationships/slide" Target="slides/slide40.xml" /><Relationship Id="rId56" Type="http://schemas.openxmlformats.org/officeDocument/2006/relationships/slide" Target="slides/slide41.xml" /><Relationship Id="rId57" Type="http://schemas.openxmlformats.org/officeDocument/2006/relationships/slide" Target="slides/slide42.xml" /><Relationship Id="rId58" Type="http://schemas.openxmlformats.org/officeDocument/2006/relationships/slide" Target="slides/slide43.xml" /><Relationship Id="rId59" Type="http://schemas.openxmlformats.org/officeDocument/2006/relationships/slide" Target="slides/slide44.xml" /><Relationship Id="rId6" Type="http://schemas.openxmlformats.org/officeDocument/2006/relationships/slideMaster" Target="slideMasters/slideMaster5.xml" /><Relationship Id="rId60" Type="http://schemas.openxmlformats.org/officeDocument/2006/relationships/slide" Target="slides/slide45.xml" /><Relationship Id="rId61" Type="http://schemas.openxmlformats.org/officeDocument/2006/relationships/slide" Target="slides/slide46.xml" /><Relationship Id="rId62" Type="http://schemas.openxmlformats.org/officeDocument/2006/relationships/tags" Target="tags/tag929.xml" /><Relationship Id="rId63" Type="http://schemas.openxmlformats.org/officeDocument/2006/relationships/presProps" Target="presProps.xml" /><Relationship Id="rId64" Type="http://schemas.openxmlformats.org/officeDocument/2006/relationships/viewProps" Target="viewProps.xml" /><Relationship Id="rId65" Type="http://schemas.openxmlformats.org/officeDocument/2006/relationships/theme" Target="theme/theme1.xml" /><Relationship Id="rId66" Type="http://schemas.openxmlformats.org/officeDocument/2006/relationships/tableStyles" Target="tableStyles.xml" /><Relationship Id="rId7" Type="http://schemas.openxmlformats.org/officeDocument/2006/relationships/slideMaster" Target="slideMasters/slideMaster6.xml" /><Relationship Id="rId8" Type="http://schemas.openxmlformats.org/officeDocument/2006/relationships/slideMaster" Target="slideMasters/slideMaster7.xml" /><Relationship Id="rId9" Type="http://schemas.openxmlformats.org/officeDocument/2006/relationships/slideMaster" Target="slideMasters/slideMaster8.xml" /></Relationships>
</file>

<file path=ppt/handoutMasters/_rels/handoutMaster1.xml.rels>&#65279;<?xml version="1.0" encoding="utf-8" standalone="yes"?><Relationships xmlns="http://schemas.openxmlformats.org/package/2006/relationships"><Relationship Id="rId1" Type="http://schemas.openxmlformats.org/officeDocument/2006/relationships/tags" Target="../tags/tag438.xml" /><Relationship Id="rId2" Type="http://schemas.openxmlformats.org/officeDocument/2006/relationships/theme" Target="../theme/theme14.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ags" Target="../tags/tag436.xml" /><Relationship Id="rId2" Type="http://schemas.openxmlformats.org/officeDocument/2006/relationships/tags" Target="../tags/tag437.xml" /><Relationship Id="rId3" Type="http://schemas.openxmlformats.org/officeDocument/2006/relationships/theme" Target="../theme/theme13.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custDataLst>
            <p:tags r:id="rId1"/>
          </p:custDataLst>
        </p:nvPr>
      </p:nvGrpSpPr>
      <p:grpSpPr>
        <a:xfrm>
          <a:off x="0" y="0"/>
          <a:ext cx="0" cy="0"/>
        </a:xfrm>
      </p:grpSpPr>
      <p:sp>
        <p:nvSpPr>
          <p:cNvPr id="4" name="幻灯片图像占位符 3"/>
          <p:cNvSpPr>
            <a:spLocks noGrp="1" noRot="1" noChangeAspect="1"/>
          </p:cNvSpPr>
          <p:nvPr>
            <p:ph type="sldImg" idx="2"/>
            <p:custDataLst>
              <p:tags r:id="rId2"/>
            </p:custDataLst>
          </p:nvPr>
        </p:nvSpPr>
        <p:spPr>
          <a:xfrm>
            <a:off x="685800" y="1143000"/>
            <a:ext cx="5486400" cy="3086100"/>
          </a:xfrm>
          <a:prstGeom prst="rect">
            <a:avLst/>
          </a:prstGeom>
          <a:noFill/>
          <a:ln w="12700">
            <a:solidFill>
              <a:prstClr val="black"/>
            </a:solidFill>
          </a:ln>
        </p:spPr>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汉仪中黑简" panose="02010600000101010101" pitchFamily="49" charset="-122"/>
        <a:ea typeface="汉仪中黑简" panose="02010600000101010101" pitchFamily="49" charset="-122"/>
        <a:cs typeface="+mn-cs"/>
      </a:defRPr>
    </a:lvl1pPr>
    <a:lvl2pPr marL="457200" algn="l" defTabSz="914400" rtl="0" eaLnBrk="1" latinLnBrk="0" hangingPunct="1">
      <a:defRPr sz="1200" kern="1200">
        <a:solidFill>
          <a:schemeClr val="tx1"/>
        </a:solidFill>
        <a:latin typeface="汉仪中黑简" panose="02010600000101010101" pitchFamily="49" charset="-122"/>
        <a:ea typeface="汉仪中黑简" panose="02010600000101010101" pitchFamily="49" charset="-122"/>
        <a:cs typeface="+mn-cs"/>
      </a:defRPr>
    </a:lvl2pPr>
    <a:lvl3pPr marL="914400" algn="l" defTabSz="914400" rtl="0" eaLnBrk="1" latinLnBrk="0" hangingPunct="1">
      <a:defRPr sz="1200" kern="1200">
        <a:solidFill>
          <a:schemeClr val="tx1"/>
        </a:solidFill>
        <a:latin typeface="汉仪中黑简" panose="02010600000101010101" pitchFamily="49" charset="-122"/>
        <a:ea typeface="汉仪中黑简" panose="02010600000101010101" pitchFamily="49" charset="-122"/>
        <a:cs typeface="+mn-cs"/>
      </a:defRPr>
    </a:lvl3pPr>
    <a:lvl4pPr marL="1371600" algn="l" defTabSz="914400" rtl="0" eaLnBrk="1" latinLnBrk="0" hangingPunct="1">
      <a:defRPr sz="1200" kern="1200">
        <a:solidFill>
          <a:schemeClr val="tx1"/>
        </a:solidFill>
        <a:latin typeface="汉仪中黑简" panose="02010600000101010101" pitchFamily="49" charset="-122"/>
        <a:ea typeface="汉仪中黑简" panose="02010600000101010101" pitchFamily="49" charset="-122"/>
        <a:cs typeface="+mn-cs"/>
      </a:defRPr>
    </a:lvl4pPr>
    <a:lvl5pPr marL="1828800" algn="l" defTabSz="914400" rtl="0" eaLnBrk="1" latinLnBrk="0" hangingPunct="1">
      <a:defRPr sz="1200" kern="1200">
        <a:solidFill>
          <a:schemeClr val="tx1"/>
        </a:solidFill>
        <a:latin typeface="汉仪中黑简" panose="02010600000101010101" pitchFamily="49" charset="-122"/>
        <a:ea typeface="汉仪中黑简" panose="02010600000101010101" pitchFamily="49"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xml" /><Relationship Id="rId2" Type="http://schemas.openxmlformats.org/officeDocument/2006/relationships/notesMaster" Target="../notesMasters/notesMaster1.xml" /><Relationship Id="rId3" Type="http://schemas.openxmlformats.org/officeDocument/2006/relationships/tags" Target="../tags/tag451.xml" /><Relationship Id="rId4" Type="http://schemas.openxmlformats.org/officeDocument/2006/relationships/tags" Target="../tags/tag452.xml" /></Relationships>
</file>

<file path=ppt/notesSlides/_rels/notesSlide10.xml.rels>&#65279;<?xml version="1.0" encoding="utf-8" standalone="yes"?><Relationships xmlns="http://schemas.openxmlformats.org/package/2006/relationships"><Relationship Id="rId1" Type="http://schemas.openxmlformats.org/officeDocument/2006/relationships/slide" Target="../slides/slide26.xml" /><Relationship Id="rId2" Type="http://schemas.openxmlformats.org/officeDocument/2006/relationships/notesMaster" Target="../notesMasters/notesMaster1.xml" /><Relationship Id="rId3" Type="http://schemas.openxmlformats.org/officeDocument/2006/relationships/tags" Target="../tags/tag729.xml" /><Relationship Id="rId4" Type="http://schemas.openxmlformats.org/officeDocument/2006/relationships/tags" Target="../tags/tag730.xml" /><Relationship Id="rId5" Type="http://schemas.openxmlformats.org/officeDocument/2006/relationships/tags" Target="../tags/tag731.xml" /><Relationship Id="rId6" Type="http://schemas.openxmlformats.org/officeDocument/2006/relationships/tags" Target="../tags/tag732.xml" /></Relationships>
</file>

<file path=ppt/notesSlides/_rels/notesSlide11.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 Id="rId3" Type="http://schemas.openxmlformats.org/officeDocument/2006/relationships/tags" Target="../tags/tag767.xml" /><Relationship Id="rId4" Type="http://schemas.openxmlformats.org/officeDocument/2006/relationships/tags" Target="../tags/tag768.xml" /></Relationships>
</file>

<file path=ppt/notesSlides/_rels/notesSlide12.xml.rels>&#65279;<?xml version="1.0" encoding="utf-8" standalone="yes"?><Relationships xmlns="http://schemas.openxmlformats.org/package/2006/relationships"><Relationship Id="rId1" Type="http://schemas.openxmlformats.org/officeDocument/2006/relationships/slide" Target="../slides/slide32.xml" /><Relationship Id="rId2" Type="http://schemas.openxmlformats.org/officeDocument/2006/relationships/notesMaster" Target="../notesMasters/notesMaster1.xml" /><Relationship Id="rId3" Type="http://schemas.openxmlformats.org/officeDocument/2006/relationships/tags" Target="../tags/tag780.xml" /><Relationship Id="rId4" Type="http://schemas.openxmlformats.org/officeDocument/2006/relationships/tags" Target="../tags/tag781.xml" /><Relationship Id="rId5" Type="http://schemas.openxmlformats.org/officeDocument/2006/relationships/tags" Target="../tags/tag782.xml" /><Relationship Id="rId6" Type="http://schemas.openxmlformats.org/officeDocument/2006/relationships/tags" Target="../tags/tag783.xml" /></Relationships>
</file>

<file path=ppt/notesSlides/_rels/notesSlide13.xml.rels>&#65279;<?xml version="1.0" encoding="utf-8" standalone="yes"?><Relationships xmlns="http://schemas.openxmlformats.org/package/2006/relationships"><Relationship Id="rId1" Type="http://schemas.openxmlformats.org/officeDocument/2006/relationships/slide" Target="../slides/slide33.xml" /><Relationship Id="rId2" Type="http://schemas.openxmlformats.org/officeDocument/2006/relationships/notesMaster" Target="../notesMasters/notesMaster1.xml" /><Relationship Id="rId3" Type="http://schemas.openxmlformats.org/officeDocument/2006/relationships/tags" Target="../tags/tag793.xml" /><Relationship Id="rId4" Type="http://schemas.openxmlformats.org/officeDocument/2006/relationships/tags" Target="../tags/tag794.xml" /><Relationship Id="rId5" Type="http://schemas.openxmlformats.org/officeDocument/2006/relationships/tags" Target="../tags/tag795.xml" /><Relationship Id="rId6" Type="http://schemas.openxmlformats.org/officeDocument/2006/relationships/tags" Target="../tags/tag796.xml" /></Relationships>
</file>

<file path=ppt/notesSlides/_rels/notesSlide14.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 Id="rId3" Type="http://schemas.openxmlformats.org/officeDocument/2006/relationships/tags" Target="../tags/tag832.xml" /><Relationship Id="rId4" Type="http://schemas.openxmlformats.org/officeDocument/2006/relationships/tags" Target="../tags/tag833.xml" /><Relationship Id="rId5" Type="http://schemas.openxmlformats.org/officeDocument/2006/relationships/tags" Target="../tags/tag834.xml" /><Relationship Id="rId6" Type="http://schemas.openxmlformats.org/officeDocument/2006/relationships/tags" Target="../tags/tag835.xml" /></Relationships>
</file>

<file path=ppt/notesSlides/_rels/notesSlide15.xml.rels>&#65279;<?xml version="1.0" encoding="utf-8" standalone="yes"?><Relationships xmlns="http://schemas.openxmlformats.org/package/2006/relationships"><Relationship Id="rId1" Type="http://schemas.openxmlformats.org/officeDocument/2006/relationships/slide" Target="../slides/slide40.xml" /><Relationship Id="rId2" Type="http://schemas.openxmlformats.org/officeDocument/2006/relationships/notesMaster" Target="../notesMasters/notesMaster1.xml" /><Relationship Id="rId3" Type="http://schemas.openxmlformats.org/officeDocument/2006/relationships/tags" Target="../tags/tag864.xml" /><Relationship Id="rId4" Type="http://schemas.openxmlformats.org/officeDocument/2006/relationships/tags" Target="../tags/tag865.xml" /><Relationship Id="rId5" Type="http://schemas.openxmlformats.org/officeDocument/2006/relationships/tags" Target="../tags/tag866.xml" /><Relationship Id="rId6" Type="http://schemas.openxmlformats.org/officeDocument/2006/relationships/tags" Target="../tags/tag867.xml" /></Relationships>
</file>

<file path=ppt/notesSlides/_rels/notesSlide16.xml.rels>&#65279;<?xml version="1.0" encoding="utf-8" standalone="yes"?><Relationships xmlns="http://schemas.openxmlformats.org/package/2006/relationships"><Relationship Id="rId1" Type="http://schemas.openxmlformats.org/officeDocument/2006/relationships/slide" Target="../slides/slide42.xml" /><Relationship Id="rId2" Type="http://schemas.openxmlformats.org/officeDocument/2006/relationships/notesMaster" Target="../notesMasters/notesMaster1.xml" /><Relationship Id="rId3" Type="http://schemas.openxmlformats.org/officeDocument/2006/relationships/tags" Target="../tags/tag880.xml" /><Relationship Id="rId4" Type="http://schemas.openxmlformats.org/officeDocument/2006/relationships/tags" Target="../tags/tag881.xml" /><Relationship Id="rId5" Type="http://schemas.openxmlformats.org/officeDocument/2006/relationships/tags" Target="../tags/tag882.xml" /><Relationship Id="rId6" Type="http://schemas.openxmlformats.org/officeDocument/2006/relationships/tags" Target="../tags/tag883.xml" /></Relationships>
</file>

<file path=ppt/notesSlides/_rels/notesSlide17.xml.rels>&#65279;<?xml version="1.0" encoding="utf-8" standalone="yes"?><Relationships xmlns="http://schemas.openxmlformats.org/package/2006/relationships"><Relationship Id="rId1" Type="http://schemas.openxmlformats.org/officeDocument/2006/relationships/slide" Target="../slides/slide45.xml" /><Relationship Id="rId2" Type="http://schemas.openxmlformats.org/officeDocument/2006/relationships/notesMaster" Target="../notesMasters/notesMaster1.xml" /><Relationship Id="rId3" Type="http://schemas.openxmlformats.org/officeDocument/2006/relationships/tags" Target="../tags/tag914.xml" /><Relationship Id="rId4" Type="http://schemas.openxmlformats.org/officeDocument/2006/relationships/tags" Target="../tags/tag915.xml" /><Relationship Id="rId5" Type="http://schemas.openxmlformats.org/officeDocument/2006/relationships/tags" Target="../tags/tag916.xml" /><Relationship Id="rId6" Type="http://schemas.openxmlformats.org/officeDocument/2006/relationships/tags" Target="../tags/tag917.xml" /></Relationships>
</file>

<file path=ppt/notesSlides/_rels/notesSlide18.xml.rels>&#65279;<?xml version="1.0" encoding="utf-8" standalone="yes"?><Relationships xmlns="http://schemas.openxmlformats.org/package/2006/relationships"><Relationship Id="rId1" Type="http://schemas.openxmlformats.org/officeDocument/2006/relationships/slide" Target="../slides/slide46.xml" /><Relationship Id="rId2" Type="http://schemas.openxmlformats.org/officeDocument/2006/relationships/notesMaster" Target="../notesMasters/notesMaster1.xml" /><Relationship Id="rId3" Type="http://schemas.openxmlformats.org/officeDocument/2006/relationships/tags" Target="../tags/tag924.xml" /><Relationship Id="rId4" Type="http://schemas.openxmlformats.org/officeDocument/2006/relationships/tags" Target="../tags/tag925.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4.xml" /><Relationship Id="rId2" Type="http://schemas.openxmlformats.org/officeDocument/2006/relationships/notesMaster" Target="../notesMasters/notesMaster1.xml" /><Relationship Id="rId3" Type="http://schemas.openxmlformats.org/officeDocument/2006/relationships/tags" Target="../tags/tag464.xml" /><Relationship Id="rId4" Type="http://schemas.openxmlformats.org/officeDocument/2006/relationships/tags" Target="../tags/tag465.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5.xml" /><Relationship Id="rId2" Type="http://schemas.openxmlformats.org/officeDocument/2006/relationships/notesMaster" Target="../notesMasters/notesMaster1.xml" /><Relationship Id="rId3" Type="http://schemas.openxmlformats.org/officeDocument/2006/relationships/tags" Target="../tags/tag475.xml" /><Relationship Id="rId4" Type="http://schemas.openxmlformats.org/officeDocument/2006/relationships/tags" Target="../tags/tag476.xml" /><Relationship Id="rId5" Type="http://schemas.openxmlformats.org/officeDocument/2006/relationships/tags" Target="../tags/tag477.xml" /><Relationship Id="rId6" Type="http://schemas.openxmlformats.org/officeDocument/2006/relationships/tags" Target="../tags/tag478.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8.xml" /><Relationship Id="rId2" Type="http://schemas.openxmlformats.org/officeDocument/2006/relationships/notesMaster" Target="../notesMasters/notesMaster1.xml" /><Relationship Id="rId3" Type="http://schemas.openxmlformats.org/officeDocument/2006/relationships/tags" Target="../tags/tag513.xml" /><Relationship Id="rId4" Type="http://schemas.openxmlformats.org/officeDocument/2006/relationships/tags" Target="../tags/tag514.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9.xml" /><Relationship Id="rId2" Type="http://schemas.openxmlformats.org/officeDocument/2006/relationships/notesMaster" Target="../notesMasters/notesMaster1.xml" /><Relationship Id="rId3" Type="http://schemas.openxmlformats.org/officeDocument/2006/relationships/tags" Target="../tags/tag521.xml" /><Relationship Id="rId4" Type="http://schemas.openxmlformats.org/officeDocument/2006/relationships/tags" Target="../tags/tag522.xml" /></Relationships>
</file>

<file path=ppt/notesSlides/_rels/notesSlide6.xml.rels>&#65279;<?xml version="1.0" encoding="utf-8" standalone="yes"?><Relationships xmlns="http://schemas.openxmlformats.org/package/2006/relationships"><Relationship Id="rId1" Type="http://schemas.openxmlformats.org/officeDocument/2006/relationships/slide" Target="../slides/slide12.xml" /><Relationship Id="rId2" Type="http://schemas.openxmlformats.org/officeDocument/2006/relationships/notesMaster" Target="../notesMasters/notesMaster1.xml" /><Relationship Id="rId3" Type="http://schemas.openxmlformats.org/officeDocument/2006/relationships/tags" Target="../tags/tag540.xml" /><Relationship Id="rId4" Type="http://schemas.openxmlformats.org/officeDocument/2006/relationships/tags" Target="../tags/tag541.xml" /><Relationship Id="rId5" Type="http://schemas.openxmlformats.org/officeDocument/2006/relationships/tags" Target="../tags/tag542.xml" /><Relationship Id="rId6" Type="http://schemas.openxmlformats.org/officeDocument/2006/relationships/tags" Target="../tags/tag543.xml" /></Relationships>
</file>

<file path=ppt/notesSlides/_rels/notesSlide7.xml.rels>&#65279;<?xml version="1.0" encoding="utf-8" standalone="yes"?><Relationships xmlns="http://schemas.openxmlformats.org/package/2006/relationships"><Relationship Id="rId1" Type="http://schemas.openxmlformats.org/officeDocument/2006/relationships/slide" Target="../slides/slide14.xml" /><Relationship Id="rId2" Type="http://schemas.openxmlformats.org/officeDocument/2006/relationships/notesMaster" Target="../notesMasters/notesMaster1.xml" /><Relationship Id="rId3" Type="http://schemas.openxmlformats.org/officeDocument/2006/relationships/tags" Target="../tags/tag558.xml" /><Relationship Id="rId4" Type="http://schemas.openxmlformats.org/officeDocument/2006/relationships/tags" Target="../tags/tag559.xml" /></Relationships>
</file>

<file path=ppt/notesSlides/_rels/notesSlide8.xml.rels>&#65279;<?xml version="1.0" encoding="utf-8" standalone="yes"?><Relationships xmlns="http://schemas.openxmlformats.org/package/2006/relationships"><Relationship Id="rId1" Type="http://schemas.openxmlformats.org/officeDocument/2006/relationships/slide" Target="../slides/slide24.xml" /><Relationship Id="rId2" Type="http://schemas.openxmlformats.org/officeDocument/2006/relationships/notesMaster" Target="../notesMasters/notesMaster1.xml" /><Relationship Id="rId3" Type="http://schemas.openxmlformats.org/officeDocument/2006/relationships/tags" Target="../tags/tag695.xml" /><Relationship Id="rId4" Type="http://schemas.openxmlformats.org/officeDocument/2006/relationships/tags" Target="../tags/tag696.xml" /><Relationship Id="rId5" Type="http://schemas.openxmlformats.org/officeDocument/2006/relationships/tags" Target="../tags/tag697.xml" /><Relationship Id="rId6" Type="http://schemas.openxmlformats.org/officeDocument/2006/relationships/tags" Target="../tags/tag698.xml" /></Relationships>
</file>

<file path=ppt/notesSlides/_rels/notesSlide9.xml.rels>&#65279;<?xml version="1.0" encoding="utf-8" standalone="yes"?><Relationships xmlns="http://schemas.openxmlformats.org/package/2006/relationships"><Relationship Id="rId1" Type="http://schemas.openxmlformats.org/officeDocument/2006/relationships/slide" Target="../slides/slide25.xml" /><Relationship Id="rId2" Type="http://schemas.openxmlformats.org/officeDocument/2006/relationships/notesMaster" Target="../notesMasters/notesMaster1.xml" /><Relationship Id="rId3" Type="http://schemas.openxmlformats.org/officeDocument/2006/relationships/tags" Target="../tags/tag710.xml" /><Relationship Id="rId4" Type="http://schemas.openxmlformats.org/officeDocument/2006/relationships/tags" Target="../tags/tag711.xml" /><Relationship Id="rId5" Type="http://schemas.openxmlformats.org/officeDocument/2006/relationships/tags" Target="../tags/tag712.xml" /><Relationship Id="rId6" Type="http://schemas.openxmlformats.org/officeDocument/2006/relationships/tags" Target="../tags/tag713.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Tree>
  </p:cSld>
  <p:clrMapOvr>
    <a:masterClrMapping/>
  </p:clrMapOvr>
</p:notes>
</file>

<file path=ppt/notesSlides/notesSlide10.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48129" name="幻灯片图像占位符 1"/>
          <p:cNvSpPr>
            <a:spLocks noGrp="1" noRot="1" noChangeAspect="1"/>
          </p:cNvSpPr>
          <p:nvPr>
            <p:ph type="sldImg"/>
            <p:custDataLst>
              <p:tags r:id="rId4"/>
            </p:custDataLst>
          </p:nvPr>
        </p:nvSpPr>
        <p:spPr>
          <a:ln>
            <a:miter/>
          </a:ln>
        </p:spPr>
      </p:sp>
      <p:sp>
        <p:nvSpPr>
          <p:cNvPr id="48130" name="备注占位符 2"/>
          <p:cNvSpPr txBox="1">
            <a:spLocks noGrp="1"/>
          </p:cNvSpPr>
          <p:nvPr>
            <p:ph type="body" idx="1"/>
            <p:custDataLst>
              <p:tags r:id="rId5"/>
            </p:custDataLst>
          </p:nvPr>
        </p:nvSpPr>
        <p:spPr/>
        <p:txBody>
          <a:bodyPr wrap="square" lIns="91440" tIns="45720" rIns="91440" bIns="45720" anchor="t"/>
          <a:lstStyle/>
          <a:p>
            <a:pPr lvl="0" eaLnBrk="1" hangingPunct="1">
              <a:spcBef>
                <a:spcPct val="0"/>
              </a:spcBef>
            </a:pPr>
            <a:endParaRPr lang="zh-CN" altLang="en-US"/>
          </a:p>
        </p:txBody>
      </p:sp>
      <p:sp>
        <p:nvSpPr>
          <p:cNvPr id="48131" name="幻灯片编号占位符 3"/>
          <p:cNvSpPr>
            <a:spLocks noGrp="1"/>
          </p:cNvSpPr>
          <p:nvPr>
            <p:ph type="sldNum" sz="quarter" idx="10"/>
            <p:custDataLst>
              <p:tags r:id="rId6"/>
            </p:custDataLst>
          </p:nvPr>
        </p:nvSpPr>
        <p:spPr>
          <a:xfrm>
            <a:off x="3884613" y="8685213"/>
            <a:ext cx="2971800" cy="458787"/>
          </a:xfrm>
          <a:prstGeom prst="rect">
            <a:avLst/>
          </a:prstGeom>
          <a:noFill/>
          <a:ln w="9525">
            <a:noFill/>
          </a:ln>
        </p:spPr>
        <p:txBody>
          <a:bodyPr vert="horz" wrap="square" lIns="91440" tIns="45720" rIns="91440" bIns="45720" anchor="b"/>
          <a:lstStyle/>
          <a:p>
            <a:pPr lvl="0" algn="r" fontAlgn="base">
              <a:spcBef>
                <a:spcPct val="0"/>
              </a:spcBef>
              <a:spcAft>
                <a:spcPct val="0"/>
              </a:spcAft>
            </a:pPr>
            <a:fld id="{9A0DB2DC-4C9A-4742-B13C-FB6460FD3503}" type="slidenum">
              <a:rPr lang="zh-CN" altLang="en-US" sz="1200">
                <a:latin typeface="Calibri" panose="020f0502020204030204"/>
                <a:ea typeface="宋体" panose="02010600030101010101" pitchFamily="2" charset="-122"/>
              </a:rPr>
              <a:t>26</a:t>
            </a:fld>
            <a:endParaRPr lang="zh-CN" altLang="en-US" sz="1200">
              <a:latin typeface="Calibri" panose="020f0502020204030204"/>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81013" y="1279525"/>
            <a:ext cx="6140450" cy="3454400"/>
          </a:xfrm>
        </p:spPr>
      </p:sp>
    </p:spTree>
  </p:cSld>
  <p:clrMapOvr>
    <a:masterClrMapping/>
  </p:clrMapOvr>
</p:notes>
</file>

<file path=ppt/notesSlides/notesSlide1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41985" name="幻灯片图像占位符 1"/>
          <p:cNvSpPr>
            <a:spLocks noGrp="1" noRot="1" noChangeAspect="1"/>
          </p:cNvSpPr>
          <p:nvPr>
            <p:ph type="sldImg"/>
            <p:custDataLst>
              <p:tags r:id="rId4"/>
            </p:custDataLst>
          </p:nvPr>
        </p:nvSpPr>
        <p:spPr bwMode="auto">
          <a:noFill/>
          <a:ln>
            <a:solidFill>
              <a:srgbClr val="000000"/>
            </a:solidFill>
            <a:miter lim="800000"/>
          </a:ln>
        </p:spPr>
      </p:sp>
      <p:sp>
        <p:nvSpPr>
          <p:cNvPr id="41986" name="备注占位符 2"/>
          <p:cNvSpPr txBox="1">
            <a:spLocks noGrp="1"/>
          </p:cNvSpPr>
          <p:nvPr>
            <p:ph type="body" idx="1"/>
            <p:custDataLst>
              <p:tags r:id="rId5"/>
            </p:custDataLst>
          </p:nvPr>
        </p:nvSpPr>
        <p:spPr bwMode="auto">
          <a:noFill/>
        </p:spPr>
        <p:txBody>
          <a:bodyPr wrap="square" numCol="1" anchor="t" anchorCtr="0" compatLnSpc="1"/>
          <a:lstStyle/>
          <a:p>
            <a:pPr eaLnBrk="1" hangingPunct="1">
              <a:spcBef>
                <a:spcPct val="0"/>
              </a:spcBef>
            </a:pPr>
            <a:endParaRPr lang="zh-CN" altLang="en-US" smtClean="0"/>
          </a:p>
        </p:txBody>
      </p:sp>
      <p:sp>
        <p:nvSpPr>
          <p:cNvPr id="44035" name="灯片编号占位符 3"/>
          <p:cNvSpPr>
            <a:spLocks noGrp="1"/>
          </p:cNvSpPr>
          <p:nvPr>
            <p:ph type="sldNum" sz="quarter" idx="5"/>
            <p:custDataLst>
              <p:tags r:id="rId6"/>
            </p:custDataLst>
          </p:nvPr>
        </p:nvSpPr>
        <p:spPr bwMode="auto">
          <a:ln>
            <a:miter lim="800000"/>
          </a:ln>
        </p:spPr>
        <p:txBody>
          <a:bodyPr wrap="square" numCol="1" anchorCtr="0" compatLnSpc="1"/>
          <a:lstStyle/>
          <a:p>
            <a:pPr fontAlgn="base">
              <a:spcBef>
                <a:spcPct val="0"/>
              </a:spcBef>
              <a:spcAft>
                <a:spcPct val="0"/>
              </a:spcAft>
              <a:defRPr/>
            </a:pPr>
            <a:fld id="{08A9AC6E-7896-4904-B06E-DCD1E51AEA22}" type="slidenum">
              <a:rPr lang="zh-CN" altLang="en-US"/>
              <a:t>32</a:t>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48129" name="幻灯片图像占位符 1"/>
          <p:cNvSpPr>
            <a:spLocks noGrp="1" noRot="1" noChangeAspect="1"/>
          </p:cNvSpPr>
          <p:nvPr>
            <p:ph type="sldImg"/>
            <p:custDataLst>
              <p:tags r:id="rId4"/>
            </p:custDataLst>
          </p:nvPr>
        </p:nvSpPr>
        <p:spPr bwMode="auto">
          <a:noFill/>
          <a:ln>
            <a:solidFill>
              <a:srgbClr val="000000"/>
            </a:solidFill>
            <a:miter lim="800000"/>
          </a:ln>
        </p:spPr>
      </p:sp>
      <p:sp>
        <p:nvSpPr>
          <p:cNvPr id="48130" name="备注占位符 2"/>
          <p:cNvSpPr txBox="1">
            <a:spLocks noGrp="1"/>
          </p:cNvSpPr>
          <p:nvPr>
            <p:ph type="body" idx="1"/>
            <p:custDataLst>
              <p:tags r:id="rId5"/>
            </p:custDataLst>
          </p:nvPr>
        </p:nvSpPr>
        <p:spPr bwMode="auto">
          <a:noFill/>
        </p:spPr>
        <p:txBody>
          <a:bodyPr wrap="square" numCol="1" anchor="t" anchorCtr="0" compatLnSpc="1"/>
          <a:lstStyle/>
          <a:p>
            <a:pPr>
              <a:spcBef>
                <a:spcPct val="0"/>
              </a:spcBef>
            </a:pPr>
            <a:endParaRPr lang="zh-CN" altLang="en-US" smtClean="0"/>
          </a:p>
        </p:txBody>
      </p:sp>
      <p:sp>
        <p:nvSpPr>
          <p:cNvPr id="48131" name="灯片编号占位符 3"/>
          <p:cNvSpPr>
            <a:spLocks noGrp="1"/>
          </p:cNvSpPr>
          <p:nvPr>
            <p:ph type="sldNum" sz="quarter" idx="5"/>
            <p:custDataLst>
              <p:tags r:id="rId6"/>
            </p:custDataLst>
          </p:nvPr>
        </p:nvSpPr>
        <p:spPr bwMode="auto">
          <a:noFill/>
          <a:ln>
            <a:miter lim="800000"/>
          </a:ln>
        </p:spPr>
        <p:txBody>
          <a:bodyPr wrap="square" numCol="1" anchorCtr="0" compatLnSpc="1"/>
          <a:lstStyle/>
          <a:p>
            <a:pPr fontAlgn="base">
              <a:spcBef>
                <a:spcPct val="0"/>
              </a:spcBef>
              <a:spcAft>
                <a:spcPct val="0"/>
              </a:spcAft>
            </a:pPr>
            <a:fld id="{2F3D6F81-EDF7-45A6-84D5-43CFE91C4938}" type="slidenum">
              <a:rPr lang="zh-CN" altLang="en-US"/>
              <a:t>33</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51201" name="幻灯片图像占位符 1"/>
          <p:cNvSpPr>
            <a:spLocks noGrp="1" noRot="1" noChangeAspect="1"/>
          </p:cNvSpPr>
          <p:nvPr>
            <p:ph type="sldImg"/>
            <p:custDataLst>
              <p:tags r:id="rId4"/>
            </p:custDataLst>
          </p:nvPr>
        </p:nvSpPr>
        <p:spPr bwMode="auto">
          <a:noFill/>
          <a:ln>
            <a:solidFill>
              <a:srgbClr val="000000"/>
            </a:solidFill>
            <a:miter lim="800000"/>
          </a:ln>
        </p:spPr>
      </p:sp>
      <p:sp>
        <p:nvSpPr>
          <p:cNvPr id="51202" name="备注占位符 2"/>
          <p:cNvSpPr txBox="1">
            <a:spLocks noGrp="1"/>
          </p:cNvSpPr>
          <p:nvPr>
            <p:ph type="body" idx="1"/>
            <p:custDataLst>
              <p:tags r:id="rId5"/>
            </p:custDataLst>
          </p:nvPr>
        </p:nvSpPr>
        <p:spPr bwMode="auto">
          <a:noFill/>
        </p:spPr>
        <p:txBody>
          <a:bodyPr wrap="square" numCol="1" anchor="t" anchorCtr="0" compatLnSpc="1"/>
          <a:lstStyle/>
          <a:p>
            <a:pPr eaLnBrk="1" hangingPunct="1">
              <a:spcBef>
                <a:spcPct val="0"/>
              </a:spcBef>
            </a:pPr>
            <a:endParaRPr lang="zh-CN" altLang="en-US" smtClean="0"/>
          </a:p>
        </p:txBody>
      </p:sp>
      <p:sp>
        <p:nvSpPr>
          <p:cNvPr id="60419" name="灯片编号占位符 3"/>
          <p:cNvSpPr>
            <a:spLocks noGrp="1"/>
          </p:cNvSpPr>
          <p:nvPr>
            <p:ph type="sldNum" sz="quarter" idx="5"/>
            <p:custDataLst>
              <p:tags r:id="rId6"/>
            </p:custDataLst>
          </p:nvPr>
        </p:nvSpPr>
        <p:spPr bwMode="auto">
          <a:ln>
            <a:miter lim="800000"/>
          </a:ln>
        </p:spPr>
        <p:txBody>
          <a:bodyPr wrap="square" numCol="1" anchorCtr="0" compatLnSpc="1"/>
          <a:lstStyle/>
          <a:p>
            <a:pPr fontAlgn="base">
              <a:spcBef>
                <a:spcPct val="0"/>
              </a:spcBef>
              <a:spcAft>
                <a:spcPct val="0"/>
              </a:spcAft>
              <a:defRPr/>
            </a:pPr>
            <a:fld id="{F1F91829-C69C-4C7A-B4E1-1ED5A52BCDAD}" type="slidenum">
              <a:rPr lang="zh-CN" altLang="en-US"/>
              <a:t>37</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C912DA0-E78C-4199-8837-248ABF5A4F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fld id="{526D5307-9AB0-4C93-817A-B080F41B1CBD}" type="slidenum">
              <a:rPr lang="zh-CN" altLang="en-US" smtClean="0"/>
              <a:t>42</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备注占位符 2"/>
          <p:cNvSpPr txBox="1">
            <a:spLocks noGrp="1"/>
          </p:cNvSpPr>
          <p:nvPr>
            <p:ph type="body" idx="1"/>
            <p:custDataLst>
              <p:tags r:id="rId5"/>
            </p:custDataLst>
          </p:nvPr>
        </p:nvSpPr>
        <p:spPr/>
        <p:txBody>
          <a:bodyPr/>
          <a:lstStyle/>
          <a:p>
            <a:endParaRPr lang="zh-CN" altLang="en-US"/>
          </a:p>
        </p:txBody>
      </p:sp>
      <p:sp>
        <p:nvSpPr>
          <p:cNvPr id="4" name="灯片编号占位符 3"/>
          <p:cNvSpPr>
            <a:spLocks noGrp="1"/>
          </p:cNvSpPr>
          <p:nvPr>
            <p:ph type="sldNum" sz="quarter" idx="10"/>
            <p:custDataLst>
              <p:tags r:id="rId6"/>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5C912DA0-E78C-4199-8837-248ABF5A4F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45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81013" y="1279525"/>
            <a:ext cx="6140450" cy="3454400"/>
          </a:xfrm>
        </p:spPr>
      </p:sp>
    </p:spTree>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Tree>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
        <p:nvSpPr>
          <p:cNvPr id="3" name="幻灯片图像占位符 2"/>
          <p:cNvSpPr/>
          <p:nvPr>
            <p:ph type="sldImg" idx="2"/>
            <p:custDataLst>
              <p:tags r:id="rId5"/>
            </p:custDataLst>
          </p:nvPr>
        </p:nvSpPr>
        <p:spPr/>
      </p:sp>
      <p:sp>
        <p:nvSpPr>
          <p:cNvPr id="4" name="幻灯片图像占位符 3"/>
          <p:cNvSpPr/>
          <p:nvPr>
            <p:ph type="sldImg" idx="3"/>
            <p:custDataLst>
              <p:tags r:id="rId6"/>
            </p:custDataLst>
          </p:nvPr>
        </p:nvSpPr>
        <p:spPr/>
      </p:sp>
    </p:spTree>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81013" y="1279525"/>
            <a:ext cx="6140450" cy="3454400"/>
          </a:xfrm>
        </p:spPr>
      </p:sp>
    </p:spTree>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a:xfrm>
            <a:off x="481013" y="1279525"/>
            <a:ext cx="6140450" cy="3454400"/>
          </a:xfrm>
        </p:spPr>
      </p:sp>
    </p:spTree>
  </p:cSld>
  <p:clrMapOvr>
    <a:masterClrMapping/>
  </p:clrMapOvr>
</p:notes>
</file>

<file path=ppt/notesSlides/notesSlide6.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灯片编号占位符 1"/>
          <p:cNvSpPr/>
          <p:nvPr>
            <p:ph type="sldNum" sz="quarter" idx="1"/>
            <p:custDataLst>
              <p:tags r:id="rId4"/>
            </p:custDataLst>
          </p:nvPr>
        </p:nvSpPr>
        <p:spPr/>
        <p:txBody>
          <a:bodyPr/>
          <a:lstStyle/>
          <a:p>
            <a:pPr lvl="0" algn="r"/>
            <a:fld id="{9A0DB2DC-4C9A-4742-B13C-FB6460FD3503}" type="slidenum">
              <a:rPr lang="zh-CN" altLang="en-US" sz="1200"/>
              <a:t>12</a:t>
            </a:fld>
            <a:endParaRPr lang="zh-CN" altLang="en-US" sz="1200"/>
          </a:p>
        </p:txBody>
      </p:sp>
      <p:sp>
        <p:nvSpPr>
          <p:cNvPr id="23554" name="幻灯片图像占位符 1"/>
          <p:cNvSpPr>
            <a:spLocks noGrp="1" noRot="1" noChangeAspect="1" noTextEdit="1"/>
          </p:cNvSpPr>
          <p:nvPr>
            <p:ph type="sldImg"/>
            <p:custDataLst>
              <p:tags r:id="rId5"/>
            </p:custDataLst>
          </p:nvPr>
        </p:nvSpPr>
        <p:spPr>
          <a:xfrm>
            <a:off x="1247775" y="1279525"/>
            <a:ext cx="4606925" cy="3454400"/>
          </a:xfrm>
          <a:solidFill>
            <a:srgbClr val="FFFFFF"/>
          </a:solidFill>
        </p:spPr>
      </p:sp>
      <p:sp>
        <p:nvSpPr>
          <p:cNvPr id="23555" name="文本占位符 2"/>
          <p:cNvSpPr txBox="1">
            <a:spLocks noGrp="1"/>
          </p:cNvSpPr>
          <p:nvPr>
            <p:ph type="body" idx="2"/>
            <p:custDataLst>
              <p:tags r:id="rId6"/>
            </p:custDataLst>
          </p:nvPr>
        </p:nvSpPr>
        <p:spPr/>
        <p:txBody>
          <a:bodyPr vert="horz" wrap="square" lIns="91440" tIns="45720" rIns="91440" bIns="45720" anchor="t"/>
          <a:lstStyle/>
          <a:p>
            <a:pPr lvl="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2" name="幻灯片图像占位符 1"/>
          <p:cNvSpPr>
            <a:spLocks noGrp="1" noRot="1" noChangeAspect="1"/>
          </p:cNvSpPr>
          <p:nvPr>
            <p:ph type="sldImg"/>
            <p:custDataLst>
              <p:tags r:id="rId4"/>
            </p:custDataLst>
          </p:nvPr>
        </p:nvSpPr>
        <p:spPr/>
      </p:sp>
    </p:spTree>
  </p:cSld>
  <p:clrMapOvr>
    <a:masterClrMapping/>
  </p:clrMapOvr>
</p:notes>
</file>

<file path=ppt/notesSlides/notesSlide8.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44033" name="幻灯片图像占位符 1"/>
          <p:cNvSpPr>
            <a:spLocks noGrp="1" noRot="1" noChangeAspect="1"/>
          </p:cNvSpPr>
          <p:nvPr>
            <p:ph type="sldImg"/>
            <p:custDataLst>
              <p:tags r:id="rId4"/>
            </p:custDataLst>
          </p:nvPr>
        </p:nvSpPr>
        <p:spPr>
          <a:ln>
            <a:miter/>
          </a:ln>
        </p:spPr>
      </p:sp>
      <p:sp>
        <p:nvSpPr>
          <p:cNvPr id="44034" name="备注占位符 2"/>
          <p:cNvSpPr txBox="1">
            <a:spLocks noGrp="1"/>
          </p:cNvSpPr>
          <p:nvPr>
            <p:ph type="body" idx="1"/>
            <p:custDataLst>
              <p:tags r:id="rId5"/>
            </p:custDataLst>
          </p:nvPr>
        </p:nvSpPr>
        <p:spPr/>
        <p:txBody>
          <a:bodyPr wrap="square" lIns="91440" tIns="45720" rIns="91440" bIns="45720" anchor="t"/>
          <a:lstStyle/>
          <a:p>
            <a:pPr lvl="0" eaLnBrk="1" hangingPunct="1">
              <a:spcBef>
                <a:spcPct val="0"/>
              </a:spcBef>
            </a:pPr>
            <a:endParaRPr lang="zh-CN" altLang="en-US"/>
          </a:p>
        </p:txBody>
      </p:sp>
      <p:sp>
        <p:nvSpPr>
          <p:cNvPr id="44035" name="幻灯片编号占位符 3"/>
          <p:cNvSpPr>
            <a:spLocks noGrp="1"/>
          </p:cNvSpPr>
          <p:nvPr>
            <p:ph type="sldNum" sz="quarter" idx="10"/>
            <p:custDataLst>
              <p:tags r:id="rId6"/>
            </p:custDataLst>
          </p:nvPr>
        </p:nvSpPr>
        <p:spPr>
          <a:xfrm>
            <a:off x="3884613" y="8685213"/>
            <a:ext cx="2971800" cy="458787"/>
          </a:xfrm>
          <a:prstGeom prst="rect">
            <a:avLst/>
          </a:prstGeom>
          <a:noFill/>
          <a:ln w="9525">
            <a:noFill/>
          </a:ln>
        </p:spPr>
        <p:txBody>
          <a:bodyPr vert="horz" wrap="square" lIns="91440" tIns="45720" rIns="91440" bIns="45720" anchor="b"/>
          <a:lstStyle/>
          <a:p>
            <a:pPr lvl="0" algn="r" fontAlgn="base">
              <a:spcBef>
                <a:spcPct val="0"/>
              </a:spcBef>
              <a:spcAft>
                <a:spcPct val="0"/>
              </a:spcAft>
            </a:pPr>
            <a:fld id="{9A0DB2DC-4C9A-4742-B13C-FB6460FD3503}" type="slidenum">
              <a:rPr lang="zh-CN" altLang="en-US" sz="1200">
                <a:latin typeface="Calibri" panose="020f0502020204030204"/>
                <a:ea typeface="宋体" panose="02010600030101010101" pitchFamily="2" charset="-122"/>
              </a:rPr>
              <a:t>24</a:t>
            </a:fld>
            <a:endParaRPr lang="zh-CN" altLang="en-US" sz="1200">
              <a:latin typeface="Calibri" panose="020f0502020204030204"/>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custDataLst>
            <p:tags r:id="rId3"/>
          </p:custDataLst>
        </p:nvPr>
      </p:nvGrpSpPr>
      <p:grpSpPr>
        <a:xfrm>
          <a:off x="0" y="0"/>
          <a:ext cx="0" cy="0"/>
        </a:xfrm>
      </p:grpSpPr>
      <p:sp>
        <p:nvSpPr>
          <p:cNvPr id="46081" name="幻灯片图像占位符 1"/>
          <p:cNvSpPr>
            <a:spLocks noGrp="1" noRot="1" noChangeAspect="1"/>
          </p:cNvSpPr>
          <p:nvPr>
            <p:ph type="sldImg"/>
            <p:custDataLst>
              <p:tags r:id="rId4"/>
            </p:custDataLst>
          </p:nvPr>
        </p:nvSpPr>
        <p:spPr>
          <a:ln>
            <a:miter/>
          </a:ln>
        </p:spPr>
      </p:sp>
      <p:sp>
        <p:nvSpPr>
          <p:cNvPr id="46082" name="备注占位符 2"/>
          <p:cNvSpPr txBox="1">
            <a:spLocks noGrp="1"/>
          </p:cNvSpPr>
          <p:nvPr>
            <p:ph type="body" idx="1"/>
            <p:custDataLst>
              <p:tags r:id="rId5"/>
            </p:custDataLst>
          </p:nvPr>
        </p:nvSpPr>
        <p:spPr/>
        <p:txBody>
          <a:bodyPr wrap="square" lIns="91440" tIns="45720" rIns="91440" bIns="45720" anchor="t"/>
          <a:lstStyle/>
          <a:p>
            <a:pPr lvl="0" eaLnBrk="1" hangingPunct="1">
              <a:spcBef>
                <a:spcPct val="0"/>
              </a:spcBef>
            </a:pPr>
            <a:endParaRPr lang="zh-CN" altLang="en-US"/>
          </a:p>
        </p:txBody>
      </p:sp>
      <p:sp>
        <p:nvSpPr>
          <p:cNvPr id="46083" name="幻灯片编号占位符 3"/>
          <p:cNvSpPr>
            <a:spLocks noGrp="1"/>
          </p:cNvSpPr>
          <p:nvPr>
            <p:ph type="sldNum" sz="quarter" idx="10"/>
            <p:custDataLst>
              <p:tags r:id="rId6"/>
            </p:custDataLst>
          </p:nvPr>
        </p:nvSpPr>
        <p:spPr>
          <a:xfrm>
            <a:off x="3884613" y="8685213"/>
            <a:ext cx="2971800" cy="458787"/>
          </a:xfrm>
          <a:prstGeom prst="rect">
            <a:avLst/>
          </a:prstGeom>
          <a:noFill/>
          <a:ln w="9525">
            <a:noFill/>
          </a:ln>
        </p:spPr>
        <p:txBody>
          <a:bodyPr vert="horz" wrap="square" lIns="91440" tIns="45720" rIns="91440" bIns="45720" anchor="b"/>
          <a:lstStyle/>
          <a:p>
            <a:pPr lvl="0" algn="r" fontAlgn="base">
              <a:spcBef>
                <a:spcPct val="0"/>
              </a:spcBef>
              <a:spcAft>
                <a:spcPct val="0"/>
              </a:spcAft>
            </a:pPr>
            <a:fld id="{9A0DB2DC-4C9A-4742-B13C-FB6460FD3503}" type="slidenum">
              <a:rPr lang="zh-CN" altLang="en-US" sz="1200">
                <a:latin typeface="Calibri" panose="020f0502020204030204"/>
                <a:ea typeface="宋体" panose="02010600030101010101" pitchFamily="2" charset="-122"/>
              </a:rPr>
              <a:t>25</a:t>
            </a:fld>
            <a:endParaRPr lang="zh-CN" altLang="en-US" sz="1200">
              <a:latin typeface="Calibri" panose="020f0502020204030204"/>
              <a:ea typeface="宋体" panose="02010600030101010101" pitchFamily="2" charset="-122"/>
            </a:endParaRPr>
          </a:p>
        </p:txBody>
      </p:sp>
    </p:spTree>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tags" Target="../tags/tag1.xml" /><Relationship Id="rId2"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tags" Target="../tags/tag10.xml" /><Relationship Id="rId2"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tags" Target="../tags/tag11.xml" /><Relationship Id="rId2"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tags" Target="../tags/tag12.xml" /><Relationship Id="rId2"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tags" Target="../tags/tag13.xml" /><Relationship Id="rId2"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tags" Target="../tags/tag17.xml" /><Relationship Id="rId2" Type="http://schemas.openxmlformats.org/officeDocument/2006/relationships/slideMaster" Target="../slideMasters/slideMaster2.xml" /></Relationships>
</file>

<file path=ppt/slideLayouts/_rels/slideLayout15.xml.rels>&#65279;<?xml version="1.0" encoding="utf-8" standalone="yes"?><Relationships xmlns="http://schemas.openxmlformats.org/package/2006/relationships"><Relationship Id="rId1" Type="http://schemas.openxmlformats.org/officeDocument/2006/relationships/tags" Target="../tags/tag21.xml" /><Relationship Id="rId2" Type="http://schemas.openxmlformats.org/officeDocument/2006/relationships/slideMaster" Target="../slideMasters/slideMaster3.xml" /></Relationships>
</file>

<file path=ppt/slideLayouts/_rels/slideLayout16.xml.rels>&#65279;<?xml version="1.0" encoding="utf-8" standalone="yes"?><Relationships xmlns="http://schemas.openxmlformats.org/package/2006/relationships"><Relationship Id="rId1" Type="http://schemas.openxmlformats.org/officeDocument/2006/relationships/tags" Target="../tags/tag22.xml" /><Relationship Id="rId2" Type="http://schemas.openxmlformats.org/officeDocument/2006/relationships/tags" Target="../tags/tag23.xml" /><Relationship Id="rId3" Type="http://schemas.openxmlformats.org/officeDocument/2006/relationships/tags" Target="../tags/tag24.xml" /><Relationship Id="rId4" Type="http://schemas.openxmlformats.org/officeDocument/2006/relationships/tags" Target="../tags/tag25.xml" /><Relationship Id="rId5" Type="http://schemas.openxmlformats.org/officeDocument/2006/relationships/slideMaster" Target="../slideMasters/slideMaster3.xml" /></Relationships>
</file>

<file path=ppt/slideLayouts/_rels/slideLayout17.xml.rels>&#65279;<?xml version="1.0" encoding="utf-8" standalone="yes"?><Relationships xmlns="http://schemas.openxmlformats.org/package/2006/relationships"><Relationship Id="rId1" Type="http://schemas.openxmlformats.org/officeDocument/2006/relationships/tags" Target="../tags/tag26.xml" /><Relationship Id="rId2" Type="http://schemas.openxmlformats.org/officeDocument/2006/relationships/slideMaster" Target="../slideMasters/slideMaster3.xml" /></Relationships>
</file>

<file path=ppt/slideLayouts/_rels/slideLayout18.xml.rels>&#65279;<?xml version="1.0" encoding="utf-8" standalone="yes"?><Relationships xmlns="http://schemas.openxmlformats.org/package/2006/relationships"><Relationship Id="rId1" Type="http://schemas.openxmlformats.org/officeDocument/2006/relationships/tags" Target="../tags/tag30.xml" /><Relationship Id="rId2" Type="http://schemas.openxmlformats.org/officeDocument/2006/relationships/slideMaster" Target="../slideMasters/slideMaster4.xml" /></Relationships>
</file>

<file path=ppt/slideLayouts/_rels/slideLayout19.xml.rels>&#65279;<?xml version="1.0" encoding="utf-8" standalone="yes"?><Relationships xmlns="http://schemas.openxmlformats.org/package/2006/relationships"><Relationship Id="rId1" Type="http://schemas.openxmlformats.org/officeDocument/2006/relationships/tags" Target="../tags/tag31.xml" /><Relationship Id="rId2" Type="http://schemas.openxmlformats.org/officeDocument/2006/relationships/tags" Target="../tags/tag32.xml" /><Relationship Id="rId3" Type="http://schemas.openxmlformats.org/officeDocument/2006/relationships/tags" Target="../tags/tag33.xml" /><Relationship Id="rId4" Type="http://schemas.openxmlformats.org/officeDocument/2006/relationships/tags" Target="../tags/tag34.xml" /><Relationship Id="rId5" Type="http://schemas.openxmlformats.org/officeDocument/2006/relationships/slideMaster" Target="../slideMasters/slideMaster4.xml" /></Relationships>
</file>

<file path=ppt/slideLayouts/_rels/slideLayout2.xml.rels>&#65279;<?xml version="1.0" encoding="utf-8" standalone="yes"?><Relationships xmlns="http://schemas.openxmlformats.org/package/2006/relationships"><Relationship Id="rId1" Type="http://schemas.openxmlformats.org/officeDocument/2006/relationships/tags" Target="../tags/tag2.xml" /><Relationship Id="rId2" Type="http://schemas.openxmlformats.org/officeDocument/2006/relationships/slideMaster" Target="../slideMasters/slideMaster1.xml" /></Relationships>
</file>

<file path=ppt/slideLayouts/_rels/slideLayout20.xml.rels>&#65279;<?xml version="1.0" encoding="utf-8" standalone="yes"?><Relationships xmlns="http://schemas.openxmlformats.org/package/2006/relationships"><Relationship Id="rId1" Type="http://schemas.openxmlformats.org/officeDocument/2006/relationships/tags" Target="../tags/tag35.xml" /><Relationship Id="rId2" Type="http://schemas.openxmlformats.org/officeDocument/2006/relationships/slideMaster" Target="../slideMasters/slideMaster4.xml" /></Relationships>
</file>

<file path=ppt/slideLayouts/_rels/slideLayout21.xml.rels>&#65279;<?xml version="1.0" encoding="utf-8" standalone="yes"?><Relationships xmlns="http://schemas.openxmlformats.org/package/2006/relationships"><Relationship Id="rId1" Type="http://schemas.openxmlformats.org/officeDocument/2006/relationships/tags" Target="../tags/tag36.xml" /><Relationship Id="rId10" Type="http://schemas.openxmlformats.org/officeDocument/2006/relationships/image" Target="../media/image5.png" /><Relationship Id="rId11" Type="http://schemas.openxmlformats.org/officeDocument/2006/relationships/tags" Target="../tags/tag43.xml" /><Relationship Id="rId12" Type="http://schemas.openxmlformats.org/officeDocument/2006/relationships/slideMaster" Target="../slideMasters/slideMaster4.xml" /><Relationship Id="rId2" Type="http://schemas.openxmlformats.org/officeDocument/2006/relationships/image" Target="../media/image3.png" /><Relationship Id="rId3" Type="http://schemas.openxmlformats.org/officeDocument/2006/relationships/tags" Target="../tags/tag37.xml" /><Relationship Id="rId4" Type="http://schemas.openxmlformats.org/officeDocument/2006/relationships/tags" Target="../tags/tag38.xml" /><Relationship Id="rId5" Type="http://schemas.openxmlformats.org/officeDocument/2006/relationships/tags" Target="../tags/tag39.xml" /><Relationship Id="rId6" Type="http://schemas.openxmlformats.org/officeDocument/2006/relationships/tags" Target="../tags/tag40.xml" /><Relationship Id="rId7" Type="http://schemas.openxmlformats.org/officeDocument/2006/relationships/image" Target="../media/image4.png" /><Relationship Id="rId8" Type="http://schemas.openxmlformats.org/officeDocument/2006/relationships/tags" Target="../tags/tag41.xml" /><Relationship Id="rId9" Type="http://schemas.openxmlformats.org/officeDocument/2006/relationships/tags" Target="../tags/tag42.xml" /></Relationships>
</file>

<file path=ppt/slideLayouts/_rels/slideLayout22.xml.rels>&#65279;<?xml version="1.0" encoding="utf-8" standalone="yes"?><Relationships xmlns="http://schemas.openxmlformats.org/package/2006/relationships"><Relationship Id="rId1" Type="http://schemas.openxmlformats.org/officeDocument/2006/relationships/tags" Target="../tags/tag47.xml" /><Relationship Id="rId2" Type="http://schemas.openxmlformats.org/officeDocument/2006/relationships/slideMaster" Target="../slideMasters/slideMaster5.xml" /></Relationships>
</file>

<file path=ppt/slideLayouts/_rels/slideLayout23.xml.rels>&#65279;<?xml version="1.0" encoding="utf-8" standalone="yes"?><Relationships xmlns="http://schemas.openxmlformats.org/package/2006/relationships"><Relationship Id="rId1" Type="http://schemas.openxmlformats.org/officeDocument/2006/relationships/tags" Target="../tags/tag48.xml" /><Relationship Id="rId2" Type="http://schemas.openxmlformats.org/officeDocument/2006/relationships/tags" Target="../tags/tag49.xml" /><Relationship Id="rId3" Type="http://schemas.openxmlformats.org/officeDocument/2006/relationships/tags" Target="../tags/tag50.xml" /><Relationship Id="rId4" Type="http://schemas.openxmlformats.org/officeDocument/2006/relationships/tags" Target="../tags/tag51.xml" /><Relationship Id="rId5" Type="http://schemas.openxmlformats.org/officeDocument/2006/relationships/slideMaster" Target="../slideMasters/slideMaster5.xml" /></Relationships>
</file>

<file path=ppt/slideLayouts/_rels/slideLayout24.xml.rels>&#65279;<?xml version="1.0" encoding="utf-8" standalone="yes"?><Relationships xmlns="http://schemas.openxmlformats.org/package/2006/relationships"><Relationship Id="rId1" Type="http://schemas.openxmlformats.org/officeDocument/2006/relationships/tags" Target="../tags/tag52.xml" /><Relationship Id="rId2" Type="http://schemas.openxmlformats.org/officeDocument/2006/relationships/slideMaster" Target="../slideMasters/slideMaster5.xml" /></Relationships>
</file>

<file path=ppt/slideLayouts/_rels/slideLayout25.xml.rels>&#65279;<?xml version="1.0" encoding="utf-8" standalone="yes"?><Relationships xmlns="http://schemas.openxmlformats.org/package/2006/relationships"><Relationship Id="rId1" Type="http://schemas.openxmlformats.org/officeDocument/2006/relationships/tags" Target="../tags/tag53.xml" /><Relationship Id="rId2" Type="http://schemas.openxmlformats.org/officeDocument/2006/relationships/image" Target="../media/image6.jpeg" /><Relationship Id="rId3" Type="http://schemas.openxmlformats.org/officeDocument/2006/relationships/tags" Target="../tags/tag54.xml" /><Relationship Id="rId4" Type="http://schemas.openxmlformats.org/officeDocument/2006/relationships/tags" Target="../tags/tag55.xml" /><Relationship Id="rId5" Type="http://schemas.openxmlformats.org/officeDocument/2006/relationships/tags" Target="../tags/tag56.xml" /><Relationship Id="rId6" Type="http://schemas.openxmlformats.org/officeDocument/2006/relationships/tags" Target="../tags/tag57.xml" /><Relationship Id="rId7" Type="http://schemas.openxmlformats.org/officeDocument/2006/relationships/tags" Target="../tags/tag58.xml" /><Relationship Id="rId8" Type="http://schemas.openxmlformats.org/officeDocument/2006/relationships/slideMaster" Target="../slideMasters/slideMaster5.xml" /></Relationships>
</file>

<file path=ppt/slideLayouts/_rels/slideLayout26.xml.rels>&#65279;<?xml version="1.0" encoding="utf-8" standalone="yes"?><Relationships xmlns="http://schemas.openxmlformats.org/package/2006/relationships"><Relationship Id="rId1" Type="http://schemas.openxmlformats.org/officeDocument/2006/relationships/tags" Target="../tags/tag62.xml" /><Relationship Id="rId2" Type="http://schemas.openxmlformats.org/officeDocument/2006/relationships/tags" Target="../tags/tag63.xml" /><Relationship Id="rId3" Type="http://schemas.openxmlformats.org/officeDocument/2006/relationships/tags" Target="../tags/tag64.xml" /><Relationship Id="rId4" Type="http://schemas.openxmlformats.org/officeDocument/2006/relationships/tags" Target="../tags/tag65.xml" /><Relationship Id="rId5" Type="http://schemas.openxmlformats.org/officeDocument/2006/relationships/tags" Target="../tags/tag66.xml" /><Relationship Id="rId6" Type="http://schemas.openxmlformats.org/officeDocument/2006/relationships/tags" Target="../tags/tag67.xml" /><Relationship Id="rId7" Type="http://schemas.openxmlformats.org/officeDocument/2006/relationships/slideMaster" Target="../slideMasters/slideMaster6.xml" /></Relationships>
</file>

<file path=ppt/slideLayouts/_rels/slideLayout27.xml.rels>&#65279;<?xml version="1.0" encoding="utf-8" standalone="yes"?><Relationships xmlns="http://schemas.openxmlformats.org/package/2006/relationships"><Relationship Id="rId1" Type="http://schemas.openxmlformats.org/officeDocument/2006/relationships/tags" Target="../tags/tag68.xml" /><Relationship Id="rId2" Type="http://schemas.openxmlformats.org/officeDocument/2006/relationships/tags" Target="../tags/tag69.xml" /><Relationship Id="rId3" Type="http://schemas.openxmlformats.org/officeDocument/2006/relationships/tags" Target="../tags/tag70.xml" /><Relationship Id="rId4" Type="http://schemas.openxmlformats.org/officeDocument/2006/relationships/tags" Target="../tags/tag71.xml" /><Relationship Id="rId5" Type="http://schemas.openxmlformats.org/officeDocument/2006/relationships/slideMaster" Target="../slideMasters/slideMaster6.xml" /></Relationships>
</file>

<file path=ppt/slideLayouts/_rels/slideLayout28.xml.rels>&#65279;<?xml version="1.0" encoding="utf-8" standalone="yes"?><Relationships xmlns="http://schemas.openxmlformats.org/package/2006/relationships"><Relationship Id="rId1" Type="http://schemas.openxmlformats.org/officeDocument/2006/relationships/tags" Target="../tags/tag72.xml" /><Relationship Id="rId2" Type="http://schemas.openxmlformats.org/officeDocument/2006/relationships/slideMaster" Target="../slideMasters/slideMaster6.xml" /></Relationships>
</file>

<file path=ppt/slideLayouts/_rels/slideLayout29.xml.rels>&#65279;<?xml version="1.0" encoding="utf-8" standalone="yes"?><Relationships xmlns="http://schemas.openxmlformats.org/package/2006/relationships"><Relationship Id="rId1" Type="http://schemas.openxmlformats.org/officeDocument/2006/relationships/tags" Target="../tags/tag76.xml" /><Relationship Id="rId2" Type="http://schemas.openxmlformats.org/officeDocument/2006/relationships/tags" Target="../tags/tag77.xml" /><Relationship Id="rId3" Type="http://schemas.openxmlformats.org/officeDocument/2006/relationships/tags" Target="../tags/tag78.xml" /><Relationship Id="rId4" Type="http://schemas.openxmlformats.org/officeDocument/2006/relationships/tags" Target="../tags/tag79.xml" /><Relationship Id="rId5" Type="http://schemas.openxmlformats.org/officeDocument/2006/relationships/slideMaster" Target="../slideMasters/slideMaster7.xml" /></Relationships>
</file>

<file path=ppt/slideLayouts/_rels/slideLayout3.xml.rels>&#65279;<?xml version="1.0" encoding="utf-8" standalone="yes"?><Relationships xmlns="http://schemas.openxmlformats.org/package/2006/relationships"><Relationship Id="rId1" Type="http://schemas.openxmlformats.org/officeDocument/2006/relationships/tags" Target="../tags/tag3.xml" /><Relationship Id="rId2"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tags" Target="../tags/tag80.xml" /><Relationship Id="rId2" Type="http://schemas.openxmlformats.org/officeDocument/2006/relationships/slideMaster" Target="../slideMasters/slideMaster7.xml" /></Relationships>
</file>

<file path=ppt/slideLayouts/_rels/slideLayout31.xml.rels>&#65279;<?xml version="1.0" encoding="utf-8" standalone="yes"?><Relationships xmlns="http://schemas.openxmlformats.org/package/2006/relationships"><Relationship Id="rId1" Type="http://schemas.openxmlformats.org/officeDocument/2006/relationships/tags" Target="../tags/tag81.xml" /><Relationship Id="rId2" Type="http://schemas.openxmlformats.org/officeDocument/2006/relationships/slideMaster" Target="../slideMasters/slideMaster7.xml" /></Relationships>
</file>

<file path=ppt/slideLayouts/_rels/slideLayout32.xml.rels>&#65279;<?xml version="1.0" encoding="utf-8" standalone="yes"?><Relationships xmlns="http://schemas.openxmlformats.org/package/2006/relationships"><Relationship Id="rId1" Type="http://schemas.openxmlformats.org/officeDocument/2006/relationships/tags" Target="../tags/tag82.xml" /><Relationship Id="rId2" Type="http://schemas.openxmlformats.org/officeDocument/2006/relationships/tags" Target="../tags/tag83.xml" /><Relationship Id="rId3" Type="http://schemas.openxmlformats.org/officeDocument/2006/relationships/tags" Target="../tags/tag84.xml" /><Relationship Id="rId4" Type="http://schemas.openxmlformats.org/officeDocument/2006/relationships/tags" Target="../tags/tag85.xml" /><Relationship Id="rId5" Type="http://schemas.openxmlformats.org/officeDocument/2006/relationships/tags" Target="../tags/tag86.xml" /><Relationship Id="rId6" Type="http://schemas.openxmlformats.org/officeDocument/2006/relationships/tags" Target="../tags/tag87.xml" /><Relationship Id="rId7" Type="http://schemas.openxmlformats.org/officeDocument/2006/relationships/slideMaster" Target="../slideMasters/slideMaster7.xml" /></Relationships>
</file>

<file path=ppt/slideLayouts/_rels/slideLayout33.xml.rels>&#65279;<?xml version="1.0" encoding="utf-8" standalone="yes"?><Relationships xmlns="http://schemas.openxmlformats.org/package/2006/relationships"><Relationship Id="rId1" Type="http://schemas.openxmlformats.org/officeDocument/2006/relationships/tags" Target="../tags/tag91.xml" /><Relationship Id="rId2" Type="http://schemas.openxmlformats.org/officeDocument/2006/relationships/slideMaster" Target="../slideMasters/slideMaster8.xml" /></Relationships>
</file>

<file path=ppt/slideLayouts/_rels/slideLayout34.xml.rels>&#65279;<?xml version="1.0" encoding="utf-8" standalone="yes"?><Relationships xmlns="http://schemas.openxmlformats.org/package/2006/relationships"><Relationship Id="rId1" Type="http://schemas.openxmlformats.org/officeDocument/2006/relationships/tags" Target="../tags/tag92.xml" /><Relationship Id="rId2" Type="http://schemas.openxmlformats.org/officeDocument/2006/relationships/tags" Target="../tags/tag93.xml" /><Relationship Id="rId3" Type="http://schemas.openxmlformats.org/officeDocument/2006/relationships/tags" Target="../tags/tag94.xml" /><Relationship Id="rId4" Type="http://schemas.openxmlformats.org/officeDocument/2006/relationships/tags" Target="../tags/tag95.xml" /><Relationship Id="rId5" Type="http://schemas.openxmlformats.org/officeDocument/2006/relationships/slideMaster" Target="../slideMasters/slideMaster8.xml" /></Relationships>
</file>

<file path=ppt/slideLayouts/_rels/slideLayout35.xml.rels>&#65279;<?xml version="1.0" encoding="utf-8" standalone="yes"?><Relationships xmlns="http://schemas.openxmlformats.org/package/2006/relationships"><Relationship Id="rId1" Type="http://schemas.openxmlformats.org/officeDocument/2006/relationships/tags" Target="../tags/tag96.xml" /><Relationship Id="rId10" Type="http://schemas.openxmlformats.org/officeDocument/2006/relationships/slideMaster" Target="../slideMasters/slideMaster8.xml" /><Relationship Id="rId2" Type="http://schemas.openxmlformats.org/officeDocument/2006/relationships/tags" Target="../tags/tag97.xml" /><Relationship Id="rId3" Type="http://schemas.openxmlformats.org/officeDocument/2006/relationships/tags" Target="../tags/tag98.xml" /><Relationship Id="rId4" Type="http://schemas.openxmlformats.org/officeDocument/2006/relationships/tags" Target="../tags/tag99.xml" /><Relationship Id="rId5" Type="http://schemas.openxmlformats.org/officeDocument/2006/relationships/tags" Target="../tags/tag100.xml" /><Relationship Id="rId6" Type="http://schemas.openxmlformats.org/officeDocument/2006/relationships/tags" Target="../tags/tag101.xml" /><Relationship Id="rId7" Type="http://schemas.openxmlformats.org/officeDocument/2006/relationships/tags" Target="../tags/tag102.xml" /><Relationship Id="rId8" Type="http://schemas.openxmlformats.org/officeDocument/2006/relationships/tags" Target="../tags/tag103.xml" /><Relationship Id="rId9" Type="http://schemas.openxmlformats.org/officeDocument/2006/relationships/tags" Target="../tags/tag104.xml" /></Relationships>
</file>

<file path=ppt/slideLayouts/_rels/slideLayout36.xml.rels>&#65279;<?xml version="1.0" encoding="utf-8" standalone="yes"?><Relationships xmlns="http://schemas.openxmlformats.org/package/2006/relationships"><Relationship Id="rId1" Type="http://schemas.openxmlformats.org/officeDocument/2006/relationships/tags" Target="../tags/tag105.xml" /><Relationship Id="rId2" Type="http://schemas.openxmlformats.org/officeDocument/2006/relationships/tags" Target="../tags/tag106.xml" /><Relationship Id="rId3" Type="http://schemas.openxmlformats.org/officeDocument/2006/relationships/tags" Target="../tags/tag107.xml" /><Relationship Id="rId4" Type="http://schemas.openxmlformats.org/officeDocument/2006/relationships/tags" Target="../tags/tag108.xml" /><Relationship Id="rId5" Type="http://schemas.openxmlformats.org/officeDocument/2006/relationships/tags" Target="../tags/tag109.xml" /><Relationship Id="rId6" Type="http://schemas.openxmlformats.org/officeDocument/2006/relationships/tags" Target="../tags/tag110.xml" /><Relationship Id="rId7" Type="http://schemas.openxmlformats.org/officeDocument/2006/relationships/slideMaster" Target="../slideMasters/slideMaster8.xml" /></Relationships>
</file>

<file path=ppt/slideLayouts/_rels/slideLayout37.xml.rels>&#65279;<?xml version="1.0" encoding="utf-8" standalone="yes"?><Relationships xmlns="http://schemas.openxmlformats.org/package/2006/relationships"><Relationship Id="rId1" Type="http://schemas.openxmlformats.org/officeDocument/2006/relationships/tags" Target="../tags/tag111.xml" /><Relationship Id="rId2" Type="http://schemas.openxmlformats.org/officeDocument/2006/relationships/image" Target="../media/image6.jpeg" /><Relationship Id="rId3" Type="http://schemas.openxmlformats.org/officeDocument/2006/relationships/tags" Target="../tags/tag112.xml" /><Relationship Id="rId4" Type="http://schemas.openxmlformats.org/officeDocument/2006/relationships/tags" Target="../tags/tag113.xml" /><Relationship Id="rId5" Type="http://schemas.openxmlformats.org/officeDocument/2006/relationships/tags" Target="../tags/tag114.xml" /><Relationship Id="rId6" Type="http://schemas.openxmlformats.org/officeDocument/2006/relationships/tags" Target="../tags/tag115.xml" /><Relationship Id="rId7" Type="http://schemas.openxmlformats.org/officeDocument/2006/relationships/tags" Target="../tags/tag116.xml" /><Relationship Id="rId8" Type="http://schemas.openxmlformats.org/officeDocument/2006/relationships/slideMaster" Target="../slideMasters/slideMaster8.xml" /></Relationships>
</file>

<file path=ppt/slideLayouts/_rels/slideLayout38.xml.rels>&#65279;<?xml version="1.0" encoding="utf-8" standalone="yes"?><Relationships xmlns="http://schemas.openxmlformats.org/package/2006/relationships"><Relationship Id="rId1" Type="http://schemas.openxmlformats.org/officeDocument/2006/relationships/tags" Target="../tags/tag120.xml" /><Relationship Id="rId2" Type="http://schemas.openxmlformats.org/officeDocument/2006/relationships/slideMaster" Target="../slideMasters/slideMaster9.xml" /></Relationships>
</file>

<file path=ppt/slideLayouts/_rels/slideLayout39.xml.rels>&#65279;<?xml version="1.0" encoding="utf-8" standalone="yes"?><Relationships xmlns="http://schemas.openxmlformats.org/package/2006/relationships"><Relationship Id="rId1" Type="http://schemas.openxmlformats.org/officeDocument/2006/relationships/tags" Target="../tags/tag121.xml" /><Relationship Id="rId2" Type="http://schemas.openxmlformats.org/officeDocument/2006/relationships/tags" Target="../tags/tag122.xml" /><Relationship Id="rId3" Type="http://schemas.openxmlformats.org/officeDocument/2006/relationships/tags" Target="../tags/tag123.xml" /><Relationship Id="rId4" Type="http://schemas.openxmlformats.org/officeDocument/2006/relationships/tags" Target="../tags/tag124.xml" /><Relationship Id="rId5" Type="http://schemas.openxmlformats.org/officeDocument/2006/relationships/slideMaster" Target="../slideMasters/slideMaster9.xml" /></Relationships>
</file>

<file path=ppt/slideLayouts/_rels/slideLayout4.xml.rels>&#65279;<?xml version="1.0" encoding="utf-8" standalone="yes"?><Relationships xmlns="http://schemas.openxmlformats.org/package/2006/relationships"><Relationship Id="rId1" Type="http://schemas.openxmlformats.org/officeDocument/2006/relationships/tags" Target="../tags/tag4.xml" /><Relationship Id="rId2"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tags" Target="../tags/tag128.xml" /><Relationship Id="rId2" Type="http://schemas.openxmlformats.org/officeDocument/2006/relationships/slideMaster" Target="../slideMasters/slideMaster10.xml" /></Relationships>
</file>

<file path=ppt/slideLayouts/_rels/slideLayout41.xml.rels>&#65279;<?xml version="1.0" encoding="utf-8" standalone="yes"?><Relationships xmlns="http://schemas.openxmlformats.org/package/2006/relationships"><Relationship Id="rId1" Type="http://schemas.openxmlformats.org/officeDocument/2006/relationships/tags" Target="../tags/tag132.xml" /><Relationship Id="rId10" Type="http://schemas.openxmlformats.org/officeDocument/2006/relationships/tags" Target="../tags/tag138.xml" /><Relationship Id="rId11" Type="http://schemas.openxmlformats.org/officeDocument/2006/relationships/tags" Target="../tags/tag139.xml" /><Relationship Id="rId12" Type="http://schemas.openxmlformats.org/officeDocument/2006/relationships/tags" Target="../tags/tag140.xml" /><Relationship Id="rId13" Type="http://schemas.openxmlformats.org/officeDocument/2006/relationships/slideMaster" Target="../slideMasters/slideMaster11.xml" /><Relationship Id="rId2" Type="http://schemas.openxmlformats.org/officeDocument/2006/relationships/image" Target="../media/image7.png" /><Relationship Id="rId3" Type="http://schemas.openxmlformats.org/officeDocument/2006/relationships/tags" Target="../tags/tag133.xml" /><Relationship Id="rId4" Type="http://schemas.openxmlformats.org/officeDocument/2006/relationships/image" Target="../media/image8.png" /><Relationship Id="rId5" Type="http://schemas.openxmlformats.org/officeDocument/2006/relationships/tags" Target="../tags/tag134.xml" /><Relationship Id="rId6" Type="http://schemas.openxmlformats.org/officeDocument/2006/relationships/image" Target="../media/image9.png" /><Relationship Id="rId7" Type="http://schemas.openxmlformats.org/officeDocument/2006/relationships/tags" Target="../tags/tag135.xml" /><Relationship Id="rId8" Type="http://schemas.openxmlformats.org/officeDocument/2006/relationships/tags" Target="../tags/tag136.xml" /><Relationship Id="rId9" Type="http://schemas.openxmlformats.org/officeDocument/2006/relationships/tags" Target="../tags/tag137.xml" /></Relationships>
</file>

<file path=ppt/slideLayouts/_rels/slideLayout42.xml.rels>&#65279;<?xml version="1.0" encoding="utf-8" standalone="yes"?><Relationships xmlns="http://schemas.openxmlformats.org/package/2006/relationships"><Relationship Id="rId1" Type="http://schemas.openxmlformats.org/officeDocument/2006/relationships/tags" Target="../tags/tag141.xml" /><Relationship Id="rId10" Type="http://schemas.openxmlformats.org/officeDocument/2006/relationships/tags" Target="../tags/tag148.xml" /><Relationship Id="rId11" Type="http://schemas.openxmlformats.org/officeDocument/2006/relationships/tags" Target="../tags/tag149.xml" /><Relationship Id="rId12" Type="http://schemas.openxmlformats.org/officeDocument/2006/relationships/slideMaster" Target="../slideMasters/slideMaster11.xml" /><Relationship Id="rId2" Type="http://schemas.openxmlformats.org/officeDocument/2006/relationships/tags" Target="../tags/tag142.xml" /><Relationship Id="rId3" Type="http://schemas.openxmlformats.org/officeDocument/2006/relationships/image" Target="../media/image10.png" /><Relationship Id="rId4" Type="http://schemas.openxmlformats.org/officeDocument/2006/relationships/tags" Target="../tags/tag143.xml" /><Relationship Id="rId5" Type="http://schemas.openxmlformats.org/officeDocument/2006/relationships/image" Target="../media/image11.png" /><Relationship Id="rId6" Type="http://schemas.openxmlformats.org/officeDocument/2006/relationships/tags" Target="../tags/tag144.xml" /><Relationship Id="rId7" Type="http://schemas.openxmlformats.org/officeDocument/2006/relationships/tags" Target="../tags/tag145.xml" /><Relationship Id="rId8" Type="http://schemas.openxmlformats.org/officeDocument/2006/relationships/tags" Target="../tags/tag146.xml" /><Relationship Id="rId9" Type="http://schemas.openxmlformats.org/officeDocument/2006/relationships/tags" Target="../tags/tag147.xml" /></Relationships>
</file>

<file path=ppt/slideLayouts/_rels/slideLayout43.xml.rels>&#65279;<?xml version="1.0" encoding="utf-8" standalone="yes"?><Relationships xmlns="http://schemas.openxmlformats.org/package/2006/relationships"><Relationship Id="rId1" Type="http://schemas.openxmlformats.org/officeDocument/2006/relationships/tags" Target="../tags/tag150.xml" /><Relationship Id="rId10" Type="http://schemas.openxmlformats.org/officeDocument/2006/relationships/tags" Target="../tags/tag156.xml" /><Relationship Id="rId11" Type="http://schemas.openxmlformats.org/officeDocument/2006/relationships/slideMaster" Target="../slideMasters/slideMaster11.xml" /><Relationship Id="rId2" Type="http://schemas.openxmlformats.org/officeDocument/2006/relationships/image" Target="../media/image12.png" /><Relationship Id="rId3" Type="http://schemas.openxmlformats.org/officeDocument/2006/relationships/tags" Target="../tags/tag151.xml" /><Relationship Id="rId4" Type="http://schemas.openxmlformats.org/officeDocument/2006/relationships/image" Target="../media/image13.png" /><Relationship Id="rId5" Type="http://schemas.openxmlformats.org/officeDocument/2006/relationships/tags" Target="../tags/tag152.xml" /><Relationship Id="rId6" Type="http://schemas.openxmlformats.org/officeDocument/2006/relationships/image" Target="../media/image14.png" /><Relationship Id="rId7" Type="http://schemas.openxmlformats.org/officeDocument/2006/relationships/tags" Target="../tags/tag153.xml" /><Relationship Id="rId8" Type="http://schemas.openxmlformats.org/officeDocument/2006/relationships/tags" Target="../tags/tag154.xml" /><Relationship Id="rId9" Type="http://schemas.openxmlformats.org/officeDocument/2006/relationships/tags" Target="../tags/tag155.xml" /></Relationships>
</file>

<file path=ppt/slideLayouts/_rels/slideLayout44.xml.rels>&#65279;<?xml version="1.0" encoding="utf-8" standalone="yes"?><Relationships xmlns="http://schemas.openxmlformats.org/package/2006/relationships"><Relationship Id="rId1" Type="http://schemas.openxmlformats.org/officeDocument/2006/relationships/tags" Target="../tags/tag157.xml" /><Relationship Id="rId10" Type="http://schemas.openxmlformats.org/officeDocument/2006/relationships/tags" Target="../tags/tag164.xml" /><Relationship Id="rId11" Type="http://schemas.openxmlformats.org/officeDocument/2006/relationships/tags" Target="../tags/tag165.xml" /><Relationship Id="rId12" Type="http://schemas.openxmlformats.org/officeDocument/2006/relationships/tags" Target="../tags/tag166.xml" /><Relationship Id="rId13" Type="http://schemas.openxmlformats.org/officeDocument/2006/relationships/slideMaster" Target="../slideMasters/slideMaster11.xml" /><Relationship Id="rId2" Type="http://schemas.openxmlformats.org/officeDocument/2006/relationships/tags" Target="../tags/tag158.xml" /><Relationship Id="rId3" Type="http://schemas.openxmlformats.org/officeDocument/2006/relationships/image" Target="../media/image10.png" /><Relationship Id="rId4" Type="http://schemas.openxmlformats.org/officeDocument/2006/relationships/tags" Target="../tags/tag159.xml" /><Relationship Id="rId5" Type="http://schemas.openxmlformats.org/officeDocument/2006/relationships/image" Target="../media/image11.png" /><Relationship Id="rId6" Type="http://schemas.openxmlformats.org/officeDocument/2006/relationships/tags" Target="../tags/tag160.xml" /><Relationship Id="rId7" Type="http://schemas.openxmlformats.org/officeDocument/2006/relationships/tags" Target="../tags/tag161.xml" /><Relationship Id="rId8" Type="http://schemas.openxmlformats.org/officeDocument/2006/relationships/tags" Target="../tags/tag162.xml" /><Relationship Id="rId9" Type="http://schemas.openxmlformats.org/officeDocument/2006/relationships/tags" Target="../tags/tag163.xml" /></Relationships>
</file>

<file path=ppt/slideLayouts/_rels/slideLayout45.xml.rels>&#65279;<?xml version="1.0" encoding="utf-8" standalone="yes"?><Relationships xmlns="http://schemas.openxmlformats.org/package/2006/relationships"><Relationship Id="rId1" Type="http://schemas.openxmlformats.org/officeDocument/2006/relationships/tags" Target="../tags/tag167.xml" /><Relationship Id="rId10" Type="http://schemas.openxmlformats.org/officeDocument/2006/relationships/tags" Target="../tags/tag174.xml" /><Relationship Id="rId11" Type="http://schemas.openxmlformats.org/officeDocument/2006/relationships/tags" Target="../tags/tag175.xml" /><Relationship Id="rId12" Type="http://schemas.openxmlformats.org/officeDocument/2006/relationships/tags" Target="../tags/tag176.xml" /><Relationship Id="rId13" Type="http://schemas.openxmlformats.org/officeDocument/2006/relationships/tags" Target="../tags/tag177.xml" /><Relationship Id="rId14" Type="http://schemas.openxmlformats.org/officeDocument/2006/relationships/tags" Target="../tags/tag178.xml" /><Relationship Id="rId15" Type="http://schemas.openxmlformats.org/officeDocument/2006/relationships/slideMaster" Target="../slideMasters/slideMaster11.xml" /><Relationship Id="rId2" Type="http://schemas.openxmlformats.org/officeDocument/2006/relationships/tags" Target="../tags/tag168.xml" /><Relationship Id="rId3" Type="http://schemas.openxmlformats.org/officeDocument/2006/relationships/image" Target="../media/image10.png" /><Relationship Id="rId4" Type="http://schemas.openxmlformats.org/officeDocument/2006/relationships/tags" Target="../tags/tag169.xml" /><Relationship Id="rId5" Type="http://schemas.openxmlformats.org/officeDocument/2006/relationships/image" Target="../media/image11.png" /><Relationship Id="rId6" Type="http://schemas.openxmlformats.org/officeDocument/2006/relationships/tags" Target="../tags/tag170.xml" /><Relationship Id="rId7" Type="http://schemas.openxmlformats.org/officeDocument/2006/relationships/tags" Target="../tags/tag171.xml" /><Relationship Id="rId8" Type="http://schemas.openxmlformats.org/officeDocument/2006/relationships/tags" Target="../tags/tag172.xml" /><Relationship Id="rId9" Type="http://schemas.openxmlformats.org/officeDocument/2006/relationships/tags" Target="../tags/tag173.xml" /></Relationships>
</file>

<file path=ppt/slideLayouts/_rels/slideLayout46.xml.rels>&#65279;<?xml version="1.0" encoding="utf-8" standalone="yes"?><Relationships xmlns="http://schemas.openxmlformats.org/package/2006/relationships"><Relationship Id="rId1" Type="http://schemas.openxmlformats.org/officeDocument/2006/relationships/tags" Target="../tags/tag179.xml" /><Relationship Id="rId10" Type="http://schemas.openxmlformats.org/officeDocument/2006/relationships/tags" Target="../tags/tag184.xml" /><Relationship Id="rId11" Type="http://schemas.openxmlformats.org/officeDocument/2006/relationships/tags" Target="../tags/tag185.xml" /><Relationship Id="rId12" Type="http://schemas.openxmlformats.org/officeDocument/2006/relationships/tags" Target="../tags/tag186.xml" /><Relationship Id="rId13" Type="http://schemas.openxmlformats.org/officeDocument/2006/relationships/tags" Target="../tags/tag187.xml" /><Relationship Id="rId14" Type="http://schemas.openxmlformats.org/officeDocument/2006/relationships/slideMaster" Target="../slideMasters/slideMaster11.xml" /><Relationship Id="rId2" Type="http://schemas.openxmlformats.org/officeDocument/2006/relationships/image" Target="../media/image15.png" /><Relationship Id="rId3" Type="http://schemas.openxmlformats.org/officeDocument/2006/relationships/tags" Target="../tags/tag180.xml" /><Relationship Id="rId4" Type="http://schemas.openxmlformats.org/officeDocument/2006/relationships/image" Target="../media/image16.png" /><Relationship Id="rId5" Type="http://schemas.openxmlformats.org/officeDocument/2006/relationships/tags" Target="../tags/tag181.xml" /><Relationship Id="rId6" Type="http://schemas.openxmlformats.org/officeDocument/2006/relationships/image" Target="../media/image17.png" /><Relationship Id="rId7" Type="http://schemas.openxmlformats.org/officeDocument/2006/relationships/tags" Target="../tags/tag182.xml" /><Relationship Id="rId8" Type="http://schemas.openxmlformats.org/officeDocument/2006/relationships/image" Target="../media/image18.png" /><Relationship Id="rId9" Type="http://schemas.openxmlformats.org/officeDocument/2006/relationships/tags" Target="../tags/tag183.xml" /></Relationships>
</file>

<file path=ppt/slideLayouts/_rels/slideLayout47.xml.rels>&#65279;<?xml version="1.0" encoding="utf-8" standalone="yes"?><Relationships xmlns="http://schemas.openxmlformats.org/package/2006/relationships"><Relationship Id="rId1" Type="http://schemas.openxmlformats.org/officeDocument/2006/relationships/tags" Target="../tags/tag188.xml" /><Relationship Id="rId2" Type="http://schemas.openxmlformats.org/officeDocument/2006/relationships/tags" Target="../tags/tag189.xml" /><Relationship Id="rId3" Type="http://schemas.openxmlformats.org/officeDocument/2006/relationships/tags" Target="../tags/tag190.xml" /><Relationship Id="rId4" Type="http://schemas.openxmlformats.org/officeDocument/2006/relationships/tags" Target="../tags/tag191.xml" /><Relationship Id="rId5" Type="http://schemas.openxmlformats.org/officeDocument/2006/relationships/slideMaster" Target="../slideMasters/slideMaster11.xml" /></Relationships>
</file>

<file path=ppt/slideLayouts/_rels/slideLayout48.xml.rels>&#65279;<?xml version="1.0" encoding="utf-8" standalone="yes"?><Relationships xmlns="http://schemas.openxmlformats.org/package/2006/relationships"><Relationship Id="rId1" Type="http://schemas.openxmlformats.org/officeDocument/2006/relationships/tags" Target="../tags/tag192.xml" /><Relationship Id="rId10" Type="http://schemas.openxmlformats.org/officeDocument/2006/relationships/tags" Target="../tags/tag199.xml" /><Relationship Id="rId11" Type="http://schemas.openxmlformats.org/officeDocument/2006/relationships/tags" Target="../tags/tag200.xml" /><Relationship Id="rId12" Type="http://schemas.openxmlformats.org/officeDocument/2006/relationships/tags" Target="../tags/tag201.xml" /><Relationship Id="rId13" Type="http://schemas.openxmlformats.org/officeDocument/2006/relationships/slideMaster" Target="../slideMasters/slideMaster11.xml" /><Relationship Id="rId2" Type="http://schemas.openxmlformats.org/officeDocument/2006/relationships/tags" Target="../tags/tag193.xml" /><Relationship Id="rId3" Type="http://schemas.openxmlformats.org/officeDocument/2006/relationships/image" Target="../media/image10.png" /><Relationship Id="rId4" Type="http://schemas.openxmlformats.org/officeDocument/2006/relationships/tags" Target="../tags/tag194.xml" /><Relationship Id="rId5" Type="http://schemas.openxmlformats.org/officeDocument/2006/relationships/image" Target="../media/image11.png" /><Relationship Id="rId6" Type="http://schemas.openxmlformats.org/officeDocument/2006/relationships/tags" Target="../tags/tag195.xml" /><Relationship Id="rId7" Type="http://schemas.openxmlformats.org/officeDocument/2006/relationships/tags" Target="../tags/tag196.xml" /><Relationship Id="rId8" Type="http://schemas.openxmlformats.org/officeDocument/2006/relationships/tags" Target="../tags/tag197.xml" /><Relationship Id="rId9" Type="http://schemas.openxmlformats.org/officeDocument/2006/relationships/tags" Target="../tags/tag198.xml" /></Relationships>
</file>

<file path=ppt/slideLayouts/_rels/slideLayout49.xml.rels>&#65279;<?xml version="1.0" encoding="utf-8" standalone="yes"?><Relationships xmlns="http://schemas.openxmlformats.org/package/2006/relationships"><Relationship Id="rId1" Type="http://schemas.openxmlformats.org/officeDocument/2006/relationships/tags" Target="../tags/tag202.xml" /><Relationship Id="rId10" Type="http://schemas.openxmlformats.org/officeDocument/2006/relationships/tags" Target="../tags/tag209.xml" /><Relationship Id="rId11" Type="http://schemas.openxmlformats.org/officeDocument/2006/relationships/tags" Target="../tags/tag210.xml" /><Relationship Id="rId12" Type="http://schemas.openxmlformats.org/officeDocument/2006/relationships/slideMaster" Target="../slideMasters/slideMaster11.xml" /><Relationship Id="rId2" Type="http://schemas.openxmlformats.org/officeDocument/2006/relationships/tags" Target="../tags/tag203.xml" /><Relationship Id="rId3" Type="http://schemas.openxmlformats.org/officeDocument/2006/relationships/image" Target="../media/image10.png" /><Relationship Id="rId4" Type="http://schemas.openxmlformats.org/officeDocument/2006/relationships/tags" Target="../tags/tag204.xml" /><Relationship Id="rId5" Type="http://schemas.openxmlformats.org/officeDocument/2006/relationships/image" Target="../media/image11.png" /><Relationship Id="rId6" Type="http://schemas.openxmlformats.org/officeDocument/2006/relationships/tags" Target="../tags/tag205.xml" /><Relationship Id="rId7" Type="http://schemas.openxmlformats.org/officeDocument/2006/relationships/tags" Target="../tags/tag206.xml" /><Relationship Id="rId8" Type="http://schemas.openxmlformats.org/officeDocument/2006/relationships/tags" Target="../tags/tag207.xml" /><Relationship Id="rId9" Type="http://schemas.openxmlformats.org/officeDocument/2006/relationships/tags" Target="../tags/tag208.xml" /></Relationships>
</file>

<file path=ppt/slideLayouts/_rels/slideLayout5.xml.rels>&#65279;<?xml version="1.0" encoding="utf-8" standalone="yes"?><Relationships xmlns="http://schemas.openxmlformats.org/package/2006/relationships"><Relationship Id="rId1" Type="http://schemas.openxmlformats.org/officeDocument/2006/relationships/tags" Target="../tags/tag5.xml" /><Relationship Id="rId2"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tags" Target="../tags/tag211.xml" /><Relationship Id="rId10" Type="http://schemas.openxmlformats.org/officeDocument/2006/relationships/tags" Target="../tags/tag218.xml" /><Relationship Id="rId11" Type="http://schemas.openxmlformats.org/officeDocument/2006/relationships/slideMaster" Target="../slideMasters/slideMaster11.xml" /><Relationship Id="rId2" Type="http://schemas.openxmlformats.org/officeDocument/2006/relationships/tags" Target="../tags/tag212.xml" /><Relationship Id="rId3" Type="http://schemas.openxmlformats.org/officeDocument/2006/relationships/image" Target="../media/image10.png" /><Relationship Id="rId4" Type="http://schemas.openxmlformats.org/officeDocument/2006/relationships/tags" Target="../tags/tag213.xml" /><Relationship Id="rId5" Type="http://schemas.openxmlformats.org/officeDocument/2006/relationships/image" Target="../media/image11.png" /><Relationship Id="rId6" Type="http://schemas.openxmlformats.org/officeDocument/2006/relationships/tags" Target="../tags/tag214.xml" /><Relationship Id="rId7" Type="http://schemas.openxmlformats.org/officeDocument/2006/relationships/tags" Target="../tags/tag215.xml" /><Relationship Id="rId8" Type="http://schemas.openxmlformats.org/officeDocument/2006/relationships/tags" Target="../tags/tag216.xml" /><Relationship Id="rId9" Type="http://schemas.openxmlformats.org/officeDocument/2006/relationships/tags" Target="../tags/tag217.xml" /></Relationships>
</file>

<file path=ppt/slideLayouts/_rels/slideLayout51.xml.rels>&#65279;<?xml version="1.0" encoding="utf-8" standalone="yes"?><Relationships xmlns="http://schemas.openxmlformats.org/package/2006/relationships"><Relationship Id="rId1" Type="http://schemas.openxmlformats.org/officeDocument/2006/relationships/tags" Target="../tags/tag219.xml" /><Relationship Id="rId10" Type="http://schemas.openxmlformats.org/officeDocument/2006/relationships/tags" Target="../tags/tag224.xml" /><Relationship Id="rId11" Type="http://schemas.openxmlformats.org/officeDocument/2006/relationships/tags" Target="../tags/tag225.xml" /><Relationship Id="rId12" Type="http://schemas.openxmlformats.org/officeDocument/2006/relationships/tags" Target="../tags/tag226.xml" /><Relationship Id="rId13" Type="http://schemas.openxmlformats.org/officeDocument/2006/relationships/tags" Target="../tags/tag227.xml" /><Relationship Id="rId14" Type="http://schemas.openxmlformats.org/officeDocument/2006/relationships/tags" Target="../tags/tag228.xml" /><Relationship Id="rId15" Type="http://schemas.openxmlformats.org/officeDocument/2006/relationships/tags" Target="../tags/tag229.xml" /><Relationship Id="rId16" Type="http://schemas.openxmlformats.org/officeDocument/2006/relationships/slideMaster" Target="../slideMasters/slideMaster11.xml" /><Relationship Id="rId2" Type="http://schemas.openxmlformats.org/officeDocument/2006/relationships/image" Target="../media/image12.png" /><Relationship Id="rId3" Type="http://schemas.openxmlformats.org/officeDocument/2006/relationships/tags" Target="../tags/tag220.xml" /><Relationship Id="rId4" Type="http://schemas.openxmlformats.org/officeDocument/2006/relationships/image" Target="../media/image19.png" /><Relationship Id="rId5" Type="http://schemas.openxmlformats.org/officeDocument/2006/relationships/tags" Target="../tags/tag221.xml" /><Relationship Id="rId6" Type="http://schemas.openxmlformats.org/officeDocument/2006/relationships/image" Target="../media/image20.png" /><Relationship Id="rId7" Type="http://schemas.openxmlformats.org/officeDocument/2006/relationships/tags" Target="../tags/tag222.xml" /><Relationship Id="rId8" Type="http://schemas.openxmlformats.org/officeDocument/2006/relationships/image" Target="../media/image21.png" /><Relationship Id="rId9" Type="http://schemas.openxmlformats.org/officeDocument/2006/relationships/tags" Target="../tags/tag223.xml" /></Relationships>
</file>

<file path=ppt/slideLayouts/_rels/slideLayout52.xml.rels>&#65279;<?xml version="1.0" encoding="utf-8" standalone="yes"?><Relationships xmlns="http://schemas.openxmlformats.org/package/2006/relationships"><Relationship Id="rId1" Type="http://schemas.openxmlformats.org/officeDocument/2006/relationships/tags" Target="../tags/tag230.xml" /><Relationship Id="rId10" Type="http://schemas.openxmlformats.org/officeDocument/2006/relationships/tags" Target="../tags/tag237.xml" /><Relationship Id="rId11" Type="http://schemas.openxmlformats.org/officeDocument/2006/relationships/slideMaster" Target="../slideMasters/slideMaster11.xml" /><Relationship Id="rId2" Type="http://schemas.openxmlformats.org/officeDocument/2006/relationships/tags" Target="../tags/tag231.xml" /><Relationship Id="rId3" Type="http://schemas.openxmlformats.org/officeDocument/2006/relationships/image" Target="../media/image10.png" /><Relationship Id="rId4" Type="http://schemas.openxmlformats.org/officeDocument/2006/relationships/tags" Target="../tags/tag232.xml" /><Relationship Id="rId5" Type="http://schemas.openxmlformats.org/officeDocument/2006/relationships/image" Target="../media/image11.png" /><Relationship Id="rId6" Type="http://schemas.openxmlformats.org/officeDocument/2006/relationships/tags" Target="../tags/tag233.xml" /><Relationship Id="rId7" Type="http://schemas.openxmlformats.org/officeDocument/2006/relationships/tags" Target="../tags/tag234.xml" /><Relationship Id="rId8" Type="http://schemas.openxmlformats.org/officeDocument/2006/relationships/tags" Target="../tags/tag235.xml" /><Relationship Id="rId9" Type="http://schemas.openxmlformats.org/officeDocument/2006/relationships/tags" Target="../tags/tag236.xml" /></Relationships>
</file>

<file path=ppt/slideLayouts/_rels/slideLayout53.xml.rels>&#65279;<?xml version="1.0" encoding="utf-8" standalone="yes"?><Relationships xmlns="http://schemas.openxmlformats.org/package/2006/relationships"><Relationship Id="rId1" Type="http://schemas.openxmlformats.org/officeDocument/2006/relationships/tags" Target="../tags/tag238.xml" /><Relationship Id="rId10" Type="http://schemas.openxmlformats.org/officeDocument/2006/relationships/tags" Target="../tags/tag246.xml" /><Relationship Id="rId11" Type="http://schemas.openxmlformats.org/officeDocument/2006/relationships/slideMaster" Target="../slideMasters/slideMaster11.xml" /><Relationship Id="rId2" Type="http://schemas.openxmlformats.org/officeDocument/2006/relationships/tags" Target="../tags/tag239.xml" /><Relationship Id="rId3" Type="http://schemas.openxmlformats.org/officeDocument/2006/relationships/image" Target="../media/image10.png" /><Relationship Id="rId4" Type="http://schemas.openxmlformats.org/officeDocument/2006/relationships/tags" Target="../tags/tag240.xml" /><Relationship Id="rId5" Type="http://schemas.openxmlformats.org/officeDocument/2006/relationships/tags" Target="../tags/tag241.xml" /><Relationship Id="rId6" Type="http://schemas.openxmlformats.org/officeDocument/2006/relationships/tags" Target="../tags/tag242.xml" /><Relationship Id="rId7" Type="http://schemas.openxmlformats.org/officeDocument/2006/relationships/tags" Target="../tags/tag243.xml" /><Relationship Id="rId8" Type="http://schemas.openxmlformats.org/officeDocument/2006/relationships/tags" Target="../tags/tag244.xml" /><Relationship Id="rId9" Type="http://schemas.openxmlformats.org/officeDocument/2006/relationships/tags" Target="../tags/tag245.xml" /></Relationships>
</file>

<file path=ppt/slideLayouts/_rels/slideLayout54.xml.rels>&#65279;<?xml version="1.0" encoding="utf-8" standalone="yes"?><Relationships xmlns="http://schemas.openxmlformats.org/package/2006/relationships"><Relationship Id="rId1" Type="http://schemas.openxmlformats.org/officeDocument/2006/relationships/tags" Target="../tags/tag247.xml" /><Relationship Id="rId10" Type="http://schemas.openxmlformats.org/officeDocument/2006/relationships/tags" Target="../tags/tag255.xml" /><Relationship Id="rId11" Type="http://schemas.openxmlformats.org/officeDocument/2006/relationships/tags" Target="../tags/tag256.xml" /><Relationship Id="rId12" Type="http://schemas.openxmlformats.org/officeDocument/2006/relationships/slideMaster" Target="../slideMasters/slideMaster11.xml" /><Relationship Id="rId2" Type="http://schemas.openxmlformats.org/officeDocument/2006/relationships/tags" Target="../tags/tag248.xml" /><Relationship Id="rId3" Type="http://schemas.openxmlformats.org/officeDocument/2006/relationships/image" Target="../media/image10.png" /><Relationship Id="rId4" Type="http://schemas.openxmlformats.org/officeDocument/2006/relationships/tags" Target="../tags/tag249.xml" /><Relationship Id="rId5" Type="http://schemas.openxmlformats.org/officeDocument/2006/relationships/tags" Target="../tags/tag250.xml" /><Relationship Id="rId6" Type="http://schemas.openxmlformats.org/officeDocument/2006/relationships/tags" Target="../tags/tag251.xml" /><Relationship Id="rId7" Type="http://schemas.openxmlformats.org/officeDocument/2006/relationships/tags" Target="../tags/tag252.xml" /><Relationship Id="rId8" Type="http://schemas.openxmlformats.org/officeDocument/2006/relationships/tags" Target="../tags/tag253.xml" /><Relationship Id="rId9" Type="http://schemas.openxmlformats.org/officeDocument/2006/relationships/tags" Target="../tags/tag254.xml" /></Relationships>
</file>

<file path=ppt/slideLayouts/_rels/slideLayout55.xml.rels>&#65279;<?xml version="1.0" encoding="utf-8" standalone="yes"?><Relationships xmlns="http://schemas.openxmlformats.org/package/2006/relationships"><Relationship Id="rId1" Type="http://schemas.openxmlformats.org/officeDocument/2006/relationships/tags" Target="../tags/tag257.xml" /><Relationship Id="rId10" Type="http://schemas.openxmlformats.org/officeDocument/2006/relationships/tags" Target="../tags/tag265.xml" /><Relationship Id="rId11" Type="http://schemas.openxmlformats.org/officeDocument/2006/relationships/tags" Target="../tags/tag266.xml" /><Relationship Id="rId12" Type="http://schemas.openxmlformats.org/officeDocument/2006/relationships/slideMaster" Target="../slideMasters/slideMaster11.xml" /><Relationship Id="rId2" Type="http://schemas.openxmlformats.org/officeDocument/2006/relationships/tags" Target="../tags/tag258.xml" /><Relationship Id="rId3" Type="http://schemas.openxmlformats.org/officeDocument/2006/relationships/image" Target="../media/image10.png" /><Relationship Id="rId4" Type="http://schemas.openxmlformats.org/officeDocument/2006/relationships/tags" Target="../tags/tag259.xml" /><Relationship Id="rId5" Type="http://schemas.openxmlformats.org/officeDocument/2006/relationships/tags" Target="../tags/tag260.xml" /><Relationship Id="rId6" Type="http://schemas.openxmlformats.org/officeDocument/2006/relationships/tags" Target="../tags/tag261.xml" /><Relationship Id="rId7" Type="http://schemas.openxmlformats.org/officeDocument/2006/relationships/tags" Target="../tags/tag262.xml" /><Relationship Id="rId8" Type="http://schemas.openxmlformats.org/officeDocument/2006/relationships/tags" Target="../tags/tag263.xml" /><Relationship Id="rId9" Type="http://schemas.openxmlformats.org/officeDocument/2006/relationships/tags" Target="../tags/tag264.xml" /></Relationships>
</file>

<file path=ppt/slideLayouts/_rels/slideLayout56.xml.rels>&#65279;<?xml version="1.0" encoding="utf-8" standalone="yes"?><Relationships xmlns="http://schemas.openxmlformats.org/package/2006/relationships"><Relationship Id="rId1" Type="http://schemas.openxmlformats.org/officeDocument/2006/relationships/tags" Target="../tags/tag267.xml" /><Relationship Id="rId10" Type="http://schemas.openxmlformats.org/officeDocument/2006/relationships/tags" Target="../tags/tag274.xml" /><Relationship Id="rId11" Type="http://schemas.openxmlformats.org/officeDocument/2006/relationships/tags" Target="../tags/tag275.xml" /><Relationship Id="rId12" Type="http://schemas.openxmlformats.org/officeDocument/2006/relationships/tags" Target="../tags/tag276.xml" /><Relationship Id="rId13" Type="http://schemas.openxmlformats.org/officeDocument/2006/relationships/tags" Target="../tags/tag277.xml" /><Relationship Id="rId14" Type="http://schemas.openxmlformats.org/officeDocument/2006/relationships/slideMaster" Target="../slideMasters/slideMaster11.xml" /><Relationship Id="rId2" Type="http://schemas.openxmlformats.org/officeDocument/2006/relationships/tags" Target="../tags/tag268.xml" /><Relationship Id="rId3" Type="http://schemas.openxmlformats.org/officeDocument/2006/relationships/image" Target="../media/image10.png" /><Relationship Id="rId4" Type="http://schemas.openxmlformats.org/officeDocument/2006/relationships/tags" Target="../tags/tag269.xml" /><Relationship Id="rId5" Type="http://schemas.openxmlformats.org/officeDocument/2006/relationships/image" Target="../media/image11.png" /><Relationship Id="rId6" Type="http://schemas.openxmlformats.org/officeDocument/2006/relationships/tags" Target="../tags/tag270.xml" /><Relationship Id="rId7" Type="http://schemas.openxmlformats.org/officeDocument/2006/relationships/tags" Target="../tags/tag271.xml" /><Relationship Id="rId8" Type="http://schemas.openxmlformats.org/officeDocument/2006/relationships/tags" Target="../tags/tag272.xml" /><Relationship Id="rId9" Type="http://schemas.openxmlformats.org/officeDocument/2006/relationships/tags" Target="../tags/tag273.xml" /></Relationships>
</file>

<file path=ppt/slideLayouts/_rels/slideLayout57.xml.rels>&#65279;<?xml version="1.0" encoding="utf-8" standalone="yes"?><Relationships xmlns="http://schemas.openxmlformats.org/package/2006/relationships"><Relationship Id="rId1" Type="http://schemas.openxmlformats.org/officeDocument/2006/relationships/tags" Target="../tags/tag278.xml" /><Relationship Id="rId10" Type="http://schemas.openxmlformats.org/officeDocument/2006/relationships/tags" Target="../tags/tag286.xml" /><Relationship Id="rId11" Type="http://schemas.openxmlformats.org/officeDocument/2006/relationships/tags" Target="../tags/tag287.xml" /><Relationship Id="rId12" Type="http://schemas.openxmlformats.org/officeDocument/2006/relationships/tags" Target="../tags/tag288.xml" /><Relationship Id="rId13" Type="http://schemas.openxmlformats.org/officeDocument/2006/relationships/tags" Target="../tags/tag289.xml" /><Relationship Id="rId14" Type="http://schemas.openxmlformats.org/officeDocument/2006/relationships/slideMaster" Target="../slideMasters/slideMaster11.xml" /><Relationship Id="rId2" Type="http://schemas.openxmlformats.org/officeDocument/2006/relationships/tags" Target="../tags/tag279.xml" /><Relationship Id="rId3" Type="http://schemas.openxmlformats.org/officeDocument/2006/relationships/image" Target="../media/image10.png" /><Relationship Id="rId4" Type="http://schemas.openxmlformats.org/officeDocument/2006/relationships/tags" Target="../tags/tag280.xml" /><Relationship Id="rId5" Type="http://schemas.openxmlformats.org/officeDocument/2006/relationships/tags" Target="../tags/tag281.xml" /><Relationship Id="rId6" Type="http://schemas.openxmlformats.org/officeDocument/2006/relationships/tags" Target="../tags/tag282.xml" /><Relationship Id="rId7" Type="http://schemas.openxmlformats.org/officeDocument/2006/relationships/tags" Target="../tags/tag283.xml" /><Relationship Id="rId8" Type="http://schemas.openxmlformats.org/officeDocument/2006/relationships/tags" Target="../tags/tag284.xml" /><Relationship Id="rId9" Type="http://schemas.openxmlformats.org/officeDocument/2006/relationships/tags" Target="../tags/tag285.xml" /></Relationships>
</file>

<file path=ppt/slideLayouts/_rels/slideLayout58.xml.rels>&#65279;<?xml version="1.0" encoding="utf-8" standalone="yes"?><Relationships xmlns="http://schemas.openxmlformats.org/package/2006/relationships"><Relationship Id="rId1" Type="http://schemas.openxmlformats.org/officeDocument/2006/relationships/tags" Target="../tags/tag290.xml" /><Relationship Id="rId10" Type="http://schemas.openxmlformats.org/officeDocument/2006/relationships/tags" Target="../tags/tag298.xml" /><Relationship Id="rId11" Type="http://schemas.openxmlformats.org/officeDocument/2006/relationships/slideMaster" Target="../slideMasters/slideMaster11.xml" /><Relationship Id="rId2" Type="http://schemas.openxmlformats.org/officeDocument/2006/relationships/tags" Target="../tags/tag291.xml" /><Relationship Id="rId3" Type="http://schemas.openxmlformats.org/officeDocument/2006/relationships/tags" Target="../tags/tag292.xml" /><Relationship Id="rId4" Type="http://schemas.openxmlformats.org/officeDocument/2006/relationships/image" Target="../media/image11.png" /><Relationship Id="rId5" Type="http://schemas.openxmlformats.org/officeDocument/2006/relationships/tags" Target="../tags/tag293.xml" /><Relationship Id="rId6" Type="http://schemas.openxmlformats.org/officeDocument/2006/relationships/tags" Target="../tags/tag294.xml" /><Relationship Id="rId7" Type="http://schemas.openxmlformats.org/officeDocument/2006/relationships/tags" Target="../tags/tag295.xml" /><Relationship Id="rId8" Type="http://schemas.openxmlformats.org/officeDocument/2006/relationships/tags" Target="../tags/tag296.xml" /><Relationship Id="rId9" Type="http://schemas.openxmlformats.org/officeDocument/2006/relationships/tags" Target="../tags/tag297.xml" /></Relationships>
</file>

<file path=ppt/slideLayouts/_rels/slideLayout59.xml.rels>&#65279;<?xml version="1.0" encoding="utf-8" standalone="yes"?><Relationships xmlns="http://schemas.openxmlformats.org/package/2006/relationships"><Relationship Id="rId1" Type="http://schemas.openxmlformats.org/officeDocument/2006/relationships/tags" Target="../tags/tag307.xml" /><Relationship Id="rId2" Type="http://schemas.openxmlformats.org/officeDocument/2006/relationships/tags" Target="../tags/tag308.xml" /><Relationship Id="rId3" Type="http://schemas.openxmlformats.org/officeDocument/2006/relationships/tags" Target="../tags/tag309.xml" /><Relationship Id="rId4" Type="http://schemas.openxmlformats.org/officeDocument/2006/relationships/tags" Target="../tags/tag310.xml" /><Relationship Id="rId5" Type="http://schemas.openxmlformats.org/officeDocument/2006/relationships/slideMaster" Target="../slideMasters/slideMaster12.xml" /></Relationships>
</file>

<file path=ppt/slideLayouts/_rels/slideLayout6.xml.rels>&#65279;<?xml version="1.0" encoding="utf-8" standalone="yes"?><Relationships xmlns="http://schemas.openxmlformats.org/package/2006/relationships"><Relationship Id="rId1" Type="http://schemas.openxmlformats.org/officeDocument/2006/relationships/tags" Target="../tags/tag6.xml" /><Relationship Id="rId2"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tags" Target="../tags/tag311.xml" /><Relationship Id="rId2" Type="http://schemas.openxmlformats.org/officeDocument/2006/relationships/tags" Target="../tags/tag312.xml" /><Relationship Id="rId3" Type="http://schemas.openxmlformats.org/officeDocument/2006/relationships/tags" Target="../tags/tag313.xml" /><Relationship Id="rId4" Type="http://schemas.openxmlformats.org/officeDocument/2006/relationships/tags" Target="../tags/tag314.xml" /><Relationship Id="rId5" Type="http://schemas.openxmlformats.org/officeDocument/2006/relationships/tags" Target="../tags/tag315.xml" /><Relationship Id="rId6" Type="http://schemas.openxmlformats.org/officeDocument/2006/relationships/slideMaster" Target="../slideMasters/slideMaster12.xml" /></Relationships>
</file>

<file path=ppt/slideLayouts/_rels/slideLayout61.xml.rels>&#65279;<?xml version="1.0" encoding="utf-8" standalone="yes"?><Relationships xmlns="http://schemas.openxmlformats.org/package/2006/relationships"><Relationship Id="rId1" Type="http://schemas.openxmlformats.org/officeDocument/2006/relationships/tags" Target="../tags/tag316.xml" /><Relationship Id="rId2" Type="http://schemas.openxmlformats.org/officeDocument/2006/relationships/tags" Target="../tags/tag317.xml" /><Relationship Id="rId3" Type="http://schemas.openxmlformats.org/officeDocument/2006/relationships/tags" Target="../tags/tag318.xml" /><Relationship Id="rId4" Type="http://schemas.openxmlformats.org/officeDocument/2006/relationships/tags" Target="../tags/tag319.xml" /><Relationship Id="rId5" Type="http://schemas.openxmlformats.org/officeDocument/2006/relationships/tags" Target="../tags/tag320.xml" /><Relationship Id="rId6" Type="http://schemas.openxmlformats.org/officeDocument/2006/relationships/slideMaster" Target="../slideMasters/slideMaster12.xml" /></Relationships>
</file>

<file path=ppt/slideLayouts/_rels/slideLayout62.xml.rels>&#65279;<?xml version="1.0" encoding="utf-8" standalone="yes"?><Relationships xmlns="http://schemas.openxmlformats.org/package/2006/relationships"><Relationship Id="rId1" Type="http://schemas.openxmlformats.org/officeDocument/2006/relationships/tags" Target="../tags/tag321.xml" /><Relationship Id="rId2" Type="http://schemas.openxmlformats.org/officeDocument/2006/relationships/tags" Target="../tags/tag322.xml" /><Relationship Id="rId3" Type="http://schemas.openxmlformats.org/officeDocument/2006/relationships/tags" Target="../tags/tag323.xml" /><Relationship Id="rId4" Type="http://schemas.openxmlformats.org/officeDocument/2006/relationships/tags" Target="../tags/tag324.xml" /><Relationship Id="rId5" Type="http://schemas.openxmlformats.org/officeDocument/2006/relationships/tags" Target="../tags/tag325.xml" /><Relationship Id="rId6" Type="http://schemas.openxmlformats.org/officeDocument/2006/relationships/slideMaster" Target="../slideMasters/slideMaster12.xml" /></Relationships>
</file>

<file path=ppt/slideLayouts/_rels/slideLayout63.xml.rels>&#65279;<?xml version="1.0" encoding="utf-8" standalone="yes"?><Relationships xmlns="http://schemas.openxmlformats.org/package/2006/relationships"><Relationship Id="rId1" Type="http://schemas.openxmlformats.org/officeDocument/2006/relationships/tags" Target="../tags/tag326.xml" /><Relationship Id="rId2" Type="http://schemas.openxmlformats.org/officeDocument/2006/relationships/tags" Target="../tags/tag327.xml" /><Relationship Id="rId3" Type="http://schemas.openxmlformats.org/officeDocument/2006/relationships/tags" Target="../tags/tag328.xml" /><Relationship Id="rId4" Type="http://schemas.openxmlformats.org/officeDocument/2006/relationships/tags" Target="../tags/tag329.xml" /><Relationship Id="rId5" Type="http://schemas.openxmlformats.org/officeDocument/2006/relationships/tags" Target="../tags/tag330.xml" /><Relationship Id="rId6" Type="http://schemas.openxmlformats.org/officeDocument/2006/relationships/slideMaster" Target="../slideMasters/slideMaster12.xml" /></Relationships>
</file>

<file path=ppt/slideLayouts/_rels/slideLayout64.xml.rels>&#65279;<?xml version="1.0" encoding="utf-8" standalone="yes"?><Relationships xmlns="http://schemas.openxmlformats.org/package/2006/relationships"><Relationship Id="rId1" Type="http://schemas.openxmlformats.org/officeDocument/2006/relationships/tags" Target="../tags/tag331.xml" /><Relationship Id="rId2" Type="http://schemas.openxmlformats.org/officeDocument/2006/relationships/tags" Target="../tags/tag332.xml" /><Relationship Id="rId3" Type="http://schemas.openxmlformats.org/officeDocument/2006/relationships/tags" Target="../tags/tag333.xml" /><Relationship Id="rId4" Type="http://schemas.openxmlformats.org/officeDocument/2006/relationships/tags" Target="../tags/tag334.xml" /><Relationship Id="rId5" Type="http://schemas.openxmlformats.org/officeDocument/2006/relationships/tags" Target="../tags/tag335.xml" /><Relationship Id="rId6" Type="http://schemas.openxmlformats.org/officeDocument/2006/relationships/slideMaster" Target="../slideMasters/slideMaster12.xml" /></Relationships>
</file>

<file path=ppt/slideLayouts/_rels/slideLayout65.xml.rels>&#65279;<?xml version="1.0" encoding="utf-8" standalone="yes"?><Relationships xmlns="http://schemas.openxmlformats.org/package/2006/relationships"><Relationship Id="rId1" Type="http://schemas.openxmlformats.org/officeDocument/2006/relationships/tags" Target="../tags/tag336.xml" /><Relationship Id="rId2" Type="http://schemas.openxmlformats.org/officeDocument/2006/relationships/tags" Target="../tags/tag337.xml" /><Relationship Id="rId3" Type="http://schemas.openxmlformats.org/officeDocument/2006/relationships/tags" Target="../tags/tag338.xml" /><Relationship Id="rId4" Type="http://schemas.openxmlformats.org/officeDocument/2006/relationships/tags" Target="../tags/tag339.xml" /><Relationship Id="rId5" Type="http://schemas.openxmlformats.org/officeDocument/2006/relationships/tags" Target="../tags/tag340.xml" /><Relationship Id="rId6" Type="http://schemas.openxmlformats.org/officeDocument/2006/relationships/slideMaster" Target="../slideMasters/slideMaster12.xml" /></Relationships>
</file>

<file path=ppt/slideLayouts/_rels/slideLayout66.xml.rels>&#65279;<?xml version="1.0" encoding="utf-8" standalone="yes"?><Relationships xmlns="http://schemas.openxmlformats.org/package/2006/relationships"><Relationship Id="rId1" Type="http://schemas.openxmlformats.org/officeDocument/2006/relationships/tags" Target="../tags/tag341.xml" /><Relationship Id="rId2" Type="http://schemas.openxmlformats.org/officeDocument/2006/relationships/tags" Target="../tags/tag342.xml" /><Relationship Id="rId3" Type="http://schemas.openxmlformats.org/officeDocument/2006/relationships/tags" Target="../tags/tag343.xml" /><Relationship Id="rId4" Type="http://schemas.openxmlformats.org/officeDocument/2006/relationships/tags" Target="../tags/tag344.xml" /><Relationship Id="rId5" Type="http://schemas.openxmlformats.org/officeDocument/2006/relationships/tags" Target="../tags/tag345.xml" /><Relationship Id="rId6" Type="http://schemas.openxmlformats.org/officeDocument/2006/relationships/slideMaster" Target="../slideMasters/slideMaster12.xml" /></Relationships>
</file>

<file path=ppt/slideLayouts/_rels/slideLayout67.xml.rels>&#65279;<?xml version="1.0" encoding="utf-8" standalone="yes"?><Relationships xmlns="http://schemas.openxmlformats.org/package/2006/relationships"><Relationship Id="rId1" Type="http://schemas.openxmlformats.org/officeDocument/2006/relationships/tags" Target="../tags/tag346.xml" /><Relationship Id="rId2" Type="http://schemas.openxmlformats.org/officeDocument/2006/relationships/tags" Target="../tags/tag347.xml" /><Relationship Id="rId3" Type="http://schemas.openxmlformats.org/officeDocument/2006/relationships/tags" Target="../tags/tag348.xml" /><Relationship Id="rId4" Type="http://schemas.openxmlformats.org/officeDocument/2006/relationships/tags" Target="../tags/tag349.xml" /><Relationship Id="rId5" Type="http://schemas.openxmlformats.org/officeDocument/2006/relationships/tags" Target="../tags/tag350.xml" /><Relationship Id="rId6" Type="http://schemas.openxmlformats.org/officeDocument/2006/relationships/slideMaster" Target="../slideMasters/slideMaster12.xml" /></Relationships>
</file>

<file path=ppt/slideLayouts/_rels/slideLayout68.xml.rels>&#65279;<?xml version="1.0" encoding="utf-8" standalone="yes"?><Relationships xmlns="http://schemas.openxmlformats.org/package/2006/relationships"><Relationship Id="rId1" Type="http://schemas.openxmlformats.org/officeDocument/2006/relationships/tags" Target="../tags/tag351.xml" /><Relationship Id="rId2" Type="http://schemas.openxmlformats.org/officeDocument/2006/relationships/tags" Target="../tags/tag352.xml" /><Relationship Id="rId3" Type="http://schemas.openxmlformats.org/officeDocument/2006/relationships/tags" Target="../tags/tag353.xml" /><Relationship Id="rId4" Type="http://schemas.openxmlformats.org/officeDocument/2006/relationships/tags" Target="../tags/tag354.xml" /><Relationship Id="rId5" Type="http://schemas.openxmlformats.org/officeDocument/2006/relationships/tags" Target="../tags/tag355.xml" /><Relationship Id="rId6" Type="http://schemas.openxmlformats.org/officeDocument/2006/relationships/slideMaster" Target="../slideMasters/slideMaster12.xml" /></Relationships>
</file>

<file path=ppt/slideLayouts/_rels/slideLayout69.xml.rels>&#65279;<?xml version="1.0" encoding="utf-8" standalone="yes"?><Relationships xmlns="http://schemas.openxmlformats.org/package/2006/relationships"><Relationship Id="rId1" Type="http://schemas.openxmlformats.org/officeDocument/2006/relationships/tags" Target="../tags/tag356.xml" /><Relationship Id="rId2" Type="http://schemas.openxmlformats.org/officeDocument/2006/relationships/tags" Target="../tags/tag357.xml" /><Relationship Id="rId3" Type="http://schemas.openxmlformats.org/officeDocument/2006/relationships/tags" Target="../tags/tag358.xml" /><Relationship Id="rId4" Type="http://schemas.openxmlformats.org/officeDocument/2006/relationships/tags" Target="../tags/tag359.xml" /><Relationship Id="rId5" Type="http://schemas.openxmlformats.org/officeDocument/2006/relationships/tags" Target="../tags/tag360.xml" /><Relationship Id="rId6" Type="http://schemas.openxmlformats.org/officeDocument/2006/relationships/slideMaster" Target="../slideMasters/slideMaster12.xml" /></Relationships>
</file>

<file path=ppt/slideLayouts/_rels/slideLayout7.xml.rels>&#65279;<?xml version="1.0" encoding="utf-8" standalone="yes"?><Relationships xmlns="http://schemas.openxmlformats.org/package/2006/relationships"><Relationship Id="rId1" Type="http://schemas.openxmlformats.org/officeDocument/2006/relationships/tags" Target="../tags/tag7.xml" /><Relationship Id="rId2" Type="http://schemas.openxmlformats.org/officeDocument/2006/relationships/slideMaster" Target="../slideMasters/slideMaster1.xml" /></Relationships>
</file>

<file path=ppt/slideLayouts/_rels/slideLayout70.xml.rels>&#65279;<?xml version="1.0" encoding="utf-8" standalone="yes"?><Relationships xmlns="http://schemas.openxmlformats.org/package/2006/relationships"><Relationship Id="rId1" Type="http://schemas.openxmlformats.org/officeDocument/2006/relationships/tags" Target="../tags/tag361.xml" /><Relationship Id="rId2" Type="http://schemas.openxmlformats.org/officeDocument/2006/relationships/tags" Target="../tags/tag362.xml" /><Relationship Id="rId3" Type="http://schemas.openxmlformats.org/officeDocument/2006/relationships/tags" Target="../tags/tag363.xml" /><Relationship Id="rId4" Type="http://schemas.openxmlformats.org/officeDocument/2006/relationships/tags" Target="../tags/tag364.xml" /><Relationship Id="rId5" Type="http://schemas.openxmlformats.org/officeDocument/2006/relationships/tags" Target="../tags/tag365.xml" /><Relationship Id="rId6" Type="http://schemas.openxmlformats.org/officeDocument/2006/relationships/slideMaster" Target="../slideMasters/slideMaster12.xml" /></Relationships>
</file>

<file path=ppt/slideLayouts/_rels/slideLayout71.xml.rels>&#65279;<?xml version="1.0" encoding="utf-8" standalone="yes"?><Relationships xmlns="http://schemas.openxmlformats.org/package/2006/relationships"><Relationship Id="rId1" Type="http://schemas.openxmlformats.org/officeDocument/2006/relationships/tags" Target="../tags/tag366.xml" /><Relationship Id="rId2" Type="http://schemas.openxmlformats.org/officeDocument/2006/relationships/tags" Target="../tags/tag367.xml" /><Relationship Id="rId3" Type="http://schemas.openxmlformats.org/officeDocument/2006/relationships/tags" Target="../tags/tag368.xml" /><Relationship Id="rId4" Type="http://schemas.openxmlformats.org/officeDocument/2006/relationships/tags" Target="../tags/tag369.xml" /><Relationship Id="rId5" Type="http://schemas.openxmlformats.org/officeDocument/2006/relationships/tags" Target="../tags/tag370.xml" /><Relationship Id="rId6" Type="http://schemas.openxmlformats.org/officeDocument/2006/relationships/slideMaster" Target="../slideMasters/slideMaster12.xml" /></Relationships>
</file>

<file path=ppt/slideLayouts/_rels/slideLayout72.xml.rels>&#65279;<?xml version="1.0" encoding="utf-8" standalone="yes"?><Relationships xmlns="http://schemas.openxmlformats.org/package/2006/relationships"><Relationship Id="rId1" Type="http://schemas.openxmlformats.org/officeDocument/2006/relationships/tags" Target="../tags/tag371.xml" /><Relationship Id="rId2" Type="http://schemas.openxmlformats.org/officeDocument/2006/relationships/tags" Target="../tags/tag372.xml" /><Relationship Id="rId3" Type="http://schemas.openxmlformats.org/officeDocument/2006/relationships/tags" Target="../tags/tag373.xml" /><Relationship Id="rId4" Type="http://schemas.openxmlformats.org/officeDocument/2006/relationships/tags" Target="../tags/tag374.xml" /><Relationship Id="rId5" Type="http://schemas.openxmlformats.org/officeDocument/2006/relationships/tags" Target="../tags/tag375.xml" /><Relationship Id="rId6" Type="http://schemas.openxmlformats.org/officeDocument/2006/relationships/slideMaster" Target="../slideMasters/slideMaster12.xml" /></Relationships>
</file>

<file path=ppt/slideLayouts/_rels/slideLayout73.xml.rels>&#65279;<?xml version="1.0" encoding="utf-8" standalone="yes"?><Relationships xmlns="http://schemas.openxmlformats.org/package/2006/relationships"><Relationship Id="rId1" Type="http://schemas.openxmlformats.org/officeDocument/2006/relationships/tags" Target="../tags/tag376.xml" /><Relationship Id="rId2" Type="http://schemas.openxmlformats.org/officeDocument/2006/relationships/tags" Target="../tags/tag377.xml" /><Relationship Id="rId3" Type="http://schemas.openxmlformats.org/officeDocument/2006/relationships/tags" Target="../tags/tag378.xml" /><Relationship Id="rId4" Type="http://schemas.openxmlformats.org/officeDocument/2006/relationships/tags" Target="../tags/tag379.xml" /><Relationship Id="rId5" Type="http://schemas.openxmlformats.org/officeDocument/2006/relationships/tags" Target="../tags/tag380.xml" /><Relationship Id="rId6" Type="http://schemas.openxmlformats.org/officeDocument/2006/relationships/slideMaster" Target="../slideMasters/slideMaster12.xml" /></Relationships>
</file>

<file path=ppt/slideLayouts/_rels/slideLayout74.xml.rels>&#65279;<?xml version="1.0" encoding="utf-8" standalone="yes"?><Relationships xmlns="http://schemas.openxmlformats.org/package/2006/relationships"><Relationship Id="rId1" Type="http://schemas.openxmlformats.org/officeDocument/2006/relationships/tags" Target="../tags/tag381.xml" /><Relationship Id="rId2" Type="http://schemas.openxmlformats.org/officeDocument/2006/relationships/tags" Target="../tags/tag382.xml" /><Relationship Id="rId3" Type="http://schemas.openxmlformats.org/officeDocument/2006/relationships/tags" Target="../tags/tag383.xml" /><Relationship Id="rId4" Type="http://schemas.openxmlformats.org/officeDocument/2006/relationships/tags" Target="../tags/tag384.xml" /><Relationship Id="rId5" Type="http://schemas.openxmlformats.org/officeDocument/2006/relationships/tags" Target="../tags/tag385.xml" /><Relationship Id="rId6" Type="http://schemas.openxmlformats.org/officeDocument/2006/relationships/slideMaster" Target="../slideMasters/slideMaster12.xml" /></Relationships>
</file>

<file path=ppt/slideLayouts/_rels/slideLayout75.xml.rels>&#65279;<?xml version="1.0" encoding="utf-8" standalone="yes"?><Relationships xmlns="http://schemas.openxmlformats.org/package/2006/relationships"><Relationship Id="rId1" Type="http://schemas.openxmlformats.org/officeDocument/2006/relationships/tags" Target="../tags/tag386.xml" /><Relationship Id="rId2" Type="http://schemas.openxmlformats.org/officeDocument/2006/relationships/tags" Target="../tags/tag387.xml" /><Relationship Id="rId3" Type="http://schemas.openxmlformats.org/officeDocument/2006/relationships/tags" Target="../tags/tag388.xml" /><Relationship Id="rId4" Type="http://schemas.openxmlformats.org/officeDocument/2006/relationships/tags" Target="../tags/tag389.xml" /><Relationship Id="rId5" Type="http://schemas.openxmlformats.org/officeDocument/2006/relationships/tags" Target="../tags/tag390.xml" /><Relationship Id="rId6" Type="http://schemas.openxmlformats.org/officeDocument/2006/relationships/slideMaster" Target="../slideMasters/slideMaster12.xml" /></Relationships>
</file>

<file path=ppt/slideLayouts/_rels/slideLayout76.xml.rels>&#65279;<?xml version="1.0" encoding="utf-8" standalone="yes"?><Relationships xmlns="http://schemas.openxmlformats.org/package/2006/relationships"><Relationship Id="rId1" Type="http://schemas.openxmlformats.org/officeDocument/2006/relationships/tags" Target="../tags/tag391.xml" /><Relationship Id="rId2" Type="http://schemas.openxmlformats.org/officeDocument/2006/relationships/tags" Target="../tags/tag392.xml" /><Relationship Id="rId3" Type="http://schemas.openxmlformats.org/officeDocument/2006/relationships/tags" Target="../tags/tag393.xml" /><Relationship Id="rId4" Type="http://schemas.openxmlformats.org/officeDocument/2006/relationships/tags" Target="../tags/tag394.xml" /><Relationship Id="rId5" Type="http://schemas.openxmlformats.org/officeDocument/2006/relationships/tags" Target="../tags/tag395.xml" /><Relationship Id="rId6" Type="http://schemas.openxmlformats.org/officeDocument/2006/relationships/slideMaster" Target="../slideMasters/slideMaster12.xml" /></Relationships>
</file>

<file path=ppt/slideLayouts/_rels/slideLayout77.xml.rels>&#65279;<?xml version="1.0" encoding="utf-8" standalone="yes"?><Relationships xmlns="http://schemas.openxmlformats.org/package/2006/relationships"><Relationship Id="rId1" Type="http://schemas.openxmlformats.org/officeDocument/2006/relationships/tags" Target="../tags/tag396.xml" /><Relationship Id="rId2" Type="http://schemas.openxmlformats.org/officeDocument/2006/relationships/tags" Target="../tags/tag397.xml" /><Relationship Id="rId3" Type="http://schemas.openxmlformats.org/officeDocument/2006/relationships/tags" Target="../tags/tag398.xml" /><Relationship Id="rId4" Type="http://schemas.openxmlformats.org/officeDocument/2006/relationships/tags" Target="../tags/tag399.xml" /><Relationship Id="rId5" Type="http://schemas.openxmlformats.org/officeDocument/2006/relationships/tags" Target="../tags/tag400.xml" /><Relationship Id="rId6" Type="http://schemas.openxmlformats.org/officeDocument/2006/relationships/slideMaster" Target="../slideMasters/slideMaster12.xml" /></Relationships>
</file>

<file path=ppt/slideLayouts/_rels/slideLayout78.xml.rels>&#65279;<?xml version="1.0" encoding="utf-8" standalone="yes"?><Relationships xmlns="http://schemas.openxmlformats.org/package/2006/relationships"><Relationship Id="rId1" Type="http://schemas.openxmlformats.org/officeDocument/2006/relationships/tags" Target="../tags/tag401.xml" /><Relationship Id="rId2" Type="http://schemas.openxmlformats.org/officeDocument/2006/relationships/tags" Target="../tags/tag402.xml" /><Relationship Id="rId3" Type="http://schemas.openxmlformats.org/officeDocument/2006/relationships/tags" Target="../tags/tag403.xml" /><Relationship Id="rId4" Type="http://schemas.openxmlformats.org/officeDocument/2006/relationships/tags" Target="../tags/tag404.xml" /><Relationship Id="rId5" Type="http://schemas.openxmlformats.org/officeDocument/2006/relationships/tags" Target="../tags/tag405.xml" /><Relationship Id="rId6" Type="http://schemas.openxmlformats.org/officeDocument/2006/relationships/slideMaster" Target="../slideMasters/slideMaster12.xml" /></Relationships>
</file>

<file path=ppt/slideLayouts/_rels/slideLayout79.xml.rels>&#65279;<?xml version="1.0" encoding="utf-8" standalone="yes"?><Relationships xmlns="http://schemas.openxmlformats.org/package/2006/relationships"><Relationship Id="rId1" Type="http://schemas.openxmlformats.org/officeDocument/2006/relationships/tags" Target="../tags/tag406.xml" /><Relationship Id="rId2" Type="http://schemas.openxmlformats.org/officeDocument/2006/relationships/tags" Target="../tags/tag407.xml" /><Relationship Id="rId3" Type="http://schemas.openxmlformats.org/officeDocument/2006/relationships/tags" Target="../tags/tag408.xml" /><Relationship Id="rId4" Type="http://schemas.openxmlformats.org/officeDocument/2006/relationships/tags" Target="../tags/tag409.xml" /><Relationship Id="rId5" Type="http://schemas.openxmlformats.org/officeDocument/2006/relationships/tags" Target="../tags/tag410.xml" /><Relationship Id="rId6" Type="http://schemas.openxmlformats.org/officeDocument/2006/relationships/slideMaster" Target="../slideMasters/slideMaster12.xml" /></Relationships>
</file>

<file path=ppt/slideLayouts/_rels/slideLayout8.xml.rels>&#65279;<?xml version="1.0" encoding="utf-8" standalone="yes"?><Relationships xmlns="http://schemas.openxmlformats.org/package/2006/relationships"><Relationship Id="rId1" Type="http://schemas.openxmlformats.org/officeDocument/2006/relationships/tags" Target="../tags/tag8.xml" /><Relationship Id="rId2" Type="http://schemas.openxmlformats.org/officeDocument/2006/relationships/slideMaster" Target="../slideMasters/slideMaster1.xml" /></Relationships>
</file>

<file path=ppt/slideLayouts/_rels/slideLayout80.xml.rels>&#65279;<?xml version="1.0" encoding="utf-8" standalone="yes"?><Relationships xmlns="http://schemas.openxmlformats.org/package/2006/relationships"><Relationship Id="rId1" Type="http://schemas.openxmlformats.org/officeDocument/2006/relationships/tags" Target="../tags/tag411.xml" /><Relationship Id="rId2" Type="http://schemas.openxmlformats.org/officeDocument/2006/relationships/tags" Target="../tags/tag412.xml" /><Relationship Id="rId3" Type="http://schemas.openxmlformats.org/officeDocument/2006/relationships/tags" Target="../tags/tag413.xml" /><Relationship Id="rId4" Type="http://schemas.openxmlformats.org/officeDocument/2006/relationships/tags" Target="../tags/tag414.xml" /><Relationship Id="rId5" Type="http://schemas.openxmlformats.org/officeDocument/2006/relationships/tags" Target="../tags/tag415.xml" /><Relationship Id="rId6" Type="http://schemas.openxmlformats.org/officeDocument/2006/relationships/slideMaster" Target="../slideMasters/slideMaster12.xml" /></Relationships>
</file>

<file path=ppt/slideLayouts/_rels/slideLayout81.xml.rels>&#65279;<?xml version="1.0" encoding="utf-8" standalone="yes"?><Relationships xmlns="http://schemas.openxmlformats.org/package/2006/relationships"><Relationship Id="rId1" Type="http://schemas.openxmlformats.org/officeDocument/2006/relationships/tags" Target="../tags/tag416.xml" /><Relationship Id="rId2" Type="http://schemas.openxmlformats.org/officeDocument/2006/relationships/slideMaster" Target="../slideMasters/slideMaster12.xml" /></Relationships>
</file>

<file path=ppt/slideLayouts/_rels/slideLayout82.xml.rels>&#65279;<?xml version="1.0" encoding="utf-8" standalone="yes"?><Relationships xmlns="http://schemas.openxmlformats.org/package/2006/relationships"><Relationship Id="rId1" Type="http://schemas.openxmlformats.org/officeDocument/2006/relationships/tags" Target="../tags/tag417.xml" /><Relationship Id="rId2" Type="http://schemas.openxmlformats.org/officeDocument/2006/relationships/slideMaster" Target="../slideMasters/slideMaster12.xml" /></Relationships>
</file>

<file path=ppt/slideLayouts/_rels/slideLayout83.xml.rels>&#65279;<?xml version="1.0" encoding="utf-8" standalone="yes"?><Relationships xmlns="http://schemas.openxmlformats.org/package/2006/relationships"><Relationship Id="rId1" Type="http://schemas.openxmlformats.org/officeDocument/2006/relationships/tags" Target="../tags/tag418.xml" /><Relationship Id="rId2" Type="http://schemas.openxmlformats.org/officeDocument/2006/relationships/tags" Target="../tags/tag419.xml" /><Relationship Id="rId3" Type="http://schemas.openxmlformats.org/officeDocument/2006/relationships/tags" Target="../tags/tag420.xml" /><Relationship Id="rId4" Type="http://schemas.openxmlformats.org/officeDocument/2006/relationships/tags" Target="../tags/tag421.xml" /><Relationship Id="rId5" Type="http://schemas.openxmlformats.org/officeDocument/2006/relationships/slideMaster" Target="../slideMasters/slideMaster12.xml" /></Relationships>
</file>

<file path=ppt/slideLayouts/_rels/slideLayout84.xml.rels>&#65279;<?xml version="1.0" encoding="utf-8" standalone="yes"?><Relationships xmlns="http://schemas.openxmlformats.org/package/2006/relationships"><Relationship Id="rId1" Type="http://schemas.openxmlformats.org/officeDocument/2006/relationships/tags" Target="../tags/tag422.xml" /><Relationship Id="rId2" Type="http://schemas.openxmlformats.org/officeDocument/2006/relationships/tags" Target="../tags/tag423.xml" /><Relationship Id="rId3" Type="http://schemas.openxmlformats.org/officeDocument/2006/relationships/image" Target="../media/image22.png" /><Relationship Id="rId4" Type="http://schemas.openxmlformats.org/officeDocument/2006/relationships/tags" Target="../tags/tag424.xml" /><Relationship Id="rId5" Type="http://schemas.openxmlformats.org/officeDocument/2006/relationships/tags" Target="../tags/tag425.xml" /><Relationship Id="rId6" Type="http://schemas.openxmlformats.org/officeDocument/2006/relationships/tags" Target="../tags/tag426.xml" /><Relationship Id="rId7" Type="http://schemas.openxmlformats.org/officeDocument/2006/relationships/slideMaster" Target="../slideMasters/slideMaster12.xml" /></Relationships>
</file>

<file path=ppt/slideLayouts/_rels/slideLayout9.xml.rels>&#65279;<?xml version="1.0" encoding="utf-8" standalone="yes"?><Relationships xmlns="http://schemas.openxmlformats.org/package/2006/relationships"><Relationship Id="rId1" Type="http://schemas.openxmlformats.org/officeDocument/2006/relationships/tags" Target="../tags/tag9.xml" /><Relationship Id="rId2"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竖排文字">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竖排标题与文本">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自定义版式">
    <p:spTree>
      <p:nvGrpSpPr>
        <p:cNvPr id="1" name=""/>
        <p:cNvGrpSpPr/>
        <p:nvPr>
          <p:custDataLst>
            <p:tags r:id="rId1"/>
          </p:custDataLst>
        </p:nvPr>
      </p:nvGrpSpPr>
      <p:grpSpPr>
        <a:xfrm>
          <a:off x="0" y="0"/>
          <a:ext cx="0" cy="0"/>
        </a:xfrm>
      </p:grpSpPr>
    </p:spTree>
  </p:cSld>
  <p:clrMapOvr>
    <a:masterClrMapping/>
  </p:clrMapOvr>
  <mc:AlternateContent>
    <mc:Choice xmlns:p14="http://schemas.microsoft.com/office/powerpoint/2010/main" Requires="p14">
      <p:transition spd="slow" advClick="0" advTm="0" p14:dur="1250">
        <p:push dir="u"/>
      </p:transition>
    </mc:Choice>
    <mc:Fallback>
      <p:transition spd="slow" advClick="0" advTm="0">
        <p:push dir="u"/>
      </p:transition>
    </mc:Fallback>
  </mc:AlternateContent>
  <p:timing/>
</p:sldLayout>
</file>

<file path=ppt/slideLayouts/slideLayout1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页">
    <p:bg>
      <p:bgPr>
        <a:solidFill>
          <a:srgbClr val="FFFFF5"/>
        </a:solidFill>
        <a:effectLst/>
      </p:bgPr>
    </p:bg>
    <p:spTree>
      <p:nvGrpSpPr>
        <p:cNvPr id="1" name=""/>
        <p:cNvGrpSpPr/>
        <p:nvPr>
          <p:custDataLst>
            <p:tags r:id="rId1"/>
          </p:custDataLst>
        </p:nvPr>
      </p:nvGrpSpPr>
      <p:grpSpPr>
        <a:xfrm>
          <a:off x="0" y="0"/>
          <a:ext cx="0" cy="0"/>
        </a:xfrm>
      </p:grpSpPr>
    </p:spTree>
  </p:cSld>
  <p:clrMapOvr>
    <a:masterClrMapping/>
  </p:clrMapOvr>
  <p:transition>
    <p:fade/>
  </p:transition>
  <p:timing/>
</p:sldLayout>
</file>

<file path=ppt/slideLayouts/slideLayout1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页">
    <p:bg>
      <p:bgPr>
        <a:solidFill>
          <a:srgbClr val="FFFFF5"/>
        </a:solidFill>
        <a:effectLst/>
      </p:bgPr>
    </p:bg>
    <p:spTree>
      <p:nvGrpSpPr>
        <p:cNvPr id="1" name=""/>
        <p:cNvGrpSpPr/>
        <p:nvPr>
          <p:custDataLst>
            <p:tags r:id="rId1"/>
          </p:custDataLst>
        </p:nvPr>
      </p:nvGrpSpPr>
      <p:grpSpPr>
        <a:xfrm>
          <a:off x="0" y="0"/>
          <a:ext cx="0" cy="0"/>
        </a:xfrm>
      </p:grpSpPr>
    </p:spTree>
  </p:cSld>
  <p:clrMapOvr>
    <a:masterClrMapping/>
  </p:clrMapOvr>
  <p:transition>
    <p:fade/>
  </p:transition>
  <p:timing/>
</p:sldLayout>
</file>

<file path=ppt/slideLayouts/slideLayout1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bg>
      <p:bgPr>
        <a:solidFill>
          <a:schemeClr val="bg2"/>
        </a:solidFill>
        <a:effectLst/>
      </p:bgPr>
    </p:bg>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1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Title Slide">
    <p:spTree>
      <p:nvGrpSpPr>
        <p:cNvPr id="1" name=""/>
        <p:cNvGrpSpPr/>
        <p:nvPr>
          <p:custDataLst>
            <p:tags r:id="rId1"/>
          </p:custDataLst>
        </p:nvPr>
      </p:nvGrpSpPr>
      <p:grpSpPr>
        <a:xfrm>
          <a:off x="0" y="0"/>
          <a:ext cx="0" cy="0"/>
        </a:xfrm>
      </p:grpSpPr>
    </p:spTree>
  </p:cSld>
  <p:clrMapOvr>
    <a:masterClrMapping/>
  </p:clrMapOvr>
  <p:transition spd="slow" advTm="3000">
    <p:randomBar dir="vert"/>
  </p:transition>
  <p:timing/>
</p:sldLayout>
</file>

<file path=ppt/slideLayouts/slideLayout1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1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bg>
      <p:bgPr>
        <a:solidFill>
          <a:schemeClr val="bg2"/>
        </a:solidFill>
        <a:effectLst/>
      </p:bgPr>
    </p:bg>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内容">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2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页">
    <p:bg>
      <p:bgPr>
        <a:solidFill>
          <a:srgbClr val="FFFFF5"/>
        </a:solidFill>
        <a:effectLst/>
      </p:bgPr>
    </p:bg>
    <p:spTree>
      <p:nvGrpSpPr>
        <p:cNvPr id="1" name=""/>
        <p:cNvGrpSpPr/>
        <p:nvPr>
          <p:custDataLst>
            <p:tags r:id="rId1"/>
          </p:custDataLst>
        </p:nvPr>
      </p:nvGrpSpPr>
      <p:grpSpPr>
        <a:xfrm>
          <a:off x="0" y="0"/>
          <a:ext cx="0" cy="0"/>
        </a:xfrm>
      </p:grpSpPr>
    </p:spTree>
  </p:cSld>
  <p:clrMapOvr>
    <a:masterClrMapping/>
  </p:clrMapOvr>
  <p:transition>
    <p:fade/>
  </p:transition>
  <p:timing/>
</p:sldLayout>
</file>

<file path=ppt/slideLayouts/slideLayout2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6_Title and Content">
    <p:bg>
      <p:bgPr>
        <a:solidFill>
          <a:schemeClr val="bg1"/>
        </a:solidFill>
        <a:effectLst/>
      </p:bgPr>
    </p:bg>
    <p:spTree>
      <p:nvGrpSpPr>
        <p:cNvPr id="1" name=""/>
        <p:cNvGrpSpPr/>
        <p:nvPr>
          <p:custDataLst>
            <p:tags r:id="rId1"/>
          </p:custDataLst>
        </p:nvPr>
      </p:nvGrpSpPr>
      <p:grpSpPr>
        <a:xfrm>
          <a:off x="0" y="0"/>
          <a:ext cx="0" cy="0"/>
        </a:xfrm>
      </p:grpSpPr>
      <p:pic>
        <p:nvPicPr>
          <p:cNvPr id="9" name="图片 8"/>
          <p:cNvPicPr>
            <a:picLocks noChangeAspect="1"/>
          </p:cNvPicPr>
          <p:nvPr userDrawn="1">
            <p:custDataLst>
              <p:tags r:id="rId3"/>
            </p:custDataLst>
          </p:nvPr>
        </p:nvPicPr>
        <p:blipFill>
          <a:blip r:embed="rId2">
            <a:extLst>
              <a:ext uri="{28A0092B-C50C-407E-A947-70E740481C1C}">
                <a14:useLocalDpi xmlns:a14="http://schemas.microsoft.com/office/drawing/2010/main" val="0"/>
              </a:ext>
            </a:extLst>
          </a:blip>
          <a:stretch>
            <a:fillRect/>
          </a:stretch>
        </p:blipFill>
        <p:spPr>
          <a:xfrm>
            <a:off x="3281868" y="4560673"/>
            <a:ext cx="5701289" cy="1667154"/>
          </a:xfrm>
          <a:prstGeom prst="rect">
            <a:avLst/>
          </a:prstGeom>
        </p:spPr>
      </p:pic>
      <p:sp>
        <p:nvSpPr>
          <p:cNvPr id="10" name="任意多边形 11"/>
          <p:cNvSpPr/>
          <p:nvPr userDrawn="1">
            <p:custDataLst>
              <p:tags r:id="rId4"/>
            </p:custDataLst>
          </p:nvPr>
        </p:nvSpPr>
        <p:spPr>
          <a:xfrm flipH="1">
            <a:off x="-5" y="5764696"/>
            <a:ext cx="12191999" cy="1093303"/>
          </a:xfrm>
          <a:custGeom>
            <a:gdLst>
              <a:gd name="connsiteX0" fmla="*/ 2199093 w 12191999"/>
              <a:gd name="connsiteY0" fmla="*/ 1900 h 1832996"/>
              <a:gd name="connsiteX1" fmla="*/ 0 w 12191999"/>
              <a:gd name="connsiteY1" fmla="*/ 335420 h 1832996"/>
              <a:gd name="connsiteX2" fmla="*/ 0 w 12191999"/>
              <a:gd name="connsiteY2" fmla="*/ 1832996 h 1832996"/>
              <a:gd name="connsiteX3" fmla="*/ 12191999 w 12191999"/>
              <a:gd name="connsiteY3" fmla="*/ 1832996 h 1832996"/>
              <a:gd name="connsiteX4" fmla="*/ 12191999 w 12191999"/>
              <a:gd name="connsiteY4" fmla="*/ 1084210 h 1832996"/>
              <a:gd name="connsiteX5" fmla="*/ 12027362 w 12191999"/>
              <a:gd name="connsiteY5" fmla="*/ 1004299 h 1832996"/>
              <a:gd name="connsiteX6" fmla="*/ 8843180 w 12191999"/>
              <a:gd name="connsiteY6" fmla="*/ 133424 h 1832996"/>
              <a:gd name="connsiteX7" fmla="*/ 5229313 w 12191999"/>
              <a:gd name="connsiteY7" fmla="*/ 614530 h 1832996"/>
              <a:gd name="connsiteX8" fmla="*/ 2199093 w 12191999"/>
              <a:gd name="connsiteY8" fmla="*/ 1900 h 183299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1999" h="1832996">
                <a:moveTo>
                  <a:pt x="2199093" y="1900"/>
                </a:moveTo>
                <a:cubicBezTo>
                  <a:pt x="1601848" y="-14064"/>
                  <a:pt x="891631" y="68297"/>
                  <a:pt x="0" y="335420"/>
                </a:cubicBezTo>
                <a:lnTo>
                  <a:pt x="0" y="1832996"/>
                </a:lnTo>
                <a:lnTo>
                  <a:pt x="12191999" y="1832996"/>
                </a:lnTo>
                <a:lnTo>
                  <a:pt x="12191999" y="1084210"/>
                </a:lnTo>
                <a:lnTo>
                  <a:pt x="12027362" y="1004299"/>
                </a:lnTo>
                <a:cubicBezTo>
                  <a:pt x="11065902" y="550325"/>
                  <a:pt x="9779012" y="73090"/>
                  <a:pt x="8843180" y="133424"/>
                </a:cubicBezTo>
                <a:cubicBezTo>
                  <a:pt x="7589502" y="100456"/>
                  <a:pt x="6780865" y="487377"/>
                  <a:pt x="5229313" y="614530"/>
                </a:cubicBezTo>
                <a:cubicBezTo>
                  <a:pt x="4280183" y="548032"/>
                  <a:pt x="3513031" y="37021"/>
                  <a:pt x="2199093" y="1900"/>
                </a:cubicBezTo>
                <a:close/>
              </a:path>
            </a:pathLst>
          </a:custGeom>
          <a:solidFill>
            <a:srgbClr val="FFEC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panose="020b0500000000000000" pitchFamily="34" charset="-122"/>
              <a:ea typeface="思源黑体" panose="020b0500000000000000" pitchFamily="34" charset="-122"/>
            </a:endParaRPr>
          </a:p>
        </p:txBody>
      </p:sp>
      <p:sp>
        <p:nvSpPr>
          <p:cNvPr id="11" name="任意多边形 13"/>
          <p:cNvSpPr/>
          <p:nvPr userDrawn="1">
            <p:custDataLst>
              <p:tags r:id="rId5"/>
            </p:custDataLst>
          </p:nvPr>
        </p:nvSpPr>
        <p:spPr>
          <a:xfrm>
            <a:off x="-2" y="5764696"/>
            <a:ext cx="12191998" cy="1093304"/>
          </a:xfrm>
          <a:custGeom>
            <a:gdLst>
              <a:gd name="connsiteX0" fmla="*/ 9092862 w 12191998"/>
              <a:gd name="connsiteY0" fmla="*/ 24 h 1716157"/>
              <a:gd name="connsiteX1" fmla="*/ 11869988 w 12191998"/>
              <a:gd name="connsiteY1" fmla="*/ 633244 h 1716157"/>
              <a:gd name="connsiteX2" fmla="*/ 12191998 w 12191998"/>
              <a:gd name="connsiteY2" fmla="*/ 744867 h 1716157"/>
              <a:gd name="connsiteX3" fmla="*/ 12191998 w 12191998"/>
              <a:gd name="connsiteY3" fmla="*/ 1716157 h 1716157"/>
              <a:gd name="connsiteX4" fmla="*/ 0 w 12191998"/>
              <a:gd name="connsiteY4" fmla="*/ 1716157 h 1716157"/>
              <a:gd name="connsiteX5" fmla="*/ 0 w 12191998"/>
              <a:gd name="connsiteY5" fmla="*/ 557172 h 1716157"/>
              <a:gd name="connsiteX6" fmla="*/ 61618 w 12191998"/>
              <a:gd name="connsiteY6" fmla="*/ 546998 h 1716157"/>
              <a:gd name="connsiteX7" fmla="*/ 4103759 w 12191998"/>
              <a:gd name="connsiteY7" fmla="*/ 1238575 h 1716157"/>
              <a:gd name="connsiteX8" fmla="*/ 9092862 w 12191998"/>
              <a:gd name="connsiteY8" fmla="*/ 24 h 1716157"/>
              <a:gd name="connsiteX0-1" fmla="*/ 9092862 w 12191998"/>
              <a:gd name="connsiteY0-2" fmla="*/ 24 h 1716157"/>
              <a:gd name="connsiteX1-3" fmla="*/ 11869988 w 12191998"/>
              <a:gd name="connsiteY1-4" fmla="*/ 633244 h 1716157"/>
              <a:gd name="connsiteX2-5" fmla="*/ 12191998 w 12191998"/>
              <a:gd name="connsiteY2-6" fmla="*/ 744867 h 1716157"/>
              <a:gd name="connsiteX3-7" fmla="*/ 12191998 w 12191998"/>
              <a:gd name="connsiteY3-8" fmla="*/ 1716157 h 1716157"/>
              <a:gd name="connsiteX4-9" fmla="*/ 0 w 12191998"/>
              <a:gd name="connsiteY4-10" fmla="*/ 1716157 h 1716157"/>
              <a:gd name="connsiteX5-11" fmla="*/ 61618 w 12191998"/>
              <a:gd name="connsiteY5-12" fmla="*/ 546998 h 1716157"/>
              <a:gd name="connsiteX6-13" fmla="*/ 4103759 w 12191998"/>
              <a:gd name="connsiteY6-14" fmla="*/ 1238575 h 1716157"/>
              <a:gd name="connsiteX7-15" fmla="*/ 9092862 w 12191998"/>
              <a:gd name="connsiteY7-16" fmla="*/ 24 h 1716157"/>
              <a:gd name="connsiteX0-17" fmla="*/ 9115910 w 12215046"/>
              <a:gd name="connsiteY0-18" fmla="*/ 24 h 1716157"/>
              <a:gd name="connsiteX1-19" fmla="*/ 11893036 w 12215046"/>
              <a:gd name="connsiteY1-20" fmla="*/ 633244 h 1716157"/>
              <a:gd name="connsiteX2-21" fmla="*/ 12215046 w 12215046"/>
              <a:gd name="connsiteY2-22" fmla="*/ 744867 h 1716157"/>
              <a:gd name="connsiteX3-23" fmla="*/ 12215046 w 12215046"/>
              <a:gd name="connsiteY3-24" fmla="*/ 1716157 h 1716157"/>
              <a:gd name="connsiteX4-25" fmla="*/ 23048 w 12215046"/>
              <a:gd name="connsiteY4-26" fmla="*/ 1716157 h 1716157"/>
              <a:gd name="connsiteX5-27" fmla="*/ 0 w 12215046"/>
              <a:gd name="connsiteY5-28" fmla="*/ 557718 h 1716157"/>
              <a:gd name="connsiteX6-29" fmla="*/ 4126807 w 12215046"/>
              <a:gd name="connsiteY6-30" fmla="*/ 1238575 h 1716157"/>
              <a:gd name="connsiteX7-31" fmla="*/ 9115910 w 12215046"/>
              <a:gd name="connsiteY7-32" fmla="*/ 24 h 1716157"/>
              <a:gd name="connsiteX0-33" fmla="*/ 9115910 w 12215046"/>
              <a:gd name="connsiteY0-34" fmla="*/ 24 h 1716157"/>
              <a:gd name="connsiteX1-35" fmla="*/ 11893036 w 12215046"/>
              <a:gd name="connsiteY1-36" fmla="*/ 633244 h 1716157"/>
              <a:gd name="connsiteX2-37" fmla="*/ 12215046 w 12215046"/>
              <a:gd name="connsiteY2-38" fmla="*/ 744867 h 1716157"/>
              <a:gd name="connsiteX3-39" fmla="*/ 12215046 w 12215046"/>
              <a:gd name="connsiteY3-40" fmla="*/ 1716157 h 1716157"/>
              <a:gd name="connsiteX4-41" fmla="*/ 23048 w 12215046"/>
              <a:gd name="connsiteY4-42" fmla="*/ 1716157 h 1716157"/>
              <a:gd name="connsiteX5-43" fmla="*/ 0 w 12215046"/>
              <a:gd name="connsiteY5-44" fmla="*/ 557718 h 1716157"/>
              <a:gd name="connsiteX6-45" fmla="*/ 4126807 w 12215046"/>
              <a:gd name="connsiteY6-46" fmla="*/ 1238575 h 1716157"/>
              <a:gd name="connsiteX7-47" fmla="*/ 9115910 w 12215046"/>
              <a:gd name="connsiteY7-48" fmla="*/ 24 h 1716157"/>
              <a:gd name="connsiteX0-49" fmla="*/ 9115910 w 12215046"/>
              <a:gd name="connsiteY0-50" fmla="*/ 24 h 1716157"/>
              <a:gd name="connsiteX1-51" fmla="*/ 11893036 w 12215046"/>
              <a:gd name="connsiteY1-52" fmla="*/ 633244 h 1716157"/>
              <a:gd name="connsiteX2-53" fmla="*/ 12215046 w 12215046"/>
              <a:gd name="connsiteY2-54" fmla="*/ 744867 h 1716157"/>
              <a:gd name="connsiteX3-55" fmla="*/ 12215046 w 12215046"/>
              <a:gd name="connsiteY3-56" fmla="*/ 1716157 h 1716157"/>
              <a:gd name="connsiteX4-57" fmla="*/ 23048 w 12215046"/>
              <a:gd name="connsiteY4-58" fmla="*/ 1716157 h 1716157"/>
              <a:gd name="connsiteX5-59" fmla="*/ 0 w 12215046"/>
              <a:gd name="connsiteY5-60" fmla="*/ 557718 h 1716157"/>
              <a:gd name="connsiteX6-61" fmla="*/ 4126807 w 12215046"/>
              <a:gd name="connsiteY6-62" fmla="*/ 1238575 h 1716157"/>
              <a:gd name="connsiteX7-63" fmla="*/ 9115910 w 12215046"/>
              <a:gd name="connsiteY7-64" fmla="*/ 24 h 1716157"/>
              <a:gd name="connsiteX0-65" fmla="*/ 9092862 w 12191998"/>
              <a:gd name="connsiteY0-66" fmla="*/ 24 h 1716157"/>
              <a:gd name="connsiteX1-67" fmla="*/ 11869988 w 12191998"/>
              <a:gd name="connsiteY1-68" fmla="*/ 633244 h 1716157"/>
              <a:gd name="connsiteX2-69" fmla="*/ 12191998 w 12191998"/>
              <a:gd name="connsiteY2-70" fmla="*/ 744867 h 1716157"/>
              <a:gd name="connsiteX3-71" fmla="*/ 12191998 w 12191998"/>
              <a:gd name="connsiteY3-72" fmla="*/ 1716157 h 1716157"/>
              <a:gd name="connsiteX4-73" fmla="*/ 0 w 12191998"/>
              <a:gd name="connsiteY4-74" fmla="*/ 1716157 h 1716157"/>
              <a:gd name="connsiteX5-75" fmla="*/ 2352 w 12191998"/>
              <a:gd name="connsiteY5-76" fmla="*/ 597915 h 1716157"/>
              <a:gd name="connsiteX6-77" fmla="*/ 4103759 w 12191998"/>
              <a:gd name="connsiteY6-78" fmla="*/ 1238575 h 1716157"/>
              <a:gd name="connsiteX7-79" fmla="*/ 9092862 w 12191998"/>
              <a:gd name="connsiteY7-80" fmla="*/ 24 h 1716157"/>
            </a:gd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12191998" h="1716157">
                <a:moveTo>
                  <a:pt x="9092862" y="24"/>
                </a:moveTo>
                <a:cubicBezTo>
                  <a:pt x="9967908" y="3325"/>
                  <a:pt x="10979829" y="326638"/>
                  <a:pt x="11869988" y="633244"/>
                </a:cubicBezTo>
                <a:lnTo>
                  <a:pt x="12191998" y="744867"/>
                </a:lnTo>
                <a:lnTo>
                  <a:pt x="12191998" y="1716157"/>
                </a:lnTo>
                <a:lnTo>
                  <a:pt x="0" y="1716157"/>
                </a:lnTo>
                <a:lnTo>
                  <a:pt x="2352" y="597915"/>
                </a:lnTo>
                <a:cubicBezTo>
                  <a:pt x="1460708" y="-74013"/>
                  <a:pt x="2642107" y="1333638"/>
                  <a:pt x="4103759" y="1238575"/>
                </a:cubicBezTo>
                <a:cubicBezTo>
                  <a:pt x="5662853" y="1137173"/>
                  <a:pt x="7492776" y="-6012"/>
                  <a:pt x="9092862" y="24"/>
                </a:cubicBezTo>
                <a:close/>
              </a:path>
            </a:pathLst>
          </a:custGeom>
          <a:gradFill flip="none" rotWithShape="1">
            <a:gsLst>
              <a:gs pos="58000">
                <a:srgbClr val="C00000"/>
              </a:gs>
              <a:gs pos="100000">
                <a:srgbClr val="FF0000"/>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latin typeface="思源黑体" panose="020b0500000000000000" pitchFamily="34" charset="-122"/>
                <a:ea typeface="思源黑体" panose="020b0500000000000000" pitchFamily="34" charset="-122"/>
              </a:rPr>
              <a:t> </a:t>
            </a:r>
            <a:endParaRPr lang="en-US" altLang="zh-CN">
              <a:latin typeface="思源黑体" panose="020b0500000000000000" pitchFamily="34" charset="-122"/>
              <a:ea typeface="思源黑体" panose="020b0500000000000000" pitchFamily="34" charset="-122"/>
            </a:endParaRPr>
          </a:p>
        </p:txBody>
      </p:sp>
      <p:cxnSp>
        <p:nvCxnSpPr>
          <p:cNvPr id="12" name="直接连接符 11"/>
          <p:cNvCxnSpPr/>
          <p:nvPr userDrawn="1">
            <p:custDataLst>
              <p:tags r:id="rId6"/>
            </p:custDataLst>
          </p:nvPr>
        </p:nvCxnSpPr>
        <p:spPr>
          <a:xfrm>
            <a:off x="867547" y="552610"/>
            <a:ext cx="11275695" cy="0"/>
          </a:xfrm>
          <a:prstGeom prst="line">
            <a:avLst/>
          </a:prstGeom>
          <a:ln>
            <a:solidFill>
              <a:srgbClr val="B82E24"/>
            </a:solidFill>
            <a:prstDash val="solid"/>
            <a:headEnd type="oval"/>
          </a:ln>
        </p:spPr>
        <p:style>
          <a:lnRef idx="1">
            <a:schemeClr val="accent1"/>
          </a:lnRef>
          <a:fillRef idx="0">
            <a:schemeClr val="accent1"/>
          </a:fillRef>
          <a:effectRef idx="0">
            <a:schemeClr val="accent1"/>
          </a:effectRef>
          <a:fontRef idx="minor">
            <a:schemeClr val="tx1"/>
          </a:fontRef>
        </p:style>
      </p:cxnSp>
      <p:pic>
        <p:nvPicPr>
          <p:cNvPr id="14" name="图片 13"/>
          <p:cNvPicPr>
            <a:picLocks noChangeAspect="1"/>
          </p:cNvPicPr>
          <p:nvPr userDrawn="1">
            <p:custDataLst>
              <p:tags r:id="rId8"/>
            </p:custDataLst>
          </p:nvPr>
        </p:nvPicPr>
        <p:blipFill>
          <a:blip r:embed="rId7">
            <a:extLst>
              <a:ext uri="{28A0092B-C50C-407E-A947-70E740481C1C}">
                <a14:useLocalDpi xmlns:a14="http://schemas.microsoft.com/office/drawing/2010/main" val="0"/>
              </a:ext>
            </a:extLst>
          </a:blip>
          <a:stretch>
            <a:fillRect/>
          </a:stretch>
        </p:blipFill>
        <p:spPr>
          <a:xfrm>
            <a:off x="-255089" y="-137759"/>
            <a:ext cx="1776289" cy="1011708"/>
          </a:xfrm>
          <a:prstGeom prst="rect">
            <a:avLst/>
          </a:prstGeom>
        </p:spPr>
      </p:pic>
      <p:sp>
        <p:nvSpPr>
          <p:cNvPr id="16" name="矩形 15"/>
          <p:cNvSpPr/>
          <p:nvPr userDrawn="1">
            <p:custDataLst>
              <p:tags r:id="rId9"/>
            </p:custDataLst>
          </p:nvPr>
        </p:nvSpPr>
        <p:spPr>
          <a:xfrm>
            <a:off x="5908244" y="111790"/>
            <a:ext cx="7885991" cy="521970"/>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0" i="0" u="none" strike="noStrike" kern="1200" cap="none" spc="0" normalizeH="0" baseline="0" noProof="0">
                <a:ln>
                  <a:noFill/>
                </a:ln>
                <a:solidFill>
                  <a:srgbClr val="E7E6E6">
                    <a:lumMod val="10000"/>
                  </a:srgbClr>
                </a:solidFill>
                <a:effectLst/>
                <a:uLnTx/>
                <a:uFillTx/>
                <a:latin typeface="思源黑体" panose="020b0500000000000000" pitchFamily="34" charset="-122"/>
                <a:ea typeface="思源黑体" panose="020b0500000000000000" pitchFamily="34" charset="-122"/>
                <a:cs typeface="+mn-ea"/>
                <a:sym typeface="+mn-lt"/>
              </a:rPr>
              <a:t>第二部分   </a:t>
            </a:r>
            <a:r>
              <a:rPr kumimoji="0" lang="en-US" altLang="zh-CN" sz="2800" b="0" i="0" u="none" strike="noStrike" kern="1200" cap="none" spc="0" normalizeH="0" baseline="0" noProof="0">
                <a:ln>
                  <a:noFill/>
                </a:ln>
                <a:solidFill>
                  <a:srgbClr val="C00000"/>
                </a:solidFill>
                <a:effectLst/>
                <a:uLnTx/>
                <a:uFillTx/>
                <a:latin typeface="思源黑体" panose="020b0500000000000000" pitchFamily="34" charset="-122"/>
                <a:ea typeface="思源黑体" panose="020b0500000000000000" pitchFamily="34" charset="-122"/>
                <a:cs typeface="+mn-ea"/>
                <a:sym typeface="+mn-lt"/>
              </a:rPr>
              <a:t> </a:t>
            </a:r>
            <a:r>
              <a:rPr kumimoji="0" lang="zh-CN" sz="2800" b="0" i="0" u="none" strike="noStrike" kern="1200" cap="none" spc="0" normalizeH="0" baseline="0" noProof="0">
                <a:ln>
                  <a:noFill/>
                </a:ln>
                <a:solidFill>
                  <a:srgbClr val="C00000"/>
                </a:solidFill>
                <a:effectLst/>
                <a:uLnTx/>
                <a:uFillTx/>
                <a:latin typeface="思源黑体" panose="020b0500000000000000" pitchFamily="34" charset="-122"/>
                <a:ea typeface="思源黑体" panose="020b0500000000000000" pitchFamily="34" charset="-122"/>
                <a:cs typeface="+mn-ea"/>
                <a:sym typeface="+mn-lt"/>
              </a:rPr>
              <a:t>新型的民主</a:t>
            </a:r>
            <a:endParaRPr kumimoji="0" lang="zh-CN" sz="2800" b="0" i="0" u="none" strike="noStrike" kern="1200" cap="none" spc="0" normalizeH="0" baseline="0" noProof="0">
              <a:ln>
                <a:noFill/>
              </a:ln>
              <a:solidFill>
                <a:srgbClr val="C00000"/>
              </a:solidFill>
              <a:effectLst/>
              <a:uLnTx/>
              <a:uFillTx/>
              <a:latin typeface="思源黑体" panose="020b0500000000000000" pitchFamily="34" charset="-122"/>
              <a:ea typeface="思源黑体" panose="020b0500000000000000" pitchFamily="34" charset="-122"/>
              <a:cs typeface="+mn-ea"/>
              <a:sym typeface="+mn-lt"/>
            </a:endParaRPr>
          </a:p>
        </p:txBody>
      </p:sp>
      <p:pic>
        <p:nvPicPr>
          <p:cNvPr id="20" name="图片 19"/>
          <p:cNvPicPr>
            <a:picLocks noChangeAspect="1"/>
          </p:cNvPicPr>
          <p:nvPr userDrawn="1">
            <p:custDataLst>
              <p:tags r:id="rId11"/>
            </p:custDataLst>
          </p:nvPr>
        </p:nvPicPr>
        <p:blipFill>
          <a:blip r:embed="rId10"/>
          <a:stretch>
            <a:fillRect/>
          </a:stretch>
        </p:blipFill>
        <p:spPr>
          <a:xfrm>
            <a:off x="136525" y="724535"/>
            <a:ext cx="11918950" cy="603186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advTm="3000">
    <p:randomBar dir="vert"/>
  </p:transition>
  <p:timing/>
</p:sldLayout>
</file>

<file path=ppt/slideLayouts/slideLayout2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页">
    <p:bg>
      <p:bgPr>
        <a:solidFill>
          <a:srgbClr val="FFFFF5"/>
        </a:solidFill>
        <a:effectLst/>
      </p:bgPr>
    </p:bg>
    <p:spTree>
      <p:nvGrpSpPr>
        <p:cNvPr id="1" name=""/>
        <p:cNvGrpSpPr/>
        <p:nvPr>
          <p:custDataLst>
            <p:tags r:id="rId1"/>
          </p:custDataLst>
        </p:nvPr>
      </p:nvGrpSpPr>
      <p:grpSpPr>
        <a:xfrm>
          <a:off x="0" y="0"/>
          <a:ext cx="0" cy="0"/>
        </a:xfrm>
      </p:grpSpPr>
    </p:spTree>
  </p:cSld>
  <p:clrMapOvr>
    <a:masterClrMapping/>
  </p:clrMapOvr>
  <p:transition>
    <p:fade/>
  </p:transition>
  <p:timing/>
</p:sldLayout>
</file>

<file path=ppt/slideLayouts/slideLayout2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bg>
      <p:bgPr>
        <a:solidFill>
          <a:schemeClr val="bg2"/>
        </a:solidFill>
        <a:effectLst/>
      </p:bgPr>
    </p:bg>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和内容">
    <p:spTree>
      <p:nvGrpSpPr>
        <p:cNvPr id="1" name=""/>
        <p:cNvGrpSpPr/>
        <p:nvPr>
          <p:custDataLst>
            <p:tags r:id="rId1"/>
          </p:custDataLst>
        </p:nvPr>
      </p:nvGrpSpPr>
      <p:grpSpPr>
        <a:xfrm>
          <a:off x="0" y="0"/>
          <a:ext cx="0" cy="0"/>
        </a:xfrm>
      </p:grpSpPr>
    </p:spTree>
  </p:cSld>
  <p:clrMapOvr>
    <a:masterClrMapping/>
  </p:clrMapOvr>
  <p:transition>
    <p:fade/>
  </p:transition>
  <p:timing/>
</p:sldLayout>
</file>

<file path=ppt/slideLayouts/slideLayout2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bg>
      <p:bgPr>
        <a:solidFill>
          <a:schemeClr val="bg2"/>
        </a:solidFill>
        <a:effectLst/>
      </p:bgPr>
    </p:bg>
    <p:spTree>
      <p:nvGrpSpPr>
        <p:cNvPr id="1" name=""/>
        <p:cNvGrpSpPr/>
        <p:nvPr>
          <p:custDataLst>
            <p:tags r:id="rId1"/>
          </p:custDataLst>
        </p:nvPr>
      </p:nvGrpSpPr>
      <p:grpSpPr>
        <a:xfrm>
          <a:off x="0" y="0"/>
          <a:ext cx="0" cy="0"/>
        </a:xfrm>
      </p:grpSpPr>
      <p:pic>
        <p:nvPicPr>
          <p:cNvPr id="11267" name="图片 5" descr="党政风素材 (5)"/>
          <p:cNvPicPr>
            <a:picLocks noChangeAspect="1"/>
          </p:cNvPicPr>
          <p:nvPr>
            <p:custDataLst>
              <p:tags r:id="rId3"/>
            </p:custDataLst>
          </p:nvPr>
        </p:nvPicPr>
        <p:blipFill>
          <a:blip r:embed="rId2">
            <a:grayscl/>
          </a:blip>
          <a:stretch>
            <a:fillRect/>
          </a:stretch>
        </p:blipFill>
        <p:spPr>
          <a:xfrm>
            <a:off x="9355138" y="0"/>
            <a:ext cx="2828925" cy="2424113"/>
          </a:xfrm>
          <a:prstGeom prst="rect">
            <a:avLst/>
          </a:prstGeom>
          <a:noFill/>
          <a:ln w="9525">
            <a:noFill/>
          </a:ln>
        </p:spPr>
      </p:pic>
      <p:sp>
        <p:nvSpPr>
          <p:cNvPr id="7" name="内容占位符 6"/>
          <p:cNvSpPr>
            <a:spLocks noGrp="1"/>
          </p:cNvSpPr>
          <p:nvPr>
            <p:ph sz="quarter" idx="13"/>
            <p:custDataLst>
              <p:tags r:id="rId4"/>
            </p:custDataLst>
          </p:nvPr>
        </p:nvSpPr>
        <p:spPr>
          <a:xfrm>
            <a:off x="669930" y="952508"/>
            <a:ext cx="10852237" cy="5388907"/>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5"/>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t/>
            </a:fld>
            <a:endParaRPr lang="zh-CN" altLang="en-US" strike="noStrike" noProof="1"/>
          </a:p>
        </p:txBody>
      </p:sp>
      <p:sp>
        <p:nvSpPr>
          <p:cNvPr id="4" name="页脚占位符 3"/>
          <p:cNvSpPr>
            <a:spLocks noGrp="1"/>
          </p:cNvSpPr>
          <p:nvPr>
            <p:ph type="ftr" sz="quarter" idx="11"/>
            <p:custDataLst>
              <p:tags r:id="rId6"/>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t>0</a:t>
            </a:fld>
            <a:endParaRPr lang="zh-CN" altLang="en-US" strike="noStrike" noProof="1"/>
          </a:p>
        </p:txBody>
      </p:sp>
    </p:spTree>
  </p:cSld>
  <p:clrMapOvr>
    <a:masterClrMapping/>
  </p:clrMapOvr>
  <p:transition>
    <p:fade/>
  </p:transition>
  <p:timing/>
</p:sldLayout>
</file>

<file path=ppt/slideLayouts/slideLayout2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38200" y="1825625"/>
            <a:ext cx="10515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2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bg>
      <p:bgPr>
        <a:solidFill>
          <a:schemeClr val="bg2"/>
        </a:solidFill>
        <a:effectLst/>
      </p:bgPr>
    </p:bg>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2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1_自定义版式">
    <p:spTree>
      <p:nvGrpSpPr>
        <p:cNvPr id="1" name=""/>
        <p:cNvGrpSpPr/>
        <p:nvPr>
          <p:custDataLst>
            <p:tags r:id="rId1"/>
          </p:custDataLst>
        </p:nvPr>
      </p:nvGrpSpPr>
      <p:grpSpPr>
        <a:xfrm>
          <a:off x="0" y="0"/>
          <a:ext cx="0" cy="0"/>
        </a:xfrm>
      </p:grpSpPr>
    </p:spTree>
  </p:cSld>
  <p:clrMapOvr>
    <a:masterClrMapping/>
  </p:clrMapOvr>
  <p:transition spd="slow"/>
  <p:timing/>
</p:sldLayout>
</file>

<file path=ppt/slideLayouts/slideLayout2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bg>
      <p:bgPr>
        <a:solidFill>
          <a:schemeClr val="bg2"/>
        </a:solidFill>
        <a:effectLst/>
      </p:bgPr>
    </p:bg>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节标题">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页">
    <p:bg>
      <p:bgPr>
        <a:solidFill>
          <a:srgbClr val="FFFFF5"/>
        </a:solidFill>
        <a:effectLst/>
      </p:bgPr>
    </p:bg>
    <p:spTree>
      <p:nvGrpSpPr>
        <p:cNvPr id="1" name=""/>
        <p:cNvGrpSpPr/>
        <p:nvPr>
          <p:custDataLst>
            <p:tags r:id="rId1"/>
          </p:custDataLst>
        </p:nvPr>
      </p:nvGrpSpPr>
      <p:grpSpPr>
        <a:xfrm>
          <a:off x="0" y="0"/>
          <a:ext cx="0" cy="0"/>
        </a:xfrm>
      </p:grpSpPr>
    </p:spTree>
  </p:cSld>
  <p:clrMapOvr>
    <a:masterClrMapping/>
  </p:clrMapOvr>
  <p:transition>
    <p:fade/>
  </p:transition>
  <p:timing/>
</p:sldLayout>
</file>

<file path=ppt/slideLayouts/slideLayout3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Tree>
  </p:cSld>
  <p:clrMapOvr>
    <a:masterClrMapping/>
  </p:clrMapOvr>
  <p:transition>
    <p:fade/>
  </p:transition>
  <p:timing/>
</p:sldLayout>
</file>

<file path=ppt/slideLayouts/slideLayout3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2" name="标题 1"/>
          <p:cNvSpPr>
            <a:spLocks noGrp="1"/>
          </p:cNvSpPr>
          <p:nvPr>
            <p:ph type="title"/>
            <p:custDataLst>
              <p:tags r:id="rId2"/>
            </p:custDataLst>
          </p:nvPr>
        </p:nvSpPr>
        <p:spPr>
          <a:xfrm>
            <a:off x="838200" y="365125"/>
            <a:ext cx="10515600" cy="1325563"/>
          </a:xfrm>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838200" y="1825625"/>
            <a:ext cx="10515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a:xfrm>
            <a:off x="838200" y="6356350"/>
            <a:ext cx="2743200" cy="365125"/>
          </a:xfrm>
        </p:spPr>
        <p:txBody>
          <a:bodyPr/>
          <a:lstStyle/>
          <a:p>
            <a:fld id="{D997B5FA-0921-464F-AAE1-844C04324D75}"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600" y="6356350"/>
            <a:ext cx="2743200" cy="365125"/>
          </a:xfrm>
        </p:spPr>
        <p:txBody>
          <a:bodyPr/>
          <a:lstStyle/>
          <a:p>
            <a:fld id="{565CE74E-AB26-4998-AD42-012C4C1AD076}" type="slidenum">
              <a:rPr lang="zh-CN" altLang="en-US" smtClean="0"/>
              <a:t/>
            </a:fld>
            <a:endParaRPr lang="zh-CN" altLang="en-US"/>
          </a:p>
        </p:txBody>
      </p:sp>
    </p:spTree>
  </p:cSld>
  <p:clrMapOvr>
    <a:masterClrMapping/>
  </p:clrMapOvr>
  <p:transition/>
  <p:timing/>
</p:sldLayout>
</file>

<file path=ppt/slideLayouts/slideLayout3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页">
    <p:bg>
      <p:bgPr>
        <a:solidFill>
          <a:srgbClr val="FFFFF5"/>
        </a:solidFill>
        <a:effectLst/>
      </p:bgPr>
    </p:bg>
    <p:spTree>
      <p:nvGrpSpPr>
        <p:cNvPr id="1" name=""/>
        <p:cNvGrpSpPr/>
        <p:nvPr>
          <p:custDataLst>
            <p:tags r:id="rId1"/>
          </p:custDataLst>
        </p:nvPr>
      </p:nvGrpSpPr>
      <p:grpSpPr>
        <a:xfrm>
          <a:off x="0" y="0"/>
          <a:ext cx="0" cy="0"/>
        </a:xfrm>
      </p:grpSpPr>
    </p:spTree>
  </p:cSld>
  <p:clrMapOvr>
    <a:masterClrMapping/>
  </p:clrMapOvr>
  <p:transition>
    <p:fade/>
  </p:transition>
  <p:timing/>
</p:sldLayout>
</file>

<file path=ppt/slideLayouts/slideLayout3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bg>
      <p:bgPr>
        <a:solidFill>
          <a:schemeClr val="bg2"/>
        </a:solidFill>
        <a:effectLst/>
      </p:bgPr>
    </p:bg>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3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cSld name="标题和内容">
    <p:bg>
      <p:bgPr>
        <a:solidFill>
          <a:schemeClr val="bg2"/>
        </a:solidFill>
        <a:effectLst/>
      </p:bgPr>
    </p:bg>
    <p:spTree>
      <p:nvGrpSpPr>
        <p:cNvPr id="1" name=""/>
        <p:cNvGrpSpPr/>
        <p:nvPr>
          <p:custDataLst>
            <p:tags r:id="rId1"/>
          </p:custDataLst>
        </p:nvPr>
      </p:nvGrpSpPr>
      <p:grpSpPr/>
      <p:grpSp>
        <p:nvGrpSpPr>
          <p:cNvPr id="6147" name="组合 16"/>
          <p:cNvGrpSpPr/>
          <p:nvPr>
            <p:custDataLst>
              <p:tags r:id="rId2"/>
            </p:custDataLst>
          </p:nvPr>
        </p:nvGrpSpPr>
        <p:grpSpPr>
          <a:xfrm>
            <a:off x="0" y="-3175"/>
            <a:ext cx="12192000" cy="6861175"/>
            <a:chOff x="0" y="-3175"/>
            <a:chExt cx="12192000" cy="6861175"/>
          </a:xfrm>
        </p:grpSpPr>
        <p:sp>
          <p:nvSpPr>
            <p:cNvPr id="6148" name="Freeform 10"/>
            <p:cNvSpPr/>
            <p:nvPr>
              <p:custDataLst>
                <p:tags r:id="rId3"/>
              </p:custDataLst>
            </p:nvPr>
          </p:nvSpPr>
          <p:spPr>
            <a:xfrm rot="10800000">
              <a:off x="0" y="5481106"/>
              <a:ext cx="1193800" cy="1376894"/>
            </a:xfrm>
            <a:custGeom>
              <a:cxnLst>
                <a:cxn ang="0">
                  <a:pos x="1193800" y="0"/>
                </a:cxn>
                <a:cxn ang="0">
                  <a:pos x="668400" y="0"/>
                </a:cxn>
                <a:cxn ang="0">
                  <a:pos x="197902" y="467251"/>
                </a:cxn>
                <a:cxn ang="0">
                  <a:pos x="197902" y="1179284"/>
                </a:cxn>
                <a:cxn ang="0">
                  <a:pos x="914182" y="1179284"/>
                </a:cxn>
                <a:cxn ang="0">
                  <a:pos x="1193800" y="901355"/>
                </a:cxn>
                <a:cxn ang="0">
                  <a:pos x="1193800" y="0"/>
                </a:cxn>
              </a:cxnLst>
              <a:rect l="l" t="t" r="r" b="b"/>
              <a:pathLst>
                <a:path w="1870" h="2160">
                  <a:moveTo>
                    <a:pt x="1870" y="0"/>
                  </a:moveTo>
                  <a:cubicBezTo>
                    <a:pt x="1047" y="0"/>
                    <a:pt x="1047" y="0"/>
                    <a:pt x="1047" y="0"/>
                  </a:cubicBezTo>
                  <a:cubicBezTo>
                    <a:pt x="310" y="733"/>
                    <a:pt x="310" y="733"/>
                    <a:pt x="310" y="733"/>
                  </a:cubicBezTo>
                  <a:cubicBezTo>
                    <a:pt x="0" y="1042"/>
                    <a:pt x="0" y="1542"/>
                    <a:pt x="310" y="1850"/>
                  </a:cubicBezTo>
                  <a:cubicBezTo>
                    <a:pt x="619" y="2160"/>
                    <a:pt x="1122" y="2160"/>
                    <a:pt x="1432" y="1850"/>
                  </a:cubicBezTo>
                  <a:cubicBezTo>
                    <a:pt x="1870" y="1414"/>
                    <a:pt x="1870" y="1414"/>
                    <a:pt x="1870" y="1414"/>
                  </a:cubicBezTo>
                  <a:cubicBezTo>
                    <a:pt x="1870" y="0"/>
                    <a:pt x="1870" y="0"/>
                    <a:pt x="1870" y="0"/>
                  </a:cubicBezTo>
                  <a:close/>
                </a:path>
              </a:pathLst>
            </a:custGeom>
            <a:solidFill>
              <a:schemeClr val="tx2"/>
            </a:solidFill>
            <a:ln>
              <a:no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sp>
          <p:nvSpPr>
            <p:cNvPr id="6149" name="Freeform 10"/>
            <p:cNvSpPr/>
            <p:nvPr>
              <p:custDataLst>
                <p:tags r:id="rId4"/>
              </p:custDataLst>
            </p:nvPr>
          </p:nvSpPr>
          <p:spPr>
            <a:xfrm>
              <a:off x="10998200" y="-3175"/>
              <a:ext cx="1193800" cy="1376894"/>
            </a:xfrm>
            <a:custGeom>
              <a:cxnLst>
                <a:cxn ang="0">
                  <a:pos x="1193800" y="0"/>
                </a:cxn>
                <a:cxn ang="0">
                  <a:pos x="668400" y="0"/>
                </a:cxn>
                <a:cxn ang="0">
                  <a:pos x="197902" y="467251"/>
                </a:cxn>
                <a:cxn ang="0">
                  <a:pos x="197902" y="1179284"/>
                </a:cxn>
                <a:cxn ang="0">
                  <a:pos x="914182" y="1179284"/>
                </a:cxn>
                <a:cxn ang="0">
                  <a:pos x="1193800" y="901355"/>
                </a:cxn>
                <a:cxn ang="0">
                  <a:pos x="1193800" y="0"/>
                </a:cxn>
              </a:cxnLst>
              <a:rect l="l" t="t" r="r" b="b"/>
              <a:pathLst>
                <a:path w="1870" h="2160">
                  <a:moveTo>
                    <a:pt x="1870" y="0"/>
                  </a:moveTo>
                  <a:cubicBezTo>
                    <a:pt x="1047" y="0"/>
                    <a:pt x="1047" y="0"/>
                    <a:pt x="1047" y="0"/>
                  </a:cubicBezTo>
                  <a:cubicBezTo>
                    <a:pt x="310" y="733"/>
                    <a:pt x="310" y="733"/>
                    <a:pt x="310" y="733"/>
                  </a:cubicBezTo>
                  <a:cubicBezTo>
                    <a:pt x="0" y="1042"/>
                    <a:pt x="0" y="1542"/>
                    <a:pt x="310" y="1850"/>
                  </a:cubicBezTo>
                  <a:cubicBezTo>
                    <a:pt x="619" y="2160"/>
                    <a:pt x="1122" y="2160"/>
                    <a:pt x="1432" y="1850"/>
                  </a:cubicBezTo>
                  <a:cubicBezTo>
                    <a:pt x="1870" y="1414"/>
                    <a:pt x="1870" y="1414"/>
                    <a:pt x="1870" y="1414"/>
                  </a:cubicBezTo>
                  <a:cubicBezTo>
                    <a:pt x="1870" y="0"/>
                    <a:pt x="1870" y="0"/>
                    <a:pt x="1870" y="0"/>
                  </a:cubicBezTo>
                  <a:close/>
                </a:path>
              </a:pathLst>
            </a:custGeom>
            <a:solidFill>
              <a:schemeClr val="accent1"/>
            </a:solidFill>
            <a:ln>
              <a:no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endParaRPr lang="zh-CN" altLang="en-US"/>
            </a:p>
          </p:txBody>
        </p:sp>
      </p:grpSp>
      <p:sp>
        <p:nvSpPr>
          <p:cNvPr id="2" name="标题 1"/>
          <p:cNvSpPr>
            <a:spLocks noGrp="1"/>
          </p:cNvSpPr>
          <p:nvPr>
            <p:ph type="title"/>
            <p:custDataLst>
              <p:tags r:id="rId5"/>
            </p:custDataLst>
          </p:nvPr>
        </p:nvSpPr>
        <p:spPr>
          <a:xfrm>
            <a:off x="669883" y="399731"/>
            <a:ext cx="10852237" cy="485467"/>
          </a:xfrm>
        </p:spPr>
        <p:txBody>
          <a:bodyPr vert="horz" lIns="90000" tIns="46800" rIns="90000" bIns="46800" rtlCol="0" anchor="t" anchorCtr="0">
            <a:normAutofit/>
          </a:bodyPr>
          <a:lstStyle>
            <a:lvl1pPr marL="0" marR="0" algn="l" defTabSz="914400" rtl="0" eaLnBrk="1" fontAlgn="auto" latinLnBrk="0" hangingPunct="1">
              <a:lnSpc>
                <a:spcPct val="100000"/>
              </a:lnSpc>
              <a:buNone/>
              <a:defRPr kumimoji="0" lang="zh-CN" altLang="en-US" sz="1800" b="1" i="0" u="none" strike="noStrike" kern="1200" cap="none" spc="20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fontAlgn="auto"/>
            <a:r>
              <a:rPr strike="noStrike" noProof="1">
                <a:sym typeface="+mn-ea"/>
              </a:rPr>
              <a:t>单击此处编辑母版标题样式</a:t>
            </a:r>
            <a:endParaRPr strike="noStrike" noProof="1">
              <a:sym typeface="+mn-ea"/>
            </a:endParaRPr>
          </a:p>
        </p:txBody>
      </p:sp>
      <p:sp>
        <p:nvSpPr>
          <p:cNvPr id="3" name="内容占位符 2"/>
          <p:cNvSpPr>
            <a:spLocks noGrp="1"/>
          </p:cNvSpPr>
          <p:nvPr>
            <p:ph idx="1"/>
            <p:custDataLst>
              <p:tags r:id="rId6"/>
            </p:custDataLst>
          </p:nvPr>
        </p:nvSpPr>
        <p:spPr>
          <a:xfrm>
            <a:off x="669883" y="952508"/>
            <a:ext cx="10852237" cy="5388907"/>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200" b="0" i="0" u="none" strike="noStrike" kern="1200" cap="none" spc="150" normalizeH="0" baseline="0" noProof="1">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fontAlgn="auto"/>
            <a:r>
              <a:rPr strike="noStrike" noProof="1">
                <a:sym typeface="+mn-ea"/>
              </a:rPr>
              <a:t>单击此处编辑母版文本样式</a:t>
            </a:r>
            <a:endParaRPr strike="noStrike" noProof="1">
              <a:sym typeface="+mn-ea"/>
            </a:endParaRPr>
          </a:p>
          <a:p>
            <a:pPr lvl="1" fontAlgn="auto"/>
            <a:r>
              <a:rPr strike="noStrike" noProof="1">
                <a:sym typeface="+mn-ea"/>
              </a:rPr>
              <a:t>第二级</a:t>
            </a:r>
            <a:endParaRPr strike="noStrike" noProof="1">
              <a:sym typeface="+mn-ea"/>
            </a:endParaRPr>
          </a:p>
          <a:p>
            <a:pPr lvl="2" fontAlgn="auto"/>
            <a:r>
              <a:rPr strike="noStrike" noProof="1">
                <a:sym typeface="+mn-ea"/>
              </a:rPr>
              <a:t>第三级</a:t>
            </a:r>
            <a:endParaRPr strike="noStrike" noProof="1">
              <a:sym typeface="+mn-ea"/>
            </a:endParaRPr>
          </a:p>
          <a:p>
            <a:pPr lvl="3" fontAlgn="auto"/>
            <a:r>
              <a:rPr strike="noStrike" noProof="1">
                <a:sym typeface="+mn-ea"/>
              </a:rPr>
              <a:t>第四级</a:t>
            </a:r>
            <a:endParaRPr strike="noStrike" noProof="1">
              <a:sym typeface="+mn-ea"/>
            </a:endParaRPr>
          </a:p>
          <a:p>
            <a:pPr lvl="4" fontAlgn="auto"/>
            <a:r>
              <a:rPr strike="noStrike" noProof="1">
                <a:sym typeface="+mn-ea"/>
              </a:rPr>
              <a:t>第五级</a:t>
            </a:r>
            <a:endParaRPr strike="noStrike" noProof="1">
              <a:sym typeface="+mn-ea"/>
            </a:endParaRPr>
          </a:p>
        </p:txBody>
      </p:sp>
      <p:sp>
        <p:nvSpPr>
          <p:cNvPr id="6152" name="日期占位符 3"/>
          <p:cNvSpPr>
            <a:spLocks noGrp="1"/>
          </p:cNvSpPr>
          <p:nvPr>
            <p:ph type="dt" sz="half" idx="10"/>
            <p:custDataLst>
              <p:tags r:id="rId7"/>
            </p:custDataLst>
          </p:nvPr>
        </p:nvSpPr>
        <p:spPr>
          <a:xfrm>
            <a:off x="880533" y="6350000"/>
            <a:ext cx="2698751" cy="315913"/>
          </a:xfrm>
          <a:prstGeom prst="rect">
            <a:avLst/>
          </a:prstGeom>
        </p:spPr>
        <p:txBody>
          <a:bodyPr vert="horz" lIns="91440" tIns="45720" rIns="91440" bIns="45720"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微软雅黑" panose="020b0503020204020204" pitchFamily="34" charset="-122"/>
                <a:ea typeface="微软雅黑" panose="020b0503020204020204" pitchFamily="3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fld id="{5808E6A6-7FD5-468A-9DB7-72F4B2112023}" type="datetime1">
              <a:rPr lang="zh-CN" altLang="en-US" sz="900">
                <a:solidFill>
                  <a:srgbClr val="898989"/>
                </a:solidFill>
                <a:latin typeface="微软雅黑" panose="020b0503020204020204" pitchFamily="34" charset="-122"/>
                <a:ea typeface="微软雅黑" panose="020b0503020204020204" pitchFamily="34" charset="-122"/>
              </a:rPr>
              <a:t/>
            </a:fld>
            <a:endParaRPr lang="zh-CN" altLang="en-US" sz="900">
              <a:solidFill>
                <a:srgbClr val="898989"/>
              </a:solidFill>
              <a:latin typeface="微软雅黑" panose="020b0503020204020204" pitchFamily="34" charset="-122"/>
              <a:ea typeface="微软雅黑" panose="020b0503020204020204" pitchFamily="34" charset="-122"/>
            </a:endParaRPr>
          </a:p>
        </p:txBody>
      </p:sp>
      <p:sp>
        <p:nvSpPr>
          <p:cNvPr id="6153" name="页脚占位符 4"/>
          <p:cNvSpPr>
            <a:spLocks noGrp="1"/>
          </p:cNvSpPr>
          <p:nvPr>
            <p:ph type="ftr" sz="quarter" idx="11"/>
            <p:custDataLst>
              <p:tags r:id="rId8"/>
            </p:custDataLst>
          </p:nvPr>
        </p:nvSpPr>
        <p:spPr>
          <a:xfrm>
            <a:off x="4116917" y="6350000"/>
            <a:ext cx="3958167" cy="315913"/>
          </a:xfrm>
          <a:prstGeom prst="rect">
            <a:avLst/>
          </a:prstGeom>
        </p:spPr>
        <p:txBody>
          <a:bodyPr vert="horz" lIns="91440" tIns="45720" rIns="91440" bIns="45720"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微软雅黑" panose="020b0503020204020204" pitchFamily="34" charset="-122"/>
                <a:ea typeface="微软雅黑" panose="020b0503020204020204" pitchFamily="3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ctr"/>
            <a:endParaRPr lang="zh-CN" altLang="en-US" sz="900">
              <a:solidFill>
                <a:srgbClr val="898989"/>
              </a:solidFill>
              <a:latin typeface="微软雅黑" panose="020b0503020204020204" pitchFamily="34" charset="-122"/>
              <a:ea typeface="微软雅黑" panose="020b0503020204020204" pitchFamily="34" charset="-122"/>
            </a:endParaRPr>
          </a:p>
        </p:txBody>
      </p:sp>
      <p:sp>
        <p:nvSpPr>
          <p:cNvPr id="6154" name="灯片编号占位符 5"/>
          <p:cNvSpPr>
            <a:spLocks noGrp="1"/>
          </p:cNvSpPr>
          <p:nvPr>
            <p:ph type="sldNum" sz="quarter" idx="12"/>
            <p:custDataLst>
              <p:tags r:id="rId9"/>
            </p:custDataLst>
          </p:nvPr>
        </p:nvSpPr>
        <p:spPr>
          <a:xfrm>
            <a:off x="8610600" y="6350000"/>
            <a:ext cx="2700867" cy="315913"/>
          </a:xfrm>
          <a:prstGeom prst="rect">
            <a:avLst/>
          </a:prstGeom>
        </p:spPr>
        <p:txBody>
          <a:bodyPr vert="horz" lIns="91440" tIns="45720" rIns="91440" bIns="45720"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微软雅黑" panose="020b0503020204020204" pitchFamily="34" charset="-122"/>
                <a:ea typeface="微软雅黑" panose="020b0503020204020204" pitchFamily="34"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Arial" panose="020b0604020202020204" pitchFamily="34" charset="0"/>
                <a:ea typeface="宋体" panose="02010600030101010101" pitchFamily="2" charset="-122"/>
              </a:defRPr>
            </a:lvl5pPr>
          </a:lstStyle>
          <a:p>
            <a:pPr lvl="0" algn="r"/>
            <a:fld id="{E4678672-FAFF-40D6-ABF6-68BBEDDD1567}" type="slidenum">
              <a:rPr lang="zh-CN" altLang="en-US" sz="900">
                <a:solidFill>
                  <a:srgbClr val="898989"/>
                </a:solidFill>
                <a:latin typeface="微软雅黑" panose="020b0503020204020204" pitchFamily="34" charset="-122"/>
                <a:ea typeface="微软雅黑" panose="020b0503020204020204" pitchFamily="34" charset="-122"/>
              </a:rPr>
              <a:t/>
            </a:fld>
            <a:endParaRPr lang="zh-CN" altLang="en-US" sz="900">
              <a:solidFill>
                <a:srgbClr val="898989"/>
              </a:solidFill>
              <a:latin typeface="微软雅黑" panose="020b0503020204020204" pitchFamily="34" charset="-122"/>
              <a:ea typeface="微软雅黑" panose="020b0503020204020204" pitchFamily="34" charset="-122"/>
            </a:endParaRPr>
          </a:p>
        </p:txBody>
      </p:sp>
    </p:spTree>
  </p:cSld>
  <p:clrMapOvr>
    <a:masterClrMapping/>
  </p:clrMapOvr>
  <p:transition/>
  <p:timing/>
</p:sldLayout>
</file>

<file path=ppt/slideLayouts/slideLayout3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sp>
        <p:nvSpPr>
          <p:cNvPr id="2" name="标题 1"/>
          <p:cNvSpPr>
            <a:spLocks noGrp="1"/>
          </p:cNvSpPr>
          <p:nvPr>
            <p:ph type="ctrTitle"/>
            <p:custDataLst>
              <p:tags r:id="rId2"/>
            </p:custDataLst>
          </p:nvPr>
        </p:nvSpPr>
        <p:spPr>
          <a:xfrm>
            <a:off x="914400" y="2130425"/>
            <a:ext cx="10363200" cy="1470025"/>
          </a:xfr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609600" y="6356351"/>
            <a:ext cx="2844800" cy="365125"/>
          </a:xfrm>
        </p:spPr>
        <p:txBody>
          <a:bodyPr/>
          <a:lstStyle/>
          <a:p>
            <a:fld id="{42AB9F04-B251-415E-AAE6-FA2E5DE1F20D}" type="datetimeFigureOut">
              <a:rPr lang="zh-CN" altLang="en-US" smtClean="0"/>
              <a:t/>
            </a:fld>
            <a:endParaRPr lang="zh-CN" altLang="en-US"/>
          </a:p>
        </p:txBody>
      </p:sp>
      <p:sp>
        <p:nvSpPr>
          <p:cNvPr id="5" name="页脚占位符 4"/>
          <p:cNvSpPr>
            <a:spLocks noGrp="1"/>
          </p:cNvSpPr>
          <p:nvPr>
            <p:ph type="ftr" sz="quarter" idx="11"/>
            <p:custDataLst>
              <p:tags r:id="rId5"/>
            </p:custDataLst>
          </p:nvPr>
        </p:nvSpPr>
        <p:spPr>
          <a:xfrm>
            <a:off x="4165600" y="6356351"/>
            <a:ext cx="38608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351"/>
            <a:ext cx="2844800" cy="365125"/>
          </a:xfrm>
        </p:spPr>
        <p:txBody>
          <a:bodyPr/>
          <a:lstStyle/>
          <a:p>
            <a:fld id="{D243D47C-A663-4E48-8C72-BA1D6509F2FF}" type="slidenum">
              <a:rPr lang="zh-CN" altLang="en-US" smtClean="0"/>
              <a:t/>
            </a:fld>
            <a:endParaRPr lang="zh-CN" altLang="en-US"/>
          </a:p>
        </p:txBody>
      </p:sp>
    </p:spTree>
  </p:cSld>
  <p:clrMapOvr>
    <a:masterClrMapping/>
  </p:clrMapOvr>
  <p:transition/>
  <p:timing/>
</p:sldLayout>
</file>

<file path=ppt/slideLayouts/slideLayout3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bg>
      <p:bgPr>
        <a:solidFill>
          <a:schemeClr val="bg2"/>
        </a:solidFill>
        <a:effectLst/>
      </p:bgPr>
    </p:bg>
    <p:spTree>
      <p:nvGrpSpPr>
        <p:cNvPr id="1" name=""/>
        <p:cNvGrpSpPr/>
        <p:nvPr>
          <p:custDataLst>
            <p:tags r:id="rId1"/>
          </p:custDataLst>
        </p:nvPr>
      </p:nvGrpSpPr>
      <p:grpSpPr>
        <a:xfrm>
          <a:off x="0" y="0"/>
          <a:ext cx="0" cy="0"/>
        </a:xfrm>
      </p:grpSpPr>
      <p:pic>
        <p:nvPicPr>
          <p:cNvPr id="11267" name="图片 5" descr="党政风素材 (5)"/>
          <p:cNvPicPr>
            <a:picLocks noChangeAspect="1"/>
          </p:cNvPicPr>
          <p:nvPr>
            <p:custDataLst>
              <p:tags r:id="rId3"/>
            </p:custDataLst>
          </p:nvPr>
        </p:nvPicPr>
        <p:blipFill>
          <a:blip r:embed="rId2">
            <a:grayscl/>
          </a:blip>
          <a:stretch>
            <a:fillRect/>
          </a:stretch>
        </p:blipFill>
        <p:spPr>
          <a:xfrm>
            <a:off x="9355138" y="0"/>
            <a:ext cx="2828925" cy="2424113"/>
          </a:xfrm>
          <a:prstGeom prst="rect">
            <a:avLst/>
          </a:prstGeom>
          <a:noFill/>
          <a:ln w="9525">
            <a:noFill/>
          </a:ln>
        </p:spPr>
      </p:pic>
      <p:sp>
        <p:nvSpPr>
          <p:cNvPr id="7" name="内容占位符 6"/>
          <p:cNvSpPr>
            <a:spLocks noGrp="1"/>
          </p:cNvSpPr>
          <p:nvPr>
            <p:ph sz="quarter" idx="13"/>
            <p:custDataLst>
              <p:tags r:id="rId4"/>
            </p:custDataLst>
          </p:nvPr>
        </p:nvSpPr>
        <p:spPr>
          <a:xfrm>
            <a:off x="669930" y="952508"/>
            <a:ext cx="10852237" cy="5388907"/>
          </a:xfrm>
        </p:spPr>
        <p:txBody>
          <a:bodyPr/>
          <a:lstStyle/>
          <a:p>
            <a:pPr lvl="0" fontAlgn="auto"/>
            <a:r>
              <a:rPr lang="zh-CN" altLang="en-US" strike="noStrike" noProof="1"/>
              <a:t>单击此处编辑母版文本样式</a:t>
            </a:r>
            <a:endParaRPr lang="zh-CN" altLang="en-US" strike="noStrike" noProof="1"/>
          </a:p>
          <a:p>
            <a:pPr lvl="1" fontAlgn="auto"/>
            <a:r>
              <a:rPr lang="zh-CN" altLang="en-US" strike="noStrike" noProof="1"/>
              <a:t>第二级</a:t>
            </a:r>
            <a:endParaRPr lang="zh-CN" altLang="en-US" strike="noStrike" noProof="1"/>
          </a:p>
          <a:p>
            <a:pPr lvl="2" fontAlgn="auto"/>
            <a:r>
              <a:rPr lang="zh-CN" altLang="en-US" strike="noStrike" noProof="1"/>
              <a:t>第三级</a:t>
            </a:r>
            <a:endParaRPr lang="zh-CN" altLang="en-US" strike="noStrike" noProof="1"/>
          </a:p>
          <a:p>
            <a:pPr lvl="3" fontAlgn="auto"/>
            <a:r>
              <a:rPr lang="zh-CN" altLang="en-US" strike="noStrike" noProof="1"/>
              <a:t>第四级</a:t>
            </a:r>
            <a:endParaRPr lang="zh-CN" altLang="en-US" strike="noStrike" noProof="1"/>
          </a:p>
          <a:p>
            <a:pPr lvl="4" fontAlgn="auto"/>
            <a:r>
              <a:rPr lang="zh-CN" altLang="en-US" strike="noStrike" noProof="1"/>
              <a:t>第五级</a:t>
            </a:r>
            <a:endParaRPr lang="zh-CN" altLang="en-US" strike="noStrike" noProof="1"/>
          </a:p>
        </p:txBody>
      </p:sp>
      <p:sp>
        <p:nvSpPr>
          <p:cNvPr id="3" name="日期占位符 2"/>
          <p:cNvSpPr>
            <a:spLocks noGrp="1"/>
          </p:cNvSpPr>
          <p:nvPr>
            <p:ph type="dt" sz="half" idx="10"/>
            <p:custDataLst>
              <p:tags r:id="rId5"/>
            </p:custDataLst>
          </p:nvPr>
        </p:nvSpPr>
        <p:spPr>
          <a:xfrm>
            <a:off x="879475" y="6350000"/>
            <a:ext cx="2700338" cy="315913"/>
          </a:xfrm>
          <a:prstGeom prst="rect">
            <a:avLst/>
          </a:prstGeom>
        </p:spPr>
        <p:txBody>
          <a:bodyPr vert="horz" lIns="91440" tIns="45720" rIns="91440" bIns="45720" rtlCol="0" anchor="ctr">
            <a:normAutofit/>
          </a:bodyPr>
          <a:lstStyle/>
          <a:p>
            <a:pPr fontAlgn="base"/>
            <a:fld id="{760FBDFE-C587-4B4C-A407-44438C67B59E}" type="datetimeFigureOut">
              <a:rPr lang="zh-CN" altLang="en-US" strike="noStrike" noProof="1" smtClean="0">
                <a:latin typeface="Arial" panose="020b0604020202020204" pitchFamily="34" charset="0"/>
                <a:ea typeface="宋体" panose="02010600030101010101" pitchFamily="2" charset="-122"/>
                <a:cs typeface="+mn-cs"/>
              </a:rPr>
              <a:t/>
            </a:fld>
            <a:endParaRPr lang="zh-CN" altLang="en-US" strike="noStrike" noProof="1"/>
          </a:p>
        </p:txBody>
      </p:sp>
      <p:sp>
        <p:nvSpPr>
          <p:cNvPr id="4" name="页脚占位符 3"/>
          <p:cNvSpPr>
            <a:spLocks noGrp="1"/>
          </p:cNvSpPr>
          <p:nvPr>
            <p:ph type="ftr" sz="quarter" idx="11"/>
            <p:custDataLst>
              <p:tags r:id="rId6"/>
            </p:custDataLst>
          </p:nvPr>
        </p:nvSpPr>
        <p:spPr>
          <a:xfrm>
            <a:off x="4116388" y="6350000"/>
            <a:ext cx="3959225" cy="315913"/>
          </a:xfrm>
          <a:prstGeom prst="rect">
            <a:avLst/>
          </a:prstGeom>
        </p:spPr>
        <p:txBody>
          <a:bodyPr vert="horz" lIns="91440" tIns="45720" rIns="91440" bIns="45720" rtlCol="0" anchor="ctr">
            <a:normAutofit/>
          </a:bodyPr>
          <a:lstStyle/>
          <a:p>
            <a:pPr fontAlgn="base"/>
            <a:endParaRPr lang="zh-CN" altLang="en-US" strike="noStrike" noProof="1"/>
          </a:p>
        </p:txBody>
      </p:sp>
      <p:sp>
        <p:nvSpPr>
          <p:cNvPr id="5" name="灯片编号占位符 4"/>
          <p:cNvSpPr>
            <a:spLocks noGrp="1"/>
          </p:cNvSpPr>
          <p:nvPr>
            <p:ph type="sldNum" sz="quarter" idx="12"/>
            <p:custDataLst>
              <p:tags r:id="rId7"/>
            </p:custDataLst>
          </p:nvPr>
        </p:nvSpPr>
        <p:spPr>
          <a:xfrm>
            <a:off x="8610600" y="6350000"/>
            <a:ext cx="2700338" cy="315913"/>
          </a:xfrm>
          <a:prstGeom prst="rect">
            <a:avLst/>
          </a:prstGeom>
        </p:spPr>
        <p:txBody>
          <a:bodyPr vert="horz" lIns="91440" tIns="45720" rIns="91440" bIns="45720" rtlCol="0" anchor="ctr">
            <a:normAutofit/>
          </a:bodyPr>
          <a:lstStyle/>
          <a:p>
            <a:pPr fontAlgn="base"/>
            <a:fld id="{49AE70B2-8BF9-45C0-BB95-33D1B9D3A854}" type="slidenum">
              <a:rPr lang="zh-CN" altLang="en-US" strike="noStrike" noProof="1" smtClean="0">
                <a:latin typeface="Arial" panose="020b0604020202020204" pitchFamily="34" charset="0"/>
                <a:ea typeface="宋体" panose="02010600030101010101" pitchFamily="2" charset="-122"/>
                <a:cs typeface="+mn-cs"/>
              </a:rPr>
              <a:t>0</a:t>
            </a:fld>
            <a:endParaRPr lang="zh-CN" altLang="en-US" strike="noStrike" noProof="1"/>
          </a:p>
        </p:txBody>
      </p:sp>
    </p:spTree>
  </p:cSld>
  <p:clrMapOvr>
    <a:masterClrMapping/>
  </p:clrMapOvr>
  <p:transition>
    <p:fade/>
  </p:transition>
  <p:timing/>
</p:sldLayout>
</file>

<file path=ppt/slideLayouts/slideLayout3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3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bg>
      <p:bgPr>
        <a:solidFill>
          <a:schemeClr val="bg2"/>
        </a:solidFill>
        <a:effectLst/>
      </p:bgPr>
    </p:bg>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879742" y="6349833"/>
            <a:ext cx="2700000" cy="316800"/>
          </a:xfrm>
        </p:spPr>
        <p:txBody>
          <a:body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a:xfrm>
            <a:off x="4116000" y="6349833"/>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610600" y="6349833"/>
            <a:ext cx="2700000" cy="316800"/>
          </a:xfrm>
        </p:spPr>
        <p:txBody>
          <a:body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两栏内容">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4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custDataLst>
            <p:tags r:id="rId1"/>
          </p:custDataLst>
        </p:nvPr>
      </p:nvGrpSpPr>
      <p:grpSpPr>
        <a:xfrm>
          <a:off x="0" y="0"/>
          <a:ext cx="0" cy="0"/>
        </a:xfrm>
      </p:grpSpPr>
      <p:pic>
        <p:nvPicPr>
          <p:cNvPr id="3" name="图片 2" descr="职场男"/>
          <p:cNvPicPr>
            <a:picLocks noChangeAspect="1"/>
          </p:cNvPicPr>
          <p:nvPr>
            <p:custDataLst>
              <p:tags r:id="rId3"/>
            </p:custDataLst>
          </p:nvPr>
        </p:nvPicPr>
        <p:blipFill>
          <a:blip r:embed="rId2"/>
          <a:stretch>
            <a:fillRect/>
          </a:stretch>
        </p:blipFill>
        <p:spPr>
          <a:xfrm>
            <a:off x="794" y="0"/>
            <a:ext cx="12191683" cy="6844665"/>
          </a:xfrm>
          <a:prstGeom prst="rect">
            <a:avLst/>
          </a:prstGeom>
        </p:spPr>
      </p:pic>
      <p:pic>
        <p:nvPicPr>
          <p:cNvPr id="2" name="图片 1" descr="未标题-2"/>
          <p:cNvPicPr>
            <a:picLocks noChangeAspect="1"/>
          </p:cNvPicPr>
          <p:nvPr>
            <p:custDataLst>
              <p:tags r:id="rId5"/>
            </p:custDataLst>
          </p:nvPr>
        </p:nvPicPr>
        <p:blipFill>
          <a:blip r:embed="rId4"/>
          <a:stretch>
            <a:fillRect/>
          </a:stretch>
        </p:blipFill>
        <p:spPr>
          <a:xfrm>
            <a:off x="-2459" y="5632450"/>
            <a:ext cx="12185489" cy="1212202"/>
          </a:xfrm>
          <a:prstGeom prst="rect">
            <a:avLst/>
          </a:prstGeom>
        </p:spPr>
      </p:pic>
      <p:pic>
        <p:nvPicPr>
          <p:cNvPr id="4" name="图片 3" descr="未标题-1"/>
          <p:cNvPicPr>
            <a:picLocks noChangeAspect="1"/>
          </p:cNvPicPr>
          <p:nvPr>
            <p:custDataLst>
              <p:tags r:id="rId7"/>
            </p:custDataLst>
          </p:nvPr>
        </p:nvPicPr>
        <p:blipFill>
          <a:blip r:embed="rId6"/>
          <a:stretch>
            <a:fillRect/>
          </a:stretch>
        </p:blipFill>
        <p:spPr>
          <a:xfrm>
            <a:off x="1156494" y="1615758"/>
            <a:ext cx="3917675" cy="4861877"/>
          </a:xfrm>
          <a:prstGeom prst="rect">
            <a:avLst/>
          </a:prstGeom>
        </p:spPr>
      </p:pic>
      <p:sp>
        <p:nvSpPr>
          <p:cNvPr id="16" name="日期占位符 15"/>
          <p:cNvSpPr>
            <a:spLocks noGrp="1"/>
          </p:cNvSpPr>
          <p:nvPr>
            <p:ph type="dt" sz="half" idx="10"/>
            <p:custDataLst>
              <p:tags r:id="rId8"/>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17" name="页脚占位符 16"/>
          <p:cNvSpPr>
            <a:spLocks noGrp="1"/>
          </p:cNvSpPr>
          <p:nvPr>
            <p:ph type="ftr" sz="quarter" idx="11"/>
            <p:custDataLst>
              <p:tags r:id="rId9"/>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endParaRPr lang="zh-CN" altLang="en-US"/>
          </a:p>
        </p:txBody>
      </p:sp>
      <p:sp>
        <p:nvSpPr>
          <p:cNvPr id="18" name="灯片编号占位符 17"/>
          <p:cNvSpPr>
            <a:spLocks noGrp="1"/>
          </p:cNvSpPr>
          <p:nvPr>
            <p:ph type="sldNum" sz="quarter" idx="12"/>
            <p:custDataLst>
              <p:tags r:id="rId10"/>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
        <p:nvSpPr>
          <p:cNvPr id="5" name="文本占位符 1"/>
          <p:cNvSpPr/>
          <p:nvPr>
            <p:ph type="body" idx="1" hasCustomPrompt="1"/>
            <p:custDataLst>
              <p:tags r:id="rId11"/>
            </p:custDataLst>
          </p:nvPr>
        </p:nvSpPr>
        <p:spPr>
          <a:xfrm>
            <a:off x="6095999" y="4572772"/>
            <a:ext cx="4900727" cy="1304406"/>
          </a:xfrm>
        </p:spPr>
        <p:txBody>
          <a:bodyPr vert="horz" wrap="square" lIns="101600" tIns="0" rIns="82550" bIns="0" rtlCol="0" anchor="t" anchorCtr="0">
            <a:normAutofit/>
          </a:bodyPr>
          <a:lstStyle>
            <a:lvl1pPr marL="0" marR="0" indent="-228600" algn="l" defTabSz="914400" rtl="0" eaLnBrk="1" fontAlgn="auto" latinLnBrk="0" hangingPunct="0">
              <a:lnSpc>
                <a:spcPct val="111000"/>
              </a:lnSpc>
              <a:spcBef>
                <a:spcPct val="0"/>
              </a:spcBef>
              <a:spcAft>
                <a:spcPct val="0"/>
              </a:spcAft>
              <a:buClrTx/>
              <a:buSzTx/>
              <a:buFontTx/>
              <a:buNone/>
              <a:defRPr kumimoji="0" lang="zh-CN" altLang="en-US" sz="1800" b="0" i="0" u="none" strike="noStrike" kern="0" cap="none" spc="350" normalizeH="0" baseline="0" noProof="1">
                <a:ln>
                  <a:noFill/>
                </a:ln>
                <a:solidFill>
                  <a:schemeClr val="lt1"/>
                </a:solidFill>
                <a:effectLst/>
                <a:uFillTx/>
                <a:latin typeface="Arial" panose="020b0604020202020204" pitchFamily="34" charset="0"/>
                <a:ea typeface="汉仪雅酷黑 55W" panose="020b0504020202020204" charset="-122"/>
                <a:cs typeface="+mj-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
        <p:nvSpPr>
          <p:cNvPr id="6" name="标题 2"/>
          <p:cNvSpPr/>
          <p:nvPr>
            <p:ph type="ctrTitle" idx="2" hasCustomPrompt="1"/>
            <p:custDataLst>
              <p:tags r:id="rId12"/>
            </p:custDataLst>
          </p:nvPr>
        </p:nvSpPr>
        <p:spPr>
          <a:xfrm>
            <a:off x="6095999" y="1267597"/>
            <a:ext cx="5199177" cy="3138170"/>
          </a:xfrm>
        </p:spPr>
        <p:txBody>
          <a:bodyPr vert="horz" wrap="square" lIns="101600" tIns="38100" rIns="76200" bIns="38100" rtlCol="0" anchor="ctr" anchorCtr="0">
            <a:normAutofit/>
          </a:bodyPr>
          <a:lstStyle>
            <a:lvl1pPr marL="0" marR="0" algn="l" defTabSz="914400" rtl="0" eaLnBrk="1" fontAlgn="auto" latinLnBrk="0" hangingPunct="0">
              <a:lnSpc>
                <a:spcPct val="100000"/>
              </a:lnSpc>
              <a:spcBef>
                <a:spcPct val="0"/>
              </a:spcBef>
              <a:spcAft>
                <a:spcPct val="0"/>
              </a:spcAft>
              <a:buClrTx/>
              <a:buSzTx/>
              <a:buFontTx/>
              <a:buNone/>
              <a:defRPr kumimoji="0" lang="zh-CN" altLang="en-US" sz="6600" b="1" i="0" u="none" strike="noStrike" kern="0" cap="none" spc="0" normalizeH="0" baseline="0" noProof="1">
                <a:ln>
                  <a:noFill/>
                </a:ln>
                <a:solidFill>
                  <a:schemeClr val="lt1"/>
                </a:solidFill>
                <a:effectLst/>
                <a:uFillTx/>
                <a:latin typeface="Arial" panose="020b0604020202020204" pitchFamily="34" charset="0"/>
                <a:ea typeface="汉仪雅酷黑 95W" charset="0"/>
                <a:cs typeface="+mj-cs"/>
              </a:defRPr>
            </a:lvl1pPr>
          </a:lstStyle>
          <a:p>
            <a:pPr lvl="0"/>
            <a:r>
              <a:rPr>
                <a:sym typeface="+mn-ea"/>
              </a:rPr>
              <a:t>编辑标题</a:t>
            </a:r>
            <a:endParaRPr>
              <a:sym typeface="+mn-ea"/>
            </a:endParaRPr>
          </a:p>
        </p:txBody>
      </p:sp>
    </p:spTree>
  </p:cSld>
  <p:clrMapOvr>
    <a:masterClrMapping/>
  </p:clrMapOvr>
  <p:transition/>
  <p:timing/>
</p:sldLayout>
</file>

<file path=ppt/slideLayouts/slideLayout4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custDataLst>
            <p:tags r:id="rId1"/>
          </p:custDataLst>
        </p:nvPr>
      </p:nvGrpSpPr>
      <p:grpSpPr>
        <a:xfrm>
          <a:off x="0" y="0"/>
          <a:ext cx="0" cy="0"/>
        </a:xfrm>
      </p:grpSpPr>
      <p:sp>
        <p:nvSpPr>
          <p:cNvPr id="9" name="矩形 8"/>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pic>
        <p:nvPicPr>
          <p:cNvPr id="7" name="图片 6" descr="212"/>
          <p:cNvPicPr>
            <a:picLocks noChangeAspect="1"/>
          </p:cNvPicPr>
          <p:nvPr>
            <p:custDataLst>
              <p:tags r:id="rId6"/>
            </p:custDataLst>
          </p:nvPr>
        </p:nvPicPr>
        <p:blipFill>
          <a:blip r:embed="rId5"/>
          <a:stretch>
            <a:fillRect/>
          </a:stretch>
        </p:blipFill>
        <p:spPr>
          <a:xfrm>
            <a:off x="0" y="0"/>
            <a:ext cx="2145829" cy="1367142"/>
          </a:xfrm>
          <a:prstGeom prst="rect">
            <a:avLst/>
          </a:prstGeom>
        </p:spPr>
      </p:pic>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汉仪雅酷黑 55W" panose="020b0504020202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8"/>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9"/>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custDataLst>
            <p:tags r:id="rId1"/>
          </p:custDataLst>
        </p:nvPr>
      </p:nvGrpSpPr>
      <p:grpSpPr>
        <a:xfrm>
          <a:off x="0" y="0"/>
          <a:ext cx="0" cy="0"/>
        </a:xfrm>
      </p:grpSpPr>
      <p:pic>
        <p:nvPicPr>
          <p:cNvPr id="7" name="图片 6" descr="12"/>
          <p:cNvPicPr>
            <a:picLocks noChangeAspect="1"/>
          </p:cNvPicPr>
          <p:nvPr>
            <p:custDataLst>
              <p:tags r:id="rId3"/>
            </p:custDataLst>
          </p:nvPr>
        </p:nvPicPr>
        <p:blipFill>
          <a:blip r:embed="rId2"/>
          <a:stretch>
            <a:fillRect/>
          </a:stretch>
        </p:blipFill>
        <p:spPr>
          <a:xfrm>
            <a:off x="282" y="318"/>
            <a:ext cx="12191436" cy="6857683"/>
          </a:xfrm>
          <a:prstGeom prst="rect">
            <a:avLst/>
          </a:prstGeom>
        </p:spPr>
      </p:pic>
      <p:pic>
        <p:nvPicPr>
          <p:cNvPr id="3" name="图片 2" descr="1231321"/>
          <p:cNvPicPr>
            <a:picLocks noChangeAspect="1"/>
          </p:cNvPicPr>
          <p:nvPr>
            <p:custDataLst>
              <p:tags r:id="rId5"/>
            </p:custDataLst>
          </p:nvPr>
        </p:nvPicPr>
        <p:blipFill>
          <a:blip r:embed="rId4"/>
          <a:stretch>
            <a:fillRect/>
          </a:stretch>
        </p:blipFill>
        <p:spPr>
          <a:xfrm>
            <a:off x="-6349" y="2148"/>
            <a:ext cx="2025650" cy="6853703"/>
          </a:xfrm>
          <a:prstGeom prst="rect">
            <a:avLst/>
          </a:prstGeom>
        </p:spPr>
      </p:pic>
      <p:pic>
        <p:nvPicPr>
          <p:cNvPr id="2" name="图片 1" descr="222"/>
          <p:cNvPicPr>
            <a:picLocks noChangeAspect="1"/>
          </p:cNvPicPr>
          <p:nvPr>
            <p:custDataLst>
              <p:tags r:id="rId7"/>
            </p:custDataLst>
          </p:nvPr>
        </p:nvPicPr>
        <p:blipFill>
          <a:blip r:embed="rId6"/>
          <a:stretch>
            <a:fillRect/>
          </a:stretch>
        </p:blipFill>
        <p:spPr>
          <a:xfrm>
            <a:off x="381740" y="2502868"/>
            <a:ext cx="3269358" cy="4358298"/>
          </a:xfrm>
          <a:prstGeom prst="rect">
            <a:avLst/>
          </a:prstGeom>
        </p:spPr>
      </p:pic>
      <p:sp>
        <p:nvSpPr>
          <p:cNvPr id="4" name="日期占位符 3"/>
          <p:cNvSpPr>
            <a:spLocks noGrp="1"/>
          </p:cNvSpPr>
          <p:nvPr>
            <p:ph type="dt" sz="half" idx="10"/>
            <p:custDataLst>
              <p:tags r:id="rId8"/>
            </p:custDataLst>
          </p:nvPr>
        </p:nvSpPr>
        <p:spPr/>
        <p:txBody>
          <a:bodyPr/>
          <a:lstStyle>
            <a:lvl1pPr>
              <a:defRPr>
                <a:solidFill>
                  <a:schemeClr val="lt1">
                    <a:tint val="75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9"/>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custDataLst>
            <p:tags r:id="rId1"/>
          </p:custDataLst>
        </p:nvPr>
      </p:nvGrpSpPr>
      <p:grpSpPr>
        <a:xfrm>
          <a:off x="0" y="0"/>
          <a:ext cx="0" cy="0"/>
        </a:xfrm>
      </p:grpSpPr>
      <p:sp>
        <p:nvSpPr>
          <p:cNvPr id="10" name="矩形 9"/>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9" name="图片 8"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pic>
        <p:nvPicPr>
          <p:cNvPr id="8" name="图片 7" descr="212"/>
          <p:cNvPicPr>
            <a:picLocks noChangeAspect="1"/>
          </p:cNvPicPr>
          <p:nvPr>
            <p:custDataLst>
              <p:tags r:id="rId6"/>
            </p:custDataLst>
          </p:nvPr>
        </p:nvPicPr>
        <p:blipFill>
          <a:blip r:embed="rId5"/>
          <a:stretch>
            <a:fillRect/>
          </a:stretch>
        </p:blipFill>
        <p:spPr>
          <a:xfrm>
            <a:off x="0" y="0"/>
            <a:ext cx="2145829" cy="1367142"/>
          </a:xfrm>
          <a:prstGeom prst="rect">
            <a:avLst/>
          </a:prstGeom>
        </p:spPr>
      </p:pic>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汉仪雅酷黑 55W" panose="020b050402020202020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8"/>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9"/>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汉仪雅酷黑 55W" panose="020b0504020202020204" charset="-122"/>
              </a:defRPr>
            </a:lvl1pPr>
            <a:lvl2pPr eaLnBrk="1" fontAlgn="auto" latinLnBrk="0" hangingPunct="1">
              <a:defRPr sz="1600">
                <a:solidFill>
                  <a:schemeClr val="tx1"/>
                </a:solidFill>
                <a:latin typeface="Arial" panose="020b0604020202020204" pitchFamily="34" charset="0"/>
                <a:ea typeface="汉仪雅酷黑 55W" panose="020b0504020202020204" charset="-122"/>
              </a:defRPr>
            </a:lvl2pPr>
            <a:lvl3pPr eaLnBrk="1" fontAlgn="auto" latinLnBrk="0" hangingPunct="1">
              <a:defRPr sz="1600">
                <a:solidFill>
                  <a:schemeClr val="tx1"/>
                </a:solidFill>
                <a:latin typeface="Arial" panose="020b0604020202020204" pitchFamily="34" charset="0"/>
                <a:ea typeface="汉仪雅酷黑 55W" panose="020b0504020202020204" charset="-122"/>
              </a:defRPr>
            </a:lvl3pPr>
            <a:lvl4pPr eaLnBrk="1" fontAlgn="auto" latinLnBrk="0" hangingPunct="1">
              <a:defRPr sz="1600">
                <a:solidFill>
                  <a:schemeClr val="tx1"/>
                </a:solidFill>
                <a:latin typeface="Arial" panose="020b0604020202020204" pitchFamily="34" charset="0"/>
                <a:ea typeface="汉仪雅酷黑 55W" panose="020b0504020202020204" charset="-122"/>
              </a:defRPr>
            </a:lvl4pPr>
            <a:lvl5pPr eaLnBrk="1" fontAlgn="auto" latinLnBrk="0" hangingPunct="1">
              <a:defRPr sz="1600">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10"/>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6" name="页脚占位符 5"/>
          <p:cNvSpPr>
            <a:spLocks noGrp="1"/>
          </p:cNvSpPr>
          <p:nvPr>
            <p:ph type="ftr" sz="quarter" idx="11"/>
            <p:custDataLst>
              <p:tags r:id="rId11"/>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custDataLst>
            <p:tags r:id="rId1"/>
          </p:custDataLst>
        </p:nvPr>
      </p:nvGrpSpPr>
      <p:grpSpPr>
        <a:xfrm>
          <a:off x="0" y="0"/>
          <a:ext cx="0" cy="0"/>
        </a:xfrm>
      </p:grpSpPr>
      <p:sp>
        <p:nvSpPr>
          <p:cNvPr id="12" name="矩形 11"/>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1" name="图片 10"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pic>
        <p:nvPicPr>
          <p:cNvPr id="10" name="图片 9" descr="212"/>
          <p:cNvPicPr>
            <a:picLocks noChangeAspect="1"/>
          </p:cNvPicPr>
          <p:nvPr>
            <p:custDataLst>
              <p:tags r:id="rId6"/>
            </p:custDataLst>
          </p:nvPr>
        </p:nvPicPr>
        <p:blipFill>
          <a:blip r:embed="rId5"/>
          <a:stretch>
            <a:fillRect/>
          </a:stretch>
        </p:blipFill>
        <p:spPr>
          <a:xfrm>
            <a:off x="0" y="0"/>
            <a:ext cx="2145829" cy="1367142"/>
          </a:xfrm>
          <a:prstGeom prst="rect">
            <a:avLst/>
          </a:prstGeom>
        </p:spPr>
      </p:pic>
      <p:sp>
        <p:nvSpPr>
          <p:cNvPr id="2" name="标题 1"/>
          <p:cNvSpPr>
            <a:spLocks noGrp="1"/>
          </p:cNvSpPr>
          <p:nvPr>
            <p:ph type="title"/>
            <p:custDataLst>
              <p:tags r:id="rId7"/>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汉仪雅酷黑 55W" panose="020b0504020202020204"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8"/>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uFillTx/>
                <a:latin typeface="Arial" panose="020b0604020202020204" pitchFamily="34" charset="0"/>
                <a:ea typeface="汉仪雅酷黑 55W" panose="020b050402020202020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9"/>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10"/>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uFillTx/>
                <a:latin typeface="Arial" panose="020b0604020202020204" pitchFamily="34" charset="0"/>
                <a:ea typeface="汉仪雅酷黑 55W" panose="020b050402020202020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1"/>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2"/>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8" name="页脚占位符 7"/>
          <p:cNvSpPr>
            <a:spLocks noGrp="1"/>
          </p:cNvSpPr>
          <p:nvPr>
            <p:ph type="ftr" sz="quarter" idx="11"/>
            <p:custDataLst>
              <p:tags r:id="rId13"/>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endParaRPr lang="zh-CN" altLang="en-US"/>
          </a:p>
        </p:txBody>
      </p:sp>
      <p:sp>
        <p:nvSpPr>
          <p:cNvPr id="9" name="灯片编号占位符 8"/>
          <p:cNvSpPr>
            <a:spLocks noGrp="1"/>
          </p:cNvSpPr>
          <p:nvPr>
            <p:ph type="sldNum" sz="quarter" idx="12"/>
            <p:custDataLst>
              <p:tags r:id="rId14"/>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custDataLst>
            <p:tags r:id="rId1"/>
          </p:custDataLst>
        </p:nvPr>
      </p:nvGrpSpPr>
      <p:grpSpPr>
        <a:xfrm>
          <a:off x="0" y="0"/>
          <a:ext cx="0" cy="0"/>
        </a:xfrm>
      </p:grpSpPr>
      <p:pic>
        <p:nvPicPr>
          <p:cNvPr id="10" name="图片 9" descr="职场男1"/>
          <p:cNvPicPr>
            <a:picLocks noChangeAspect="1"/>
          </p:cNvPicPr>
          <p:nvPr>
            <p:custDataLst>
              <p:tags r:id="rId3"/>
            </p:custDataLst>
          </p:nvPr>
        </p:nvPicPr>
        <p:blipFill>
          <a:blip r:embed="rId2"/>
          <a:stretch>
            <a:fillRect/>
          </a:stretch>
        </p:blipFill>
        <p:spPr>
          <a:xfrm>
            <a:off x="0" y="-317"/>
            <a:ext cx="12192000" cy="6857683"/>
          </a:xfrm>
          <a:prstGeom prst="rect">
            <a:avLst/>
          </a:prstGeom>
        </p:spPr>
      </p:pic>
      <p:pic>
        <p:nvPicPr>
          <p:cNvPr id="6" name="图片 5" descr="未标题-4"/>
          <p:cNvPicPr>
            <a:picLocks noChangeAspect="1"/>
          </p:cNvPicPr>
          <p:nvPr>
            <p:custDataLst>
              <p:tags r:id="rId5"/>
            </p:custDataLst>
          </p:nvPr>
        </p:nvPicPr>
        <p:blipFill>
          <a:blip r:embed="rId4">
            <a:alphaModFix amt="95000"/>
          </a:blip>
          <a:stretch>
            <a:fillRect/>
          </a:stretch>
        </p:blipFill>
        <p:spPr>
          <a:xfrm>
            <a:off x="17014" y="0"/>
            <a:ext cx="12170659" cy="780415"/>
          </a:xfrm>
          <a:prstGeom prst="rect">
            <a:avLst/>
          </a:prstGeom>
        </p:spPr>
      </p:pic>
      <p:pic>
        <p:nvPicPr>
          <p:cNvPr id="7" name="图片 6" descr="未标题-3"/>
          <p:cNvPicPr>
            <a:picLocks noChangeAspect="1"/>
          </p:cNvPicPr>
          <p:nvPr>
            <p:custDataLst>
              <p:tags r:id="rId7"/>
            </p:custDataLst>
          </p:nvPr>
        </p:nvPicPr>
        <p:blipFill>
          <a:blip r:embed="rId6"/>
          <a:stretch>
            <a:fillRect/>
          </a:stretch>
        </p:blipFill>
        <p:spPr>
          <a:xfrm>
            <a:off x="0" y="5501627"/>
            <a:ext cx="3520440" cy="1356360"/>
          </a:xfrm>
          <a:prstGeom prst="rect">
            <a:avLst/>
          </a:prstGeom>
        </p:spPr>
      </p:pic>
      <p:pic>
        <p:nvPicPr>
          <p:cNvPr id="8" name="图片 7" descr="121"/>
          <p:cNvPicPr>
            <a:picLocks noChangeAspect="1"/>
          </p:cNvPicPr>
          <p:nvPr>
            <p:custDataLst>
              <p:tags r:id="rId9"/>
            </p:custDataLst>
          </p:nvPr>
        </p:nvPicPr>
        <p:blipFill>
          <a:blip r:embed="rId8"/>
          <a:stretch>
            <a:fillRect/>
          </a:stretch>
        </p:blipFill>
        <p:spPr>
          <a:xfrm>
            <a:off x="7406640" y="1370972"/>
            <a:ext cx="4785347" cy="5486385"/>
          </a:xfrm>
          <a:prstGeom prst="rect">
            <a:avLst/>
          </a:prstGeom>
        </p:spPr>
      </p:pic>
      <p:sp>
        <p:nvSpPr>
          <p:cNvPr id="2" name="标题 1"/>
          <p:cNvSpPr>
            <a:spLocks noGrp="1"/>
          </p:cNvSpPr>
          <p:nvPr>
            <p:ph type="title"/>
            <p:custDataLst>
              <p:tags r:id="rId10"/>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lt1"/>
                </a:solidFill>
                <a:uFillTx/>
                <a:latin typeface="Arial" panose="020b0604020202020204" pitchFamily="34" charset="0"/>
                <a:ea typeface="汉仪雅酷黑 55W" panose="020b0504020202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11"/>
            </p:custDataLst>
          </p:nvPr>
        </p:nvSpPr>
        <p:spPr/>
        <p:txBody>
          <a:bodyPr/>
          <a:lstStyle>
            <a:lvl1pPr>
              <a:defRPr>
                <a:solidFill>
                  <a:schemeClr val="lt1">
                    <a:tint val="75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12"/>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13"/>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p:txBody>
          <a:bodyPr/>
          <a:lstStyle>
            <a:lvl1pPr>
              <a:defRPr>
                <a:solidFill>
                  <a:schemeClr val="lt1">
                    <a:tint val="75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3" name="页脚占位符 2"/>
          <p:cNvSpPr>
            <a:spLocks noGrp="1"/>
          </p:cNvSpPr>
          <p:nvPr>
            <p:ph type="ftr" sz="quarter" idx="11"/>
            <p:custDataLst>
              <p:tags r:id="rId3"/>
            </p:custDataLst>
          </p:nvPr>
        </p:nvSpPr>
        <p:spPr/>
        <p:txBody>
          <a:bodyPr/>
          <a:lstStyle>
            <a:lvl1pPr>
              <a:defRPr>
                <a:solidFill>
                  <a:schemeClr val="lt1">
                    <a:tint val="75000"/>
                  </a:schemeClr>
                </a:solidFill>
                <a:latin typeface="Arial" panose="020b0604020202020204" pitchFamily="34" charset="0"/>
                <a:ea typeface="汉仪雅酷黑 55W" panose="020b0504020202020204"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solidFill>
                  <a:schemeClr val="lt1">
                    <a:tint val="75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4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custDataLst>
            <p:tags r:id="rId1"/>
          </p:custDataLst>
        </p:nvPr>
      </p:nvGrpSpPr>
      <p:grpSpPr>
        <a:xfrm>
          <a:off x="0" y="0"/>
          <a:ext cx="0" cy="0"/>
        </a:xfrm>
      </p:grpSpPr>
      <p:sp>
        <p:nvSpPr>
          <p:cNvPr id="10" name="矩形 9"/>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9" name="图片 8"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pic>
        <p:nvPicPr>
          <p:cNvPr id="8" name="图片 7" descr="212"/>
          <p:cNvPicPr>
            <a:picLocks noChangeAspect="1"/>
          </p:cNvPicPr>
          <p:nvPr>
            <p:custDataLst>
              <p:tags r:id="rId6"/>
            </p:custDataLst>
          </p:nvPr>
        </p:nvPicPr>
        <p:blipFill>
          <a:blip r:embed="rId5"/>
          <a:stretch>
            <a:fillRect/>
          </a:stretch>
        </p:blipFill>
        <p:spPr>
          <a:xfrm>
            <a:off x="0" y="0"/>
            <a:ext cx="2145829" cy="1367142"/>
          </a:xfrm>
          <a:prstGeom prst="rect">
            <a:avLst/>
          </a:prstGeom>
        </p:spPr>
      </p:pic>
      <p:sp>
        <p:nvSpPr>
          <p:cNvPr id="2" name="标题 1"/>
          <p:cNvSpPr>
            <a:spLocks noGrp="1"/>
          </p:cNvSpPr>
          <p:nvPr>
            <p:ph type="title"/>
            <p:custDataLst>
              <p:tags r:id="rId7"/>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汉仪雅酷黑 55W" panose="020b050402020202020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8"/>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9"/>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汉仪雅酷黑 55W" panose="020b050402020202020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10"/>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9EFD9D74-47D9-4702-A33C-335B63B48DBF}" type="datetimeFigureOut">
              <a:rPr lang="zh-CN" altLang="en-US" smtClean="0"/>
              <a:t/>
            </a:fld>
            <a:endParaRPr lang="zh-CN" altLang="en-US"/>
          </a:p>
        </p:txBody>
      </p:sp>
      <p:sp>
        <p:nvSpPr>
          <p:cNvPr id="6" name="页脚占位符 5"/>
          <p:cNvSpPr>
            <a:spLocks noGrp="1"/>
          </p:cNvSpPr>
          <p:nvPr>
            <p:ph type="ftr" sz="quarter" idx="11"/>
            <p:custDataLst>
              <p:tags r:id="rId11"/>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endParaRPr lang="zh-CN" altLang="en-US"/>
          </a:p>
        </p:txBody>
      </p:sp>
      <p:sp>
        <p:nvSpPr>
          <p:cNvPr id="7" name="灯片编号占位符 6"/>
          <p:cNvSpPr>
            <a:spLocks noGrp="1"/>
          </p:cNvSpPr>
          <p:nvPr>
            <p:ph type="sldNum" sz="quarter" idx="12"/>
            <p:custDataLst>
              <p:tags r:id="rId12"/>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FABC47A4-756D-490B-A52F-7D9E2C9FC05F}" type="slidenum">
              <a:rPr lang="zh-CN" altLang="en-US" smtClean="0"/>
              <a:t/>
            </a:fld>
            <a:endParaRPr lang="zh-CN" altLang="en-US"/>
          </a:p>
        </p:txBody>
      </p:sp>
    </p:spTree>
  </p:cSld>
  <p:clrMapOvr>
    <a:masterClrMapping/>
  </p:clrMapOvr>
  <p:transition/>
  <p:timing/>
</p:sldLayout>
</file>

<file path=ppt/slideLayouts/slideLayout4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custDataLst>
            <p:tags r:id="rId1"/>
          </p:custDataLst>
        </p:nvPr>
      </p:nvGrpSpPr>
      <p:grpSpPr>
        <a:xfrm>
          <a:off x="0" y="0"/>
          <a:ext cx="0" cy="0"/>
        </a:xfrm>
      </p:grpSpPr>
      <p:sp>
        <p:nvSpPr>
          <p:cNvPr id="9" name="矩形 8"/>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pic>
        <p:nvPicPr>
          <p:cNvPr id="7" name="图片 6" descr="212"/>
          <p:cNvPicPr>
            <a:picLocks noChangeAspect="1"/>
          </p:cNvPicPr>
          <p:nvPr>
            <p:custDataLst>
              <p:tags r:id="rId6"/>
            </p:custDataLst>
          </p:nvPr>
        </p:nvPicPr>
        <p:blipFill>
          <a:blip r:embed="rId5"/>
          <a:stretch>
            <a:fillRect/>
          </a:stretch>
        </p:blipFill>
        <p:spPr>
          <a:xfrm>
            <a:off x="0" y="0"/>
            <a:ext cx="2145829" cy="1367142"/>
          </a:xfrm>
          <a:prstGeom prst="rect">
            <a:avLst/>
          </a:prstGeom>
        </p:spPr>
      </p:pic>
      <p:sp>
        <p:nvSpPr>
          <p:cNvPr id="2" name="竖排标题 1"/>
          <p:cNvSpPr>
            <a:spLocks noGrp="1"/>
          </p:cNvSpPr>
          <p:nvPr>
            <p:ph type="title" orient="vert"/>
            <p:custDataLst>
              <p:tags r:id="rId7"/>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Arial" panose="020b0604020202020204" pitchFamily="34" charset="0"/>
                <a:ea typeface="汉仪雅酷黑 55W" panose="020b050402020202020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8"/>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汉仪雅酷黑 55W" panose="020b0504020202020204" charset="-122"/>
              </a:defRPr>
            </a:lvl1pPr>
            <a:lvl2pPr indent="0" eaLnBrk="1" fontAlgn="auto" latinLnBrk="0" hangingPunct="1">
              <a:defRPr>
                <a:solidFill>
                  <a:schemeClr val="tx1"/>
                </a:solidFill>
                <a:latin typeface="Arial" panose="020b0604020202020204" pitchFamily="34" charset="0"/>
                <a:ea typeface="汉仪雅酷黑 55W" panose="020b0504020202020204" charset="-122"/>
              </a:defRPr>
            </a:lvl2pPr>
            <a:lvl3pPr indent="0" eaLnBrk="1" fontAlgn="auto" latinLnBrk="0" hangingPunct="1">
              <a:defRPr>
                <a:solidFill>
                  <a:schemeClr val="tx1"/>
                </a:solidFill>
                <a:latin typeface="Arial" panose="020b0604020202020204" pitchFamily="34" charset="0"/>
                <a:ea typeface="汉仪雅酷黑 55W" panose="020b0504020202020204" charset="-122"/>
              </a:defRPr>
            </a:lvl3pPr>
            <a:lvl4pPr indent="0" eaLnBrk="1" fontAlgn="auto" latinLnBrk="0" hangingPunct="1">
              <a:defRPr>
                <a:solidFill>
                  <a:schemeClr val="tx1"/>
                </a:solidFill>
                <a:latin typeface="Arial" panose="020b0604020202020204" pitchFamily="34" charset="0"/>
                <a:ea typeface="汉仪雅酷黑 55W" panose="020b0504020202020204" charset="-122"/>
              </a:defRPr>
            </a:lvl4pPr>
            <a:lvl5pPr indent="0" eaLnBrk="1" fontAlgn="auto" latinLnBrk="0" hangingPunct="1">
              <a:defRPr>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9"/>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11"/>
            <p:custDataLst>
              <p:tags r:id="rId10"/>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endParaRPr lang="zh-CN" altLang="en-US"/>
          </a:p>
        </p:txBody>
      </p:sp>
      <p:sp>
        <p:nvSpPr>
          <p:cNvPr id="6" name="灯片编号占位符 5"/>
          <p:cNvSpPr>
            <a:spLocks noGrp="1"/>
          </p:cNvSpPr>
          <p:nvPr>
            <p:ph type="sldNum" sz="quarter" idx="12"/>
            <p:custDataLst>
              <p:tags r:id="rId11"/>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比较">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5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custDataLst>
            <p:tags r:id="rId1"/>
          </p:custDataLst>
        </p:nvPr>
      </p:nvGrpSpPr>
      <p:grpSpPr>
        <a:xfrm>
          <a:off x="0" y="0"/>
          <a:ext cx="0" cy="0"/>
        </a:xfrm>
      </p:grpSpPr>
      <p:sp>
        <p:nvSpPr>
          <p:cNvPr id="8" name="矩形 7"/>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6" name="图片 5"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pic>
        <p:nvPicPr>
          <p:cNvPr id="2" name="图片 1" descr="212"/>
          <p:cNvPicPr>
            <a:picLocks noChangeAspect="1"/>
          </p:cNvPicPr>
          <p:nvPr>
            <p:custDataLst>
              <p:tags r:id="rId6"/>
            </p:custDataLst>
          </p:nvPr>
        </p:nvPicPr>
        <p:blipFill>
          <a:blip r:embed="rId5"/>
          <a:stretch>
            <a:fillRect/>
          </a:stretch>
        </p:blipFill>
        <p:spPr>
          <a:xfrm>
            <a:off x="0" y="0"/>
            <a:ext cx="2145829" cy="1367142"/>
          </a:xfrm>
          <a:prstGeom prst="rect">
            <a:avLst/>
          </a:prstGeom>
        </p:spPr>
      </p:pic>
      <p:sp>
        <p:nvSpPr>
          <p:cNvPr id="3" name="日期占位符 2"/>
          <p:cNvSpPr>
            <a:spLocks noGrp="1"/>
          </p:cNvSpPr>
          <p:nvPr>
            <p:ph type="dt" sz="half" idx="10"/>
            <p:custDataLst>
              <p:tags r:id="rId7"/>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8"/>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solidFill>
                  <a:schemeClr val="lt1">
                    <a:tint val="75000"/>
                    <a:lumMod val="50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10"/>
            </p:custDataLst>
          </p:nvPr>
        </p:nvSpPr>
        <p:spPr>
          <a:xfrm>
            <a:off x="669930" y="952508"/>
            <a:ext cx="10852237" cy="5388907"/>
          </a:xfrm>
        </p:spPr>
        <p:txBody>
          <a:bodyPr/>
          <a:lstStyle>
            <a:lvl1pPr>
              <a:defRPr>
                <a:solidFill>
                  <a:schemeClr val="tx1"/>
                </a:solidFill>
                <a:latin typeface="Arial" panose="020b0604020202020204" pitchFamily="34" charset="0"/>
                <a:ea typeface="汉仪雅酷黑 55W" panose="020b0504020202020204" charset="-122"/>
              </a:defRPr>
            </a:lvl1pPr>
            <a:lvl2pPr>
              <a:defRPr>
                <a:solidFill>
                  <a:schemeClr val="tx1"/>
                </a:solidFill>
                <a:latin typeface="Arial" panose="020b0604020202020204" pitchFamily="34" charset="0"/>
                <a:ea typeface="汉仪雅酷黑 55W" panose="020b0504020202020204" charset="-122"/>
              </a:defRPr>
            </a:lvl2pPr>
            <a:lvl3pPr>
              <a:defRPr>
                <a:solidFill>
                  <a:schemeClr val="tx1"/>
                </a:solidFill>
                <a:latin typeface="Arial" panose="020b0604020202020204" pitchFamily="34" charset="0"/>
                <a:ea typeface="汉仪雅酷黑 55W" panose="020b0504020202020204" charset="-122"/>
              </a:defRPr>
            </a:lvl3pPr>
            <a:lvl4pPr>
              <a:defRPr>
                <a:solidFill>
                  <a:schemeClr val="tx1"/>
                </a:solidFill>
                <a:latin typeface="Arial" panose="020b0604020202020204" pitchFamily="34" charset="0"/>
                <a:ea typeface="汉仪雅酷黑 55W" panose="020b0504020202020204" charset="-122"/>
              </a:defRPr>
            </a:lvl4pPr>
            <a:lvl5pPr>
              <a:defRPr>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5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末尾幻灯片">
    <p:spTree>
      <p:nvGrpSpPr>
        <p:cNvPr id="1" name=""/>
        <p:cNvGrpSpPr/>
        <p:nvPr>
          <p:custDataLst>
            <p:tags r:id="rId1"/>
          </p:custDataLst>
        </p:nvPr>
      </p:nvGrpSpPr>
      <p:grpSpPr>
        <a:xfrm>
          <a:off x="0" y="0"/>
          <a:ext cx="0" cy="0"/>
        </a:xfrm>
      </p:grpSpPr>
      <p:pic>
        <p:nvPicPr>
          <p:cNvPr id="2" name="图片 1" descr="12"/>
          <p:cNvPicPr>
            <a:picLocks noChangeAspect="1"/>
          </p:cNvPicPr>
          <p:nvPr>
            <p:custDataLst>
              <p:tags r:id="rId3"/>
            </p:custDataLst>
          </p:nvPr>
        </p:nvPicPr>
        <p:blipFill>
          <a:blip r:embed="rId2"/>
          <a:stretch>
            <a:fillRect/>
          </a:stretch>
        </p:blipFill>
        <p:spPr>
          <a:xfrm>
            <a:off x="0" y="-317"/>
            <a:ext cx="12192000" cy="6857683"/>
          </a:xfrm>
          <a:prstGeom prst="rect">
            <a:avLst/>
          </a:prstGeom>
        </p:spPr>
      </p:pic>
      <p:pic>
        <p:nvPicPr>
          <p:cNvPr id="6" name="图片 5" descr="sss"/>
          <p:cNvPicPr>
            <a:picLocks noChangeAspect="1"/>
          </p:cNvPicPr>
          <p:nvPr>
            <p:custDataLst>
              <p:tags r:id="rId5"/>
            </p:custDataLst>
          </p:nvPr>
        </p:nvPicPr>
        <p:blipFill>
          <a:blip r:embed="rId4">
            <a:alphaModFix amt="95000"/>
          </a:blip>
          <a:stretch>
            <a:fillRect/>
          </a:stretch>
        </p:blipFill>
        <p:spPr>
          <a:xfrm>
            <a:off x="5775" y="0"/>
            <a:ext cx="12181072" cy="721982"/>
          </a:xfrm>
          <a:prstGeom prst="rect">
            <a:avLst/>
          </a:prstGeom>
        </p:spPr>
      </p:pic>
      <p:pic>
        <p:nvPicPr>
          <p:cNvPr id="8" name="图片 7" descr="ddd"/>
          <p:cNvPicPr>
            <a:picLocks noChangeAspect="1"/>
          </p:cNvPicPr>
          <p:nvPr>
            <p:custDataLst>
              <p:tags r:id="rId7"/>
            </p:custDataLst>
          </p:nvPr>
        </p:nvPicPr>
        <p:blipFill>
          <a:blip r:embed="rId6">
            <a:alphaModFix amt="95000"/>
          </a:blip>
          <a:stretch>
            <a:fillRect/>
          </a:stretch>
        </p:blipFill>
        <p:spPr>
          <a:xfrm>
            <a:off x="0" y="6022974"/>
            <a:ext cx="12192000" cy="835660"/>
          </a:xfrm>
          <a:prstGeom prst="rect">
            <a:avLst/>
          </a:prstGeom>
        </p:spPr>
      </p:pic>
      <p:pic>
        <p:nvPicPr>
          <p:cNvPr id="9" name="图片 8" descr="cscdq"/>
          <p:cNvPicPr>
            <a:picLocks noChangeAspect="1"/>
          </p:cNvPicPr>
          <p:nvPr>
            <p:custDataLst>
              <p:tags r:id="rId9"/>
            </p:custDataLst>
          </p:nvPr>
        </p:nvPicPr>
        <p:blipFill>
          <a:blip r:embed="rId8"/>
          <a:stretch>
            <a:fillRect/>
          </a:stretch>
        </p:blipFill>
        <p:spPr>
          <a:xfrm>
            <a:off x="8084161" y="3907156"/>
            <a:ext cx="4107839" cy="2950844"/>
          </a:xfrm>
          <a:prstGeom prst="rect">
            <a:avLst/>
          </a:prstGeom>
        </p:spPr>
      </p:pic>
      <p:sp>
        <p:nvSpPr>
          <p:cNvPr id="3" name="日期占位符 2"/>
          <p:cNvSpPr>
            <a:spLocks noGrp="1"/>
          </p:cNvSpPr>
          <p:nvPr>
            <p:ph type="dt" sz="half" idx="10"/>
            <p:custDataLst>
              <p:tags r:id="rId10"/>
            </p:custDataLst>
          </p:nvPr>
        </p:nvSpPr>
        <p:spPr/>
        <p:txBody>
          <a:bodyPr/>
          <a:lstStyle>
            <a:lvl1pPr>
              <a:defRPr>
                <a:solidFill>
                  <a:schemeClr val="lt1">
                    <a:tint val="75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11"/>
            </p:custDataLst>
          </p:nvPr>
        </p:nvSpPr>
        <p:spPr/>
        <p:txBody>
          <a:bodyPr/>
          <a:lstStyle>
            <a:lvl1pPr>
              <a:defRPr>
                <a:solidFill>
                  <a:schemeClr val="lt1">
                    <a:tint val="75000"/>
                  </a:schemeClr>
                </a:solidFill>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12"/>
            </p:custDataLst>
          </p:nvPr>
        </p:nvSpPr>
        <p:spPr/>
        <p:txBody>
          <a:bodyPr/>
          <a:lstStyle>
            <a:lvl1pPr>
              <a:defRPr>
                <a:solidFill>
                  <a:schemeClr val="lt1">
                    <a:tint val="75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
        <p:nvSpPr>
          <p:cNvPr id="7" name="标题 5"/>
          <p:cNvSpPr/>
          <p:nvPr>
            <p:ph type="title" idx="1" hasCustomPrompt="1"/>
            <p:custDataLst>
              <p:tags r:id="rId13"/>
            </p:custDataLst>
          </p:nvPr>
        </p:nvSpPr>
        <p:spPr>
          <a:xfrm>
            <a:off x="33370" y="3333687"/>
            <a:ext cx="12125259" cy="922020"/>
          </a:xfrm>
          <a:noFill/>
        </p:spPr>
        <p:txBody>
          <a:bodyPr vert="horz" wrap="square" lIns="101600" tIns="38100" rIns="76200" bIns="38100" rtlCol="0" anchor="ctr" anchorCtr="0">
            <a:normAutofit/>
          </a:bodyPr>
          <a:lstStyle>
            <a:lvl1pPr marL="0" marR="0" algn="ctr" defTabSz="914400" rtl="0" eaLnBrk="1" fontAlgn="auto" latinLnBrk="0" hangingPunct="1">
              <a:lnSpc>
                <a:spcPct val="100000"/>
              </a:lnSpc>
              <a:spcBef>
                <a:spcPct val="0"/>
              </a:spcBef>
              <a:buClrTx/>
              <a:buSzTx/>
              <a:buFontTx/>
              <a:buNone/>
              <a:defRPr kumimoji="0" lang="zh-CN" altLang="en-US" sz="5000" b="1" i="0" u="none" strike="noStrike" kern="1200" cap="none" spc="0" normalizeH="0" baseline="0" noProof="1">
                <a:solidFill>
                  <a:schemeClr val="dk1">
                    <a:lumMod val="85000"/>
                    <a:lumOff val="15000"/>
                  </a:schemeClr>
                </a:solidFill>
                <a:uFillTx/>
                <a:latin typeface="Arial" panose="020b0604020202020204" pitchFamily="34" charset="0"/>
                <a:ea typeface="汉仪雅酷黑 95W" charset="0"/>
                <a:cs typeface="汉仪雅酷黑 95W" charset="0"/>
              </a:defRPr>
            </a:lvl1pPr>
          </a:lstStyle>
          <a:p>
            <a:pPr lvl="0"/>
            <a:r>
              <a:rPr>
                <a:sym typeface="+mn-ea"/>
              </a:rPr>
              <a:t>编辑标题</a:t>
            </a:r>
            <a:endParaRPr>
              <a:sym typeface="+mn-ea"/>
            </a:endParaRPr>
          </a:p>
        </p:txBody>
      </p:sp>
      <p:sp>
        <p:nvSpPr>
          <p:cNvPr id="10" name="副标题 6"/>
          <p:cNvSpPr/>
          <p:nvPr>
            <p:ph type="subTitle" idx="2" hasCustomPrompt="1"/>
            <p:custDataLst>
              <p:tags r:id="rId14"/>
            </p:custDataLst>
          </p:nvPr>
        </p:nvSpPr>
        <p:spPr>
          <a:xfrm>
            <a:off x="56593" y="1731409"/>
            <a:ext cx="12077472" cy="1544746"/>
          </a:xfrm>
          <a:noFill/>
        </p:spPr>
        <p:txBody>
          <a:bodyPr vert="horz" wrap="square" lIns="91440" tIns="45720" rIns="91440" bIns="0" rtlCol="0" anchor="b">
            <a:normAutofit/>
          </a:bodyPr>
          <a:lstStyle>
            <a:lvl1pPr marL="0" marR="0" indent="-228600" algn="ctr" defTabSz="914400" rtl="0" eaLnBrk="1" fontAlgn="auto" latinLnBrk="0" hangingPunct="1">
              <a:lnSpc>
                <a:spcPct val="100000"/>
              </a:lnSpc>
              <a:spcBef>
                <a:spcPct val="0"/>
              </a:spcBef>
              <a:spcAft>
                <a:spcPts val="1000"/>
              </a:spcAft>
              <a:buClrTx/>
              <a:buSzTx/>
              <a:buFontTx/>
              <a:buNone/>
              <a:defRPr kumimoji="0" lang="zh-CN" altLang="en-US" sz="3600" b="0" i="0" u="none" strike="noStrike" kern="1200" cap="none" spc="350" normalizeH="0" baseline="0" noProof="1">
                <a:solidFill>
                  <a:schemeClr val="dk1">
                    <a:lumMod val="85000"/>
                    <a:lumOff val="15000"/>
                  </a:schemeClr>
                </a:solidFill>
                <a:effectLst/>
                <a:uFillTx/>
                <a:latin typeface="Arial" panose="020b0604020202020204" pitchFamily="34" charset="0"/>
                <a:ea typeface="汉仪雅酷黑 55W" panose="020b0504020202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11" name="文本占位符 7"/>
          <p:cNvSpPr/>
          <p:nvPr>
            <p:ph type="body" idx="3" hasCustomPrompt="1"/>
            <p:custDataLst>
              <p:tags r:id="rId15"/>
            </p:custDataLst>
          </p:nvPr>
        </p:nvSpPr>
        <p:spPr>
          <a:xfrm>
            <a:off x="508888" y="4313239"/>
            <a:ext cx="11172882" cy="813350"/>
          </a:xfrm>
          <a:noFill/>
        </p:spPr>
        <p:txBody>
          <a:bodyPr vert="horz" wrap="square" lIns="101600" tIns="0" rIns="82550" bIns="0" rtlCol="0">
            <a:normAutofit/>
          </a:bodyPr>
          <a:lstStyle>
            <a:lvl1pPr marL="0" marR="0" indent="-228600" algn="ctr" defTabSz="914400" rtl="0" eaLnBrk="1" fontAlgn="auto" latinLnBrk="0" hangingPunct="1">
              <a:lnSpc>
                <a:spcPct val="100000"/>
              </a:lnSpc>
              <a:spcBef>
                <a:spcPct val="0"/>
              </a:spcBef>
              <a:spcAft>
                <a:spcPts val="1000"/>
              </a:spcAft>
              <a:buClrTx/>
              <a:buSzTx/>
              <a:buFontTx/>
              <a:buNone/>
              <a:defRPr kumimoji="0" lang="zh-CN" altLang="en-US" sz="1800" b="0" i="0" u="none" strike="noStrike" kern="1200" cap="none" spc="3000" normalizeH="0" baseline="0" noProof="1">
                <a:solidFill>
                  <a:schemeClr val="dk1">
                    <a:lumMod val="85000"/>
                    <a:lumOff val="15000"/>
                  </a:schemeClr>
                </a:solidFill>
                <a:uFillTx/>
                <a:latin typeface="Arial" panose="020b0604020202020204" pitchFamily="34" charset="0"/>
                <a:ea typeface="汉仪雅酷黑 55W" panose="020b0504020202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a:sym typeface="+mn-ea"/>
              </a:rPr>
              <a:t>单击此处添加文本</a:t>
            </a:r>
            <a:endParaRPr>
              <a:sym typeface="+mn-ea"/>
            </a:endParaRPr>
          </a:p>
        </p:txBody>
      </p:sp>
    </p:spTree>
  </p:cSld>
  <p:clrMapOvr>
    <a:masterClrMapping/>
  </p:clrMapOvr>
  <p:transition/>
  <p:timing/>
</p:sldLayout>
</file>

<file path=ppt/slideLayouts/slideLayout5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通用">
    <p:spTree>
      <p:nvGrpSpPr>
        <p:cNvPr id="1" name=""/>
        <p:cNvGrpSpPr/>
        <p:nvPr>
          <p:custDataLst>
            <p:tags r:id="rId1"/>
          </p:custDataLst>
        </p:nvPr>
      </p:nvGrpSpPr>
      <p:grpSpPr>
        <a:xfrm>
          <a:off x="0" y="0"/>
          <a:ext cx="0" cy="0"/>
        </a:xfrm>
      </p:grpSpPr>
      <p:sp>
        <p:nvSpPr>
          <p:cNvPr id="8" name="矩形 7"/>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7" name="图片 6"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pic>
        <p:nvPicPr>
          <p:cNvPr id="6" name="图片 5" descr="212"/>
          <p:cNvPicPr>
            <a:picLocks noChangeAspect="1"/>
          </p:cNvPicPr>
          <p:nvPr>
            <p:custDataLst>
              <p:tags r:id="rId6"/>
            </p:custDataLst>
          </p:nvPr>
        </p:nvPicPr>
        <p:blipFill>
          <a:blip r:embed="rId5"/>
          <a:stretch>
            <a:fillRect/>
          </a:stretch>
        </p:blipFill>
        <p:spPr>
          <a:xfrm>
            <a:off x="0" y="0"/>
            <a:ext cx="2145829" cy="1367142"/>
          </a:xfrm>
          <a:prstGeom prst="rect">
            <a:avLst/>
          </a:prstGeom>
        </p:spPr>
      </p:pic>
      <p:sp>
        <p:nvSpPr>
          <p:cNvPr id="2" name="标题 1"/>
          <p:cNvSpPr>
            <a:spLocks noGrp="1"/>
          </p:cNvSpPr>
          <p:nvPr>
            <p:ph type="title"/>
            <p:custDataLst>
              <p:tags r:id="rId7"/>
            </p:custDataLst>
          </p:nvPr>
        </p:nvSpPr>
        <p:spPr/>
        <p:txBody>
          <a:bodyPr/>
          <a:lstStyle>
            <a:lvl1pPr>
              <a:defRPr baseline="0">
                <a:solidFill>
                  <a:schemeClr val="tx1"/>
                </a:solidFill>
                <a:latin typeface="Arial" panose="020b0604020202020204" pitchFamily="34" charset="0"/>
                <a:ea typeface="汉仪雅酷黑 55W" panose="020b0504020202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相框">
    <p:spTree>
      <p:nvGrpSpPr>
        <p:cNvPr id="1" name=""/>
        <p:cNvGrpSpPr/>
        <p:nvPr>
          <p:custDataLst>
            <p:tags r:id="rId1"/>
          </p:custDataLst>
        </p:nvPr>
      </p:nvGrpSpPr>
      <p:grpSpPr>
        <a:xfrm>
          <a:off x="0" y="0"/>
          <a:ext cx="0" cy="0"/>
        </a:xfrm>
      </p:grpSpPr>
      <p:sp>
        <p:nvSpPr>
          <p:cNvPr id="9" name="矩形 8"/>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sp>
        <p:nvSpPr>
          <p:cNvPr id="6" name="矩形 5"/>
          <p:cNvSpPr/>
          <p:nvPr>
            <p:custDataLst>
              <p:tags r:id="rId5"/>
            </p:custDataLst>
          </p:nvPr>
        </p:nvSpPr>
        <p:spPr>
          <a:xfrm>
            <a:off x="292800" y="304200"/>
            <a:ext cx="11606400" cy="6249600"/>
          </a:xfrm>
          <a:prstGeom prst="rect">
            <a:avLst/>
          </a:prstGeom>
          <a:solidFill>
            <a:schemeClr val="l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2" name="标题 1"/>
          <p:cNvSpPr>
            <a:spLocks noGrp="1"/>
          </p:cNvSpPr>
          <p:nvPr>
            <p:ph type="title" hasCustomPrompt="1"/>
            <p:custDataLst>
              <p:tags r:id="rId6"/>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汉仪雅酷黑 55W" panose="020b0504020202020204"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solidFill>
                <a:latin typeface="Arial" panose="020b0604020202020204" pitchFamily="34" charset="0"/>
                <a:ea typeface="汉仪雅酷黑 55W" panose="020b0504020202020204" charset="-122"/>
              </a:defRPr>
            </a:lvl1pPr>
            <a:lvl2pPr>
              <a:defRPr baseline="0">
                <a:solidFill>
                  <a:schemeClr val="tx1"/>
                </a:solidFill>
                <a:latin typeface="Arial" panose="020b0604020202020204" pitchFamily="34" charset="0"/>
                <a:ea typeface="汉仪雅酷黑 55W" panose="020b0504020202020204" charset="-122"/>
              </a:defRPr>
            </a:lvl2pPr>
            <a:lvl3pPr>
              <a:defRPr baseline="0">
                <a:solidFill>
                  <a:schemeClr val="tx1"/>
                </a:solidFill>
                <a:latin typeface="Arial" panose="020b0604020202020204" pitchFamily="34" charset="0"/>
                <a:ea typeface="汉仪雅酷黑 55W" panose="020b0504020202020204" charset="-122"/>
              </a:defRPr>
            </a:lvl3pPr>
            <a:lvl4pPr>
              <a:defRPr baseline="0">
                <a:solidFill>
                  <a:schemeClr val="tx1"/>
                </a:solidFill>
                <a:latin typeface="Arial" panose="020b0604020202020204" pitchFamily="34" charset="0"/>
                <a:ea typeface="汉仪雅酷黑 55W" panose="020b0504020202020204" charset="-122"/>
              </a:defRPr>
            </a:lvl4pPr>
            <a:lvl5pPr>
              <a:defRPr baseline="0">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Tree>
  </p:cSld>
  <p:clrMapOvr>
    <a:masterClrMapping/>
  </p:clrMapOvr>
  <p:transition/>
  <p:timing/>
</p:sldLayout>
</file>

<file path=ppt/slideLayouts/slideLayout5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左右">
    <p:spTree>
      <p:nvGrpSpPr>
        <p:cNvPr id="1" name=""/>
        <p:cNvGrpSpPr/>
        <p:nvPr>
          <p:custDataLst>
            <p:tags r:id="rId1"/>
          </p:custDataLst>
        </p:nvPr>
      </p:nvGrpSpPr>
      <p:grpSpPr>
        <a:xfrm>
          <a:off x="0" y="0"/>
          <a:ext cx="0" cy="0"/>
        </a:xfrm>
      </p:grpSpPr>
      <p:sp>
        <p:nvSpPr>
          <p:cNvPr id="10" name="矩形 9"/>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sp>
        <p:nvSpPr>
          <p:cNvPr id="6" name="矩形 5"/>
          <p:cNvSpPr/>
          <p:nvPr>
            <p:custDataLst>
              <p:tags r:id="rId5"/>
            </p:custDataLst>
          </p:nvPr>
        </p:nvSpPr>
        <p:spPr>
          <a:xfrm>
            <a:off x="0" y="0"/>
            <a:ext cx="4823460" cy="6866255"/>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sym typeface="+mn-ea"/>
            </a:endParaRPr>
          </a:p>
        </p:txBody>
      </p:sp>
      <p:sp>
        <p:nvSpPr>
          <p:cNvPr id="2" name="标题 1"/>
          <p:cNvSpPr>
            <a:spLocks noGrp="1"/>
          </p:cNvSpPr>
          <p:nvPr>
            <p:ph type="title" hasCustomPrompt="1"/>
            <p:custDataLst>
              <p:tags r:id="rId6"/>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汉仪雅酷黑 55W" panose="020b0504020202020204" charset="-122"/>
              </a:defRPr>
            </a:lvl1pPr>
          </a:lstStyle>
          <a:p>
            <a:r>
              <a:rPr lang="zh-CN" altLang="en-US"/>
              <a:t>单击编辑标题</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tx1"/>
                </a:solidFill>
                <a:latin typeface="Arial" panose="020b0604020202020204" pitchFamily="34" charset="0"/>
                <a:ea typeface="汉仪雅酷黑 55W" panose="020b0504020202020204" charset="-122"/>
              </a:defRPr>
            </a:lvl1pPr>
            <a:lvl2pPr>
              <a:defRPr baseline="0">
                <a:solidFill>
                  <a:schemeClr val="tx1"/>
                </a:solidFill>
                <a:latin typeface="Arial" panose="020b0604020202020204" pitchFamily="34" charset="0"/>
                <a:ea typeface="汉仪雅酷黑 55W" panose="020b0504020202020204" charset="-122"/>
              </a:defRPr>
            </a:lvl2pPr>
            <a:lvl3pPr>
              <a:defRPr baseline="0">
                <a:solidFill>
                  <a:schemeClr val="tx1"/>
                </a:solidFill>
                <a:latin typeface="Arial" panose="020b0604020202020204" pitchFamily="34" charset="0"/>
                <a:ea typeface="汉仪雅酷黑 55W" panose="020b0504020202020204" charset="-122"/>
              </a:defRPr>
            </a:lvl3pPr>
            <a:lvl4pPr>
              <a:defRPr baseline="0">
                <a:solidFill>
                  <a:schemeClr val="tx1"/>
                </a:solidFill>
                <a:latin typeface="Arial" panose="020b0604020202020204" pitchFamily="34" charset="0"/>
                <a:ea typeface="汉仪雅酷黑 55W" panose="020b0504020202020204" charset="-122"/>
              </a:defRPr>
            </a:lvl4pPr>
            <a:lvl5pPr>
              <a:defRPr baseline="0">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solidFill>
                  <a:schemeClr val="tx1"/>
                </a:solidFill>
                <a:latin typeface="Arial" panose="020b0604020202020204" pitchFamily="34" charset="0"/>
                <a:ea typeface="汉仪雅酷黑 55W" panose="020b0504020202020204" charset="-122"/>
              </a:defRPr>
            </a:lvl1pPr>
            <a:lvl2pPr>
              <a:defRPr baseline="0">
                <a:solidFill>
                  <a:schemeClr val="tx1"/>
                </a:solidFill>
                <a:latin typeface="Arial" panose="020b0604020202020204" pitchFamily="34" charset="0"/>
                <a:ea typeface="汉仪雅酷黑 55W" panose="020b0504020202020204" charset="-122"/>
              </a:defRPr>
            </a:lvl2pPr>
            <a:lvl3pPr>
              <a:defRPr baseline="0">
                <a:solidFill>
                  <a:schemeClr val="tx1"/>
                </a:solidFill>
                <a:latin typeface="Arial" panose="020b0604020202020204" pitchFamily="34" charset="0"/>
                <a:ea typeface="汉仪雅酷黑 55W" panose="020b0504020202020204" charset="-122"/>
              </a:defRPr>
            </a:lvl3pPr>
            <a:lvl4pPr>
              <a:defRPr baseline="0">
                <a:solidFill>
                  <a:schemeClr val="tx1"/>
                </a:solidFill>
                <a:latin typeface="Arial" panose="020b0604020202020204" pitchFamily="34" charset="0"/>
                <a:ea typeface="汉仪雅酷黑 55W" panose="020b0504020202020204" charset="-122"/>
              </a:defRPr>
            </a:lvl4pPr>
            <a:lvl5pPr>
              <a:defRPr baseline="0">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5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上下">
    <p:spTree>
      <p:nvGrpSpPr>
        <p:cNvPr id="1" name=""/>
        <p:cNvGrpSpPr/>
        <p:nvPr>
          <p:custDataLst>
            <p:tags r:id="rId1"/>
          </p:custDataLst>
        </p:nvPr>
      </p:nvGrpSpPr>
      <p:grpSpPr>
        <a:xfrm>
          <a:off x="0" y="0"/>
          <a:ext cx="0" cy="0"/>
        </a:xfrm>
      </p:grpSpPr>
      <p:sp>
        <p:nvSpPr>
          <p:cNvPr id="10" name="矩形 9"/>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sp>
        <p:nvSpPr>
          <p:cNvPr id="6" name="矩形 5"/>
          <p:cNvSpPr/>
          <p:nvPr>
            <p:custDataLst>
              <p:tags r:id="rId5"/>
            </p:custDataLst>
          </p:nvPr>
        </p:nvSpPr>
        <p:spPr>
          <a:xfrm>
            <a:off x="0" y="0"/>
            <a:ext cx="12192000" cy="26640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sym typeface="+mn-ea"/>
            </a:endParaRPr>
          </a:p>
        </p:txBody>
      </p:sp>
      <p:sp>
        <p:nvSpPr>
          <p:cNvPr id="2" name="标题 1"/>
          <p:cNvSpPr>
            <a:spLocks noGrp="1"/>
          </p:cNvSpPr>
          <p:nvPr>
            <p:ph type="title"/>
            <p:custDataLst>
              <p:tags r:id="rId6"/>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汉仪雅酷黑 55W" panose="020b0504020202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汉仪雅酷黑 55W" panose="020b0504020202020204"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solidFill>
                  <a:schemeClr val="tx1"/>
                </a:solidFill>
                <a:latin typeface="Arial" panose="020b0604020202020204" pitchFamily="34" charset="0"/>
                <a:ea typeface="汉仪雅酷黑 55W" panose="020b0504020202020204" charset="-122"/>
              </a:defRPr>
            </a:lvl1pPr>
            <a:lvl2pPr>
              <a:defRPr baseline="0">
                <a:solidFill>
                  <a:schemeClr val="tx1"/>
                </a:solidFill>
                <a:latin typeface="Arial" panose="020b0604020202020204" pitchFamily="34" charset="0"/>
                <a:ea typeface="汉仪雅酷黑 55W" panose="020b0504020202020204" charset="-122"/>
              </a:defRPr>
            </a:lvl2pPr>
            <a:lvl3pPr>
              <a:defRPr baseline="0">
                <a:solidFill>
                  <a:schemeClr val="tx1"/>
                </a:solidFill>
                <a:latin typeface="Arial" panose="020b0604020202020204" pitchFamily="34" charset="0"/>
                <a:ea typeface="汉仪雅酷黑 55W" panose="020b0504020202020204" charset="-122"/>
              </a:defRPr>
            </a:lvl3pPr>
            <a:lvl4pPr>
              <a:defRPr baseline="0">
                <a:solidFill>
                  <a:schemeClr val="tx1"/>
                </a:solidFill>
                <a:latin typeface="Arial" panose="020b0604020202020204" pitchFamily="34" charset="0"/>
                <a:ea typeface="汉仪雅酷黑 55W" panose="020b0504020202020204" charset="-122"/>
              </a:defRPr>
            </a:lvl4pPr>
            <a:lvl5pPr>
              <a:defRPr baseline="0">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timing/>
</p:sldLayout>
</file>

<file path=ppt/slideLayouts/slideLayout5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下上">
    <p:spTree>
      <p:nvGrpSpPr>
        <p:cNvPr id="1" name=""/>
        <p:cNvGrpSpPr/>
        <p:nvPr>
          <p:custDataLst>
            <p:tags r:id="rId1"/>
          </p:custDataLst>
        </p:nvPr>
      </p:nvGrpSpPr>
      <p:grpSpPr>
        <a:xfrm>
          <a:off x="0" y="0"/>
          <a:ext cx="0" cy="0"/>
        </a:xfrm>
      </p:grpSpPr>
      <p:sp>
        <p:nvSpPr>
          <p:cNvPr id="11" name="矩形 10"/>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0" name="图片 9"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pic>
        <p:nvPicPr>
          <p:cNvPr id="8" name="图片 7" descr="212"/>
          <p:cNvPicPr>
            <a:picLocks noChangeAspect="1"/>
          </p:cNvPicPr>
          <p:nvPr>
            <p:custDataLst>
              <p:tags r:id="rId6"/>
            </p:custDataLst>
          </p:nvPr>
        </p:nvPicPr>
        <p:blipFill>
          <a:blip r:embed="rId5"/>
          <a:stretch>
            <a:fillRect/>
          </a:stretch>
        </p:blipFill>
        <p:spPr>
          <a:xfrm>
            <a:off x="0" y="0"/>
            <a:ext cx="2145829" cy="1367142"/>
          </a:xfrm>
          <a:prstGeom prst="rect">
            <a:avLst/>
          </a:prstGeom>
        </p:spPr>
      </p:pic>
      <p:sp>
        <p:nvSpPr>
          <p:cNvPr id="6" name="矩形 5"/>
          <p:cNvSpPr/>
          <p:nvPr>
            <p:custDataLst>
              <p:tags r:id="rId7"/>
            </p:custDataLst>
          </p:nvPr>
        </p:nvSpPr>
        <p:spPr>
          <a:xfrm>
            <a:off x="0" y="5029201"/>
            <a:ext cx="12192000" cy="1828799"/>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sym typeface="+mn-ea"/>
            </a:endParaRPr>
          </a:p>
        </p:txBody>
      </p:sp>
      <p:sp>
        <p:nvSpPr>
          <p:cNvPr id="2" name="标题 1"/>
          <p:cNvSpPr>
            <a:spLocks noGrp="1"/>
          </p:cNvSpPr>
          <p:nvPr>
            <p:ph type="title"/>
            <p:custDataLst>
              <p:tags r:id="rId8"/>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汉仪雅酷黑 55W" panose="020b0504020202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12"/>
            </p:custDataLst>
          </p:nvPr>
        </p:nvSpPr>
        <p:spPr>
          <a:xfrm>
            <a:off x="604837" y="1681200"/>
            <a:ext cx="10990800" cy="3211200"/>
          </a:xfrm>
        </p:spPr>
        <p:txBody>
          <a:bodyPr/>
          <a:lstStyle>
            <a:lvl1pPr>
              <a:defRPr baseline="0">
                <a:solidFill>
                  <a:schemeClr val="tx1"/>
                </a:solidFill>
                <a:latin typeface="Arial" panose="020b0604020202020204" pitchFamily="34" charset="0"/>
                <a:ea typeface="汉仪雅酷黑 55W" panose="020b0504020202020204" charset="-122"/>
              </a:defRPr>
            </a:lvl1pPr>
            <a:lvl2pPr>
              <a:defRPr baseline="0">
                <a:solidFill>
                  <a:schemeClr val="tx1"/>
                </a:solidFill>
                <a:latin typeface="Arial" panose="020b0604020202020204" pitchFamily="34" charset="0"/>
                <a:ea typeface="汉仪雅酷黑 55W" panose="020b0504020202020204" charset="-122"/>
              </a:defRPr>
            </a:lvl2pPr>
            <a:lvl3pPr>
              <a:defRPr baseline="0">
                <a:solidFill>
                  <a:schemeClr val="tx1"/>
                </a:solidFill>
                <a:latin typeface="Arial" panose="020b0604020202020204" pitchFamily="34" charset="0"/>
                <a:ea typeface="汉仪雅酷黑 55W" panose="020b0504020202020204" charset="-122"/>
              </a:defRPr>
            </a:lvl3pPr>
            <a:lvl4pPr>
              <a:defRPr baseline="0">
                <a:solidFill>
                  <a:schemeClr val="tx1"/>
                </a:solidFill>
                <a:latin typeface="Arial" panose="020b0604020202020204" pitchFamily="34" charset="0"/>
                <a:ea typeface="汉仪雅酷黑 55W" panose="020b0504020202020204" charset="-122"/>
              </a:defRPr>
            </a:lvl4pPr>
            <a:lvl5pPr>
              <a:defRPr baseline="0">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3"/>
            </p:custDataLst>
          </p:nvPr>
        </p:nvSpPr>
        <p:spPr>
          <a:xfrm>
            <a:off x="594000" y="5180400"/>
            <a:ext cx="11001600" cy="1011600"/>
          </a:xfrm>
        </p:spPr>
        <p:txBody>
          <a:bodyPr/>
          <a:lstStyle>
            <a:lvl1pPr>
              <a:defRPr baseline="0">
                <a:solidFill>
                  <a:schemeClr val="tx1"/>
                </a:solidFill>
                <a:latin typeface="Arial" panose="020b0604020202020204" pitchFamily="34" charset="0"/>
                <a:ea typeface="汉仪雅酷黑 55W" panose="020b0504020202020204" charset="-122"/>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5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导航">
    <p:spTree>
      <p:nvGrpSpPr>
        <p:cNvPr id="1" name=""/>
        <p:cNvGrpSpPr/>
        <p:nvPr>
          <p:custDataLst>
            <p:tags r:id="rId1"/>
          </p:custDataLst>
        </p:nvPr>
      </p:nvGrpSpPr>
      <p:grpSpPr>
        <a:xfrm>
          <a:off x="0" y="0"/>
          <a:ext cx="0" cy="0"/>
        </a:xfrm>
      </p:grpSpPr>
      <p:sp>
        <p:nvSpPr>
          <p:cNvPr id="10" name="矩形 9"/>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8" name="图片 7" descr="13"/>
          <p:cNvPicPr>
            <a:picLocks noChangeAspect="1"/>
          </p:cNvPicPr>
          <p:nvPr>
            <p:custDataLst>
              <p:tags r:id="rId4"/>
            </p:custDataLst>
          </p:nvPr>
        </p:nvPicPr>
        <p:blipFill>
          <a:blip r:embed="rId3"/>
          <a:stretch>
            <a:fillRect/>
          </a:stretch>
        </p:blipFill>
        <p:spPr>
          <a:xfrm>
            <a:off x="12071969" y="0"/>
            <a:ext cx="125733" cy="6858000"/>
          </a:xfrm>
          <a:prstGeom prst="rect">
            <a:avLst/>
          </a:prstGeom>
        </p:spPr>
      </p:pic>
      <p:sp>
        <p:nvSpPr>
          <p:cNvPr id="6" name="矩形 5"/>
          <p:cNvSpPr/>
          <p:nvPr>
            <p:custDataLst>
              <p:tags r:id="rId5"/>
            </p:custDataLst>
          </p:nvPr>
        </p:nvSpPr>
        <p:spPr>
          <a:xfrm>
            <a:off x="0" y="0"/>
            <a:ext cx="12192000" cy="9144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sym typeface="+mn-ea"/>
            </a:endParaRPr>
          </a:p>
        </p:txBody>
      </p:sp>
      <p:sp>
        <p:nvSpPr>
          <p:cNvPr id="2" name="标题 1"/>
          <p:cNvSpPr>
            <a:spLocks noGrp="1"/>
          </p:cNvSpPr>
          <p:nvPr>
            <p:ph type="title"/>
            <p:custDataLst>
              <p:tags r:id="rId6"/>
            </p:custDataLst>
          </p:nvPr>
        </p:nvSpPr>
        <p:spPr>
          <a:xfrm>
            <a:off x="579600" y="237600"/>
            <a:ext cx="11037600" cy="441964"/>
          </a:xfrm>
        </p:spPr>
        <p:txBody>
          <a:bodyPr/>
          <a:lstStyle>
            <a:lvl1pPr>
              <a:defRPr baseline="0">
                <a:solidFill>
                  <a:schemeClr val="tx1"/>
                </a:solidFill>
                <a:latin typeface="Arial" panose="020b0604020202020204" pitchFamily="34" charset="0"/>
                <a:ea typeface="汉仪雅酷黑 55W" panose="020b0504020202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
        <p:nvSpPr>
          <p:cNvPr id="7" name="内容占位符 6"/>
          <p:cNvSpPr>
            <a:spLocks noGrp="1"/>
          </p:cNvSpPr>
          <p:nvPr>
            <p:ph sz="quarter" idx="13"/>
            <p:custDataLst>
              <p:tags r:id="rId10"/>
            </p:custDataLst>
          </p:nvPr>
        </p:nvSpPr>
        <p:spPr>
          <a:xfrm>
            <a:off x="579600" y="1663200"/>
            <a:ext cx="5342400" cy="2894400"/>
          </a:xfrm>
        </p:spPr>
        <p:txBody>
          <a:bodyPr/>
          <a:lstStyle>
            <a:lvl1pPr>
              <a:defRPr baseline="0">
                <a:solidFill>
                  <a:schemeClr val="tx1"/>
                </a:solidFill>
                <a:latin typeface="Arial" panose="020b0604020202020204" pitchFamily="34" charset="0"/>
                <a:ea typeface="汉仪雅酷黑 55W" panose="020b0504020202020204" charset="-122"/>
              </a:defRPr>
            </a:lvl1pPr>
            <a:lvl2pPr>
              <a:defRPr baseline="0">
                <a:solidFill>
                  <a:schemeClr val="tx1"/>
                </a:solidFill>
                <a:latin typeface="Arial" panose="020b0604020202020204" pitchFamily="34" charset="0"/>
                <a:ea typeface="汉仪雅酷黑 55W" panose="020b0504020202020204" charset="-122"/>
              </a:defRPr>
            </a:lvl2pPr>
            <a:lvl3pPr>
              <a:defRPr baseline="0">
                <a:solidFill>
                  <a:schemeClr val="tx1"/>
                </a:solidFill>
                <a:latin typeface="Arial" panose="020b0604020202020204" pitchFamily="34" charset="0"/>
                <a:ea typeface="汉仪雅酷黑 55W" panose="020b0504020202020204" charset="-122"/>
              </a:defRPr>
            </a:lvl3pPr>
            <a:lvl4pPr>
              <a:defRPr baseline="0">
                <a:solidFill>
                  <a:schemeClr val="tx1"/>
                </a:solidFill>
                <a:latin typeface="Arial" panose="020b0604020202020204" pitchFamily="34" charset="0"/>
                <a:ea typeface="汉仪雅酷黑 55W" panose="020b0504020202020204" charset="-122"/>
              </a:defRPr>
            </a:lvl4pPr>
            <a:lvl5pPr>
              <a:defRPr baseline="0">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1"/>
            </p:custDataLst>
          </p:nvPr>
        </p:nvSpPr>
        <p:spPr>
          <a:xfrm>
            <a:off x="6242400" y="1663200"/>
            <a:ext cx="5367600" cy="2894400"/>
          </a:xfrm>
        </p:spPr>
        <p:txBody>
          <a:bodyPr/>
          <a:lstStyle>
            <a:lvl1pPr>
              <a:defRPr baseline="0">
                <a:solidFill>
                  <a:schemeClr val="tx1"/>
                </a:solidFill>
                <a:latin typeface="Arial" panose="020b0604020202020204" pitchFamily="34" charset="0"/>
                <a:ea typeface="汉仪雅酷黑 55W" panose="020b0504020202020204" charset="-122"/>
              </a:defRPr>
            </a:lvl1pPr>
            <a:lvl2pPr>
              <a:defRPr baseline="0">
                <a:solidFill>
                  <a:schemeClr val="tx1"/>
                </a:solidFill>
                <a:latin typeface="Arial" panose="020b0604020202020204" pitchFamily="34" charset="0"/>
                <a:ea typeface="汉仪雅酷黑 55W" panose="020b0504020202020204" charset="-122"/>
              </a:defRPr>
            </a:lvl2pPr>
            <a:lvl3pPr>
              <a:defRPr baseline="0">
                <a:solidFill>
                  <a:schemeClr val="tx1"/>
                </a:solidFill>
                <a:latin typeface="Arial" panose="020b0604020202020204" pitchFamily="34" charset="0"/>
                <a:ea typeface="汉仪雅酷黑 55W" panose="020b0504020202020204" charset="-122"/>
              </a:defRPr>
            </a:lvl3pPr>
            <a:lvl4pPr>
              <a:defRPr baseline="0">
                <a:solidFill>
                  <a:schemeClr val="tx1"/>
                </a:solidFill>
                <a:latin typeface="Arial" panose="020b0604020202020204" pitchFamily="34" charset="0"/>
                <a:ea typeface="汉仪雅酷黑 55W" panose="020b0504020202020204" charset="-122"/>
              </a:defRPr>
            </a:lvl4pPr>
            <a:lvl5pPr>
              <a:defRPr baseline="0">
                <a:solidFill>
                  <a:schemeClr val="tx1"/>
                </a:solidFill>
                <a:latin typeface="Arial" panose="020b0604020202020204" pitchFamily="34" charset="0"/>
                <a:ea typeface="汉仪雅酷黑 55W" panose="020b0504020202020204"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2"/>
            </p:custDataLst>
          </p:nvPr>
        </p:nvSpPr>
        <p:spPr>
          <a:xfrm>
            <a:off x="572400" y="4816800"/>
            <a:ext cx="5342400" cy="781200"/>
          </a:xfrm>
        </p:spPr>
        <p:txBody>
          <a:bodyPr/>
          <a:lstStyle>
            <a:lvl1pPr>
              <a:defRPr baseline="0">
                <a:solidFill>
                  <a:schemeClr val="tx1"/>
                </a:solidFill>
                <a:latin typeface="Arial" panose="020b0604020202020204" pitchFamily="34" charset="0"/>
                <a:ea typeface="汉仪雅酷黑 55W" panose="020b0504020202020204"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3"/>
            </p:custDataLst>
          </p:nvPr>
        </p:nvSpPr>
        <p:spPr>
          <a:xfrm>
            <a:off x="6253200" y="4813200"/>
            <a:ext cx="5367600" cy="781200"/>
          </a:xfrm>
        </p:spPr>
        <p:txBody>
          <a:bodyPr/>
          <a:lstStyle>
            <a:lvl1pPr>
              <a:defRPr baseline="0">
                <a:solidFill>
                  <a:schemeClr val="tx1"/>
                </a:solidFill>
                <a:latin typeface="Arial" panose="020b0604020202020204" pitchFamily="34" charset="0"/>
                <a:ea typeface="汉仪雅酷黑 55W" panose="020b0504020202020204" charset="-122"/>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5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腰带">
    <p:spTree>
      <p:nvGrpSpPr>
        <p:cNvPr id="1" name=""/>
        <p:cNvGrpSpPr/>
        <p:nvPr>
          <p:custDataLst>
            <p:tags r:id="rId1"/>
          </p:custDataLst>
        </p:nvPr>
      </p:nvGrpSpPr>
      <p:grpSpPr>
        <a:xfrm>
          <a:off x="0" y="0"/>
          <a:ext cx="0" cy="0"/>
        </a:xfrm>
      </p:grpSpPr>
      <p:sp>
        <p:nvSpPr>
          <p:cNvPr id="9" name="矩形 8"/>
          <p:cNvSpPr/>
          <p:nvPr>
            <p:custDataLst>
              <p:tags r:id="rId2"/>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8" name="矩形 7"/>
          <p:cNvSpPr/>
          <p:nvPr>
            <p:custDataLst>
              <p:tags r:id="rId3"/>
            </p:custDataLst>
          </p:nvPr>
        </p:nvSpPr>
        <p:spPr>
          <a:xfrm>
            <a:off x="0" y="959224"/>
            <a:ext cx="12192000" cy="4939553"/>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sym typeface="+mn-ea"/>
            </a:endParaRPr>
          </a:p>
        </p:txBody>
      </p:sp>
      <p:pic>
        <p:nvPicPr>
          <p:cNvPr id="6" name="图片 5" descr="212"/>
          <p:cNvPicPr>
            <a:picLocks noChangeAspect="1"/>
          </p:cNvPicPr>
          <p:nvPr>
            <p:custDataLst>
              <p:tags r:id="rId5"/>
            </p:custDataLst>
          </p:nvPr>
        </p:nvPicPr>
        <p:blipFill>
          <a:blip r:embed="rId4"/>
          <a:stretch>
            <a:fillRect/>
          </a:stretch>
        </p:blipFill>
        <p:spPr>
          <a:xfrm>
            <a:off x="0" y="0"/>
            <a:ext cx="2145829" cy="1367142"/>
          </a:xfrm>
          <a:prstGeom prst="rect">
            <a:avLst/>
          </a:prstGeom>
        </p:spPr>
      </p:pic>
      <p:sp>
        <p:nvSpPr>
          <p:cNvPr id="2" name="标题 1"/>
          <p:cNvSpPr>
            <a:spLocks noGrp="1"/>
          </p:cNvSpPr>
          <p:nvPr>
            <p:ph type="title" hasCustomPrompt="1"/>
            <p:custDataLst>
              <p:tags r:id="rId6"/>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汉仪雅酷黑 55W" panose="020b0504020202020204"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汉仪雅酷黑 55W" panose="020b0504020202020204"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汉仪雅酷黑 55W" panose="020b0504020202020204" charset="-122"/>
              </a:defRPr>
            </a:lvl1pPr>
          </a:lstStyle>
          <a:p>
            <a:fld id="{49AE70B2-8BF9-45C0-BB95-33D1B9D3A854}" type="slidenum">
              <a:rPr lang="zh-CN" altLang="en-US" smtClean="0"/>
              <a:t/>
            </a:fld>
            <a:endParaRPr lang="zh-CN" altLang="en-US"/>
          </a:p>
        </p:txBody>
      </p:sp>
      <p:sp>
        <p:nvSpPr>
          <p:cNvPr id="7" name="文本占位符 6"/>
          <p:cNvSpPr>
            <a:spLocks noGrp="1"/>
          </p:cNvSpPr>
          <p:nvPr>
            <p:ph type="body" sz="quarter" idx="13"/>
            <p:custDataLst>
              <p:tags r:id="rId10"/>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汉仪雅酷黑 55W" panose="020b0504020202020204" charset="-122"/>
              </a:defRPr>
            </a:lvl1pPr>
          </a:lstStyle>
          <a:p>
            <a:pPr lvl="0"/>
            <a:r>
              <a:rPr lang="zh-CN" altLang="en-US"/>
              <a:t>单击此处编辑母版文本样式</a:t>
            </a:r>
            <a:endParaRPr lang="zh-CN" altLang="en-US"/>
          </a:p>
        </p:txBody>
      </p:sp>
    </p:spTree>
  </p:cSld>
  <p:clrMapOvr>
    <a:masterClrMapping/>
  </p:clrMapOvr>
  <p:transition/>
  <p:timing/>
</p:sldLayout>
</file>

<file path=ppt/slideLayouts/slideLayout5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cSld name="空白">
    <p:bg>
      <p:bgPr>
        <a:solidFill>
          <a:srgbClr val="FFFFFF"/>
        </a:solidFill>
        <a:effectLst/>
      </p:bgPr>
    </p:bg>
    <p:spTree>
      <p:nvGrpSpPr>
        <p:cNvPr id="1" name=""/>
        <p:cNvGrpSpPr/>
        <p:nvPr>
          <p:custDataLst>
            <p:tags r:id="rId1"/>
          </p:custDataLst>
        </p:nvPr>
      </p:nvGrpSpPr>
      <p:grpSpPr/>
      <p:sp>
        <p:nvSpPr>
          <p:cNvPr id="22530" name="灯片编号占位符 3"/>
          <p:cNvSpPr>
            <a:spLocks noGrp="1"/>
          </p:cNvSpPr>
          <p:nvPr>
            <p:ph type="sldNum" sz="quarter" idx="4"/>
            <p:custDataLst>
              <p:tags r:id="rId2"/>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22533" name="日期占位符 1"/>
          <p:cNvSpPr>
            <a:spLocks noGrp="1"/>
          </p:cNvSpPr>
          <p:nvPr>
            <p:ph type="dt" sz="half" idx="2"/>
            <p:custDataLst>
              <p:tags r:id="rId3"/>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22534" name="页脚占位符 2"/>
          <p:cNvSpPr>
            <a:spLocks noGrp="1"/>
          </p:cNvSpPr>
          <p:nvPr>
            <p:ph type="ftr" sz="quarter" idx="3"/>
            <p:custDataLst>
              <p:tags r:id="rId4"/>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仅标题">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6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23554"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23557"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23558"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24578"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24581"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24582"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2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25602"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25605"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25606"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3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26626"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26629"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26630"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4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27650"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27653"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27654"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5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28674"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28677"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28678"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6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29698"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29701"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29702"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7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0722"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0725"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0726"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8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1746"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1749"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1750"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6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9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2770"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2773"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2774"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7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0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3794"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3797"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3798"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1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4818"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4821"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4822"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2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5842"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5845"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5846"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3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6866"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6869"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6870"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4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7890"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7893"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7894"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5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8914"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8917"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8918"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6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39938"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39941"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39942"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7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40962"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40965"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40966"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8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41986"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41989"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41990"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7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9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43010"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43013"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43014"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与标题">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8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20_自定义版式">
    <p:bg>
      <p:bgPr>
        <a:solidFill>
          <a:srgbClr val="FFFFFF"/>
        </a:solidFill>
        <a:effectLst/>
      </p:bgPr>
    </p:bg>
    <p:spTree>
      <p:nvGrpSpPr>
        <p:cNvPr id="1" name=""/>
        <p:cNvGrpSpPr/>
        <p:nvPr>
          <p:custDataLst>
            <p:tags r:id="rId1"/>
          </p:custDataLst>
        </p:nvPr>
      </p:nvGrpSpPr>
      <p:grpSpPr/>
      <p:sp>
        <p:nvSpPr>
          <p:cNvPr id="2" name="标题 1"/>
          <p:cNvSpPr>
            <a:spLocks noGrp="1"/>
          </p:cNvSpPr>
          <p:nvPr>
            <p:ph type="title"/>
            <p:custDataLst>
              <p:tags r:id="rId2"/>
            </p:custDataLst>
          </p:nvPr>
        </p:nvSpPr>
        <p:spPr>
          <a:xfrm>
            <a:off x="607484" y="607484"/>
            <a:ext cx="10970683" cy="706967"/>
          </a:xfrm>
        </p:spPr>
        <p:txBody>
          <a:bodyPr/>
          <a:lstStyle/>
          <a:p>
            <a:r>
              <a:rPr kumimoji="0" lang="zh-CN" altLang="en-US" sz="2700" b="1" i="0" u="none" strike="noStrike" kern="1200" cap="none" spc="300" normalizeH="0" baseline="0" noProof="0">
                <a:uLnTx/>
                <a:uFillTx/>
              </a:rPr>
              <a:t>单击此处编辑母版标题样式</a:t>
            </a:r>
            <a:endParaRPr kumimoji="0" lang="zh-CN" altLang="en-US" sz="2700" b="1" i="0" u="none" strike="noStrike" kern="1200" cap="none" spc="300" normalizeH="0" baseline="0" noProof="0">
              <a:uLnTx/>
              <a:uFillTx/>
            </a:endParaRPr>
          </a:p>
        </p:txBody>
      </p:sp>
      <p:sp>
        <p:nvSpPr>
          <p:cNvPr id="44034" name="灯片编号占位符 4"/>
          <p:cNvSpPr>
            <a:spLocks noGrp="1"/>
          </p:cNvSpPr>
          <p:nvPr>
            <p:ph type="sldNum" sz="quarter" idx="4"/>
            <p:custDataLst>
              <p:tags r:id="rId3"/>
            </p:custDataLst>
          </p:nvPr>
        </p:nvSpPr>
        <p:spPr>
          <a:xfrm>
            <a:off x="8877300" y="6314017"/>
            <a:ext cx="2700867" cy="317500"/>
          </a:xfrm>
          <a:prstGeom prst="rect">
            <a:avLst/>
          </a:prstGeom>
          <a:noFill/>
          <a:ln w="9525">
            <a:noFill/>
          </a:ln>
        </p:spPr>
        <p:txBody>
          <a:bodyPr lIns="91440" tIns="45720" rIns="91440" bIns="45720" anchor="ctr" anchorCtr="0"/>
          <a:lstStyle/>
          <a:p>
            <a:pPr algn="r"/>
            <a:fld id="{9A0DB2DC-4C9A-4742-B13C-FB6460FD3503}" type="slidenum">
              <a:rPr lang="zh-CN" altLang="en-US">
                <a:ea typeface="微软雅黑" panose="020b0503020204020204" pitchFamily="34" charset="-122"/>
              </a:rPr>
              <a:t/>
            </a:fld>
            <a:endParaRPr lang="zh-CN" altLang="en-US">
              <a:ea typeface="微软雅黑" panose="020b0503020204020204" pitchFamily="34" charset="-122"/>
            </a:endParaRPr>
          </a:p>
        </p:txBody>
      </p:sp>
      <p:sp>
        <p:nvSpPr>
          <p:cNvPr id="44037" name="日期占位符 2"/>
          <p:cNvSpPr>
            <a:spLocks noGrp="1"/>
          </p:cNvSpPr>
          <p:nvPr>
            <p:ph type="dt" sz="half" idx="2"/>
            <p:custDataLst>
              <p:tags r:id="rId4"/>
            </p:custDataLst>
          </p:nvPr>
        </p:nvSpPr>
        <p:spPr>
          <a:xfrm>
            <a:off x="611717" y="6314017"/>
            <a:ext cx="2700867" cy="317500"/>
          </a:xfrm>
          <a:prstGeom prst="rect">
            <a:avLst/>
          </a:prstGeom>
          <a:noFill/>
          <a:ln w="9525">
            <a:noFill/>
          </a:ln>
        </p:spPr>
        <p:txBody>
          <a:bodyPr lIns="91440" tIns="45720" rIns="91440" bIns="45720" anchor="ctr" anchorCtr="0"/>
          <a:lstStyle/>
          <a:p>
            <a:fld id="{BB962C8B-B14F-4D97-AF65-F5344CB8AC3E}" type="datetime1">
              <a:rPr lang="zh-CN" altLang="en-US">
                <a:ea typeface="微软雅黑" panose="020b0503020204020204" pitchFamily="34" charset="-122"/>
              </a:rPr>
              <a:t/>
            </a:fld>
            <a:endParaRPr lang="zh-CN" altLang="en-US">
              <a:ea typeface="微软雅黑" panose="020b0503020204020204" pitchFamily="34" charset="-122"/>
            </a:endParaRPr>
          </a:p>
        </p:txBody>
      </p:sp>
      <p:sp>
        <p:nvSpPr>
          <p:cNvPr id="44038" name="页脚占位符 3"/>
          <p:cNvSpPr>
            <a:spLocks noGrp="1"/>
          </p:cNvSpPr>
          <p:nvPr>
            <p:ph type="ftr" sz="quarter" idx="3"/>
            <p:custDataLst>
              <p:tags r:id="rId5"/>
            </p:custDataLst>
          </p:nvPr>
        </p:nvSpPr>
        <p:spPr>
          <a:xfrm>
            <a:off x="4116917" y="6314017"/>
            <a:ext cx="3958167" cy="317500"/>
          </a:xfrm>
          <a:prstGeom prst="rect">
            <a:avLst/>
          </a:prstGeom>
          <a:noFill/>
          <a:ln w="9525">
            <a:noFill/>
          </a:ln>
        </p:spPr>
        <p:txBody>
          <a:bodyPr lIns="91440" tIns="45720" rIns="91440" bIns="45720" anchor="ctr" anchorCtr="0"/>
          <a:lstStyle/>
          <a:p>
            <a:pPr algn="ctr"/>
            <a:endParaRPr lang="zh-CN" altLang="en-US">
              <a:ea typeface="微软雅黑" panose="020b0503020204020204" pitchFamily="34" charset="-122"/>
            </a:endParaRPr>
          </a:p>
        </p:txBody>
      </p:sp>
    </p:spTree>
  </p:cSld>
  <p:clrMapOvr>
    <a:masterClrMapping/>
  </p:clrMapOvr>
  <p:transition/>
  <p:timing/>
</p:sldLayout>
</file>

<file path=ppt/slideLayouts/slideLayout8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cSld name="1_标题和内容">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8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标题幻灯片">
    <p:spTree>
      <p:nvGrpSpPr>
        <p:cNvPr id="1" name=""/>
        <p:cNvGrpSpPr/>
        <p:nvPr>
          <p:custDataLst>
            <p:tags r:id="rId1"/>
          </p:custDataLst>
        </p:nvPr>
      </p:nvGrpSpPr>
      <p:grpSpPr>
        <a:xfrm>
          <a:off x="0" y="0"/>
          <a:ext cx="0" cy="0"/>
        </a:xfrm>
      </p:grpSpPr>
    </p:spTree>
  </p:cSld>
  <p:clrMapOvr>
    <a:masterClrMapping/>
  </p:clrMapOvr>
  <p:transition/>
  <p:timing/>
</p:sldLayout>
</file>

<file path=ppt/slideLayouts/slideLayout8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userDrawn="1">
  <p:cSld name="2_标题和内容">
    <p:spTree>
      <p:nvGrpSpPr>
        <p:cNvPr id="1" name=""/>
        <p:cNvGrpSpPr/>
        <p:nvPr>
          <p:custDataLst>
            <p:tags r:id="rId1"/>
          </p:custDataLst>
        </p:nvPr>
      </p:nvGrpSpPr>
      <p:grpSpPr>
        <a:xfrm>
          <a:off x="0" y="0"/>
          <a:ext cx="0" cy="0"/>
        </a:xfrm>
      </p:grpSpPr>
      <p:sp>
        <p:nvSpPr>
          <p:cNvPr id="2" name="日期占位符 1"/>
          <p:cNvSpPr>
            <a:spLocks noGrp="1"/>
          </p:cNvSpPr>
          <p:nvPr>
            <p:ph type="dt" sz="half" idx="10"/>
            <p:custDataLst>
              <p:tags r:id="rId2"/>
            </p:custDataLst>
          </p:nvPr>
        </p:nvSpPr>
        <p:spPr>
          <a:xfrm>
            <a:off x="838200" y="6356351"/>
            <a:ext cx="2743200" cy="365125"/>
          </a:xfrm>
          <a:prstGeom prst="rect">
            <a:avLst/>
          </a:prstGeom>
        </p:spPr>
        <p:txBody>
          <a:bodyPr vert="horz" lIns="68580" tIns="34290" rIns="68580" bIns="34290" rtlCol="0" anchor="ctr"/>
          <a:lstStyle/>
          <a:p>
            <a:pPr defTabSz="685800" eaLnBrk="0" fontAlgn="base" hangingPunct="0">
              <a:spcBef>
                <a:spcPct val="0"/>
              </a:spcBef>
              <a:spcAft>
                <a:spcPct val="0"/>
              </a:spcAft>
              <a:defRPr/>
            </a:pPr>
            <a:endParaRPr lang="zh-CN" altLang="en-US" sz="900">
              <a:ea typeface="宋体" panose="02010600030101010101" pitchFamily="2" charset="-122"/>
            </a:endParaRPr>
          </a:p>
        </p:txBody>
      </p:sp>
      <p:sp>
        <p:nvSpPr>
          <p:cNvPr id="3" name="页脚占位符 2"/>
          <p:cNvSpPr>
            <a:spLocks noGrp="1"/>
          </p:cNvSpPr>
          <p:nvPr>
            <p:ph type="ftr" sz="quarter" idx="11"/>
            <p:custDataLst>
              <p:tags r:id="rId3"/>
            </p:custDataLst>
          </p:nvPr>
        </p:nvSpPr>
        <p:spPr>
          <a:xfrm>
            <a:off x="4038600" y="6356351"/>
            <a:ext cx="4114800" cy="365125"/>
          </a:xfrm>
          <a:prstGeom prst="rect">
            <a:avLst/>
          </a:prstGeom>
        </p:spPr>
        <p:txBody>
          <a:bodyPr vert="horz" lIns="68580" tIns="34290" rIns="68580" bIns="34290" rtlCol="0" anchor="ctr"/>
          <a:lstStyle/>
          <a:p>
            <a:pPr defTabSz="685800" eaLnBrk="0" fontAlgn="base" hangingPunct="0">
              <a:spcBef>
                <a:spcPct val="0"/>
              </a:spcBef>
              <a:spcAft>
                <a:spcPct val="0"/>
              </a:spcAft>
              <a:defRPr/>
            </a:pPr>
            <a:endParaRPr lang="zh-CN" altLang="en-US" sz="900">
              <a:ea typeface="宋体" panose="02010600030101010101" pitchFamily="2" charset="-122"/>
            </a:endParaRPr>
          </a:p>
        </p:txBody>
      </p:sp>
      <p:sp>
        <p:nvSpPr>
          <p:cNvPr id="4" name="灯片编号占位符 3"/>
          <p:cNvSpPr>
            <a:spLocks noGrp="1"/>
          </p:cNvSpPr>
          <p:nvPr>
            <p:ph type="sldNum" sz="quarter" idx="12"/>
            <p:custDataLst>
              <p:tags r:id="rId4"/>
            </p:custDataLst>
          </p:nvPr>
        </p:nvSpPr>
        <p:spPr>
          <a:xfrm>
            <a:off x="8610600" y="6356351"/>
            <a:ext cx="2743200" cy="365125"/>
          </a:xfrm>
          <a:prstGeom prst="rect">
            <a:avLst/>
          </a:prstGeom>
        </p:spPr>
        <p:txBody>
          <a:bodyPr vert="horz" wrap="square" lIns="68580" tIns="34290" rIns="68580" bIns="34290" numCol="1" anchor="ctr" anchorCtr="0" compatLnSpc="1"/>
          <a:lstStyle/>
          <a:p>
            <a:pPr defTabSz="685800" fontAlgn="base">
              <a:spcBef>
                <a:spcPct val="0"/>
              </a:spcBef>
              <a:spcAft>
                <a:spcPct val="0"/>
              </a:spcAft>
              <a:defRPr/>
            </a:pPr>
            <a:fld id="{9D16FA71-E5A1-4B22-877B-790B2D8CCF13}" type="slidenum">
              <a:rPr lang="en-US" altLang="zh-CN" sz="900" noProof="1" smtClean="0">
                <a:solidFill>
                  <a:srgbClr val="898989"/>
                </a:solidFill>
                <a:ea typeface="宋体" panose="02010600030101010101" pitchFamily="2" charset="-122"/>
              </a:rPr>
              <a:t/>
            </a:fld>
            <a:endParaRPr lang="zh-CN" altLang="en-US" sz="900" noProof="1" smtClean="0">
              <a:solidFill>
                <a:srgbClr val="898989"/>
              </a:solidFill>
              <a:ea typeface="宋体" panose="02010600030101010101" pitchFamily="2" charset="-122"/>
            </a:endParaRPr>
          </a:p>
        </p:txBody>
      </p:sp>
    </p:spTree>
  </p:cSld>
  <p:clrMapOvr>
    <a:masterClrMapping/>
  </p:clrMapOvr>
  <p:transition/>
  <p:timing/>
</p:sldLayout>
</file>

<file path=ppt/slideLayouts/slideLayout8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1_标题幻灯片">
    <p:bg>
      <p:bgPr>
        <a:solidFill>
          <a:schemeClr val="bg1"/>
        </a:solidFill>
        <a:effectLst/>
      </p:bgPr>
    </p:bg>
    <p:spTree>
      <p:nvGrpSpPr>
        <p:cNvPr id="1" name=""/>
        <p:cNvGrpSpPr/>
        <p:nvPr>
          <p:custDataLst>
            <p:tags r:id="rId1"/>
          </p:custDataLst>
        </p:nvPr>
      </p:nvGrpSpPr>
      <p:grpSpPr/>
      <p:sp>
        <p:nvSpPr>
          <p:cNvPr id="3074" name="矩形 6"/>
          <p:cNvSpPr/>
          <p:nvPr>
            <p:custDataLst>
              <p:tags r:id="rId2"/>
            </p:custDataLst>
          </p:nvPr>
        </p:nvSpPr>
        <p:spPr>
          <a:xfrm>
            <a:off x="0" y="0"/>
            <a:ext cx="12192000" cy="6858000"/>
          </a:xfrm>
          <a:prstGeom prst="rect">
            <a:avLst/>
          </a:prstGeom>
          <a:blipFill rotWithShape="1">
            <a:blip r:embed="rId3">
              <a:alphaModFix amt="53000"/>
            </a:blip>
            <a:stretch>
              <a:fillRect/>
            </a:stretch>
          </a:blipFill>
          <a:ln w="12700">
            <a:noFill/>
            <a:miter lim="800000"/>
          </a:ln>
        </p:spPr>
        <p:txBody>
          <a:bodyPr anchor="ctr" anchorCtr="0">
            <a:no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a:endParaRPr lang="zh-CN" altLang="en-US" sz="100">
              <a:solidFill>
                <a:srgbClr val="FFFFFF"/>
              </a:solidFill>
            </a:endParaRPr>
          </a:p>
        </p:txBody>
      </p:sp>
      <p:sp>
        <p:nvSpPr>
          <p:cNvPr id="3077" name="日期占位符 1"/>
          <p:cNvSpPr>
            <a:spLocks noGrp="1"/>
          </p:cNvSpPr>
          <p:nvPr>
            <p:ph type="dt" sz="half" idx="10"/>
            <p:custDataLst>
              <p:tags r:id="rId4"/>
            </p:custDataLst>
          </p:nvPr>
        </p:nvSpPr>
        <p:spPr bwMode="auto">
          <a:xfrm>
            <a:off x="609600" y="6245225"/>
            <a:ext cx="2844800" cy="476250"/>
          </a:xfrm>
          <a:prstGeom prst="rect">
            <a:avLst/>
          </a:prstGeom>
          <a:ln>
            <a:miter lim="800000"/>
          </a:ln>
        </p:spPr>
        <p:txBody>
          <a:bodyPr vert="horz" wrap="square" lIns="91440" tIns="45720" rIns="91440" bIns="45720"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8" name="页脚占位符 2"/>
          <p:cNvSpPr>
            <a:spLocks noGrp="1"/>
          </p:cNvSpPr>
          <p:nvPr>
            <p:ph type="ftr" sz="quarter" idx="11"/>
            <p:custDataLst>
              <p:tags r:id="rId5"/>
            </p:custDataLst>
          </p:nvPr>
        </p:nvSpPr>
        <p:spPr bwMode="auto">
          <a:xfrm>
            <a:off x="4165600" y="6245225"/>
            <a:ext cx="3860800" cy="476250"/>
          </a:xfrm>
          <a:prstGeom prst="rect">
            <a:avLst/>
          </a:prstGeom>
          <a:ln>
            <a:miter lim="800000"/>
          </a:ln>
        </p:spPr>
        <p:txBody>
          <a:bodyPr vert="horz" wrap="square" lIns="91440" tIns="45720" rIns="91440" bIns="45720" numCol="1" anchor="t"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3079" name="灯片编号占位符 3"/>
          <p:cNvSpPr>
            <a:spLocks noGrp="1"/>
          </p:cNvSpPr>
          <p:nvPr>
            <p:ph type="sldNum" sz="quarter" idx="12"/>
            <p:custDataLst>
              <p:tags r:id="rId6"/>
            </p:custDataLst>
          </p:nvPr>
        </p:nvSpPr>
        <p:spPr bwMode="auto">
          <a:xfrm>
            <a:off x="8737600" y="6245225"/>
            <a:ext cx="2844800" cy="476250"/>
          </a:xfrm>
          <a:prstGeom prst="rect">
            <a:avLst/>
          </a:prstGeom>
          <a:ln>
            <a:miter lim="800000"/>
          </a:ln>
        </p:spPr>
        <p:txBody>
          <a:bodyPr numCol="1" compatLnSpc="1">
            <a:noAutofit/>
          </a:bodyPr>
          <a:lstStyle>
            <a:defPPr>
              <a:defRPr lang="en-US"/>
            </a:defPPr>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r" eaLnBrk="1" hangingPunct="1"/>
            <a:fld id="{6ED1F00C-6223-4622-901F-9EA0EA299FAB}" type="slidenum">
              <a:rPr lang="en-US" altLang="zh-CN" sz="1400"/>
              <a:t/>
            </a:fld>
            <a:endParaRPr lang="en-US" altLang="zh-CN" sz="1400"/>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图片与标题">
    <p:spTree>
      <p:nvGrpSpPr>
        <p:cNvPr id="1" name=""/>
        <p:cNvGrpSpPr/>
        <p:nvPr>
          <p:custDataLst>
            <p:tags r:id="rId1"/>
          </p:custDataLst>
        </p:nvPr>
      </p:nvGrpSpPr>
      <p:grpSpPr>
        <a:xfrm>
          <a:off x="0" y="0"/>
          <a:ext cx="0" cy="0"/>
        </a:xfrm>
      </p:grpSpPr>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tags" Target="../tags/tag14.xml" /><Relationship Id="rId15" Type="http://schemas.openxmlformats.org/officeDocument/2006/relationships/image" Target="../media/image1.jpeg" /><Relationship Id="rId16" Type="http://schemas.openxmlformats.org/officeDocument/2006/relationships/tags" Target="../tags/tag15.xml" /><Relationship Id="rId17" Type="http://schemas.openxmlformats.org/officeDocument/2006/relationships/image" Target="file:///D:\qq&#25991;&#20214;\712321467\Image\C2C\Image2\%7b75232B38-A165-1FB7-499C-2E1C792CACB5%7d.png" TargetMode="External" /><Relationship Id="rId18" Type="http://schemas.openxmlformats.org/officeDocument/2006/relationships/image" Target="../media/image2.png" /><Relationship Id="rId19" Type="http://schemas.openxmlformats.org/officeDocument/2006/relationships/tags" Target="../tags/tag16.xml" /><Relationship Id="rId2" Type="http://schemas.openxmlformats.org/officeDocument/2006/relationships/slideLayout" Target="../slideLayouts/slideLayout2.xml" /><Relationship Id="rId20" Type="http://schemas.openxmlformats.org/officeDocument/2006/relationships/theme" Target="../theme/theme1.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10.xml.rels>&#65279;<?xml version="1.0" encoding="utf-8" standalone="yes"?><Relationships xmlns="http://schemas.openxmlformats.org/package/2006/relationships"><Relationship Id="rId1" Type="http://schemas.openxmlformats.org/officeDocument/2006/relationships/slideLayout" Target="../slideLayouts/slideLayout40.xml" /><Relationship Id="rId2" Type="http://schemas.openxmlformats.org/officeDocument/2006/relationships/tags" Target="../tags/tag129.xml" /><Relationship Id="rId3" Type="http://schemas.openxmlformats.org/officeDocument/2006/relationships/image" Target="../media/image1.jpeg" /><Relationship Id="rId4" Type="http://schemas.openxmlformats.org/officeDocument/2006/relationships/tags" Target="../tags/tag130.xml" /><Relationship Id="rId5" Type="http://schemas.openxmlformats.org/officeDocument/2006/relationships/image" Target="file:///D:\qq&#25991;&#20214;\712321467\Image\C2C\Image2\%7b75232B38-A165-1FB7-499C-2E1C792CACB5%7d.png" TargetMode="External" /><Relationship Id="rId6" Type="http://schemas.openxmlformats.org/officeDocument/2006/relationships/image" Target="../media/image2.png" /><Relationship Id="rId7" Type="http://schemas.openxmlformats.org/officeDocument/2006/relationships/tags" Target="../tags/tag131.xml" /><Relationship Id="rId8" Type="http://schemas.openxmlformats.org/officeDocument/2006/relationships/theme" Target="../theme/theme10.xml" /></Relationships>
</file>

<file path=ppt/slideMasters/_rels/slideMaster11.xml.rels>&#65279;<?xml version="1.0" encoding="utf-8" standalone="yes"?><Relationships xmlns="http://schemas.openxmlformats.org/package/2006/relationships"><Relationship Id="rId1" Type="http://schemas.openxmlformats.org/officeDocument/2006/relationships/slideLayout" Target="../slideLayouts/slideLayout41.xml" /><Relationship Id="rId10" Type="http://schemas.openxmlformats.org/officeDocument/2006/relationships/slideLayout" Target="../slideLayouts/slideLayout50.xml" /><Relationship Id="rId11" Type="http://schemas.openxmlformats.org/officeDocument/2006/relationships/slideLayout" Target="../slideLayouts/slideLayout51.xml" /><Relationship Id="rId12" Type="http://schemas.openxmlformats.org/officeDocument/2006/relationships/slideLayout" Target="../slideLayouts/slideLayout52.xml" /><Relationship Id="rId13" Type="http://schemas.openxmlformats.org/officeDocument/2006/relationships/slideLayout" Target="../slideLayouts/slideLayout53.xml" /><Relationship Id="rId14" Type="http://schemas.openxmlformats.org/officeDocument/2006/relationships/slideLayout" Target="../slideLayouts/slideLayout54.xml" /><Relationship Id="rId15" Type="http://schemas.openxmlformats.org/officeDocument/2006/relationships/slideLayout" Target="../slideLayouts/slideLayout55.xml" /><Relationship Id="rId16" Type="http://schemas.openxmlformats.org/officeDocument/2006/relationships/slideLayout" Target="../slideLayouts/slideLayout56.xml" /><Relationship Id="rId17" Type="http://schemas.openxmlformats.org/officeDocument/2006/relationships/slideLayout" Target="../slideLayouts/slideLayout57.xml" /><Relationship Id="rId18" Type="http://schemas.openxmlformats.org/officeDocument/2006/relationships/slideLayout" Target="../slideLayouts/slideLayout58.xml" /><Relationship Id="rId19" Type="http://schemas.openxmlformats.org/officeDocument/2006/relationships/tags" Target="../tags/tag299.xml" /><Relationship Id="rId2" Type="http://schemas.openxmlformats.org/officeDocument/2006/relationships/slideLayout" Target="../slideLayouts/slideLayout42.xml" /><Relationship Id="rId20" Type="http://schemas.openxmlformats.org/officeDocument/2006/relationships/tags" Target="../tags/tag300.xml" /><Relationship Id="rId21" Type="http://schemas.openxmlformats.org/officeDocument/2006/relationships/tags" Target="../tags/tag301.xml" /><Relationship Id="rId22" Type="http://schemas.openxmlformats.org/officeDocument/2006/relationships/tags" Target="../tags/tag302.xml" /><Relationship Id="rId23" Type="http://schemas.openxmlformats.org/officeDocument/2006/relationships/tags" Target="../tags/tag303.xml" /><Relationship Id="rId24" Type="http://schemas.openxmlformats.org/officeDocument/2006/relationships/tags" Target="../tags/tag304.xml" /><Relationship Id="rId25" Type="http://schemas.openxmlformats.org/officeDocument/2006/relationships/tags" Target="../tags/tag305.xml" /><Relationship Id="rId26" Type="http://schemas.openxmlformats.org/officeDocument/2006/relationships/image" Target="file:///D:\qq&#25991;&#20214;\712321467\Image\C2C\Image2\%7b75232B38-A165-1FB7-499C-2E1C792CACB5%7d.png" TargetMode="External" /><Relationship Id="rId27" Type="http://schemas.openxmlformats.org/officeDocument/2006/relationships/image" Target="../media/image2.png" /><Relationship Id="rId28" Type="http://schemas.openxmlformats.org/officeDocument/2006/relationships/tags" Target="../tags/tag306.xml" /><Relationship Id="rId29" Type="http://schemas.openxmlformats.org/officeDocument/2006/relationships/theme" Target="../theme/theme11.xml" /><Relationship Id="rId3" Type="http://schemas.openxmlformats.org/officeDocument/2006/relationships/slideLayout" Target="../slideLayouts/slideLayout43.xml" /><Relationship Id="rId4" Type="http://schemas.openxmlformats.org/officeDocument/2006/relationships/slideLayout" Target="../slideLayouts/slideLayout44.xml" /><Relationship Id="rId5" Type="http://schemas.openxmlformats.org/officeDocument/2006/relationships/slideLayout" Target="../slideLayouts/slideLayout45.xml" /><Relationship Id="rId6" Type="http://schemas.openxmlformats.org/officeDocument/2006/relationships/slideLayout" Target="../slideLayouts/slideLayout46.xml" /><Relationship Id="rId7" Type="http://schemas.openxmlformats.org/officeDocument/2006/relationships/slideLayout" Target="../slideLayouts/slideLayout47.xml" /><Relationship Id="rId8" Type="http://schemas.openxmlformats.org/officeDocument/2006/relationships/slideLayout" Target="../slideLayouts/slideLayout48.xml" /><Relationship Id="rId9" Type="http://schemas.openxmlformats.org/officeDocument/2006/relationships/slideLayout" Target="../slideLayouts/slideLayout49.xml" /></Relationships>
</file>

<file path=ppt/slideMasters/_rels/slideMaster12.xml.rels>&#65279;<?xml version="1.0" encoding="utf-8" standalone="yes"?><Relationships xmlns="http://schemas.openxmlformats.org/package/2006/relationships"><Relationship Id="rId1" Type="http://schemas.openxmlformats.org/officeDocument/2006/relationships/slideLayout" Target="../slideLayouts/slideLayout59.xml" /><Relationship Id="rId10" Type="http://schemas.openxmlformats.org/officeDocument/2006/relationships/slideLayout" Target="../slideLayouts/slideLayout68.xml" /><Relationship Id="rId11" Type="http://schemas.openxmlformats.org/officeDocument/2006/relationships/slideLayout" Target="../slideLayouts/slideLayout69.xml" /><Relationship Id="rId12" Type="http://schemas.openxmlformats.org/officeDocument/2006/relationships/slideLayout" Target="../slideLayouts/slideLayout70.xml" /><Relationship Id="rId13" Type="http://schemas.openxmlformats.org/officeDocument/2006/relationships/slideLayout" Target="../slideLayouts/slideLayout71.xml" /><Relationship Id="rId14" Type="http://schemas.openxmlformats.org/officeDocument/2006/relationships/slideLayout" Target="../slideLayouts/slideLayout72.xml" /><Relationship Id="rId15" Type="http://schemas.openxmlformats.org/officeDocument/2006/relationships/slideLayout" Target="../slideLayouts/slideLayout73.xml" /><Relationship Id="rId16" Type="http://schemas.openxmlformats.org/officeDocument/2006/relationships/slideLayout" Target="../slideLayouts/slideLayout74.xml" /><Relationship Id="rId17" Type="http://schemas.openxmlformats.org/officeDocument/2006/relationships/slideLayout" Target="../slideLayouts/slideLayout75.xml" /><Relationship Id="rId18" Type="http://schemas.openxmlformats.org/officeDocument/2006/relationships/slideLayout" Target="../slideLayouts/slideLayout76.xml" /><Relationship Id="rId19" Type="http://schemas.openxmlformats.org/officeDocument/2006/relationships/slideLayout" Target="../slideLayouts/slideLayout77.xml" /><Relationship Id="rId2" Type="http://schemas.openxmlformats.org/officeDocument/2006/relationships/slideLayout" Target="../slideLayouts/slideLayout60.xml" /><Relationship Id="rId20" Type="http://schemas.openxmlformats.org/officeDocument/2006/relationships/slideLayout" Target="../slideLayouts/slideLayout78.xml" /><Relationship Id="rId21" Type="http://schemas.openxmlformats.org/officeDocument/2006/relationships/slideLayout" Target="../slideLayouts/slideLayout79.xml" /><Relationship Id="rId22" Type="http://schemas.openxmlformats.org/officeDocument/2006/relationships/slideLayout" Target="../slideLayouts/slideLayout80.xml" /><Relationship Id="rId23" Type="http://schemas.openxmlformats.org/officeDocument/2006/relationships/slideLayout" Target="../slideLayouts/slideLayout81.xml" /><Relationship Id="rId24" Type="http://schemas.openxmlformats.org/officeDocument/2006/relationships/slideLayout" Target="../slideLayouts/slideLayout82.xml" /><Relationship Id="rId25" Type="http://schemas.openxmlformats.org/officeDocument/2006/relationships/slideLayout" Target="../slideLayouts/slideLayout83.xml" /><Relationship Id="rId26" Type="http://schemas.openxmlformats.org/officeDocument/2006/relationships/slideLayout" Target="../slideLayouts/slideLayout84.xml" /><Relationship Id="rId27" Type="http://schemas.openxmlformats.org/officeDocument/2006/relationships/tags" Target="../tags/tag427.xml" /><Relationship Id="rId28" Type="http://schemas.openxmlformats.org/officeDocument/2006/relationships/tags" Target="../tags/tag428.xml" /><Relationship Id="rId29" Type="http://schemas.openxmlformats.org/officeDocument/2006/relationships/tags" Target="../tags/tag429.xml" /><Relationship Id="rId3" Type="http://schemas.openxmlformats.org/officeDocument/2006/relationships/slideLayout" Target="../slideLayouts/slideLayout61.xml" /><Relationship Id="rId30" Type="http://schemas.openxmlformats.org/officeDocument/2006/relationships/tags" Target="../tags/tag430.xml" /><Relationship Id="rId31" Type="http://schemas.openxmlformats.org/officeDocument/2006/relationships/tags" Target="../tags/tag431.xml" /><Relationship Id="rId32" Type="http://schemas.openxmlformats.org/officeDocument/2006/relationships/tags" Target="../tags/tag432.xml" /><Relationship Id="rId33" Type="http://schemas.openxmlformats.org/officeDocument/2006/relationships/image" Target="file:///D:\qq&#25991;&#20214;\712321467\Image\C2C\Image2\%7b75232B38-A165-1FB7-499C-2E1C792CACB5%7d.png" TargetMode="External" /><Relationship Id="rId34" Type="http://schemas.openxmlformats.org/officeDocument/2006/relationships/image" Target="../media/image23.png" /><Relationship Id="rId35" Type="http://schemas.openxmlformats.org/officeDocument/2006/relationships/tags" Target="../tags/tag433.xml" /><Relationship Id="rId36" Type="http://schemas.openxmlformats.org/officeDocument/2006/relationships/image" Target="../media/image2.png" /><Relationship Id="rId37" Type="http://schemas.openxmlformats.org/officeDocument/2006/relationships/tags" Target="../tags/tag434.xml" /><Relationship Id="rId38" Type="http://schemas.openxmlformats.org/officeDocument/2006/relationships/tags" Target="../tags/tag435.xml" /><Relationship Id="rId39" Type="http://schemas.openxmlformats.org/officeDocument/2006/relationships/theme" Target="../theme/theme12.xml" /><Relationship Id="rId4" Type="http://schemas.openxmlformats.org/officeDocument/2006/relationships/slideLayout" Target="../slideLayouts/slideLayout62.xml" /><Relationship Id="rId5" Type="http://schemas.openxmlformats.org/officeDocument/2006/relationships/slideLayout" Target="../slideLayouts/slideLayout63.xml" /><Relationship Id="rId6" Type="http://schemas.openxmlformats.org/officeDocument/2006/relationships/slideLayout" Target="../slideLayouts/slideLayout64.xml" /><Relationship Id="rId7" Type="http://schemas.openxmlformats.org/officeDocument/2006/relationships/slideLayout" Target="../slideLayouts/slideLayout65.xml" /><Relationship Id="rId8" Type="http://schemas.openxmlformats.org/officeDocument/2006/relationships/slideLayout" Target="../slideLayouts/slideLayout66.xml" /><Relationship Id="rId9" Type="http://schemas.openxmlformats.org/officeDocument/2006/relationships/slideLayout" Target="../slideLayouts/slideLayout67.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tags" Target="../tags/tag18.xml" /><Relationship Id="rId3" Type="http://schemas.openxmlformats.org/officeDocument/2006/relationships/image" Target="../media/image1.jpeg" /><Relationship Id="rId4" Type="http://schemas.openxmlformats.org/officeDocument/2006/relationships/tags" Target="../tags/tag19.xml" /><Relationship Id="rId5" Type="http://schemas.openxmlformats.org/officeDocument/2006/relationships/image" Target="file:///D:\qq&#25991;&#20214;\712321467\Image\C2C\Image2\%7b75232B38-A165-1FB7-499C-2E1C792CACB5%7d.png" TargetMode="External" /><Relationship Id="rId6" Type="http://schemas.openxmlformats.org/officeDocument/2006/relationships/image" Target="../media/image2.png" /><Relationship Id="rId7" Type="http://schemas.openxmlformats.org/officeDocument/2006/relationships/tags" Target="../tags/tag20.xml" /><Relationship Id="rId8" Type="http://schemas.openxmlformats.org/officeDocument/2006/relationships/theme" Target="../theme/theme2.xml" /></Relationships>
</file>

<file path=ppt/slideMasters/_rels/slideMaster3.xml.rels>&#65279;<?xml version="1.0" encoding="utf-8" standalone="yes"?><Relationships xmlns="http://schemas.openxmlformats.org/package/2006/relationships"><Relationship Id="rId1" Type="http://schemas.openxmlformats.org/officeDocument/2006/relationships/slideLayout" Target="../slideLayouts/slideLayout15.xml" /><Relationship Id="rId10" Type="http://schemas.openxmlformats.org/officeDocument/2006/relationships/theme" Target="../theme/theme3.xml" /><Relationship Id="rId2" Type="http://schemas.openxmlformats.org/officeDocument/2006/relationships/slideLayout" Target="../slideLayouts/slideLayout16.xml" /><Relationship Id="rId3" Type="http://schemas.openxmlformats.org/officeDocument/2006/relationships/slideLayout" Target="../slideLayouts/slideLayout17.xml" /><Relationship Id="rId4" Type="http://schemas.openxmlformats.org/officeDocument/2006/relationships/tags" Target="../tags/tag27.xml" /><Relationship Id="rId5" Type="http://schemas.openxmlformats.org/officeDocument/2006/relationships/image" Target="../media/image1.jpeg" /><Relationship Id="rId6" Type="http://schemas.openxmlformats.org/officeDocument/2006/relationships/tags" Target="../tags/tag28.xml" /><Relationship Id="rId7" Type="http://schemas.openxmlformats.org/officeDocument/2006/relationships/image" Target="file:///D:\qq&#25991;&#20214;\712321467\Image\C2C\Image2\%7b75232B38-A165-1FB7-499C-2E1C792CACB5%7d.png" TargetMode="External" /><Relationship Id="rId8" Type="http://schemas.openxmlformats.org/officeDocument/2006/relationships/image" Target="../media/image2.png" /><Relationship Id="rId9" Type="http://schemas.openxmlformats.org/officeDocument/2006/relationships/tags" Target="../tags/tag29.xml" /></Relationships>
</file>

<file path=ppt/slideMasters/_rels/slideMaster4.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46.xml" /><Relationship Id="rId11" Type="http://schemas.openxmlformats.org/officeDocument/2006/relationships/theme" Target="../theme/theme4.xml" /><Relationship Id="rId2" Type="http://schemas.openxmlformats.org/officeDocument/2006/relationships/slideLayout" Target="../slideLayouts/slideLayout19.xml" /><Relationship Id="rId3" Type="http://schemas.openxmlformats.org/officeDocument/2006/relationships/slideLayout" Target="../slideLayouts/slideLayout20.xml" /><Relationship Id="rId4" Type="http://schemas.openxmlformats.org/officeDocument/2006/relationships/slideLayout" Target="../slideLayouts/slideLayout21.xml" /><Relationship Id="rId5" Type="http://schemas.openxmlformats.org/officeDocument/2006/relationships/tags" Target="../tags/tag44.xml" /><Relationship Id="rId6" Type="http://schemas.openxmlformats.org/officeDocument/2006/relationships/image" Target="../media/image1.jpeg" /><Relationship Id="rId7" Type="http://schemas.openxmlformats.org/officeDocument/2006/relationships/tags" Target="../tags/tag45.xml" /><Relationship Id="rId8" Type="http://schemas.openxmlformats.org/officeDocument/2006/relationships/image" Target="file:///D:\qq&#25991;&#20214;\712321467\Image\C2C\Image2\%7b75232B38-A165-1FB7-499C-2E1C792CACB5%7d.png" TargetMode="External" /><Relationship Id="rId9" Type="http://schemas.openxmlformats.org/officeDocument/2006/relationships/image" Target="../media/image2.png" /></Relationships>
</file>

<file path=ppt/slideMasters/_rels/slideMaster5.xml.rels>&#65279;<?xml version="1.0" encoding="utf-8" standalone="yes"?><Relationships xmlns="http://schemas.openxmlformats.org/package/2006/relationships"><Relationship Id="rId1" Type="http://schemas.openxmlformats.org/officeDocument/2006/relationships/slideLayout" Target="../slideLayouts/slideLayout22.xml" /><Relationship Id="rId10" Type="http://schemas.openxmlformats.org/officeDocument/2006/relationships/tags" Target="../tags/tag61.xml" /><Relationship Id="rId11" Type="http://schemas.openxmlformats.org/officeDocument/2006/relationships/theme" Target="../theme/theme5.xml" /><Relationship Id="rId2" Type="http://schemas.openxmlformats.org/officeDocument/2006/relationships/slideLayout" Target="../slideLayouts/slideLayout23.xml" /><Relationship Id="rId3" Type="http://schemas.openxmlformats.org/officeDocument/2006/relationships/slideLayout" Target="../slideLayouts/slideLayout24.xml" /><Relationship Id="rId4" Type="http://schemas.openxmlformats.org/officeDocument/2006/relationships/slideLayout" Target="../slideLayouts/slideLayout25.xml" /><Relationship Id="rId5" Type="http://schemas.openxmlformats.org/officeDocument/2006/relationships/tags" Target="../tags/tag59.xml" /><Relationship Id="rId6" Type="http://schemas.openxmlformats.org/officeDocument/2006/relationships/image" Target="../media/image1.jpeg" /><Relationship Id="rId7" Type="http://schemas.openxmlformats.org/officeDocument/2006/relationships/tags" Target="../tags/tag60.xml" /><Relationship Id="rId8" Type="http://schemas.openxmlformats.org/officeDocument/2006/relationships/image" Target="file:///D:\qq&#25991;&#20214;\712321467\Image\C2C\Image2\%7b75232B38-A165-1FB7-499C-2E1C792CACB5%7d.png" TargetMode="External" /><Relationship Id="rId9" Type="http://schemas.openxmlformats.org/officeDocument/2006/relationships/image" Target="../media/image2.png" /></Relationships>
</file>

<file path=ppt/slideMasters/_rels/slideMaster6.xml.rels>&#65279;<?xml version="1.0" encoding="utf-8" standalone="yes"?><Relationships xmlns="http://schemas.openxmlformats.org/package/2006/relationships"><Relationship Id="rId1" Type="http://schemas.openxmlformats.org/officeDocument/2006/relationships/slideLayout" Target="../slideLayouts/slideLayout26.xml" /><Relationship Id="rId10" Type="http://schemas.openxmlformats.org/officeDocument/2006/relationships/theme" Target="../theme/theme6.xml" /><Relationship Id="rId2" Type="http://schemas.openxmlformats.org/officeDocument/2006/relationships/slideLayout" Target="../slideLayouts/slideLayout27.xml" /><Relationship Id="rId3" Type="http://schemas.openxmlformats.org/officeDocument/2006/relationships/slideLayout" Target="../slideLayouts/slideLayout28.xml" /><Relationship Id="rId4" Type="http://schemas.openxmlformats.org/officeDocument/2006/relationships/tags" Target="../tags/tag73.xml" /><Relationship Id="rId5" Type="http://schemas.openxmlformats.org/officeDocument/2006/relationships/image" Target="../media/image1.jpeg" /><Relationship Id="rId6" Type="http://schemas.openxmlformats.org/officeDocument/2006/relationships/tags" Target="../tags/tag74.xml" /><Relationship Id="rId7" Type="http://schemas.openxmlformats.org/officeDocument/2006/relationships/image" Target="file:///D:\qq&#25991;&#20214;\712321467\Image\C2C\Image2\%7b75232B38-A165-1FB7-499C-2E1C792CACB5%7d.png" TargetMode="External" /><Relationship Id="rId8" Type="http://schemas.openxmlformats.org/officeDocument/2006/relationships/image" Target="../media/image2.png" /><Relationship Id="rId9" Type="http://schemas.openxmlformats.org/officeDocument/2006/relationships/tags" Target="../tags/tag75.xml" /></Relationships>
</file>

<file path=ppt/slideMasters/_rels/slideMaster7.xml.rels>&#65279;<?xml version="1.0" encoding="utf-8" standalone="yes"?><Relationships xmlns="http://schemas.openxmlformats.org/package/2006/relationships"><Relationship Id="rId1" Type="http://schemas.openxmlformats.org/officeDocument/2006/relationships/slideLayout" Target="../slideLayouts/slideLayout29.xml" /><Relationship Id="rId10" Type="http://schemas.openxmlformats.org/officeDocument/2006/relationships/tags" Target="../tags/tag90.xml" /><Relationship Id="rId11" Type="http://schemas.openxmlformats.org/officeDocument/2006/relationships/theme" Target="../theme/theme7.xml" /><Relationship Id="rId2" Type="http://schemas.openxmlformats.org/officeDocument/2006/relationships/slideLayout" Target="../slideLayouts/slideLayout30.xml" /><Relationship Id="rId3" Type="http://schemas.openxmlformats.org/officeDocument/2006/relationships/slideLayout" Target="../slideLayouts/slideLayout31.xml" /><Relationship Id="rId4" Type="http://schemas.openxmlformats.org/officeDocument/2006/relationships/slideLayout" Target="../slideLayouts/slideLayout32.xml" /><Relationship Id="rId5" Type="http://schemas.openxmlformats.org/officeDocument/2006/relationships/tags" Target="../tags/tag88.xml" /><Relationship Id="rId6" Type="http://schemas.openxmlformats.org/officeDocument/2006/relationships/image" Target="../media/image1.jpeg" /><Relationship Id="rId7" Type="http://schemas.openxmlformats.org/officeDocument/2006/relationships/tags" Target="../tags/tag89.xml" /><Relationship Id="rId8" Type="http://schemas.openxmlformats.org/officeDocument/2006/relationships/image" Target="file:///D:\qq&#25991;&#20214;\712321467\Image\C2C\Image2\%7b75232B38-A165-1FB7-499C-2E1C792CACB5%7d.png" TargetMode="External" /><Relationship Id="rId9" Type="http://schemas.openxmlformats.org/officeDocument/2006/relationships/image" Target="../media/image2.png" /></Relationships>
</file>

<file path=ppt/slideMasters/_rels/slideMaster8.xml.rels>&#65279;<?xml version="1.0" encoding="utf-8" standalone="yes"?><Relationships xmlns="http://schemas.openxmlformats.org/package/2006/relationships"><Relationship Id="rId1" Type="http://schemas.openxmlformats.org/officeDocument/2006/relationships/slideLayout" Target="../slideLayouts/slideLayout33.xml" /><Relationship Id="rId10" Type="http://schemas.openxmlformats.org/officeDocument/2006/relationships/image" Target="../media/image2.png" /><Relationship Id="rId11" Type="http://schemas.openxmlformats.org/officeDocument/2006/relationships/tags" Target="../tags/tag119.xml" /><Relationship Id="rId12" Type="http://schemas.openxmlformats.org/officeDocument/2006/relationships/theme" Target="../theme/theme8.xml" /><Relationship Id="rId2" Type="http://schemas.openxmlformats.org/officeDocument/2006/relationships/slideLayout" Target="../slideLayouts/slideLayout34.xml" /><Relationship Id="rId3" Type="http://schemas.openxmlformats.org/officeDocument/2006/relationships/slideLayout" Target="../slideLayouts/slideLayout35.xml" /><Relationship Id="rId4" Type="http://schemas.openxmlformats.org/officeDocument/2006/relationships/slideLayout" Target="../slideLayouts/slideLayout36.xml" /><Relationship Id="rId5" Type="http://schemas.openxmlformats.org/officeDocument/2006/relationships/slideLayout" Target="../slideLayouts/slideLayout37.xml" /><Relationship Id="rId6" Type="http://schemas.openxmlformats.org/officeDocument/2006/relationships/tags" Target="../tags/tag117.xml" /><Relationship Id="rId7" Type="http://schemas.openxmlformats.org/officeDocument/2006/relationships/image" Target="../media/image1.jpeg" /><Relationship Id="rId8" Type="http://schemas.openxmlformats.org/officeDocument/2006/relationships/tags" Target="../tags/tag118.xml" /><Relationship Id="rId9" Type="http://schemas.openxmlformats.org/officeDocument/2006/relationships/image" Target="file:///D:\qq&#25991;&#20214;\712321467\Image\C2C\Image2\%7b75232B38-A165-1FB7-499C-2E1C792CACB5%7d.png" TargetMode="External" /></Relationships>
</file>

<file path=ppt/slideMasters/_rels/slideMaster9.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slideLayout" Target="../slideLayouts/slideLayout39.xml" /><Relationship Id="rId3" Type="http://schemas.openxmlformats.org/officeDocument/2006/relationships/tags" Target="../tags/tag125.xml" /><Relationship Id="rId4" Type="http://schemas.openxmlformats.org/officeDocument/2006/relationships/image" Target="../media/image1.jpeg" /><Relationship Id="rId5" Type="http://schemas.openxmlformats.org/officeDocument/2006/relationships/tags" Target="../tags/tag126.xml" /><Relationship Id="rId6" Type="http://schemas.openxmlformats.org/officeDocument/2006/relationships/image" Target="file:///D:\qq&#25991;&#20214;\712321467\Image\C2C\Image2\%7b75232B38-A165-1FB7-499C-2E1C792CACB5%7d.png" TargetMode="External" /><Relationship Id="rId7" Type="http://schemas.openxmlformats.org/officeDocument/2006/relationships/image" Target="../media/image2.png" /><Relationship Id="rId8" Type="http://schemas.openxmlformats.org/officeDocument/2006/relationships/tags" Target="../tags/tag127.xml" /><Relationship Id="rId9" Type="http://schemas.openxmlformats.org/officeDocument/2006/relationships/theme" Target="../theme/theme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14"/>
          </p:custDataLst>
        </p:nvPr>
      </p:nvGrpSpPr>
      <p:grpSpPr>
        <a:xfrm>
          <a:off x="0" y="0"/>
          <a:ext cx="0" cy="0"/>
        </a:xfrm>
      </p:grpSpPr>
      <p:pic>
        <p:nvPicPr>
          <p:cNvPr id="7" name="图片 6" descr="686868688"/>
          <p:cNvPicPr>
            <a:picLocks noChangeAspect="1"/>
          </p:cNvPicPr>
          <p:nvPr userDrawn="1">
            <p:custDataLst>
              <p:tags r:id="rId16"/>
            </p:custDataLst>
          </p:nvPr>
        </p:nvPicPr>
        <p:blipFill>
          <a:blip r:embed="rId15"/>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19"/>
            </p:custDataLst>
          </p:nvPr>
        </p:nvPicPr>
        <p:blipFill>
          <a:blip r:embed="rId18" r:link="rId17"/>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2"/>
          </p:custDataLst>
        </p:nvPr>
      </p:nvGrpSpPr>
      <p:grpSpPr>
        <a:xfrm>
          <a:off x="0" y="0"/>
          <a:ext cx="0" cy="0"/>
        </a:xfrm>
      </p:grpSpPr>
      <p:pic>
        <p:nvPicPr>
          <p:cNvPr id="7" name="图片 6" descr="686868688"/>
          <p:cNvPicPr>
            <a:picLocks noChangeAspect="1"/>
          </p:cNvPicPr>
          <p:nvPr userDrawn="1">
            <p:custDataLst>
              <p:tags r:id="rId4"/>
            </p:custDataLst>
          </p:nvPr>
        </p:nvPicPr>
        <p:blipFill>
          <a:blip r:embed="rId3"/>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7"/>
            </p:custDataLst>
          </p:nvPr>
        </p:nvPicPr>
        <p:blipFill>
          <a:blip r:embed="rId6" r:link="rId5"/>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97"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lt2"/>
        </a:solidFill>
        <a:effectLst/>
      </p:bgPr>
    </p:bg>
    <p:spTree>
      <p:nvGrpSpPr>
        <p:cNvPr id="1" name=""/>
        <p:cNvGrpSpPr/>
        <p:nvPr>
          <p:custDataLst>
            <p:tags r:id="rId19"/>
          </p:custDataLst>
        </p:nvPr>
      </p:nvGrpSpPr>
      <p:grpSpPr>
        <a:xfrm>
          <a:off x="0" y="0"/>
          <a: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lt1">
                    <a:tint val="75000"/>
                  </a:schemeClr>
                </a:solidFill>
                <a:latin typeface="Arial" panose="020b0604020202020204" pitchFamily="34" charset="0"/>
                <a:ea typeface="汉仪雅酷黑 55W" panose="020b0504020202020204" charset="-122"/>
              </a:defRPr>
            </a:lvl1pPr>
          </a:lstStyle>
          <a:p>
            <a:fld id="{760FBDFE-C587-4B4C-A407-44438C67B59E}" type="datetimeFigureOut">
              <a:rPr lang="zh-CN" altLang="en-US" smtClean="0"/>
              <a:t/>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lt1">
                    <a:tint val="75000"/>
                  </a:schemeClr>
                </a:solidFill>
                <a:latin typeface="Arial" panose="020b0604020202020204" pitchFamily="34" charset="0"/>
                <a:ea typeface="汉仪雅酷黑 55W" panose="020b0504020202020204" charset="-122"/>
              </a:defRPr>
            </a:lvl1pPr>
          </a:lstStyle>
          <a:p>
            <a:endParaRPr lang="zh-CN" altLang="en-US"/>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lt1">
                    <a:tint val="75000"/>
                  </a:schemeClr>
                </a:solidFill>
                <a:latin typeface="Arial" panose="020b0604020202020204" pitchFamily="34" charset="0"/>
                <a:ea typeface="汉仪雅酷黑 55W" panose="020b0504020202020204" charset="-122"/>
              </a:defRPr>
            </a:lvl1pPr>
          </a:lstStyle>
          <a:p>
            <a:fld id="{49AE70B2-8BF9-45C0-BB95-33D1B9D3A854}" type="slidenum">
              <a:rPr lang="zh-CN" altLang="en-US" smtClean="0"/>
              <a:t>0</a:t>
            </a:fld>
            <a:endParaRPr lang="zh-CN" altLang="en-US"/>
          </a:p>
        </p:txBody>
      </p:sp>
      <p:sp>
        <p:nvSpPr>
          <p:cNvPr id="8" name="KSO_TEMPLATE" hidden="1"/>
          <p:cNvSpPr/>
          <p:nvPr userDrawn="1">
            <p:custDataLst>
              <p:tags r:id="rId2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73743875" descr="学科网 zxxk.com" title=""/>
          <p:cNvPicPr>
            <a:picLocks noChangeAspect="1"/>
          </p:cNvPicPr>
          <p:nvPr>
            <p:custDataLst>
              <p:tags r:id="rId28"/>
            </p:custDataLst>
          </p:nvPr>
        </p:nvPicPr>
        <p:blipFill>
          <a:blip r:embed="rId27" r:link="rId26"/>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transition/>
  <p:timing/>
  <p:txStyles>
    <p:titleStyle>
      <a:lvl1pPr algn="l" defTabSz="914400" rtl="0" eaLnBrk="1" fontAlgn="auto" latinLnBrk="0" hangingPunct="1">
        <a:lnSpc>
          <a:spcPct val="100000"/>
        </a:lnSpc>
        <a:spcBef>
          <a:spcPct val="0"/>
        </a:spcBef>
        <a:buNone/>
        <a:defRPr sz="2400" b="1" u="none" strike="noStrike" kern="1200" cap="none" spc="200" normalizeH="0">
          <a:solidFill>
            <a:schemeClr val="lt1"/>
          </a:solidFill>
          <a:uFillTx/>
          <a:latin typeface="Arial" panose="020b0604020202020204" pitchFamily="34" charset="0"/>
          <a:ea typeface="汉仪雅酷黑 55W" panose="020b0504020202020204"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Arial" panose="020b0604020202020204" pitchFamily="34" charset="0"/>
          <a:ea typeface="汉仪雅酷黑 55W" panose="020b0504020202020204"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tabLst>
        <a:defRPr sz="1600" u="none" strike="noStrike" kern="1200" cap="none" spc="150" normalizeH="0" baseline="0">
          <a:solidFill>
            <a:schemeClr val="lt1"/>
          </a:solidFill>
          <a:uFillTx/>
          <a:latin typeface="Arial" panose="020b0604020202020204" pitchFamily="34" charset="0"/>
          <a:ea typeface="汉仪雅酷黑 55W" panose="020b0504020202020204"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Arial" panose="020b0604020202020204" pitchFamily="34" charset="0"/>
          <a:ea typeface="汉仪雅酷黑 55W" panose="020b0504020202020204"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Arial" panose="020b0604020202020204" pitchFamily="34" charset="0"/>
          <a:ea typeface="汉仪雅酷黑 55W" panose="020b0504020202020204"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lt1"/>
          </a:solidFill>
          <a:uFillTx/>
          <a:latin typeface="Arial" panose="020b0604020202020204" pitchFamily="34" charset="0"/>
          <a:ea typeface="汉仪雅酷黑 55W" panose="020b0504020202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rgbClr val="FFFFFF"/>
        </a:solidFill>
        <a:effectLst/>
      </p:bgPr>
    </p:bg>
    <p:spTree>
      <p:nvGrpSpPr>
        <p:cNvPr id="1" name=""/>
        <p:cNvGrpSpPr/>
        <p:nvPr>
          <p:custDataLst>
            <p:tags r:id="rId27"/>
          </p:custDataLst>
        </p:nvPr>
      </p:nvGrpSpPr>
      <p:grpSpPr/>
      <p:sp>
        <p:nvSpPr>
          <p:cNvPr id="2050" name="标题占位符 1"/>
          <p:cNvSpPr>
            <a:spLocks noGrp="1"/>
          </p:cNvSpPr>
          <p:nvPr>
            <p:ph type="title"/>
            <p:custDataLst>
              <p:tags r:id="rId28"/>
            </p:custDataLst>
          </p:nvPr>
        </p:nvSpPr>
        <p:spPr>
          <a:xfrm>
            <a:off x="607484" y="607484"/>
            <a:ext cx="10970683" cy="706967"/>
          </a:xfrm>
          <a:prstGeom prst="rect">
            <a:avLst/>
          </a:prstGeom>
          <a:noFill/>
          <a:ln w="9525">
            <a:noFill/>
          </a:ln>
        </p:spPr>
        <p:txBody>
          <a:bodyPr lIns="90170" tIns="46990" rIns="90170" bIns="46990" anchor="ctr" anchorCtr="0"/>
          <a:lstStyle/>
          <a:p>
            <a:pPr lvl="0"/>
            <a:r>
              <a:rPr lang="zh-CN" altLang="en-US"/>
              <a:t>单击此处编辑母版标题样式</a:t>
            </a:r>
            <a:endParaRPr lang="zh-CN" altLang="en-US"/>
          </a:p>
        </p:txBody>
      </p:sp>
      <p:sp>
        <p:nvSpPr>
          <p:cNvPr id="2051" name="文本占位符 2"/>
          <p:cNvSpPr>
            <a:spLocks noGrp="1"/>
          </p:cNvSpPr>
          <p:nvPr>
            <p:ph type="body" idx="1"/>
            <p:custDataLst>
              <p:tags r:id="rId29"/>
            </p:custDataLst>
          </p:nvPr>
        </p:nvSpPr>
        <p:spPr>
          <a:xfrm>
            <a:off x="607484" y="1490133"/>
            <a:ext cx="10970683" cy="4760384"/>
          </a:xfrm>
          <a:prstGeom prst="rect">
            <a:avLst/>
          </a:prstGeom>
          <a:noFill/>
          <a:ln w="9525">
            <a:noFill/>
          </a:ln>
        </p:spPr>
        <p:txBody>
          <a:bodyPr lIns="90000" tIns="46800" rIns="90000" bIns="4680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2052" name="日期占位符 3"/>
          <p:cNvSpPr>
            <a:spLocks noGrp="1"/>
          </p:cNvSpPr>
          <p:nvPr>
            <p:ph type="dt" sz="half" idx="2"/>
            <p:custDataLst>
              <p:tags r:id="rId30"/>
            </p:custDataLst>
          </p:nvPr>
        </p:nvSpPr>
        <p:spPr>
          <a:xfrm>
            <a:off x="611717" y="6314017"/>
            <a:ext cx="2700867" cy="317500"/>
          </a:xfrm>
          <a:prstGeom prst="rect">
            <a:avLst/>
          </a:prstGeom>
          <a:noFill/>
          <a:ln w="9525">
            <a:noFill/>
          </a:ln>
        </p:spPr>
        <p:txBody>
          <a:bodyPr anchor="ctr" anchorCtr="0"/>
          <a:lstStyle>
            <a:lvl1pPr marL="0" indent="0">
              <a:defRPr sz="935" b="0">
                <a:solidFill>
                  <a:srgbClr val="898989"/>
                </a:solidFill>
                <a:ea typeface="微软雅黑" panose="020b0503020204020204" pitchFamily="34" charset="-122"/>
              </a:defRPr>
            </a:lvl1pPr>
          </a:lstStyle>
          <a:p>
            <a:pPr lvl="0" defTabSz="457200" eaLnBrk="1" hangingPunct="1"/>
            <a:fld id="{BB962C8B-B14F-4D97-AF65-F5344CB8AC3E}" type="datetime1">
              <a:rPr lang="zh-CN" altLang="en-US"/>
              <a:t/>
            </a:fld>
            <a:endParaRPr lang="zh-CN" altLang="en-US"/>
          </a:p>
        </p:txBody>
      </p:sp>
      <p:sp>
        <p:nvSpPr>
          <p:cNvPr id="2053" name="页脚占位符 4"/>
          <p:cNvSpPr>
            <a:spLocks noGrp="1"/>
          </p:cNvSpPr>
          <p:nvPr>
            <p:ph type="ftr" sz="quarter" idx="3"/>
            <p:custDataLst>
              <p:tags r:id="rId31"/>
            </p:custDataLst>
          </p:nvPr>
        </p:nvSpPr>
        <p:spPr>
          <a:xfrm>
            <a:off x="4116917" y="6314017"/>
            <a:ext cx="3958167" cy="317500"/>
          </a:xfrm>
          <a:prstGeom prst="rect">
            <a:avLst/>
          </a:prstGeom>
          <a:noFill/>
          <a:ln w="9525">
            <a:noFill/>
          </a:ln>
        </p:spPr>
        <p:txBody>
          <a:bodyPr anchor="ctr" anchorCtr="0"/>
          <a:lstStyle>
            <a:lvl1pPr marL="0" indent="0" algn="ctr">
              <a:defRPr sz="935" b="0">
                <a:solidFill>
                  <a:srgbClr val="898989"/>
                </a:solidFill>
                <a:ea typeface="微软雅黑" panose="020b0503020204020204" pitchFamily="34" charset="-122"/>
              </a:defRPr>
            </a:lvl1pPr>
          </a:lstStyle>
          <a:p>
            <a:pPr lvl="0" defTabSz="457200" eaLnBrk="1" hangingPunct="1"/>
            <a:endParaRPr lang="zh-CN" altLang="en-US"/>
          </a:p>
        </p:txBody>
      </p:sp>
      <p:sp>
        <p:nvSpPr>
          <p:cNvPr id="2054" name="灯片编号占位符 5"/>
          <p:cNvSpPr>
            <a:spLocks noGrp="1"/>
          </p:cNvSpPr>
          <p:nvPr>
            <p:ph type="sldNum" sz="quarter" idx="4"/>
            <p:custDataLst>
              <p:tags r:id="rId32"/>
            </p:custDataLst>
          </p:nvPr>
        </p:nvSpPr>
        <p:spPr>
          <a:xfrm>
            <a:off x="8877300" y="6314017"/>
            <a:ext cx="2700867" cy="317500"/>
          </a:xfrm>
          <a:prstGeom prst="rect">
            <a:avLst/>
          </a:prstGeom>
          <a:noFill/>
          <a:ln w="9525">
            <a:noFill/>
          </a:ln>
        </p:spPr>
        <p:txBody>
          <a:bodyPr anchor="ctr" anchorCtr="0"/>
          <a:lstStyle>
            <a:lvl1pPr marL="0" indent="0" algn="r">
              <a:defRPr sz="935" b="0">
                <a:solidFill>
                  <a:srgbClr val="898989"/>
                </a:solidFill>
                <a:ea typeface="微软雅黑" panose="020b0503020204020204" pitchFamily="34" charset="-122"/>
              </a:defRPr>
            </a:lvl1pPr>
          </a:lstStyle>
          <a:p>
            <a:pPr lvl="0" defTabSz="457200" eaLnBrk="1" hangingPunct="1"/>
            <a:fld id="{9A0DB2DC-4C9A-4742-B13C-FB6460FD3503}" type="slidenum">
              <a:rPr lang="zh-CN" altLang="en-US"/>
              <a:t/>
            </a:fld>
            <a:endParaRPr lang="zh-CN" altLang="en-US"/>
          </a:p>
        </p:txBody>
      </p:sp>
      <p:pic>
        <p:nvPicPr>
          <p:cNvPr id="2055" name="图片 1073743875" descr="学科网 zxxk.com"/>
          <p:cNvPicPr>
            <a:picLocks noChangeAspect="1"/>
          </p:cNvPicPr>
          <p:nvPr>
            <p:custDataLst>
              <p:tags r:id="rId35"/>
            </p:custDataLst>
          </p:nvPr>
        </p:nvPicPr>
        <p:blipFill>
          <a:blip r:embed="rId34" r:link="rId33"/>
          <a:stretch>
            <a:fillRect/>
          </a:stretch>
        </p:blipFill>
        <p:spPr>
          <a:xfrm>
            <a:off x="838200" y="365125"/>
            <a:ext cx="9525" cy="9525"/>
          </a:xfrm>
          <a:prstGeom prst="rect">
            <a:avLst/>
          </a:prstGeom>
          <a:noFill/>
          <a:ln>
            <a:noFill/>
            <a:miter lim="800000"/>
          </a:ln>
        </p:spPr>
      </p:pic>
      <p:pic>
        <p:nvPicPr>
          <p:cNvPr id="2056" name="图片 1073743875" descr="学科网 zxxk.com" title=""/>
          <p:cNvPicPr>
            <a:picLocks noChangeAspect="1"/>
          </p:cNvPicPr>
          <p:nvPr>
            <p:custDataLst>
              <p:tags r:id="rId37"/>
            </p:custDataLst>
          </p:nvPr>
        </p:nvPicPr>
        <p:blipFill>
          <a:blip r:embed="rId36" r:link="rId33"/>
          <a:stretch>
            <a:fillRect/>
          </a:stretch>
        </p:blipFill>
        <p:spPr>
          <a:xfrm>
            <a:off x="838200" y="365125"/>
            <a:ext cx="9525" cy="9525"/>
          </a:xfrm>
          <a:prstGeom prst="rect">
            <a:avLst/>
          </a:prstGeom>
          <a:noFill/>
          <a:ln>
            <a:noFill/>
            <a:miter lim="800000"/>
          </a:ln>
        </p:spPr>
      </p:pic>
    </p:spTree>
    <p:custDataLst>
      <p:tags r:id="rId38"/>
    </p:custData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 id="2147483742" r:id="rId25"/>
    <p:sldLayoutId id="2147483743" r:id="rId26"/>
  </p:sldLayoutIdLst>
  <p:transition/>
  <p:timing/>
  <p:txStyles>
    <p:titleStyle>
      <a:lvl1pPr marL="0" indent="0" algn="l" defTabSz="914400" rtl="0" eaLnBrk="0" fontAlgn="base" hangingPunct="0">
        <a:lnSpc>
          <a:spcPct val="100000"/>
        </a:lnSpc>
        <a:spcBef>
          <a:spcPct val="0"/>
        </a:spcBef>
        <a:spcAft>
          <a:spcPct val="0"/>
        </a:spcAft>
        <a:buClrTx/>
        <a:buSzTx/>
        <a:buFontTx/>
        <a:buNone/>
        <a:defRPr kumimoji="0" sz="3600" b="1" i="0" u="none" kern="1200" spc="300" baseline="0">
          <a:solidFill>
            <a:srgbClr val="262626"/>
          </a:solidFill>
          <a:effectLst/>
          <a:latin typeface="Arial" panose="020b0604020202020204" pitchFamily="34" charset="0"/>
          <a:ea typeface="微软雅黑" panose="020b0503020204020204" pitchFamily="34" charset="-122"/>
          <a:cs typeface="+mj-cs"/>
        </a:defRPr>
      </a:lvl1pPr>
    </p:titleStyle>
    <p:bodyStyle>
      <a:lvl1pPr marL="228600" indent="-228600" algn="l" defTabSz="914400" rtl="0" eaLnBrk="0" fontAlgn="base" hangingPunct="0">
        <a:lnSpc>
          <a:spcPct val="130000"/>
        </a:lnSpc>
        <a:spcBef>
          <a:spcPct val="0"/>
        </a:spcBef>
        <a:spcAft>
          <a:spcPts val="1000"/>
        </a:spcAft>
        <a:buClrTx/>
        <a:buSzTx/>
        <a:buFont typeface="Arial" panose="020b0604020202020204" pitchFamily="34" charset="0"/>
        <a:buChar char="●"/>
        <a:defRPr kumimoji="0" sz="1735" b="0" i="0" u="none" kern="1200" spc="150" baseline="0">
          <a:solidFill>
            <a:srgbClr val="595959"/>
          </a:solidFill>
          <a:effectLst/>
          <a:latin typeface="Arial" panose="020b0604020202020204" pitchFamily="34" charset="0"/>
          <a:ea typeface="微软雅黑" panose="020b0503020204020204" pitchFamily="34" charset="-122"/>
          <a:cs typeface="+mn-cs"/>
        </a:defRPr>
      </a:lvl1pPr>
      <a:lvl2pPr marL="685800" indent="-228600" algn="l" defTabSz="914400" rtl="0" eaLnBrk="0" fontAlgn="base" hangingPunct="0">
        <a:lnSpc>
          <a:spcPct val="120000"/>
        </a:lnSpc>
        <a:spcBef>
          <a:spcPct val="0"/>
        </a:spcBef>
        <a:spcAft>
          <a:spcPts val="600"/>
        </a:spcAft>
        <a:buClrTx/>
        <a:buSzTx/>
        <a:buFont typeface="Arial" panose="020b0604020202020204" pitchFamily="34" charset="0"/>
        <a:buChar char="●"/>
        <a:tabLst>
          <a:tab pos="1608455"/>
        </a:tabLst>
        <a:defRPr kumimoji="0" sz="1600" b="0" i="0" u="none" kern="1200" spc="150" baseline="0">
          <a:solidFill>
            <a:srgbClr val="595959"/>
          </a:solidFill>
          <a:effectLst/>
          <a:latin typeface="Arial" panose="020b0604020202020204" pitchFamily="34" charset="0"/>
          <a:ea typeface="微软雅黑" panose="020b0503020204020204" pitchFamily="34" charset="-122"/>
          <a:cs typeface="+mn-cs"/>
        </a:defRPr>
      </a:lvl2pPr>
      <a:lvl3pPr marL="1143000" indent="-228600" algn="l" defTabSz="914400" rtl="0" eaLnBrk="0" fontAlgn="base" hangingPunct="0">
        <a:lnSpc>
          <a:spcPct val="120000"/>
        </a:lnSpc>
        <a:spcBef>
          <a:spcPct val="0"/>
        </a:spcBef>
        <a:spcAft>
          <a:spcPts val="600"/>
        </a:spcAft>
        <a:buClrTx/>
        <a:buSzTx/>
        <a:buFont typeface="Arial" panose="020b0604020202020204" pitchFamily="34" charset="0"/>
        <a:buChar char="●"/>
        <a:defRPr kumimoji="0" sz="1600" b="0" i="0" u="none" kern="1200" spc="150" baseline="0">
          <a:solidFill>
            <a:srgbClr val="595959"/>
          </a:solidFill>
          <a:effectLst/>
          <a:latin typeface="Arial" panose="020b0604020202020204" pitchFamily="34" charset="0"/>
          <a:ea typeface="微软雅黑" panose="020b0503020204020204" pitchFamily="34" charset="-122"/>
          <a:cs typeface="+mn-cs"/>
        </a:defRPr>
      </a:lvl3pPr>
      <a:lvl4pPr marL="1600200" indent="-228600" algn="l" defTabSz="914400" rtl="0" eaLnBrk="0" fontAlgn="base" hangingPunct="0">
        <a:lnSpc>
          <a:spcPct val="120000"/>
        </a:lnSpc>
        <a:spcBef>
          <a:spcPct val="0"/>
        </a:spcBef>
        <a:spcAft>
          <a:spcPts val="300"/>
        </a:spcAft>
        <a:buClrTx/>
        <a:buSzTx/>
        <a:buFont typeface="Wingdings" panose="05000000000000000000" pitchFamily="2" charset="2"/>
        <a:buChar char=""/>
        <a:defRPr kumimoji="0" sz="1335" b="0" i="0" u="none" kern="1200" spc="150" baseline="0">
          <a:solidFill>
            <a:srgbClr val="595959"/>
          </a:solidFill>
          <a:effectLst/>
          <a:latin typeface="Arial" panose="020b0604020202020204" pitchFamily="34" charset="0"/>
          <a:ea typeface="微软雅黑" panose="020b0503020204020204" pitchFamily="34" charset="-122"/>
          <a:cs typeface="+mn-cs"/>
        </a:defRPr>
      </a:lvl4pPr>
      <a:lvl5pPr marL="2057400" indent="-228600" algn="l" defTabSz="914400" rtl="0" eaLnBrk="0" fontAlgn="base" hangingPunct="0">
        <a:lnSpc>
          <a:spcPct val="120000"/>
        </a:lnSpc>
        <a:spcBef>
          <a:spcPct val="0"/>
        </a:spcBef>
        <a:spcAft>
          <a:spcPts val="300"/>
        </a:spcAft>
        <a:buClrTx/>
        <a:buSzTx/>
        <a:buFont typeface="Arial" panose="020b0604020202020204" pitchFamily="34" charset="0"/>
        <a:buChar char="•"/>
        <a:defRPr kumimoji="0" sz="1335" b="0" i="0" u="none" kern="1200" spc="150" baseline="0">
          <a:solidFill>
            <a:srgbClr val="595959"/>
          </a:solidFill>
          <a:effectLst/>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indent="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1pPr>
      <a:lvl2pPr marL="457200" indent="15240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2pPr>
      <a:lvl3pPr marL="914400" indent="30480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3pPr>
      <a:lvl4pPr marL="1371600" indent="45720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4pPr>
      <a:lvl5pPr marL="1828800" indent="609600" algn="l" defTabSz="914400" rtl="0" eaLnBrk="1" fontAlgn="base" latinLnBrk="0" hangingPunct="1">
        <a:lnSpc>
          <a:spcPct val="100000"/>
        </a:lnSpc>
        <a:spcBef>
          <a:spcPct val="0"/>
        </a:spcBef>
        <a:spcAft>
          <a:spcPct val="0"/>
        </a:spcAft>
        <a:buClrTx/>
        <a:buSzTx/>
        <a:buFontTx/>
        <a:buNone/>
        <a:defRPr kumimoji="0" sz="1800" b="0" i="0" u="none" kern="1200" baseline="0">
          <a:solidFill>
            <a:schemeClr val="tx1"/>
          </a:solidFill>
          <a:effectLst/>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2"/>
          </p:custDataLst>
        </p:nvPr>
      </p:nvGrpSpPr>
      <p:grpSpPr>
        <a:xfrm>
          <a:off x="0" y="0"/>
          <a:ext cx="0" cy="0"/>
        </a:xfrm>
      </p:grpSpPr>
      <p:pic>
        <p:nvPicPr>
          <p:cNvPr id="7" name="图片 6" descr="686868688"/>
          <p:cNvPicPr>
            <a:picLocks noChangeAspect="1"/>
          </p:cNvPicPr>
          <p:nvPr userDrawn="1">
            <p:custDataLst>
              <p:tags r:id="rId4"/>
            </p:custDataLst>
          </p:nvPr>
        </p:nvPicPr>
        <p:blipFill>
          <a:blip r:embed="rId3"/>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7"/>
            </p:custDataLst>
          </p:nvPr>
        </p:nvPicPr>
        <p:blipFill>
          <a:blip r:embed="rId6" r:link="rId5"/>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3" r:id="rId1"/>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4"/>
          </p:custDataLst>
        </p:nvPr>
      </p:nvGrpSpPr>
      <p:grpSpPr>
        <a:xfrm>
          <a:off x="0" y="0"/>
          <a:ext cx="0" cy="0"/>
        </a:xfrm>
      </p:grpSpPr>
      <p:pic>
        <p:nvPicPr>
          <p:cNvPr id="7" name="图片 6" descr="686868688"/>
          <p:cNvPicPr>
            <a:picLocks noChangeAspect="1"/>
          </p:cNvPicPr>
          <p:nvPr userDrawn="1">
            <p:custDataLst>
              <p:tags r:id="rId6"/>
            </p:custDataLst>
          </p:nvPr>
        </p:nvPicPr>
        <p:blipFill>
          <a:blip r:embed="rId5"/>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9"/>
            </p:custDataLst>
          </p:nvPr>
        </p:nvPicPr>
        <p:blipFill>
          <a:blip r:embed="rId8" r:link="rId7"/>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5"/>
          </p:custDataLst>
        </p:nvPr>
      </p:nvGrpSpPr>
      <p:grpSpPr>
        <a:xfrm>
          <a:off x="0" y="0"/>
          <a:ext cx="0" cy="0"/>
        </a:xfrm>
      </p:grpSpPr>
      <p:pic>
        <p:nvPicPr>
          <p:cNvPr id="7" name="图片 6" descr="686868688"/>
          <p:cNvPicPr>
            <a:picLocks noChangeAspect="1"/>
          </p:cNvPicPr>
          <p:nvPr userDrawn="1">
            <p:custDataLst>
              <p:tags r:id="rId7"/>
            </p:custDataLst>
          </p:nvPr>
        </p:nvPicPr>
        <p:blipFill>
          <a:blip r:embed="rId6"/>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10"/>
            </p:custDataLst>
          </p:nvPr>
        </p:nvPicPr>
        <p:blipFill>
          <a:blip r:embed="rId9" r:link="rId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5"/>
          </p:custDataLst>
        </p:nvPr>
      </p:nvGrpSpPr>
      <p:grpSpPr>
        <a:xfrm>
          <a:off x="0" y="0"/>
          <a:ext cx="0" cy="0"/>
        </a:xfrm>
      </p:grpSpPr>
      <p:pic>
        <p:nvPicPr>
          <p:cNvPr id="7" name="图片 6" descr="686868688"/>
          <p:cNvPicPr>
            <a:picLocks noChangeAspect="1"/>
          </p:cNvPicPr>
          <p:nvPr userDrawn="1">
            <p:custDataLst>
              <p:tags r:id="rId7"/>
            </p:custDataLst>
          </p:nvPr>
        </p:nvPicPr>
        <p:blipFill>
          <a:blip r:embed="rId6"/>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10"/>
            </p:custDataLst>
          </p:nvPr>
        </p:nvPicPr>
        <p:blipFill>
          <a:blip r:embed="rId9" r:link="rId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4"/>
          </p:custDataLst>
        </p:nvPr>
      </p:nvGrpSpPr>
      <p:grpSpPr>
        <a:xfrm>
          <a:off x="0" y="0"/>
          <a:ext cx="0" cy="0"/>
        </a:xfrm>
      </p:grpSpPr>
      <p:pic>
        <p:nvPicPr>
          <p:cNvPr id="7" name="图片 6" descr="686868688"/>
          <p:cNvPicPr>
            <a:picLocks noChangeAspect="1"/>
          </p:cNvPicPr>
          <p:nvPr userDrawn="1">
            <p:custDataLst>
              <p:tags r:id="rId6"/>
            </p:custDataLst>
          </p:nvPr>
        </p:nvPicPr>
        <p:blipFill>
          <a:blip r:embed="rId5"/>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9"/>
            </p:custDataLst>
          </p:nvPr>
        </p:nvPicPr>
        <p:blipFill>
          <a:blip r:embed="rId8" r:link="rId7"/>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5"/>
          </p:custDataLst>
        </p:nvPr>
      </p:nvGrpSpPr>
      <p:grpSpPr>
        <a:xfrm>
          <a:off x="0" y="0"/>
          <a:ext cx="0" cy="0"/>
        </a:xfrm>
      </p:grpSpPr>
      <p:pic>
        <p:nvPicPr>
          <p:cNvPr id="7" name="图片 6" descr="686868688"/>
          <p:cNvPicPr>
            <a:picLocks noChangeAspect="1"/>
          </p:cNvPicPr>
          <p:nvPr userDrawn="1">
            <p:custDataLst>
              <p:tags r:id="rId7"/>
            </p:custDataLst>
          </p:nvPr>
        </p:nvPicPr>
        <p:blipFill>
          <a:blip r:embed="rId6"/>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10"/>
            </p:custDataLst>
          </p:nvPr>
        </p:nvPicPr>
        <p:blipFill>
          <a:blip r:embed="rId9" r:link="rId8"/>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6"/>
          </p:custDataLst>
        </p:nvPr>
      </p:nvGrpSpPr>
      <p:grpSpPr>
        <a:xfrm>
          <a:off x="0" y="0"/>
          <a:ext cx="0" cy="0"/>
        </a:xfrm>
      </p:grpSpPr>
      <p:pic>
        <p:nvPicPr>
          <p:cNvPr id="7" name="图片 6" descr="686868688"/>
          <p:cNvPicPr>
            <a:picLocks noChangeAspect="1"/>
          </p:cNvPicPr>
          <p:nvPr userDrawn="1">
            <p:custDataLst>
              <p:tags r:id="rId8"/>
            </p:custDataLst>
          </p:nvPr>
        </p:nvPicPr>
        <p:blipFill>
          <a:blip r:embed="rId7"/>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11"/>
            </p:custDataLst>
          </p:nvPr>
        </p:nvPicPr>
        <p:blipFill>
          <a:blip r:embed="rId10" r:link="rId9"/>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Ref idx="1001">
        <a:schemeClr val="bg1"/>
      </p:bgRef>
    </p:bg>
    <p:spTree>
      <p:nvGrpSpPr>
        <p:cNvPr id="1" name=""/>
        <p:cNvGrpSpPr/>
        <p:nvPr>
          <p:custDataLst>
            <p:tags r:id="rId3"/>
          </p:custDataLst>
        </p:nvPr>
      </p:nvGrpSpPr>
      <p:grpSpPr>
        <a:xfrm>
          <a:off x="0" y="0"/>
          <a:ext cx="0" cy="0"/>
        </a:xfrm>
      </p:grpSpPr>
      <p:pic>
        <p:nvPicPr>
          <p:cNvPr id="7" name="图片 6" descr="686868688"/>
          <p:cNvPicPr>
            <a:picLocks noChangeAspect="1"/>
          </p:cNvPicPr>
          <p:nvPr userDrawn="1">
            <p:custDataLst>
              <p:tags r:id="rId5"/>
            </p:custDataLst>
          </p:nvPr>
        </p:nvPicPr>
        <p:blipFill>
          <a:blip r:embed="rId4"/>
          <a:stretch>
            <a:fillRect/>
          </a:stretch>
        </p:blipFill>
        <p:spPr>
          <a:xfrm>
            <a:off x="0" y="0"/>
            <a:ext cx="12192000" cy="6856730"/>
          </a:xfrm>
          <a:prstGeom prst="rect">
            <a:avLst/>
          </a:prstGeom>
        </p:spPr>
      </p:pic>
      <p:pic>
        <p:nvPicPr>
          <p:cNvPr id="8" name="图片 1073743875" descr="学科网 zxxk.com" title=""/>
          <p:cNvPicPr>
            <a:picLocks noChangeAspect="1"/>
          </p:cNvPicPr>
          <p:nvPr>
            <p:custDataLst>
              <p:tags r:id="rId8"/>
            </p:custDataLst>
          </p:nvPr>
        </p:nvPicPr>
        <p:blipFill>
          <a:blip r:embed="rId7" r:link="rId6"/>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94" r:id="rId1"/>
    <p:sldLayoutId id="2147483695" r:id="rId2"/>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47.xml" /><Relationship Id="rId10" Type="http://schemas.openxmlformats.org/officeDocument/2006/relationships/tags" Target="../tags/tag445.xml" /><Relationship Id="rId11" Type="http://schemas.openxmlformats.org/officeDocument/2006/relationships/tags" Target="../tags/tag446.xml" /><Relationship Id="rId12" Type="http://schemas.openxmlformats.org/officeDocument/2006/relationships/tags" Target="../tags/tag447.xml" /><Relationship Id="rId13" Type="http://schemas.openxmlformats.org/officeDocument/2006/relationships/image" Target="../media/image24.jpeg" /><Relationship Id="rId14" Type="http://schemas.openxmlformats.org/officeDocument/2006/relationships/tags" Target="../tags/tag448.xml" /><Relationship Id="rId15" Type="http://schemas.openxmlformats.org/officeDocument/2006/relationships/tags" Target="../tags/tag449.xml" /><Relationship Id="rId16" Type="http://schemas.openxmlformats.org/officeDocument/2006/relationships/tags" Target="../tags/tag450.xml" /><Relationship Id="rId2" Type="http://schemas.openxmlformats.org/officeDocument/2006/relationships/tags" Target="../tags/tag439.xml" /><Relationship Id="rId3" Type="http://schemas.openxmlformats.org/officeDocument/2006/relationships/tags" Target="../tags/tag440.xml" /><Relationship Id="rId4" Type="http://schemas.openxmlformats.org/officeDocument/2006/relationships/image" Target="../media/image10.png" /><Relationship Id="rId5" Type="http://schemas.openxmlformats.org/officeDocument/2006/relationships/tags" Target="../tags/tag441.xml" /><Relationship Id="rId6" Type="http://schemas.openxmlformats.org/officeDocument/2006/relationships/image" Target="../media/image11.png" /><Relationship Id="rId7" Type="http://schemas.openxmlformats.org/officeDocument/2006/relationships/tags" Target="../tags/tag442.xml" /><Relationship Id="rId8" Type="http://schemas.openxmlformats.org/officeDocument/2006/relationships/tags" Target="../tags/tag443.xml" /><Relationship Id="rId9" Type="http://schemas.openxmlformats.org/officeDocument/2006/relationships/tags" Target="../tags/tag444.xml"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tags" Target="../tags/tag529.xml" /><Relationship Id="rId3" Type="http://schemas.openxmlformats.org/officeDocument/2006/relationships/tags" Target="../tags/tag530.xml" /><Relationship Id="rId4" Type="http://schemas.openxmlformats.org/officeDocument/2006/relationships/tags" Target="../tags/tag531.xml" /><Relationship Id="rId5" Type="http://schemas.openxmlformats.org/officeDocument/2006/relationships/tags" Target="../tags/tag532.xml" /><Relationship Id="rId6" Type="http://schemas.openxmlformats.org/officeDocument/2006/relationships/tags" Target="../tags/tag533.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534.xml" /><Relationship Id="rId3" Type="http://schemas.openxmlformats.org/officeDocument/2006/relationships/tags" Target="../tags/tag535.xml" /><Relationship Id="rId4" Type="http://schemas.openxmlformats.org/officeDocument/2006/relationships/tags" Target="../tags/tag536.xml" /><Relationship Id="rId5" Type="http://schemas.openxmlformats.org/officeDocument/2006/relationships/tags" Target="../tags/tag537.xml" /><Relationship Id="rId6" Type="http://schemas.openxmlformats.org/officeDocument/2006/relationships/image" Target="../media/image33.jpeg" /><Relationship Id="rId7" Type="http://schemas.openxmlformats.org/officeDocument/2006/relationships/tags" Target="../tags/tag538.xml" /><Relationship Id="rId8" Type="http://schemas.openxmlformats.org/officeDocument/2006/relationships/tags" Target="../tags/tag539.xml"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10" Type="http://schemas.openxmlformats.org/officeDocument/2006/relationships/image" Target="../media/image34.jpeg" /><Relationship Id="rId11" Type="http://schemas.openxmlformats.org/officeDocument/2006/relationships/tags" Target="../tags/tag550.xml" /><Relationship Id="rId12" Type="http://schemas.openxmlformats.org/officeDocument/2006/relationships/image" Target="../media/image35.jpeg" /><Relationship Id="rId13" Type="http://schemas.openxmlformats.org/officeDocument/2006/relationships/tags" Target="../tags/tag551.xml" /><Relationship Id="rId14" Type="http://schemas.openxmlformats.org/officeDocument/2006/relationships/image" Target="../media/image36.jpeg" /><Relationship Id="rId15" Type="http://schemas.openxmlformats.org/officeDocument/2006/relationships/tags" Target="../tags/tag552.xml" /><Relationship Id="rId16" Type="http://schemas.openxmlformats.org/officeDocument/2006/relationships/tags" Target="../tags/tag553.xml" /><Relationship Id="rId2" Type="http://schemas.openxmlformats.org/officeDocument/2006/relationships/notesSlide" Target="../notesSlides/notesSlide6.xml" /><Relationship Id="rId3" Type="http://schemas.openxmlformats.org/officeDocument/2006/relationships/tags" Target="../tags/tag544.xml" /><Relationship Id="rId4" Type="http://schemas.openxmlformats.org/officeDocument/2006/relationships/tags" Target="../tags/tag545.xml" /><Relationship Id="rId5" Type="http://schemas.openxmlformats.org/officeDocument/2006/relationships/tags" Target="../tags/tag546.xml" /><Relationship Id="rId6" Type="http://schemas.openxmlformats.org/officeDocument/2006/relationships/tags" Target="../tags/tag547.xml" /><Relationship Id="rId7" Type="http://schemas.openxmlformats.org/officeDocument/2006/relationships/tags" Target="../tags/tag548.xml" /><Relationship Id="rId8" Type="http://schemas.openxmlformats.org/officeDocument/2006/relationships/tags" Target="../tags/tag549.xml" /><Relationship Id="rId9" Type="http://schemas.openxmlformats.org/officeDocument/2006/relationships/image" Target="file:///C:\Users\Administrator\AppData\Local\Temp\wps\INetCache\1f089a6499324797b0fb372c6697f629" TargetMode="External"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554.xml" /><Relationship Id="rId3" Type="http://schemas.openxmlformats.org/officeDocument/2006/relationships/image" Target="../media/image37.png" /><Relationship Id="rId4" Type="http://schemas.openxmlformats.org/officeDocument/2006/relationships/tags" Target="../tags/tag555.xml" /><Relationship Id="rId5" Type="http://schemas.openxmlformats.org/officeDocument/2006/relationships/video" Target="../media/media2.mp4" /><Relationship Id="rId6" Type="http://schemas.microsoft.com/office/2007/relationships/media" Target="../media/media2.mp4" /><Relationship Id="rId7" Type="http://schemas.openxmlformats.org/officeDocument/2006/relationships/tags" Target="../tags/tag556.xml" /><Relationship Id="rId8" Type="http://schemas.openxmlformats.org/officeDocument/2006/relationships/tags" Target="../tags/tag557.xml"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7.xml" /><Relationship Id="rId3" Type="http://schemas.openxmlformats.org/officeDocument/2006/relationships/tags" Target="../tags/tag560.xml" /><Relationship Id="rId4" Type="http://schemas.openxmlformats.org/officeDocument/2006/relationships/tags" Target="../tags/tag561.xml" /><Relationship Id="rId5" Type="http://schemas.openxmlformats.org/officeDocument/2006/relationships/tags" Target="../tags/tag562.xml" /><Relationship Id="rId6" Type="http://schemas.openxmlformats.org/officeDocument/2006/relationships/tags" Target="../tags/tag563.xml" /><Relationship Id="rId7" Type="http://schemas.openxmlformats.org/officeDocument/2006/relationships/tags" Target="../tags/tag564.xml"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47.xml" /><Relationship Id="rId10" Type="http://schemas.openxmlformats.org/officeDocument/2006/relationships/image" Target="../media/image38.png" /><Relationship Id="rId11" Type="http://schemas.openxmlformats.org/officeDocument/2006/relationships/tags" Target="../tags/tag571.xml" /><Relationship Id="rId12" Type="http://schemas.openxmlformats.org/officeDocument/2006/relationships/tags" Target="../tags/tag572.xml" /><Relationship Id="rId13" Type="http://schemas.openxmlformats.org/officeDocument/2006/relationships/tags" Target="../tags/tag573.xml" /><Relationship Id="rId14" Type="http://schemas.openxmlformats.org/officeDocument/2006/relationships/tags" Target="../tags/tag574.xml" /><Relationship Id="rId15" Type="http://schemas.openxmlformats.org/officeDocument/2006/relationships/tags" Target="../tags/tag575.xml" /><Relationship Id="rId16" Type="http://schemas.openxmlformats.org/officeDocument/2006/relationships/tags" Target="../tags/tag576.xml" /><Relationship Id="rId17" Type="http://schemas.openxmlformats.org/officeDocument/2006/relationships/tags" Target="../tags/tag577.xml" /><Relationship Id="rId18" Type="http://schemas.openxmlformats.org/officeDocument/2006/relationships/tags" Target="../tags/tag578.xml" /><Relationship Id="rId19" Type="http://schemas.openxmlformats.org/officeDocument/2006/relationships/tags" Target="../tags/tag579.xml" /><Relationship Id="rId2" Type="http://schemas.openxmlformats.org/officeDocument/2006/relationships/tags" Target="../tags/tag565.xml" /><Relationship Id="rId3" Type="http://schemas.openxmlformats.org/officeDocument/2006/relationships/tags" Target="../tags/tag566.xml" /><Relationship Id="rId4" Type="http://schemas.openxmlformats.org/officeDocument/2006/relationships/image" Target="../media/image10.png" /><Relationship Id="rId5" Type="http://schemas.openxmlformats.org/officeDocument/2006/relationships/tags" Target="../tags/tag567.xml" /><Relationship Id="rId6" Type="http://schemas.openxmlformats.org/officeDocument/2006/relationships/image" Target="../media/image11.png" /><Relationship Id="rId7" Type="http://schemas.openxmlformats.org/officeDocument/2006/relationships/tags" Target="../tags/tag568.xml" /><Relationship Id="rId8" Type="http://schemas.openxmlformats.org/officeDocument/2006/relationships/tags" Target="../tags/tag569.xml" /><Relationship Id="rId9" Type="http://schemas.openxmlformats.org/officeDocument/2006/relationships/tags" Target="../tags/tag570.xml"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47.xml" /><Relationship Id="rId10" Type="http://schemas.openxmlformats.org/officeDocument/2006/relationships/image" Target="../media/image39.jpeg" /><Relationship Id="rId11" Type="http://schemas.openxmlformats.org/officeDocument/2006/relationships/tags" Target="../tags/tag586.xml" /><Relationship Id="rId12" Type="http://schemas.openxmlformats.org/officeDocument/2006/relationships/tags" Target="../tags/tag587.xml" /><Relationship Id="rId13" Type="http://schemas.openxmlformats.org/officeDocument/2006/relationships/tags" Target="../tags/tag588.xml" /><Relationship Id="rId14" Type="http://schemas.openxmlformats.org/officeDocument/2006/relationships/tags" Target="../tags/tag589.xml" /><Relationship Id="rId15" Type="http://schemas.openxmlformats.org/officeDocument/2006/relationships/tags" Target="../tags/tag590.xml" /><Relationship Id="rId16" Type="http://schemas.openxmlformats.org/officeDocument/2006/relationships/tags" Target="../tags/tag591.xml" /><Relationship Id="rId17" Type="http://schemas.openxmlformats.org/officeDocument/2006/relationships/tags" Target="../tags/tag592.xml" /><Relationship Id="rId18" Type="http://schemas.openxmlformats.org/officeDocument/2006/relationships/tags" Target="../tags/tag593.xml" /><Relationship Id="rId19" Type="http://schemas.openxmlformats.org/officeDocument/2006/relationships/tags" Target="../tags/tag594.xml" /><Relationship Id="rId2" Type="http://schemas.openxmlformats.org/officeDocument/2006/relationships/tags" Target="../tags/tag580.xml" /><Relationship Id="rId3" Type="http://schemas.openxmlformats.org/officeDocument/2006/relationships/tags" Target="../tags/tag581.xml" /><Relationship Id="rId4" Type="http://schemas.openxmlformats.org/officeDocument/2006/relationships/image" Target="../media/image10.png" /><Relationship Id="rId5" Type="http://schemas.openxmlformats.org/officeDocument/2006/relationships/tags" Target="../tags/tag582.xml" /><Relationship Id="rId6" Type="http://schemas.openxmlformats.org/officeDocument/2006/relationships/image" Target="../media/image11.png" /><Relationship Id="rId7" Type="http://schemas.openxmlformats.org/officeDocument/2006/relationships/tags" Target="../tags/tag583.xml" /><Relationship Id="rId8" Type="http://schemas.openxmlformats.org/officeDocument/2006/relationships/tags" Target="../tags/tag584.xml" /><Relationship Id="rId9" Type="http://schemas.openxmlformats.org/officeDocument/2006/relationships/tags" Target="../tags/tag585.xml"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47.xml" /><Relationship Id="rId10" Type="http://schemas.openxmlformats.org/officeDocument/2006/relationships/image" Target="../media/image40.jpeg" /><Relationship Id="rId11" Type="http://schemas.openxmlformats.org/officeDocument/2006/relationships/tags" Target="../tags/tag601.xml" /><Relationship Id="rId12" Type="http://schemas.openxmlformats.org/officeDocument/2006/relationships/tags" Target="../tags/tag602.xml" /><Relationship Id="rId13" Type="http://schemas.openxmlformats.org/officeDocument/2006/relationships/tags" Target="../tags/tag603.xml" /><Relationship Id="rId14" Type="http://schemas.openxmlformats.org/officeDocument/2006/relationships/tags" Target="../tags/tag604.xml" /><Relationship Id="rId15" Type="http://schemas.openxmlformats.org/officeDocument/2006/relationships/tags" Target="../tags/tag605.xml" /><Relationship Id="rId16" Type="http://schemas.openxmlformats.org/officeDocument/2006/relationships/tags" Target="../tags/tag606.xml" /><Relationship Id="rId17" Type="http://schemas.openxmlformats.org/officeDocument/2006/relationships/tags" Target="../tags/tag607.xml" /><Relationship Id="rId18" Type="http://schemas.openxmlformats.org/officeDocument/2006/relationships/tags" Target="../tags/tag608.xml" /><Relationship Id="rId19" Type="http://schemas.openxmlformats.org/officeDocument/2006/relationships/tags" Target="../tags/tag609.xml" /><Relationship Id="rId2" Type="http://schemas.openxmlformats.org/officeDocument/2006/relationships/tags" Target="../tags/tag595.xml" /><Relationship Id="rId3" Type="http://schemas.openxmlformats.org/officeDocument/2006/relationships/tags" Target="../tags/tag596.xml" /><Relationship Id="rId4" Type="http://schemas.openxmlformats.org/officeDocument/2006/relationships/image" Target="../media/image10.png" /><Relationship Id="rId5" Type="http://schemas.openxmlformats.org/officeDocument/2006/relationships/tags" Target="../tags/tag597.xml" /><Relationship Id="rId6" Type="http://schemas.openxmlformats.org/officeDocument/2006/relationships/image" Target="../media/image11.png" /><Relationship Id="rId7" Type="http://schemas.openxmlformats.org/officeDocument/2006/relationships/tags" Target="../tags/tag598.xml" /><Relationship Id="rId8" Type="http://schemas.openxmlformats.org/officeDocument/2006/relationships/tags" Target="../tags/tag599.xml" /><Relationship Id="rId9" Type="http://schemas.openxmlformats.org/officeDocument/2006/relationships/tags" Target="../tags/tag600.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82.xml" /><Relationship Id="rId2" Type="http://schemas.openxmlformats.org/officeDocument/2006/relationships/tags" Target="../tags/tag610.xml" /><Relationship Id="rId3" Type="http://schemas.openxmlformats.org/officeDocument/2006/relationships/tags" Target="../tags/tag611.xml" /><Relationship Id="rId4" Type="http://schemas.openxmlformats.org/officeDocument/2006/relationships/tags" Target="../tags/tag612.xml" /><Relationship Id="rId5" Type="http://schemas.openxmlformats.org/officeDocument/2006/relationships/tags" Target="../tags/tag613.xml"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22.xml" /><Relationship Id="rId2" Type="http://schemas.openxmlformats.org/officeDocument/2006/relationships/tags" Target="../tags/tag614.xml" /><Relationship Id="rId3" Type="http://schemas.openxmlformats.org/officeDocument/2006/relationships/tags" Target="../tags/tag615.xml" /><Relationship Id="rId4" Type="http://schemas.openxmlformats.org/officeDocument/2006/relationships/tags" Target="../tags/tag616.xml" /><Relationship Id="rId5" Type="http://schemas.openxmlformats.org/officeDocument/2006/relationships/image" Target="../media/image41.jpeg" /><Relationship Id="rId6" Type="http://schemas.openxmlformats.org/officeDocument/2006/relationships/tags" Target="../tags/tag617.xml" /><Relationship Id="rId7" Type="http://schemas.openxmlformats.org/officeDocument/2006/relationships/image" Target="../media/image42.jpeg" /><Relationship Id="rId8" Type="http://schemas.openxmlformats.org/officeDocument/2006/relationships/tags" Target="../tags/tag618.xml" /><Relationship Id="rId9" Type="http://schemas.openxmlformats.org/officeDocument/2006/relationships/tags" Target="../tags/tag619.x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14.xml" /><Relationship Id="rId10" Type="http://schemas.openxmlformats.org/officeDocument/2006/relationships/tags" Target="../tags/tag457.xml" /><Relationship Id="rId11" Type="http://schemas.openxmlformats.org/officeDocument/2006/relationships/tags" Target="../tags/tag458.xml" /><Relationship Id="rId2" Type="http://schemas.openxmlformats.org/officeDocument/2006/relationships/notesSlide" Target="../notesSlides/notesSlide1.xml" /><Relationship Id="rId3" Type="http://schemas.openxmlformats.org/officeDocument/2006/relationships/tags" Target="../tags/tag453.xml" /><Relationship Id="rId4" Type="http://schemas.openxmlformats.org/officeDocument/2006/relationships/tags" Target="../tags/tag454.xml" /><Relationship Id="rId5" Type="http://schemas.openxmlformats.org/officeDocument/2006/relationships/tags" Target="../tags/tag455.xml" /><Relationship Id="rId6" Type="http://schemas.openxmlformats.org/officeDocument/2006/relationships/image" Target="../media/image25.png" /><Relationship Id="rId7" Type="http://schemas.openxmlformats.org/officeDocument/2006/relationships/tags" Target="../tags/tag456.xml" /><Relationship Id="rId8" Type="http://schemas.openxmlformats.org/officeDocument/2006/relationships/video" Target="../media/media1.mp4" /><Relationship Id="rId9" Type="http://schemas.microsoft.com/office/2007/relationships/media" Target="../media/media1.mp4"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15.xml" /><Relationship Id="rId10" Type="http://schemas.openxmlformats.org/officeDocument/2006/relationships/tags" Target="../tags/tag628.xml" /><Relationship Id="rId11" Type="http://schemas.openxmlformats.org/officeDocument/2006/relationships/tags" Target="../tags/tag629.xml" /><Relationship Id="rId12" Type="http://schemas.openxmlformats.org/officeDocument/2006/relationships/tags" Target="../tags/tag630.xml" /><Relationship Id="rId13" Type="http://schemas.openxmlformats.org/officeDocument/2006/relationships/tags" Target="../tags/tag631.xml" /><Relationship Id="rId14" Type="http://schemas.openxmlformats.org/officeDocument/2006/relationships/tags" Target="../tags/tag632.xml" /><Relationship Id="rId15" Type="http://schemas.openxmlformats.org/officeDocument/2006/relationships/tags" Target="../tags/tag633.xml" /><Relationship Id="rId16" Type="http://schemas.openxmlformats.org/officeDocument/2006/relationships/tags" Target="../tags/tag634.xml" /><Relationship Id="rId17" Type="http://schemas.openxmlformats.org/officeDocument/2006/relationships/tags" Target="../tags/tag635.xml" /><Relationship Id="rId18" Type="http://schemas.openxmlformats.org/officeDocument/2006/relationships/tags" Target="../tags/tag636.xml" /><Relationship Id="rId19" Type="http://schemas.openxmlformats.org/officeDocument/2006/relationships/tags" Target="../tags/tag637.xml" /><Relationship Id="rId2" Type="http://schemas.openxmlformats.org/officeDocument/2006/relationships/tags" Target="../tags/tag620.xml" /><Relationship Id="rId20" Type="http://schemas.openxmlformats.org/officeDocument/2006/relationships/tags" Target="../tags/tag638.xml" /><Relationship Id="rId21" Type="http://schemas.openxmlformats.org/officeDocument/2006/relationships/image" Target="../media/image43.png" /><Relationship Id="rId22" Type="http://schemas.openxmlformats.org/officeDocument/2006/relationships/tags" Target="../tags/tag639.xml" /><Relationship Id="rId23" Type="http://schemas.openxmlformats.org/officeDocument/2006/relationships/tags" Target="../tags/tag640.xml" /><Relationship Id="rId24" Type="http://schemas.openxmlformats.org/officeDocument/2006/relationships/tags" Target="../tags/tag641.xml" /><Relationship Id="rId25" Type="http://schemas.openxmlformats.org/officeDocument/2006/relationships/tags" Target="../tags/tag642.xml" /><Relationship Id="rId26" Type="http://schemas.openxmlformats.org/officeDocument/2006/relationships/tags" Target="../tags/tag643.xml" /><Relationship Id="rId27" Type="http://schemas.openxmlformats.org/officeDocument/2006/relationships/tags" Target="../tags/tag644.xml" /><Relationship Id="rId28" Type="http://schemas.openxmlformats.org/officeDocument/2006/relationships/tags" Target="../tags/tag645.xml" /><Relationship Id="rId29" Type="http://schemas.openxmlformats.org/officeDocument/2006/relationships/tags" Target="../tags/tag646.xml" /><Relationship Id="rId3" Type="http://schemas.openxmlformats.org/officeDocument/2006/relationships/tags" Target="../tags/tag621.xml" /><Relationship Id="rId30" Type="http://schemas.openxmlformats.org/officeDocument/2006/relationships/tags" Target="../tags/tag647.xml" /><Relationship Id="rId31" Type="http://schemas.openxmlformats.org/officeDocument/2006/relationships/tags" Target="../tags/tag648.xml" /><Relationship Id="rId32" Type="http://schemas.openxmlformats.org/officeDocument/2006/relationships/image" Target="../media/image44.image" /><Relationship Id="rId33" Type="http://schemas.openxmlformats.org/officeDocument/2006/relationships/tags" Target="../tags/tag649.xml" /><Relationship Id="rId34" Type="http://schemas.openxmlformats.org/officeDocument/2006/relationships/tags" Target="../tags/tag650.xml" /><Relationship Id="rId35" Type="http://schemas.openxmlformats.org/officeDocument/2006/relationships/tags" Target="../tags/tag651.xml" /><Relationship Id="rId36" Type="http://schemas.openxmlformats.org/officeDocument/2006/relationships/tags" Target="../tags/tag652.xml" /><Relationship Id="rId37" Type="http://schemas.openxmlformats.org/officeDocument/2006/relationships/tags" Target="../tags/tag653.xml" /><Relationship Id="rId38" Type="http://schemas.openxmlformats.org/officeDocument/2006/relationships/tags" Target="../tags/tag654.xml" /><Relationship Id="rId39" Type="http://schemas.openxmlformats.org/officeDocument/2006/relationships/tags" Target="../tags/tag655.xml" /><Relationship Id="rId4" Type="http://schemas.openxmlformats.org/officeDocument/2006/relationships/tags" Target="../tags/tag622.xml" /><Relationship Id="rId40" Type="http://schemas.openxmlformats.org/officeDocument/2006/relationships/image" Target="../media/image45.jpeg" /><Relationship Id="rId41" Type="http://schemas.openxmlformats.org/officeDocument/2006/relationships/tags" Target="../tags/tag656.xml" /><Relationship Id="rId42" Type="http://schemas.openxmlformats.org/officeDocument/2006/relationships/tags" Target="../tags/tag657.xml" /><Relationship Id="rId5" Type="http://schemas.openxmlformats.org/officeDocument/2006/relationships/tags" Target="../tags/tag623.xml" /><Relationship Id="rId6" Type="http://schemas.openxmlformats.org/officeDocument/2006/relationships/tags" Target="../tags/tag624.xml" /><Relationship Id="rId7" Type="http://schemas.openxmlformats.org/officeDocument/2006/relationships/tags" Target="../tags/tag625.xml" /><Relationship Id="rId8" Type="http://schemas.openxmlformats.org/officeDocument/2006/relationships/tags" Target="../tags/tag626.xml" /><Relationship Id="rId9" Type="http://schemas.openxmlformats.org/officeDocument/2006/relationships/tags" Target="../tags/tag627.xml"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tags" Target="../tags/tag664.xml" /><Relationship Id="rId11" Type="http://schemas.openxmlformats.org/officeDocument/2006/relationships/tags" Target="../tags/tag665.xml" /><Relationship Id="rId12" Type="http://schemas.openxmlformats.org/officeDocument/2006/relationships/tags" Target="../tags/tag666.xml" /><Relationship Id="rId13" Type="http://schemas.openxmlformats.org/officeDocument/2006/relationships/image" Target="../media/image44.image" /><Relationship Id="rId14" Type="http://schemas.openxmlformats.org/officeDocument/2006/relationships/tags" Target="../tags/tag667.xml" /><Relationship Id="rId15" Type="http://schemas.openxmlformats.org/officeDocument/2006/relationships/tags" Target="../tags/tag668.xml" /><Relationship Id="rId16" Type="http://schemas.openxmlformats.org/officeDocument/2006/relationships/tags" Target="../tags/tag669.xml" /><Relationship Id="rId17" Type="http://schemas.openxmlformats.org/officeDocument/2006/relationships/image" Target="../media/image48.jpeg" /><Relationship Id="rId18" Type="http://schemas.openxmlformats.org/officeDocument/2006/relationships/tags" Target="../tags/tag670.xml" /><Relationship Id="rId19" Type="http://schemas.openxmlformats.org/officeDocument/2006/relationships/tags" Target="../tags/tag671.xml" /><Relationship Id="rId2" Type="http://schemas.openxmlformats.org/officeDocument/2006/relationships/tags" Target="../tags/tag658.xml" /><Relationship Id="rId20" Type="http://schemas.openxmlformats.org/officeDocument/2006/relationships/tags" Target="../tags/tag672.xml" /><Relationship Id="rId21" Type="http://schemas.openxmlformats.org/officeDocument/2006/relationships/image" Target="../media/image49.png" /><Relationship Id="rId22" Type="http://schemas.openxmlformats.org/officeDocument/2006/relationships/tags" Target="../tags/tag673.xml" /><Relationship Id="rId23" Type="http://schemas.openxmlformats.org/officeDocument/2006/relationships/tags" Target="../tags/tag674.xml" /><Relationship Id="rId24" Type="http://schemas.openxmlformats.org/officeDocument/2006/relationships/tags" Target="../tags/tag675.xml" /><Relationship Id="rId25" Type="http://schemas.openxmlformats.org/officeDocument/2006/relationships/image" Target="../media/image50.jpeg" /><Relationship Id="rId26" Type="http://schemas.openxmlformats.org/officeDocument/2006/relationships/tags" Target="../tags/tag676.xml" /><Relationship Id="rId3" Type="http://schemas.openxmlformats.org/officeDocument/2006/relationships/tags" Target="../tags/tag659.xml" /><Relationship Id="rId4" Type="http://schemas.openxmlformats.org/officeDocument/2006/relationships/tags" Target="../tags/tag660.xml" /><Relationship Id="rId5" Type="http://schemas.openxmlformats.org/officeDocument/2006/relationships/image" Target="../media/image46.jpeg" /><Relationship Id="rId6" Type="http://schemas.openxmlformats.org/officeDocument/2006/relationships/tags" Target="../tags/tag661.xml" /><Relationship Id="rId7" Type="http://schemas.openxmlformats.org/officeDocument/2006/relationships/tags" Target="../tags/tag662.xml" /><Relationship Id="rId8" Type="http://schemas.openxmlformats.org/officeDocument/2006/relationships/tags" Target="../tags/tag663.xml" /><Relationship Id="rId9" Type="http://schemas.openxmlformats.org/officeDocument/2006/relationships/image" Target="../media/image47.jpe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23.xml" /><Relationship Id="rId2" Type="http://schemas.openxmlformats.org/officeDocument/2006/relationships/tags" Target="../tags/tag677.xml" /><Relationship Id="rId3" Type="http://schemas.openxmlformats.org/officeDocument/2006/relationships/tags" Target="../tags/tag678.xml" /><Relationship Id="rId4" Type="http://schemas.openxmlformats.org/officeDocument/2006/relationships/image" Target="../media/image51.png" /><Relationship Id="rId5" Type="http://schemas.openxmlformats.org/officeDocument/2006/relationships/tags" Target="../tags/tag679.xm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47.xml" /><Relationship Id="rId10" Type="http://schemas.openxmlformats.org/officeDocument/2006/relationships/image" Target="../media/image52.jpeg" /><Relationship Id="rId11" Type="http://schemas.openxmlformats.org/officeDocument/2006/relationships/tags" Target="../tags/tag686.xml" /><Relationship Id="rId12" Type="http://schemas.openxmlformats.org/officeDocument/2006/relationships/tags" Target="../tags/tag687.xml" /><Relationship Id="rId13" Type="http://schemas.openxmlformats.org/officeDocument/2006/relationships/tags" Target="../tags/tag688.xml" /><Relationship Id="rId14" Type="http://schemas.openxmlformats.org/officeDocument/2006/relationships/tags" Target="../tags/tag689.xml" /><Relationship Id="rId15" Type="http://schemas.openxmlformats.org/officeDocument/2006/relationships/tags" Target="../tags/tag690.xml" /><Relationship Id="rId16" Type="http://schemas.openxmlformats.org/officeDocument/2006/relationships/tags" Target="../tags/tag691.xml" /><Relationship Id="rId17" Type="http://schemas.openxmlformats.org/officeDocument/2006/relationships/tags" Target="../tags/tag692.xml" /><Relationship Id="rId18" Type="http://schemas.openxmlformats.org/officeDocument/2006/relationships/tags" Target="../tags/tag693.xml" /><Relationship Id="rId19" Type="http://schemas.openxmlformats.org/officeDocument/2006/relationships/tags" Target="../tags/tag694.xml" /><Relationship Id="rId2" Type="http://schemas.openxmlformats.org/officeDocument/2006/relationships/tags" Target="../tags/tag680.xml" /><Relationship Id="rId3" Type="http://schemas.openxmlformats.org/officeDocument/2006/relationships/tags" Target="../tags/tag681.xml" /><Relationship Id="rId4" Type="http://schemas.openxmlformats.org/officeDocument/2006/relationships/image" Target="../media/image10.png" /><Relationship Id="rId5" Type="http://schemas.openxmlformats.org/officeDocument/2006/relationships/tags" Target="../tags/tag682.xml" /><Relationship Id="rId6" Type="http://schemas.openxmlformats.org/officeDocument/2006/relationships/image" Target="../media/image11.png" /><Relationship Id="rId7" Type="http://schemas.openxmlformats.org/officeDocument/2006/relationships/tags" Target="../tags/tag683.xml" /><Relationship Id="rId8" Type="http://schemas.openxmlformats.org/officeDocument/2006/relationships/tags" Target="../tags/tag684.xml" /><Relationship Id="rId9" Type="http://schemas.openxmlformats.org/officeDocument/2006/relationships/tags" Target="../tags/tag685.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47.xml" /><Relationship Id="rId10" Type="http://schemas.openxmlformats.org/officeDocument/2006/relationships/tags" Target="../tags/tag704.xml" /><Relationship Id="rId11" Type="http://schemas.openxmlformats.org/officeDocument/2006/relationships/image" Target="../media/image53.jpeg" /><Relationship Id="rId12" Type="http://schemas.openxmlformats.org/officeDocument/2006/relationships/tags" Target="../tags/tag705.xml" /><Relationship Id="rId13" Type="http://schemas.openxmlformats.org/officeDocument/2006/relationships/tags" Target="../tags/tag706.xml" /><Relationship Id="rId14" Type="http://schemas.openxmlformats.org/officeDocument/2006/relationships/tags" Target="../tags/tag707.xml" /><Relationship Id="rId15" Type="http://schemas.openxmlformats.org/officeDocument/2006/relationships/tags" Target="../tags/tag708.xml" /><Relationship Id="rId16" Type="http://schemas.openxmlformats.org/officeDocument/2006/relationships/tags" Target="../tags/tag709.xml" /><Relationship Id="rId2" Type="http://schemas.openxmlformats.org/officeDocument/2006/relationships/notesSlide" Target="../notesSlides/notesSlide8.xml" /><Relationship Id="rId3" Type="http://schemas.openxmlformats.org/officeDocument/2006/relationships/tags" Target="../tags/tag699.xml" /><Relationship Id="rId4" Type="http://schemas.openxmlformats.org/officeDocument/2006/relationships/tags" Target="../tags/tag700.xml" /><Relationship Id="rId5" Type="http://schemas.openxmlformats.org/officeDocument/2006/relationships/image" Target="../media/image10.png" /><Relationship Id="rId6" Type="http://schemas.openxmlformats.org/officeDocument/2006/relationships/tags" Target="../tags/tag701.xml" /><Relationship Id="rId7" Type="http://schemas.openxmlformats.org/officeDocument/2006/relationships/image" Target="../media/image11.png" /><Relationship Id="rId8" Type="http://schemas.openxmlformats.org/officeDocument/2006/relationships/tags" Target="../tags/tag702.xml" /><Relationship Id="rId9" Type="http://schemas.openxmlformats.org/officeDocument/2006/relationships/tags" Target="../tags/tag703.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47.xml" /><Relationship Id="rId10" Type="http://schemas.openxmlformats.org/officeDocument/2006/relationships/tags" Target="../tags/tag719.xml" /><Relationship Id="rId11" Type="http://schemas.openxmlformats.org/officeDocument/2006/relationships/image" Target="../media/image54.jpeg" /><Relationship Id="rId12" Type="http://schemas.openxmlformats.org/officeDocument/2006/relationships/tags" Target="../tags/tag720.xml" /><Relationship Id="rId13" Type="http://schemas.openxmlformats.org/officeDocument/2006/relationships/tags" Target="../tags/tag721.xml" /><Relationship Id="rId14" Type="http://schemas.openxmlformats.org/officeDocument/2006/relationships/tags" Target="../tags/tag722.xml" /><Relationship Id="rId15" Type="http://schemas.openxmlformats.org/officeDocument/2006/relationships/tags" Target="../tags/tag723.xml" /><Relationship Id="rId16" Type="http://schemas.openxmlformats.org/officeDocument/2006/relationships/tags" Target="../tags/tag724.xml" /><Relationship Id="rId17" Type="http://schemas.openxmlformats.org/officeDocument/2006/relationships/tags" Target="../tags/tag725.xml" /><Relationship Id="rId18" Type="http://schemas.openxmlformats.org/officeDocument/2006/relationships/tags" Target="../tags/tag726.xml" /><Relationship Id="rId19" Type="http://schemas.openxmlformats.org/officeDocument/2006/relationships/tags" Target="../tags/tag727.xml" /><Relationship Id="rId2" Type="http://schemas.openxmlformats.org/officeDocument/2006/relationships/notesSlide" Target="../notesSlides/notesSlide9.xml" /><Relationship Id="rId20" Type="http://schemas.openxmlformats.org/officeDocument/2006/relationships/tags" Target="../tags/tag728.xml" /><Relationship Id="rId3" Type="http://schemas.openxmlformats.org/officeDocument/2006/relationships/tags" Target="../tags/tag714.xml" /><Relationship Id="rId4" Type="http://schemas.openxmlformats.org/officeDocument/2006/relationships/tags" Target="../tags/tag715.xml" /><Relationship Id="rId5" Type="http://schemas.openxmlformats.org/officeDocument/2006/relationships/image" Target="../media/image10.png" /><Relationship Id="rId6" Type="http://schemas.openxmlformats.org/officeDocument/2006/relationships/tags" Target="../tags/tag716.xml" /><Relationship Id="rId7" Type="http://schemas.openxmlformats.org/officeDocument/2006/relationships/image" Target="../media/image11.png" /><Relationship Id="rId8" Type="http://schemas.openxmlformats.org/officeDocument/2006/relationships/tags" Target="../tags/tag717.xml" /><Relationship Id="rId9" Type="http://schemas.openxmlformats.org/officeDocument/2006/relationships/tags" Target="../tags/tag718.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25.xml" /><Relationship Id="rId2" Type="http://schemas.openxmlformats.org/officeDocument/2006/relationships/notesSlide" Target="../notesSlides/notesSlide10.xml" /><Relationship Id="rId3" Type="http://schemas.openxmlformats.org/officeDocument/2006/relationships/tags" Target="../tags/tag733.xml" /><Relationship Id="rId4" Type="http://schemas.openxmlformats.org/officeDocument/2006/relationships/image" Target="../media/image55.jpeg" /><Relationship Id="rId5" Type="http://schemas.openxmlformats.org/officeDocument/2006/relationships/tags" Target="../tags/tag734.xml" /><Relationship Id="rId6" Type="http://schemas.openxmlformats.org/officeDocument/2006/relationships/tags" Target="../tags/tag735.xml" /><Relationship Id="rId7" Type="http://schemas.openxmlformats.org/officeDocument/2006/relationships/tags" Target="../tags/tag73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26.xml" /><Relationship Id="rId10" Type="http://schemas.openxmlformats.org/officeDocument/2006/relationships/tags" Target="../tags/tag745.xml" /><Relationship Id="rId2" Type="http://schemas.openxmlformats.org/officeDocument/2006/relationships/tags" Target="../tags/tag737.xml" /><Relationship Id="rId3" Type="http://schemas.openxmlformats.org/officeDocument/2006/relationships/tags" Target="../tags/tag738.xml" /><Relationship Id="rId4" Type="http://schemas.openxmlformats.org/officeDocument/2006/relationships/tags" Target="../tags/tag739.xml" /><Relationship Id="rId5" Type="http://schemas.openxmlformats.org/officeDocument/2006/relationships/tags" Target="../tags/tag740.xml" /><Relationship Id="rId6" Type="http://schemas.openxmlformats.org/officeDocument/2006/relationships/tags" Target="../tags/tag741.xml" /><Relationship Id="rId7" Type="http://schemas.openxmlformats.org/officeDocument/2006/relationships/tags" Target="../tags/tag742.xml" /><Relationship Id="rId8" Type="http://schemas.openxmlformats.org/officeDocument/2006/relationships/tags" Target="../tags/tag743.xml" /><Relationship Id="rId9" Type="http://schemas.openxmlformats.org/officeDocument/2006/relationships/tags" Target="../tags/tag744.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47.xml" /><Relationship Id="rId10" Type="http://schemas.openxmlformats.org/officeDocument/2006/relationships/image" Target="../media/image56.jpeg" /><Relationship Id="rId11" Type="http://schemas.openxmlformats.org/officeDocument/2006/relationships/tags" Target="../tags/tag752.xml" /><Relationship Id="rId12" Type="http://schemas.openxmlformats.org/officeDocument/2006/relationships/tags" Target="../tags/tag753.xml" /><Relationship Id="rId13" Type="http://schemas.openxmlformats.org/officeDocument/2006/relationships/tags" Target="../tags/tag754.xml" /><Relationship Id="rId14" Type="http://schemas.openxmlformats.org/officeDocument/2006/relationships/tags" Target="../tags/tag755.xml" /><Relationship Id="rId15" Type="http://schemas.openxmlformats.org/officeDocument/2006/relationships/tags" Target="../tags/tag756.xml" /><Relationship Id="rId16" Type="http://schemas.openxmlformats.org/officeDocument/2006/relationships/tags" Target="../tags/tag757.xml" /><Relationship Id="rId17" Type="http://schemas.openxmlformats.org/officeDocument/2006/relationships/tags" Target="../tags/tag758.xml" /><Relationship Id="rId18" Type="http://schemas.openxmlformats.org/officeDocument/2006/relationships/tags" Target="../tags/tag759.xml" /><Relationship Id="rId19" Type="http://schemas.openxmlformats.org/officeDocument/2006/relationships/tags" Target="../tags/tag760.xml" /><Relationship Id="rId2" Type="http://schemas.openxmlformats.org/officeDocument/2006/relationships/tags" Target="../tags/tag746.xml" /><Relationship Id="rId3" Type="http://schemas.openxmlformats.org/officeDocument/2006/relationships/tags" Target="../tags/tag747.xml" /><Relationship Id="rId4" Type="http://schemas.openxmlformats.org/officeDocument/2006/relationships/image" Target="../media/image10.png" /><Relationship Id="rId5" Type="http://schemas.openxmlformats.org/officeDocument/2006/relationships/tags" Target="../tags/tag748.xml" /><Relationship Id="rId6" Type="http://schemas.openxmlformats.org/officeDocument/2006/relationships/image" Target="../media/image11.png" /><Relationship Id="rId7" Type="http://schemas.openxmlformats.org/officeDocument/2006/relationships/tags" Target="../tags/tag749.xml" /><Relationship Id="rId8" Type="http://schemas.openxmlformats.org/officeDocument/2006/relationships/tags" Target="../tags/tag750.xml" /><Relationship Id="rId9" Type="http://schemas.openxmlformats.org/officeDocument/2006/relationships/tags" Target="../tags/tag751.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761.xml" /><Relationship Id="rId3" Type="http://schemas.openxmlformats.org/officeDocument/2006/relationships/tags" Target="../tags/tag762.xml" /><Relationship Id="rId4" Type="http://schemas.openxmlformats.org/officeDocument/2006/relationships/tags" Target="../tags/tag763.xml" /><Relationship Id="rId5" Type="http://schemas.openxmlformats.org/officeDocument/2006/relationships/tags" Target="../tags/tag764.xml" /><Relationship Id="rId6" Type="http://schemas.openxmlformats.org/officeDocument/2006/relationships/image" Target="../media/image57.jpeg" /><Relationship Id="rId7" Type="http://schemas.openxmlformats.org/officeDocument/2006/relationships/tags" Target="../tags/tag765.xml" /><Relationship Id="rId8" Type="http://schemas.openxmlformats.org/officeDocument/2006/relationships/tags" Target="../tags/tag766.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459.xml" /><Relationship Id="rId3" Type="http://schemas.openxmlformats.org/officeDocument/2006/relationships/tags" Target="../tags/tag460.xml" /><Relationship Id="rId4" Type="http://schemas.openxmlformats.org/officeDocument/2006/relationships/tags" Target="../tags/tag461.xml" /><Relationship Id="rId5" Type="http://schemas.openxmlformats.org/officeDocument/2006/relationships/image" Target="../media/image26.jpeg" /><Relationship Id="rId6" Type="http://schemas.openxmlformats.org/officeDocument/2006/relationships/tags" Target="../tags/tag462.xml" /><Relationship Id="rId7" Type="http://schemas.openxmlformats.org/officeDocument/2006/relationships/tags" Target="../tags/tag463.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11.xml" /><Relationship Id="rId3" Type="http://schemas.openxmlformats.org/officeDocument/2006/relationships/tags" Target="../tags/tag769.xml" /><Relationship Id="rId4" Type="http://schemas.openxmlformats.org/officeDocument/2006/relationships/tags" Target="../tags/tag770.xml" /><Relationship Id="rId5" Type="http://schemas.openxmlformats.org/officeDocument/2006/relationships/tags" Target="../tags/tag771.xml" /><Relationship Id="rId6" Type="http://schemas.openxmlformats.org/officeDocument/2006/relationships/tags" Target="../tags/tag772.xml" /><Relationship Id="rId7" Type="http://schemas.openxmlformats.org/officeDocument/2006/relationships/tags" Target="../tags/tag773.xml" /><Relationship Id="rId8" Type="http://schemas.openxmlformats.org/officeDocument/2006/relationships/tags" Target="../tags/tag774.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18.xml" /><Relationship Id="rId2" Type="http://schemas.openxmlformats.org/officeDocument/2006/relationships/tags" Target="../tags/tag775.xml" /><Relationship Id="rId3" Type="http://schemas.openxmlformats.org/officeDocument/2006/relationships/tags" Target="../tags/tag776.xml" /><Relationship Id="rId4" Type="http://schemas.openxmlformats.org/officeDocument/2006/relationships/tags" Target="../tags/tag777.xml" /><Relationship Id="rId5" Type="http://schemas.openxmlformats.org/officeDocument/2006/relationships/tags" Target="../tags/tag778.xml" /><Relationship Id="rId6" Type="http://schemas.openxmlformats.org/officeDocument/2006/relationships/tags" Target="../tags/tag779.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791.xml" /><Relationship Id="rId11" Type="http://schemas.openxmlformats.org/officeDocument/2006/relationships/tags" Target="../tags/tag792.xml" /><Relationship Id="rId2" Type="http://schemas.openxmlformats.org/officeDocument/2006/relationships/notesSlide" Target="../notesSlides/notesSlide12.xml" /><Relationship Id="rId3" Type="http://schemas.openxmlformats.org/officeDocument/2006/relationships/tags" Target="../tags/tag784.xml" /><Relationship Id="rId4" Type="http://schemas.openxmlformats.org/officeDocument/2006/relationships/tags" Target="../tags/tag785.xml" /><Relationship Id="rId5" Type="http://schemas.openxmlformats.org/officeDocument/2006/relationships/tags" Target="../tags/tag786.xml" /><Relationship Id="rId6" Type="http://schemas.openxmlformats.org/officeDocument/2006/relationships/tags" Target="../tags/tag787.xml" /><Relationship Id="rId7" Type="http://schemas.openxmlformats.org/officeDocument/2006/relationships/tags" Target="../tags/tag788.xml" /><Relationship Id="rId8" Type="http://schemas.openxmlformats.org/officeDocument/2006/relationships/tags" Target="../tags/tag789.xml" /><Relationship Id="rId9" Type="http://schemas.openxmlformats.org/officeDocument/2006/relationships/tags" Target="../tags/tag790.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19.xml" /><Relationship Id="rId10" Type="http://schemas.openxmlformats.org/officeDocument/2006/relationships/tags" Target="../tags/tag803.xml" /><Relationship Id="rId11" Type="http://schemas.openxmlformats.org/officeDocument/2006/relationships/tags" Target="../tags/tag804.xml" /><Relationship Id="rId12" Type="http://schemas.openxmlformats.org/officeDocument/2006/relationships/tags" Target="../tags/tag805.xml" /><Relationship Id="rId13" Type="http://schemas.openxmlformats.org/officeDocument/2006/relationships/tags" Target="../tags/tag806.xml" /><Relationship Id="rId14" Type="http://schemas.openxmlformats.org/officeDocument/2006/relationships/tags" Target="../tags/tag807.xml" /><Relationship Id="rId15" Type="http://schemas.openxmlformats.org/officeDocument/2006/relationships/tags" Target="../tags/tag808.xml" /><Relationship Id="rId16" Type="http://schemas.openxmlformats.org/officeDocument/2006/relationships/tags" Target="../tags/tag809.xml" /><Relationship Id="rId17" Type="http://schemas.openxmlformats.org/officeDocument/2006/relationships/tags" Target="../tags/tag810.xml" /><Relationship Id="rId2" Type="http://schemas.openxmlformats.org/officeDocument/2006/relationships/notesSlide" Target="../notesSlides/notesSlide13.xml" /><Relationship Id="rId3" Type="http://schemas.openxmlformats.org/officeDocument/2006/relationships/tags" Target="../tags/tag797.xml" /><Relationship Id="rId4" Type="http://schemas.openxmlformats.org/officeDocument/2006/relationships/image" Target="../media/image58.jpeg" /><Relationship Id="rId5" Type="http://schemas.openxmlformats.org/officeDocument/2006/relationships/tags" Target="../tags/tag798.xml" /><Relationship Id="rId6" Type="http://schemas.openxmlformats.org/officeDocument/2006/relationships/tags" Target="../tags/tag799.xml" /><Relationship Id="rId7" Type="http://schemas.openxmlformats.org/officeDocument/2006/relationships/tags" Target="../tags/tag800.xml" /><Relationship Id="rId8" Type="http://schemas.openxmlformats.org/officeDocument/2006/relationships/tags" Target="../tags/tag801.xml" /><Relationship Id="rId9" Type="http://schemas.openxmlformats.org/officeDocument/2006/relationships/tags" Target="../tags/tag802.xml"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816.xml" /><Relationship Id="rId11" Type="http://schemas.openxmlformats.org/officeDocument/2006/relationships/tags" Target="../tags/tag817.xml" /><Relationship Id="rId2" Type="http://schemas.openxmlformats.org/officeDocument/2006/relationships/tags" Target="../tags/tag811.xml" /><Relationship Id="rId3" Type="http://schemas.openxmlformats.org/officeDocument/2006/relationships/image" Target="../media/image59.jpeg" /><Relationship Id="rId4" Type="http://schemas.openxmlformats.org/officeDocument/2006/relationships/tags" Target="../tags/tag812.xml" /><Relationship Id="rId5" Type="http://schemas.openxmlformats.org/officeDocument/2006/relationships/image" Target="../media/image60.png" /><Relationship Id="rId6" Type="http://schemas.openxmlformats.org/officeDocument/2006/relationships/tags" Target="../tags/tag813.xml" /><Relationship Id="rId7" Type="http://schemas.openxmlformats.org/officeDocument/2006/relationships/image" Target="../media/image61.jpeg" /><Relationship Id="rId8" Type="http://schemas.openxmlformats.org/officeDocument/2006/relationships/tags" Target="../tags/tag814.xml" /><Relationship Id="rId9" Type="http://schemas.openxmlformats.org/officeDocument/2006/relationships/tags" Target="../tags/tag815.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18.xml" /><Relationship Id="rId10" Type="http://schemas.openxmlformats.org/officeDocument/2006/relationships/tags" Target="../tags/tag824.xml" /><Relationship Id="rId2" Type="http://schemas.openxmlformats.org/officeDocument/2006/relationships/tags" Target="../tags/tag818.xml" /><Relationship Id="rId3" Type="http://schemas.openxmlformats.org/officeDocument/2006/relationships/tags" Target="../tags/tag819.xml" /><Relationship Id="rId4" Type="http://schemas.openxmlformats.org/officeDocument/2006/relationships/tags" Target="../tags/tag820.xml" /><Relationship Id="rId5" Type="http://schemas.openxmlformats.org/officeDocument/2006/relationships/image" Target="../media/image62.jpeg" /><Relationship Id="rId6" Type="http://schemas.openxmlformats.org/officeDocument/2006/relationships/tags" Target="../tags/tag821.xml" /><Relationship Id="rId7" Type="http://schemas.openxmlformats.org/officeDocument/2006/relationships/image" Target="../media/image63.jpeg" /><Relationship Id="rId8" Type="http://schemas.openxmlformats.org/officeDocument/2006/relationships/tags" Target="../tags/tag822.xml" /><Relationship Id="rId9" Type="http://schemas.openxmlformats.org/officeDocument/2006/relationships/tags" Target="../tags/tag823.xml"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15.xml" /><Relationship Id="rId10" Type="http://schemas.openxmlformats.org/officeDocument/2006/relationships/tags" Target="../tags/tag831.xml" /><Relationship Id="rId2" Type="http://schemas.openxmlformats.org/officeDocument/2006/relationships/tags" Target="../tags/tag825.xml" /><Relationship Id="rId3" Type="http://schemas.openxmlformats.org/officeDocument/2006/relationships/tags" Target="../tags/tag826.xml" /><Relationship Id="rId4" Type="http://schemas.openxmlformats.org/officeDocument/2006/relationships/tags" Target="../tags/tag827.xml" /><Relationship Id="rId5" Type="http://schemas.openxmlformats.org/officeDocument/2006/relationships/tags" Target="../tags/tag828.xml" /><Relationship Id="rId6" Type="http://schemas.openxmlformats.org/officeDocument/2006/relationships/image" Target="../media/image64.jpeg" /><Relationship Id="rId7" Type="http://schemas.openxmlformats.org/officeDocument/2006/relationships/tags" Target="../tags/tag829.xml" /><Relationship Id="rId8" Type="http://schemas.openxmlformats.org/officeDocument/2006/relationships/image" Target="../media/image65.jpeg" /><Relationship Id="rId9" Type="http://schemas.openxmlformats.org/officeDocument/2006/relationships/tags" Target="../tags/tag830.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notesSlide" Target="../notesSlides/notesSlide14.xml" /><Relationship Id="rId3" Type="http://schemas.openxmlformats.org/officeDocument/2006/relationships/tags" Target="../tags/tag836.xml" /><Relationship Id="rId4" Type="http://schemas.openxmlformats.org/officeDocument/2006/relationships/tags" Target="../tags/tag837.xml" /><Relationship Id="rId5" Type="http://schemas.openxmlformats.org/officeDocument/2006/relationships/tags" Target="../tags/tag838.xml" /><Relationship Id="rId6" Type="http://schemas.openxmlformats.org/officeDocument/2006/relationships/tags" Target="../tags/tag839.xml"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17.xml" /><Relationship Id="rId10" Type="http://schemas.openxmlformats.org/officeDocument/2006/relationships/tags" Target="../tags/tag848.xml" /><Relationship Id="rId11" Type="http://schemas.openxmlformats.org/officeDocument/2006/relationships/tags" Target="../tags/tag849.xml" /><Relationship Id="rId12" Type="http://schemas.openxmlformats.org/officeDocument/2006/relationships/tags" Target="../tags/tag850.xml" /><Relationship Id="rId13" Type="http://schemas.openxmlformats.org/officeDocument/2006/relationships/tags" Target="../tags/tag851.xml" /><Relationship Id="rId14" Type="http://schemas.openxmlformats.org/officeDocument/2006/relationships/tags" Target="../tags/tag852.xml" /><Relationship Id="rId15" Type="http://schemas.openxmlformats.org/officeDocument/2006/relationships/tags" Target="../tags/tag853.xml" /><Relationship Id="rId16" Type="http://schemas.openxmlformats.org/officeDocument/2006/relationships/tags" Target="../tags/tag854.xml" /><Relationship Id="rId17" Type="http://schemas.openxmlformats.org/officeDocument/2006/relationships/tags" Target="../tags/tag855.xml" /><Relationship Id="rId18" Type="http://schemas.openxmlformats.org/officeDocument/2006/relationships/tags" Target="../tags/tag856.xml" /><Relationship Id="rId19" Type="http://schemas.openxmlformats.org/officeDocument/2006/relationships/tags" Target="../tags/tag857.xml" /><Relationship Id="rId2" Type="http://schemas.openxmlformats.org/officeDocument/2006/relationships/tags" Target="../tags/tag840.xml" /><Relationship Id="rId20" Type="http://schemas.openxmlformats.org/officeDocument/2006/relationships/image" Target="../media/image66.png" /><Relationship Id="rId21" Type="http://schemas.microsoft.com/office/2007/relationships/hdphoto" Target="../media/image67.wdp" /><Relationship Id="rId22" Type="http://schemas.openxmlformats.org/officeDocument/2006/relationships/tags" Target="../tags/tag858.xml" /><Relationship Id="rId23" Type="http://schemas.openxmlformats.org/officeDocument/2006/relationships/tags" Target="../tags/tag859.xml" /><Relationship Id="rId3" Type="http://schemas.openxmlformats.org/officeDocument/2006/relationships/tags" Target="../tags/tag841.xml" /><Relationship Id="rId4" Type="http://schemas.openxmlformats.org/officeDocument/2006/relationships/tags" Target="../tags/tag842.xml" /><Relationship Id="rId5" Type="http://schemas.openxmlformats.org/officeDocument/2006/relationships/tags" Target="../tags/tag843.xml" /><Relationship Id="rId6" Type="http://schemas.openxmlformats.org/officeDocument/2006/relationships/tags" Target="../tags/tag844.xml" /><Relationship Id="rId7" Type="http://schemas.openxmlformats.org/officeDocument/2006/relationships/tags" Target="../tags/tag845.xml" /><Relationship Id="rId8" Type="http://schemas.openxmlformats.org/officeDocument/2006/relationships/tags" Target="../tags/tag846.xml" /><Relationship Id="rId9" Type="http://schemas.openxmlformats.org/officeDocument/2006/relationships/tags" Target="../tags/tag847.xml"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29.xml" /><Relationship Id="rId2" Type="http://schemas.openxmlformats.org/officeDocument/2006/relationships/tags" Target="../tags/tag860.xml" /><Relationship Id="rId3" Type="http://schemas.openxmlformats.org/officeDocument/2006/relationships/tags" Target="../tags/tag861.xml" /><Relationship Id="rId4" Type="http://schemas.openxmlformats.org/officeDocument/2006/relationships/tags" Target="../tags/tag862.xml" /><Relationship Id="rId5" Type="http://schemas.openxmlformats.org/officeDocument/2006/relationships/tags" Target="../tags/tag863.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0.xml" /><Relationship Id="rId10" Type="http://schemas.openxmlformats.org/officeDocument/2006/relationships/tags" Target="../tags/tag472.xml" /><Relationship Id="rId11" Type="http://schemas.openxmlformats.org/officeDocument/2006/relationships/tags" Target="../tags/tag473.xml" /><Relationship Id="rId12" Type="http://schemas.openxmlformats.org/officeDocument/2006/relationships/tags" Target="../tags/tag474.xml" /><Relationship Id="rId2" Type="http://schemas.openxmlformats.org/officeDocument/2006/relationships/notesSlide" Target="../notesSlides/notesSlide2.xml" /><Relationship Id="rId3" Type="http://schemas.openxmlformats.org/officeDocument/2006/relationships/tags" Target="../tags/tag466.xml" /><Relationship Id="rId4" Type="http://schemas.openxmlformats.org/officeDocument/2006/relationships/tags" Target="../tags/tag467.xml" /><Relationship Id="rId5" Type="http://schemas.openxmlformats.org/officeDocument/2006/relationships/image" Target="../media/image27.jpeg" /><Relationship Id="rId6" Type="http://schemas.openxmlformats.org/officeDocument/2006/relationships/tags" Target="../tags/tag468.xml" /><Relationship Id="rId7" Type="http://schemas.openxmlformats.org/officeDocument/2006/relationships/tags" Target="../tags/tag469.xml" /><Relationship Id="rId8" Type="http://schemas.openxmlformats.org/officeDocument/2006/relationships/tags" Target="../tags/tag470.xml" /><Relationship Id="rId9" Type="http://schemas.openxmlformats.org/officeDocument/2006/relationships/tags" Target="../tags/tag471.xml"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29.xml" /><Relationship Id="rId2" Type="http://schemas.openxmlformats.org/officeDocument/2006/relationships/notesSlide" Target="../notesSlides/notesSlide15.xml" /><Relationship Id="rId3" Type="http://schemas.openxmlformats.org/officeDocument/2006/relationships/tags" Target="../tags/tag868.xml" /><Relationship Id="rId4" Type="http://schemas.openxmlformats.org/officeDocument/2006/relationships/tags" Target="../tags/tag869.xml" /><Relationship Id="rId5" Type="http://schemas.openxmlformats.org/officeDocument/2006/relationships/image" Target="../media/image68.png" /><Relationship Id="rId6" Type="http://schemas.openxmlformats.org/officeDocument/2006/relationships/tags" Target="../tags/tag870.xml" /><Relationship Id="rId7" Type="http://schemas.openxmlformats.org/officeDocument/2006/relationships/tags" Target="../tags/tag871.xml" /><Relationship Id="rId8" Type="http://schemas.openxmlformats.org/officeDocument/2006/relationships/tags" Target="../tags/tag872.xml" /><Relationship Id="rId9" Type="http://schemas.openxmlformats.org/officeDocument/2006/relationships/tags" Target="../tags/tag873.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32.xml" /><Relationship Id="rId10" Type="http://schemas.openxmlformats.org/officeDocument/2006/relationships/tags" Target="../tags/tag879.xml" /><Relationship Id="rId2" Type="http://schemas.openxmlformats.org/officeDocument/2006/relationships/tags" Target="../tags/tag874.xml" /><Relationship Id="rId3" Type="http://schemas.openxmlformats.org/officeDocument/2006/relationships/tags" Target="../tags/tag875.xml" /><Relationship Id="rId4" Type="http://schemas.openxmlformats.org/officeDocument/2006/relationships/tags" Target="../tags/tag876.xml" /><Relationship Id="rId5" Type="http://schemas.openxmlformats.org/officeDocument/2006/relationships/image" Target="../media/image69.jpeg" /><Relationship Id="rId6" Type="http://schemas.openxmlformats.org/officeDocument/2006/relationships/tags" Target="../tags/tag877.xml" /><Relationship Id="rId7" Type="http://schemas.openxmlformats.org/officeDocument/2006/relationships/image" Target="../media/image70.png" /><Relationship Id="rId8" Type="http://schemas.openxmlformats.org/officeDocument/2006/relationships/tags" Target="../tags/tag878.xml" /><Relationship Id="rId9" Type="http://schemas.openxmlformats.org/officeDocument/2006/relationships/image" Target="../media/image71.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36.xml" /><Relationship Id="rId10" Type="http://schemas.openxmlformats.org/officeDocument/2006/relationships/tags" Target="../tags/tag891.xml" /><Relationship Id="rId11" Type="http://schemas.openxmlformats.org/officeDocument/2006/relationships/tags" Target="../tags/tag892.xml" /><Relationship Id="rId12" Type="http://schemas.openxmlformats.org/officeDocument/2006/relationships/tags" Target="../tags/tag893.xml" /><Relationship Id="rId13" Type="http://schemas.openxmlformats.org/officeDocument/2006/relationships/tags" Target="../tags/tag894.xml" /><Relationship Id="rId14" Type="http://schemas.openxmlformats.org/officeDocument/2006/relationships/tags" Target="../tags/tag895.xml" /><Relationship Id="rId15" Type="http://schemas.openxmlformats.org/officeDocument/2006/relationships/tags" Target="../tags/tag896.xml" /><Relationship Id="rId16" Type="http://schemas.openxmlformats.org/officeDocument/2006/relationships/tags" Target="../tags/tag897.xml" /><Relationship Id="rId17" Type="http://schemas.openxmlformats.org/officeDocument/2006/relationships/tags" Target="../tags/tag898.xml" /><Relationship Id="rId18" Type="http://schemas.openxmlformats.org/officeDocument/2006/relationships/tags" Target="../tags/tag899.xml" /><Relationship Id="rId19" Type="http://schemas.openxmlformats.org/officeDocument/2006/relationships/tags" Target="../tags/tag900.xml" /><Relationship Id="rId2" Type="http://schemas.openxmlformats.org/officeDocument/2006/relationships/notesSlide" Target="../notesSlides/notesSlide16.xml" /><Relationship Id="rId3" Type="http://schemas.openxmlformats.org/officeDocument/2006/relationships/tags" Target="../tags/tag884.xml" /><Relationship Id="rId4" Type="http://schemas.openxmlformats.org/officeDocument/2006/relationships/tags" Target="../tags/tag885.xml" /><Relationship Id="rId5" Type="http://schemas.openxmlformats.org/officeDocument/2006/relationships/tags" Target="../tags/tag886.xml" /><Relationship Id="rId6" Type="http://schemas.openxmlformats.org/officeDocument/2006/relationships/tags" Target="../tags/tag887.xml" /><Relationship Id="rId7" Type="http://schemas.openxmlformats.org/officeDocument/2006/relationships/tags" Target="../tags/tag888.xml" /><Relationship Id="rId8" Type="http://schemas.openxmlformats.org/officeDocument/2006/relationships/tags" Target="../tags/tag889.xml" /><Relationship Id="rId9" Type="http://schemas.openxmlformats.org/officeDocument/2006/relationships/tags" Target="../tags/tag890.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36.xml" /><Relationship Id="rId2" Type="http://schemas.openxmlformats.org/officeDocument/2006/relationships/tags" Target="../tags/tag901.xml" /><Relationship Id="rId3" Type="http://schemas.openxmlformats.org/officeDocument/2006/relationships/tags" Target="../tags/tag902.xml" /><Relationship Id="rId4" Type="http://schemas.openxmlformats.org/officeDocument/2006/relationships/image" Target="../media/image72.png" /><Relationship Id="rId5" Type="http://schemas.microsoft.com/office/2007/relationships/hdphoto" Target="../media/image73.wdp" /><Relationship Id="rId6" Type="http://schemas.openxmlformats.org/officeDocument/2006/relationships/tags" Target="../tags/tag903.xml" /><Relationship Id="rId7" Type="http://schemas.openxmlformats.org/officeDocument/2006/relationships/tags" Target="../tags/tag904.xml" /><Relationship Id="rId8" Type="http://schemas.openxmlformats.org/officeDocument/2006/relationships/tags" Target="../tags/tag905.xml" /><Relationship Id="rId9" Type="http://schemas.openxmlformats.org/officeDocument/2006/relationships/tags" Target="../tags/tag906.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35.xml" /><Relationship Id="rId10" Type="http://schemas.openxmlformats.org/officeDocument/2006/relationships/tags" Target="../tags/tag913.xml" /><Relationship Id="rId2" Type="http://schemas.openxmlformats.org/officeDocument/2006/relationships/tags" Target="../tags/tag907.xml" /><Relationship Id="rId3" Type="http://schemas.openxmlformats.org/officeDocument/2006/relationships/tags" Target="../tags/tag908.xml" /><Relationship Id="rId4" Type="http://schemas.openxmlformats.org/officeDocument/2006/relationships/tags" Target="../tags/tag909.xml" /><Relationship Id="rId5" Type="http://schemas.openxmlformats.org/officeDocument/2006/relationships/tags" Target="../tags/tag910.xml" /><Relationship Id="rId6" Type="http://schemas.openxmlformats.org/officeDocument/2006/relationships/tags" Target="../tags/tag911.xml" /><Relationship Id="rId7" Type="http://schemas.openxmlformats.org/officeDocument/2006/relationships/image" Target="../media/image72.png" /><Relationship Id="rId8" Type="http://schemas.microsoft.com/office/2007/relationships/hdphoto" Target="../media/image73.wdp" /><Relationship Id="rId9" Type="http://schemas.openxmlformats.org/officeDocument/2006/relationships/tags" Target="../tags/tag912.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34.xml" /><Relationship Id="rId10" Type="http://schemas.openxmlformats.org/officeDocument/2006/relationships/tags" Target="../tags/tag923.xml" /><Relationship Id="rId2" Type="http://schemas.openxmlformats.org/officeDocument/2006/relationships/notesSlide" Target="../notesSlides/notesSlide17.xml" /><Relationship Id="rId3" Type="http://schemas.openxmlformats.org/officeDocument/2006/relationships/tags" Target="../tags/tag918.xml" /><Relationship Id="rId4" Type="http://schemas.openxmlformats.org/officeDocument/2006/relationships/tags" Target="../tags/tag919.xml" /><Relationship Id="rId5" Type="http://schemas.openxmlformats.org/officeDocument/2006/relationships/tags" Target="../tags/tag920.xml" /><Relationship Id="rId6" Type="http://schemas.openxmlformats.org/officeDocument/2006/relationships/tags" Target="../tags/tag921.xml" /><Relationship Id="rId7" Type="http://schemas.openxmlformats.org/officeDocument/2006/relationships/image" Target="../media/image72.png" /><Relationship Id="rId8" Type="http://schemas.microsoft.com/office/2007/relationships/hdphoto" Target="../media/image73.wdp" /><Relationship Id="rId9" Type="http://schemas.openxmlformats.org/officeDocument/2006/relationships/tags" Target="../tags/tag922.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8.xml" /><Relationship Id="rId3" Type="http://schemas.openxmlformats.org/officeDocument/2006/relationships/tags" Target="../tags/tag926.xml" /><Relationship Id="rId4" Type="http://schemas.openxmlformats.org/officeDocument/2006/relationships/image" Target="../media/image74.jpeg" /><Relationship Id="rId5" Type="http://schemas.openxmlformats.org/officeDocument/2006/relationships/tags" Target="../tags/tag927.xml" /><Relationship Id="rId6" Type="http://schemas.openxmlformats.org/officeDocument/2006/relationships/tags" Target="../tags/tag928.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3.xml" /><Relationship Id="rId3" Type="http://schemas.openxmlformats.org/officeDocument/2006/relationships/tags" Target="../tags/tag479.xml" /><Relationship Id="rId4" Type="http://schemas.openxmlformats.org/officeDocument/2006/relationships/image" Target="../media/image28.png" /><Relationship Id="rId5" Type="http://schemas.openxmlformats.org/officeDocument/2006/relationships/tags" Target="../tags/tag480.xml" /><Relationship Id="rId6" Type="http://schemas.openxmlformats.org/officeDocument/2006/relationships/tags" Target="../tags/tag481.xml" /><Relationship Id="rId7" Type="http://schemas.openxmlformats.org/officeDocument/2006/relationships/tags" Target="../tags/tag482.xml" /><Relationship Id="rId8" Type="http://schemas.openxmlformats.org/officeDocument/2006/relationships/tags" Target="../tags/tag483.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16.xml" /><Relationship Id="rId10" Type="http://schemas.openxmlformats.org/officeDocument/2006/relationships/tags" Target="../tags/tag492.xml" /><Relationship Id="rId11" Type="http://schemas.openxmlformats.org/officeDocument/2006/relationships/tags" Target="../tags/tag493.xml" /><Relationship Id="rId12" Type="http://schemas.openxmlformats.org/officeDocument/2006/relationships/tags" Target="../tags/tag494.xml" /><Relationship Id="rId13" Type="http://schemas.openxmlformats.org/officeDocument/2006/relationships/tags" Target="../tags/tag495.xml" /><Relationship Id="rId14" Type="http://schemas.openxmlformats.org/officeDocument/2006/relationships/tags" Target="../tags/tag496.xml" /><Relationship Id="rId15" Type="http://schemas.openxmlformats.org/officeDocument/2006/relationships/tags" Target="../tags/tag497.xml" /><Relationship Id="rId16" Type="http://schemas.openxmlformats.org/officeDocument/2006/relationships/tags" Target="../tags/tag498.xml" /><Relationship Id="rId17" Type="http://schemas.openxmlformats.org/officeDocument/2006/relationships/tags" Target="../tags/tag499.xml" /><Relationship Id="rId18" Type="http://schemas.openxmlformats.org/officeDocument/2006/relationships/tags" Target="../tags/tag500.xml" /><Relationship Id="rId19" Type="http://schemas.openxmlformats.org/officeDocument/2006/relationships/tags" Target="../tags/tag501.xml" /><Relationship Id="rId2" Type="http://schemas.openxmlformats.org/officeDocument/2006/relationships/tags" Target="../tags/tag484.xml" /><Relationship Id="rId20" Type="http://schemas.openxmlformats.org/officeDocument/2006/relationships/tags" Target="../tags/tag502.xml" /><Relationship Id="rId21" Type="http://schemas.openxmlformats.org/officeDocument/2006/relationships/image" Target="../media/image29.jpeg" /><Relationship Id="rId22" Type="http://schemas.openxmlformats.org/officeDocument/2006/relationships/tags" Target="../tags/tag503.xml" /><Relationship Id="rId23" Type="http://schemas.openxmlformats.org/officeDocument/2006/relationships/image" Target="../media/image30.jpeg" /><Relationship Id="rId24" Type="http://schemas.openxmlformats.org/officeDocument/2006/relationships/tags" Target="../tags/tag504.xml" /><Relationship Id="rId25" Type="http://schemas.openxmlformats.org/officeDocument/2006/relationships/tags" Target="../tags/tag505.xml" /><Relationship Id="rId26" Type="http://schemas.openxmlformats.org/officeDocument/2006/relationships/tags" Target="../tags/tag506.xml" /><Relationship Id="rId3" Type="http://schemas.openxmlformats.org/officeDocument/2006/relationships/tags" Target="../tags/tag485.xml" /><Relationship Id="rId4" Type="http://schemas.openxmlformats.org/officeDocument/2006/relationships/tags" Target="../tags/tag486.xml" /><Relationship Id="rId5" Type="http://schemas.openxmlformats.org/officeDocument/2006/relationships/tags" Target="../tags/tag487.xml" /><Relationship Id="rId6" Type="http://schemas.openxmlformats.org/officeDocument/2006/relationships/tags" Target="../tags/tag488.xml" /><Relationship Id="rId7" Type="http://schemas.openxmlformats.org/officeDocument/2006/relationships/tags" Target="../tags/tag489.xml" /><Relationship Id="rId8" Type="http://schemas.openxmlformats.org/officeDocument/2006/relationships/tags" Target="../tags/tag490.xml" /><Relationship Id="rId9" Type="http://schemas.openxmlformats.org/officeDocument/2006/relationships/tags" Target="../tags/tag491.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16.xml" /><Relationship Id="rId2" Type="http://schemas.openxmlformats.org/officeDocument/2006/relationships/tags" Target="../tags/tag507.xml" /><Relationship Id="rId3" Type="http://schemas.openxmlformats.org/officeDocument/2006/relationships/tags" Target="../tags/tag508.xml" /><Relationship Id="rId4" Type="http://schemas.openxmlformats.org/officeDocument/2006/relationships/tags" Target="../tags/tag509.xml" /><Relationship Id="rId5" Type="http://schemas.openxmlformats.org/officeDocument/2006/relationships/tags" Target="../tags/tag510.xml" /><Relationship Id="rId6" Type="http://schemas.openxmlformats.org/officeDocument/2006/relationships/image" Target="../media/image31.jpeg" /><Relationship Id="rId7" Type="http://schemas.openxmlformats.org/officeDocument/2006/relationships/tags" Target="../tags/tag511.xml" /><Relationship Id="rId8" Type="http://schemas.openxmlformats.org/officeDocument/2006/relationships/tags" Target="../tags/tag512.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tags" Target="../tags/tag515.xml" /><Relationship Id="rId4" Type="http://schemas.openxmlformats.org/officeDocument/2006/relationships/image" Target="../media/image32.jpeg" /><Relationship Id="rId5" Type="http://schemas.openxmlformats.org/officeDocument/2006/relationships/tags" Target="../tags/tag516.xml" /><Relationship Id="rId6" Type="http://schemas.openxmlformats.org/officeDocument/2006/relationships/tags" Target="../tags/tag517.xml" /><Relationship Id="rId7" Type="http://schemas.openxmlformats.org/officeDocument/2006/relationships/tags" Target="../tags/tag518.xml" /><Relationship Id="rId8" Type="http://schemas.openxmlformats.org/officeDocument/2006/relationships/tags" Target="../tags/tag519.xml" /><Relationship Id="rId9" Type="http://schemas.openxmlformats.org/officeDocument/2006/relationships/tags" Target="../tags/tag520.xml"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43.xml" /><Relationship Id="rId2" Type="http://schemas.openxmlformats.org/officeDocument/2006/relationships/notesSlide" Target="../notesSlides/notesSlide5.xml" /><Relationship Id="rId3" Type="http://schemas.openxmlformats.org/officeDocument/2006/relationships/tags" Target="../tags/tag523.xml" /><Relationship Id="rId4" Type="http://schemas.openxmlformats.org/officeDocument/2006/relationships/tags" Target="../tags/tag524.xml" /><Relationship Id="rId5" Type="http://schemas.openxmlformats.org/officeDocument/2006/relationships/tags" Target="../tags/tag525.xml" /><Relationship Id="rId6" Type="http://schemas.openxmlformats.org/officeDocument/2006/relationships/tags" Target="../tags/tag526.xml" /><Relationship Id="rId7" Type="http://schemas.openxmlformats.org/officeDocument/2006/relationships/tags" Target="../tags/tag527.xml" /><Relationship Id="rId8" Type="http://schemas.openxmlformats.org/officeDocument/2006/relationships/tags" Target="../tags/tag528.xml"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lt2"/>
        </a:solidFill>
        <a:effectLst/>
      </p:bgPr>
    </p:bg>
    <p:spTree>
      <p:nvGrpSpPr>
        <p:cNvPr id="1" name=""/>
        <p:cNvGrpSpPr/>
        <p:nvPr>
          <p:custDataLst>
            <p:tags r:id="rId2"/>
          </p:custDataLst>
        </p:nvPr>
      </p:nvGrpSpPr>
      <p:grpSpPr>
        <a:xfrm>
          <a:off x="0" y="0"/>
          <a:ext cx="0" cy="0"/>
        </a:xfrm>
      </p:grpSpPr>
      <p:sp>
        <p:nvSpPr>
          <p:cNvPr id="12" name="矩形 11" title=""/>
          <p:cNvSpPr/>
          <p:nvPr>
            <p:custDataLst>
              <p:tags r:id="rId3"/>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11" name="图片 10" title=""/>
          <p:cNvPicPr>
            <a:picLocks noChangeAspect="1"/>
          </p:cNvPicPr>
          <p:nvPr>
            <p:custDataLst>
              <p:tags r:id="rId5"/>
            </p:custDataLst>
          </p:nvPr>
        </p:nvPicPr>
        <p:blipFill>
          <a:blip r:embed="rId4"/>
          <a:stretch>
            <a:fillRect/>
          </a:stretch>
        </p:blipFill>
        <p:spPr>
          <a:xfrm>
            <a:off x="12071969" y="0"/>
            <a:ext cx="125733" cy="6858000"/>
          </a:xfrm>
          <a:prstGeom prst="rect">
            <a:avLst/>
          </a:prstGeom>
        </p:spPr>
      </p:pic>
      <p:pic>
        <p:nvPicPr>
          <p:cNvPr id="10" name="图片 9" title=""/>
          <p:cNvPicPr>
            <a:picLocks noChangeAspect="1"/>
          </p:cNvPicPr>
          <p:nvPr>
            <p:custDataLst>
              <p:tags r:id="rId7"/>
            </p:custDataLst>
          </p:nvPr>
        </p:nvPicPr>
        <p:blipFill>
          <a:blip r:embed="rId6"/>
          <a:stretch>
            <a:fillRect/>
          </a:stretch>
        </p:blipFill>
        <p:spPr>
          <a:xfrm>
            <a:off x="0" y="0"/>
            <a:ext cx="2145829" cy="1367142"/>
          </a:xfrm>
          <a:prstGeom prst="rect">
            <a:avLst/>
          </a:prstGeom>
        </p:spPr>
      </p:pic>
      <p:sp>
        <p:nvSpPr>
          <p:cNvPr id="2" name="矩形 4" title=""/>
          <p:cNvSpPr/>
          <p:nvPr>
            <p:custDataLst>
              <p:tags r:id="rId8"/>
            </p:custDataLst>
          </p:nvPr>
        </p:nvSpPr>
        <p:spPr>
          <a:xfrm>
            <a:off x="914359" y="1371584"/>
            <a:ext cx="10363283" cy="4114833"/>
          </a:xfrm>
          <a:custGeom>
            <a:gdLst>
              <a:gd name="connsiteX0" fmla="*/ 0 w 9899943"/>
              <a:gd name="connsiteY0" fmla="*/ 0 h 4048220"/>
              <a:gd name="connsiteX1" fmla="*/ 9899943 w 9899943"/>
              <a:gd name="connsiteY1" fmla="*/ 0 h 4048220"/>
              <a:gd name="connsiteX2" fmla="*/ 9899943 w 9899943"/>
              <a:gd name="connsiteY2" fmla="*/ 4048220 h 4048220"/>
              <a:gd name="connsiteX3" fmla="*/ 0 w 9899943"/>
              <a:gd name="connsiteY3" fmla="*/ 4048220 h 4048220"/>
              <a:gd name="connsiteX4" fmla="*/ 0 w 9899943"/>
              <a:gd name="connsiteY4" fmla="*/ 0 h 4048220"/>
              <a:gd name="connsiteX0-1" fmla="*/ 0 w 9899943"/>
              <a:gd name="connsiteY0-2" fmla="*/ 0 h 4048220"/>
              <a:gd name="connsiteX1-3" fmla="*/ 9899943 w 9899943"/>
              <a:gd name="connsiteY1-4" fmla="*/ 0 h 4048220"/>
              <a:gd name="connsiteX2-5" fmla="*/ 9899943 w 9899943"/>
              <a:gd name="connsiteY2-6" fmla="*/ 4048220 h 4048220"/>
              <a:gd name="connsiteX3-7" fmla="*/ 808083 w 9899943"/>
              <a:gd name="connsiteY3-8" fmla="*/ 4043410 h 4048220"/>
              <a:gd name="connsiteX4-9" fmla="*/ 0 w 9899943"/>
              <a:gd name="connsiteY4-10" fmla="*/ 4048220 h 4048220"/>
              <a:gd name="connsiteX5" fmla="*/ 0 w 9899943"/>
              <a:gd name="connsiteY5" fmla="*/ 0 h 4048220"/>
              <a:gd name="connsiteX0-11" fmla="*/ 0 w 9899943"/>
              <a:gd name="connsiteY0-12" fmla="*/ 0 h 4048220"/>
              <a:gd name="connsiteX1-13" fmla="*/ 9899943 w 9899943"/>
              <a:gd name="connsiteY1-14" fmla="*/ 0 h 4048220"/>
              <a:gd name="connsiteX2-15" fmla="*/ 9899943 w 9899943"/>
              <a:gd name="connsiteY2-16" fmla="*/ 4048220 h 4048220"/>
              <a:gd name="connsiteX3-17" fmla="*/ 1730103 w 9899943"/>
              <a:gd name="connsiteY3-18" fmla="*/ 4043410 h 4048220"/>
              <a:gd name="connsiteX4-19" fmla="*/ 808083 w 9899943"/>
              <a:gd name="connsiteY4-20" fmla="*/ 4043410 h 4048220"/>
              <a:gd name="connsiteX5-21" fmla="*/ 0 w 9899943"/>
              <a:gd name="connsiteY5-22" fmla="*/ 4048220 h 4048220"/>
              <a:gd name="connsiteX6" fmla="*/ 0 w 9899943"/>
              <a:gd name="connsiteY6" fmla="*/ 0 h 4048220"/>
              <a:gd name="connsiteX0-23" fmla="*/ 808083 w 9899943"/>
              <a:gd name="connsiteY0-24" fmla="*/ 4043410 h 4134850"/>
              <a:gd name="connsiteX1-25" fmla="*/ 0 w 9899943"/>
              <a:gd name="connsiteY1-26" fmla="*/ 4048220 h 4134850"/>
              <a:gd name="connsiteX2-27" fmla="*/ 0 w 9899943"/>
              <a:gd name="connsiteY2-28" fmla="*/ 0 h 4134850"/>
              <a:gd name="connsiteX3-29" fmla="*/ 9899943 w 9899943"/>
              <a:gd name="connsiteY3-30" fmla="*/ 0 h 4134850"/>
              <a:gd name="connsiteX4-31" fmla="*/ 9899943 w 9899943"/>
              <a:gd name="connsiteY4-32" fmla="*/ 4048220 h 4134850"/>
              <a:gd name="connsiteX5-33" fmla="*/ 1730103 w 9899943"/>
              <a:gd name="connsiteY5-34" fmla="*/ 4043410 h 4134850"/>
              <a:gd name="connsiteX6-35" fmla="*/ 899523 w 9899943"/>
              <a:gd name="connsiteY6-36" fmla="*/ 4134850 h 4134850"/>
              <a:gd name="connsiteX0-37" fmla="*/ 808083 w 9899943"/>
              <a:gd name="connsiteY0-38" fmla="*/ 4043410 h 4048220"/>
              <a:gd name="connsiteX1-39" fmla="*/ 0 w 9899943"/>
              <a:gd name="connsiteY1-40" fmla="*/ 4048220 h 4048220"/>
              <a:gd name="connsiteX2-41" fmla="*/ 0 w 9899943"/>
              <a:gd name="connsiteY2-42" fmla="*/ 0 h 4048220"/>
              <a:gd name="connsiteX3-43" fmla="*/ 9899943 w 9899943"/>
              <a:gd name="connsiteY3-44" fmla="*/ 0 h 4048220"/>
              <a:gd name="connsiteX4-45" fmla="*/ 9899943 w 9899943"/>
              <a:gd name="connsiteY4-46" fmla="*/ 4048220 h 4048220"/>
              <a:gd name="connsiteX5-47" fmla="*/ 1730103 w 9899943"/>
              <a:gd name="connsiteY5-48" fmla="*/ 4043410 h 4048220"/>
            </a:gd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9899943" h="4048220">
                <a:moveTo>
                  <a:pt x="808083" y="4043410"/>
                </a:moveTo>
                <a:lnTo>
                  <a:pt x="0" y="4048220"/>
                </a:lnTo>
                <a:lnTo>
                  <a:pt x="0" y="0"/>
                </a:lnTo>
                <a:lnTo>
                  <a:pt x="9899943" y="0"/>
                </a:lnTo>
                <a:lnTo>
                  <a:pt x="9899943" y="4048220"/>
                </a:lnTo>
                <a:lnTo>
                  <a:pt x="1730103" y="4043410"/>
                </a:lnTo>
              </a:path>
            </a:pathLst>
          </a:custGeom>
          <a:noFill/>
          <a:ln w="349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4" name="Oval 5" title=""/>
          <p:cNvSpPr/>
          <p:nvPr>
            <p:custDataLst>
              <p:tags r:id="rId9"/>
            </p:custDataLst>
          </p:nvPr>
        </p:nvSpPr>
        <p:spPr>
          <a:xfrm>
            <a:off x="1935480" y="5181600"/>
            <a:ext cx="633095" cy="633095"/>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0" marR="0" lvl="0" indent="0" algn="ctr" defTabSz="914400" rtl="0" eaLnBrk="1" fontAlgn="auto" latinLnBrk="0" hangingPunct="1">
              <a:lnSpc>
                <a:spcPct val="100000"/>
              </a:lnSpc>
              <a:spcBef>
                <a:spcPct val="0"/>
              </a:spcBef>
              <a:spcAft>
                <a:spcPct val="0"/>
              </a:spcAft>
              <a:buClrTx/>
              <a:buSzTx/>
              <a:buFontTx/>
              <a:buNone/>
            </a:pPr>
            <a:endParaRPr kumimoji="0" lang="en-US" sz="900" b="0" i="0" u="none" strike="noStrike" kern="1200" cap="none" spc="0" normalizeH="0" baseline="0" noProof="0">
              <a:ln>
                <a:noFill/>
              </a:ln>
              <a:solidFill>
                <a:prstClr val="white"/>
              </a:solidFill>
              <a:effectLst/>
              <a:uLnTx/>
              <a:uFillTx/>
              <a:latin typeface="汉仪雅酷黑 55W" panose="020b0504020202020204" charset="-122"/>
              <a:ea typeface="汉仪雅酷黑 55W" panose="020b0504020202020204" charset="-122"/>
              <a:cs typeface="+mj-lt"/>
            </a:endParaRPr>
          </a:p>
        </p:txBody>
      </p:sp>
      <p:sp>
        <p:nvSpPr>
          <p:cNvPr id="5" name="文本框 4" title=""/>
          <p:cNvSpPr txBox="1"/>
          <p:nvPr>
            <p:custDataLst>
              <p:tags r:id="rId10"/>
            </p:custDataLst>
          </p:nvPr>
        </p:nvSpPr>
        <p:spPr>
          <a:xfrm>
            <a:off x="1935480" y="5344795"/>
            <a:ext cx="632460" cy="306705"/>
          </a:xfrm>
          <a:prstGeom prst="rect">
            <a:avLst/>
          </a:prstGeom>
          <a:noFill/>
        </p:spPr>
        <p:txBody>
          <a:bodyPr wrap="square" rtlCol="0">
            <a:normAutofit fontScale="90000"/>
          </a:bodyPr>
          <a:lstStyle/>
          <a:p>
            <a:pPr algn="ctr"/>
            <a:r>
              <a:rPr lang="en-US" altLang="zh-CN" sz="1400">
                <a:solidFill>
                  <a:schemeClr val="lt1"/>
                </a:solidFill>
                <a:uFillTx/>
                <a:latin typeface="汉仪雅酷黑 55W" panose="020b0504020202020204" charset="-122"/>
                <a:ea typeface="汉仪雅酷黑 55W" panose="020b0504020202020204" charset="-122"/>
              </a:rPr>
              <a:t>logo</a:t>
            </a:r>
            <a:endParaRPr lang="en-US" altLang="zh-CN" sz="1400">
              <a:solidFill>
                <a:schemeClr val="lt1"/>
              </a:solidFill>
              <a:uFillTx/>
              <a:latin typeface="汉仪雅酷黑 55W" panose="020b0504020202020204" charset="-122"/>
              <a:ea typeface="汉仪雅酷黑 55W" panose="020b0504020202020204" charset="-122"/>
            </a:endParaRPr>
          </a:p>
        </p:txBody>
      </p:sp>
      <p:sp>
        <p:nvSpPr>
          <p:cNvPr id="7" name="衬底" title=""/>
          <p:cNvSpPr/>
          <p:nvPr>
            <p:custDataLst>
              <p:tags r:id="rId11"/>
            </p:custDataLst>
          </p:nvPr>
        </p:nvSpPr>
        <p:spPr>
          <a:xfrm>
            <a:off x="5448663" y="610253"/>
            <a:ext cx="5447665" cy="5637505"/>
          </a:xfrm>
          <a:prstGeom prst="rect">
            <a:avLst/>
          </a:prstGeom>
          <a:solidFill>
            <a:srgbClr val="FFFFFF"/>
          </a:solidFill>
          <a:ln>
            <a:noFill/>
          </a:ln>
          <a:effectLst>
            <a:outerShdw blurRad="127000" dist="38100" dir="5400000" algn="t" rotWithShape="0">
              <a:schemeClr val="dk1">
                <a:lumMod val="95000"/>
                <a:lumOff val="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CN" altLang="en-US" sz="1600" b="1">
              <a:solidFill>
                <a:schemeClr val="lt1"/>
              </a:solidFill>
              <a:latin typeface="汉仪雅酷黑 55W" panose="020b0504020202020204" charset="-122"/>
              <a:ea typeface="汉仪雅酷黑 55W" panose="020b0504020202020204" charset="-122"/>
            </a:endParaRPr>
          </a:p>
        </p:txBody>
      </p:sp>
      <p:sp>
        <p:nvSpPr>
          <p:cNvPr id="8" name="文本框 7" title=""/>
          <p:cNvSpPr txBox="1"/>
          <p:nvPr>
            <p:custDataLst>
              <p:tags r:id="rId12"/>
            </p:custDataLst>
          </p:nvPr>
        </p:nvSpPr>
        <p:spPr>
          <a:xfrm>
            <a:off x="1600147" y="2895600"/>
            <a:ext cx="3200425" cy="1066800"/>
          </a:xfrm>
          <a:prstGeom prst="rect">
            <a:avLst/>
          </a:prstGeom>
          <a:noFill/>
        </p:spPr>
        <p:txBody>
          <a:bodyPr wrap="square" lIns="63500" tIns="25400" rIns="63500" bIns="25400" rtlCol="0" anchor="ctr" anchorCtr="0">
            <a:normAutofit lnSpcReduction="10000"/>
          </a:bodyPr>
          <a:lstStyle/>
          <a:p>
            <a:pPr marL="0" indent="0" algn="ctr">
              <a:lnSpc>
                <a:spcPct val="110000"/>
              </a:lnSpc>
              <a:spcBef>
                <a:spcPct val="0"/>
              </a:spcBef>
              <a:spcAft>
                <a:spcPct val="0"/>
              </a:spcAft>
              <a:buSzTx/>
              <a:buNone/>
            </a:pPr>
            <a:r>
              <a:rPr lang="zh-CN" altLang="en-US" sz="3000" b="1" spc="140">
                <a:solidFill>
                  <a:schemeClr val="accent1"/>
                </a:solidFill>
                <a:uFillTx/>
                <a:latin typeface="汉仪雅酷黑 95W" charset="0"/>
                <a:ea typeface="汉仪雅酷黑 95W" charset="0"/>
                <a:cs typeface="汉仪雅酷黑 95W" charset="0"/>
              </a:rPr>
              <a:t>世界上最“民主”的国家是？</a:t>
            </a:r>
            <a:endParaRPr lang="zh-CN" altLang="en-US" sz="3000" b="1" spc="140">
              <a:solidFill>
                <a:schemeClr val="accent1"/>
              </a:solidFill>
              <a:uFillTx/>
              <a:latin typeface="汉仪雅酷黑 95W" charset="0"/>
              <a:ea typeface="汉仪雅酷黑 95W" charset="0"/>
              <a:cs typeface="汉仪雅酷黑 95W" charset="0"/>
            </a:endParaRPr>
          </a:p>
        </p:txBody>
      </p:sp>
      <p:pic>
        <p:nvPicPr>
          <p:cNvPr id="9" name="图片 8" title=""/>
          <p:cNvPicPr>
            <a:picLocks noChangeAspect="1"/>
          </p:cNvPicPr>
          <p:nvPr>
            <p:custDataLst>
              <p:tags r:id="rId14"/>
            </p:custDataLst>
          </p:nvPr>
        </p:nvPicPr>
        <p:blipFill>
          <a:blip r:embed="rId13"/>
          <a:srcRect l="1067" r="1067"/>
          <a:stretch>
            <a:fillRect/>
          </a:stretch>
        </p:blipFill>
        <p:spPr>
          <a:xfrm>
            <a:off x="5753128" y="914400"/>
            <a:ext cx="4838725" cy="5029200"/>
          </a:xfrm>
          <a:custGeom>
            <a:cxnLst>
              <a:cxn ang="3">
                <a:pos x="hc" y="t"/>
              </a:cxn>
              <a:cxn ang="cd2">
                <a:pos x="l" y="vc"/>
              </a:cxn>
              <a:cxn ang="cd4">
                <a:pos x="hc" y="b"/>
              </a:cxn>
              <a:cxn ang="0">
                <a:pos x="r" y="vc"/>
              </a:cxn>
            </a:cxnLst>
            <a:rect l="l" t="t" r="r" b="b"/>
            <a:pathLst>
              <a:path w="6960" h="6960">
                <a:moveTo>
                  <a:pt x="0" y="0"/>
                </a:moveTo>
                <a:lnTo>
                  <a:pt x="6960" y="0"/>
                </a:lnTo>
                <a:lnTo>
                  <a:pt x="6960" y="6960"/>
                </a:lnTo>
                <a:lnTo>
                  <a:pt x="0" y="6960"/>
                </a:lnTo>
                <a:lnTo>
                  <a:pt x="0" y="0"/>
                </a:lnTo>
                <a:close/>
              </a:path>
            </a:pathLst>
          </a:custGeom>
        </p:spPr>
      </p:pic>
      <p:sp>
        <p:nvSpPr>
          <p:cNvPr id="6" name="文本框 5" title=""/>
          <p:cNvSpPr txBox="1"/>
          <p:nvPr>
            <p:custDataLst>
              <p:tags r:id="rId15"/>
            </p:custDataLst>
          </p:nvPr>
        </p:nvSpPr>
        <p:spPr>
          <a:xfrm>
            <a:off x="3255645" y="7510145"/>
            <a:ext cx="3509645" cy="258445"/>
          </a:xfrm>
          <a:prstGeom prst="rect">
            <a:avLst/>
          </a:prstGeom>
          <a:noFill/>
          <a:ln w="9525">
            <a:noFill/>
          </a:ln>
        </p:spPr>
        <p:txBody>
          <a:bodyPr>
            <a:noAutofit/>
          </a:bodyPr>
          <a:lstStyle/>
          <a:p>
            <a:r>
              <a:rPr lang="zh-CN" altLang="en-US">
                <a:solidFill>
                  <a:schemeClr val="dk1"/>
                </a:solidFill>
                <a:latin typeface="汉仪雅酷黑 55W" panose="020b0504020202020204" charset="-122"/>
                <a:ea typeface="汉仪雅酷黑 55W" panose="020b0504020202020204" charset="-122"/>
              </a:rPr>
              <a:t> </a:t>
            </a:r>
            <a:endParaRPr lang="zh-CN" altLang="en-US">
              <a:solidFill>
                <a:schemeClr val="dk1"/>
              </a:solidFill>
              <a:latin typeface="汉仪雅酷黑 55W" panose="020b0504020202020204" charset="-122"/>
              <a:ea typeface="汉仪雅酷黑 55W" panose="020b0504020202020204" charset="-122"/>
            </a:endParaRPr>
          </a:p>
        </p:txBody>
      </p:sp>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3" name="文本框 2" title=""/>
          <p:cNvSpPr txBox="1"/>
          <p:nvPr>
            <p:custDataLst>
              <p:tags r:id="rId3"/>
            </p:custDataLst>
          </p:nvPr>
        </p:nvSpPr>
        <p:spPr>
          <a:xfrm>
            <a:off x="914407" y="1981222"/>
            <a:ext cx="2971813" cy="1981213"/>
          </a:xfrm>
          <a:prstGeom prst="rect">
            <a:avLst/>
          </a:prstGeom>
          <a:noFill/>
        </p:spPr>
        <p:txBody>
          <a:bodyPr wrap="square" lIns="63500" tIns="25400" rIns="63500" bIns="25400" rtlCol="0" anchor="ctr" anchorCtr="0">
            <a:normAutofit/>
          </a:bodyPr>
          <a:lstStyle/>
          <a:p>
            <a:pPr marL="0" indent="0" algn="ctr">
              <a:lnSpc>
                <a:spcPct val="100000"/>
              </a:lnSpc>
              <a:spcBef>
                <a:spcPct val="0"/>
              </a:spcBef>
              <a:spcAft>
                <a:spcPct val="0"/>
              </a:spcAft>
              <a:buSzTx/>
              <a:buNone/>
            </a:pPr>
            <a:r>
              <a:rPr lang="zh-CN" altLang="en-US" sz="5200" b="1" spc="360">
                <a:solidFill>
                  <a:schemeClr val="dk1">
                    <a:lumMod val="85000"/>
                    <a:lumOff val="15000"/>
                  </a:schemeClr>
                </a:solidFill>
                <a:uFillTx/>
                <a:latin typeface="微软雅黑" panose="020b0503020204020204" pitchFamily="34" charset="-122"/>
                <a:ea typeface="微软雅黑" panose="020b0503020204020204" pitchFamily="34" charset="-122"/>
              </a:rPr>
              <a:t>自主预习</a:t>
            </a:r>
            <a:endParaRPr lang="zh-CN" altLang="en-US" sz="5200" b="1" spc="360">
              <a:solidFill>
                <a:schemeClr val="dk1">
                  <a:lumMod val="85000"/>
                  <a:lumOff val="15000"/>
                </a:schemeClr>
              </a:solidFill>
              <a:uFillTx/>
              <a:latin typeface="微软雅黑" panose="020b0503020204020204" pitchFamily="34" charset="-122"/>
              <a:ea typeface="微软雅黑" panose="020b0503020204020204" pitchFamily="34" charset="-122"/>
            </a:endParaRPr>
          </a:p>
        </p:txBody>
      </p:sp>
      <p:sp>
        <p:nvSpPr>
          <p:cNvPr id="14" name="Title 6" title=""/>
          <p:cNvSpPr txBox="1"/>
          <p:nvPr>
            <p:custDataLst>
              <p:tags r:id="rId4"/>
            </p:custDataLst>
          </p:nvPr>
        </p:nvSpPr>
        <p:spPr>
          <a:xfrm>
            <a:off x="3930650" y="1677035"/>
            <a:ext cx="7690485" cy="4893945"/>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0" algn="l" fontAlgn="ctr">
              <a:lnSpc>
                <a:spcPct val="150000"/>
              </a:lnSpc>
              <a:spcBef>
                <a:spcPct val="0"/>
              </a:spcBef>
              <a:spcAft>
                <a:spcPts val="800"/>
              </a:spcAft>
              <a:buSzTx/>
              <a:buFont typeface="+mj-ea"/>
            </a:pPr>
            <a:r>
              <a:rPr lang="en-US"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、如何认识民主（</a:t>
            </a:r>
            <a:r>
              <a:rPr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价值要求</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实现形式</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、思想源头、</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民主道路的决定因素</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lvl="0" indent="0" algn="l" fontAlgn="ctr">
              <a:lnSpc>
                <a:spcPct val="150000"/>
              </a:lnSpc>
              <a:spcBef>
                <a:spcPct val="0"/>
              </a:spcBef>
              <a:spcAft>
                <a:spcPts val="800"/>
              </a:spcAft>
              <a:buSzTx/>
              <a:buFont typeface="+mj-ea"/>
            </a:pPr>
            <a:endParaRPr lang="en-US"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altLang="zh-CN" sz="2800">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800">
                <a:latin typeface="微软雅黑" panose="020b0503020204020204" pitchFamily="34" charset="-122"/>
                <a:ea typeface="微软雅黑" panose="020b0503020204020204" pitchFamily="34" charset="-122"/>
                <a:cs typeface="微软雅黑" panose="020b0503020204020204" pitchFamily="34" charset="-122"/>
                <a:sym typeface="+mn-ea"/>
              </a:rPr>
              <a:t>我国民主的发展历程是怎样的？</a:t>
            </a:r>
            <a:r>
              <a:rPr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P31-33</a:t>
            </a:r>
            <a:endParaRPr altLang="zh-CN" sz="280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50000"/>
              </a:lnSpc>
            </a:pPr>
            <a:endParaRPr lang="en-US" altLang="zh-CN" sz="280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fontAlgn="auto">
              <a:lnSpc>
                <a:spcPct val="150000"/>
              </a:lnSpc>
            </a:pPr>
            <a:r>
              <a:rPr altLang="zh-CN" sz="2800">
                <a:latin typeface="微软雅黑" panose="020b0503020204020204" pitchFamily="34" charset="-122"/>
                <a:ea typeface="微软雅黑" panose="020b0503020204020204" pitchFamily="34" charset="-122"/>
                <a:sym typeface="Calibri" panose="020f0502020204030204"/>
              </a:rPr>
              <a:t>3.</a:t>
            </a:r>
            <a:r>
              <a:rPr lang="zh-CN" altLang="en-US" sz="2800">
                <a:latin typeface="微软雅黑" panose="020b0503020204020204" pitchFamily="34" charset="-122"/>
                <a:ea typeface="微软雅黑" panose="020b0503020204020204" pitchFamily="34" charset="-122"/>
                <a:sym typeface="Calibri" panose="020f0502020204030204"/>
              </a:rPr>
              <a:t>为什么社会主义民主的发展需要法治保障？（中国人民追求民主的历程充分证明了什么？）</a:t>
            </a:r>
            <a:endParaRPr lang="en-US" altLang="zh-CN" sz="280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50000"/>
              </a:lnSpc>
              <a:spcBef>
                <a:spcPct val="0"/>
              </a:spcBef>
              <a:spcAft>
                <a:spcPts val="800"/>
              </a:spcAft>
              <a:buSzTx/>
              <a:buFont typeface="+mj-ea"/>
            </a:pPr>
            <a:endParaRPr lang="en-US"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lvl="0" indent="0" algn="l" fontAlgn="ctr">
              <a:lnSpc>
                <a:spcPct val="150000"/>
              </a:lnSpc>
              <a:spcBef>
                <a:spcPct val="0"/>
              </a:spcBef>
              <a:spcAft>
                <a:spcPts val="800"/>
              </a:spcAft>
              <a:buSzTx/>
              <a:buFont typeface="+mj-ea"/>
            </a:pPr>
            <a:endParaRPr lang="en-US"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5" title=""/>
          <p:cNvSpPr/>
          <p:nvPr>
            <p:custDataLst>
              <p:tags r:id="rId5"/>
            </p:custDataLst>
          </p:nvPr>
        </p:nvSpPr>
        <p:spPr>
          <a:xfrm>
            <a:off x="1471623" y="1676419"/>
            <a:ext cx="1857388" cy="76201"/>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transition/>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3315970" y="826135"/>
            <a:ext cx="4712335" cy="645160"/>
          </a:xfrm>
          <a:prstGeom prst="rect">
            <a:avLst/>
          </a:prstGeom>
          <a:noFill/>
        </p:spPr>
        <p:txBody>
          <a:bodyPr wrap="square" rtlCol="0">
            <a:spAutoFit/>
          </a:bodyPr>
          <a:lstStyle/>
          <a:p>
            <a:r>
              <a:rPr lang="zh-CN" altLang="en-US" sz="3600"/>
              <a:t>你认为什么是民主？</a:t>
            </a:r>
            <a:endParaRPr lang="zh-CN" altLang="en-US" sz="3600"/>
          </a:p>
        </p:txBody>
      </p:sp>
      <p:sp>
        <p:nvSpPr>
          <p:cNvPr id="4" name="TextBox 2" title=""/>
          <p:cNvSpPr txBox="1"/>
          <p:nvPr>
            <p:custDataLst>
              <p:tags r:id="rId4"/>
            </p:custDataLst>
          </p:nvPr>
        </p:nvSpPr>
        <p:spPr>
          <a:xfrm>
            <a:off x="3105785" y="1945640"/>
            <a:ext cx="8947785" cy="3103727"/>
          </a:xfrm>
          <a:prstGeom prst="roundRect">
            <a:avLst/>
          </a:prstGeom>
          <a:noFill/>
          <a:ln>
            <a:solidFill>
              <a:schemeClr val="accent1">
                <a:lumMod val="40000"/>
                <a:lumOff val="60000"/>
              </a:schemeClr>
            </a:solidFill>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wrap="square" lIns="91437" tIns="45718" rIns="91437" bIns="45718">
            <a:spAutoFit/>
          </a:bodyPr>
          <a:lstStyle/>
          <a:p>
            <a:pPr marL="457200" marR="0" lvl="0" indent="-457200" algn="l" defTabSz="457200" rtl="0" eaLnBrk="1" fontAlgn="auto" latinLnBrk="0" hangingPunct="1">
              <a:lnSpc>
                <a:spcPct val="100000"/>
              </a:lnSpc>
              <a:spcBef>
                <a:spcPct val="0"/>
              </a:spcBef>
              <a:spcAft>
                <a:spcPct val="0"/>
              </a:spcAft>
              <a:buClrTx/>
              <a:buSzTx/>
              <a:buFont typeface="Wingdings" panose="05000000000000000000" pitchFamily="2" charset="2"/>
              <a:buChar char="u"/>
              <a:defRPr/>
            </a:pPr>
            <a:r>
              <a:rPr kumimoji="0" lang="zh-CN" altLang="en-US" sz="3200" b="1" i="0" baseline="0" noProof="0">
                <a:ln>
                  <a:noFill/>
                </a:ln>
                <a:solidFill>
                  <a:schemeClr val="bg1">
                    <a:lumMod val="50000"/>
                  </a:schemeClr>
                </a:solidFill>
                <a:effectLst/>
                <a:uLnTx/>
                <a:uFillTx/>
                <a:latin typeface="楷体" panose="02010609060101010101" pitchFamily="49" charset="-122"/>
                <a:ea typeface="楷体" panose="02010609060101010101" pitchFamily="49" charset="-122"/>
                <a:cs typeface="+mn-cs"/>
              </a:rPr>
              <a:t>民主就是自由发表意见，想说什么就说什么。</a:t>
            </a:r>
            <a:endParaRPr kumimoji="0" lang="en-US" altLang="zh-CN" sz="3200" b="1" i="0" baseline="0" noProof="0">
              <a:ln>
                <a:noFill/>
              </a:ln>
              <a:solidFill>
                <a:schemeClr val="bg1">
                  <a:lumMod val="50000"/>
                </a:schemeClr>
              </a:solidFill>
              <a:effectLst/>
              <a:uLnTx/>
              <a:uFillTx/>
              <a:latin typeface="楷体" panose="02010609060101010101" pitchFamily="49" charset="-122"/>
              <a:ea typeface="楷体" panose="02010609060101010101" pitchFamily="49" charset="-122"/>
              <a:cs typeface="+mn-cs"/>
            </a:endParaRPr>
          </a:p>
          <a:p>
            <a:pPr marL="457200" marR="0" lvl="0" indent="-457200" algn="l" defTabSz="457200" rtl="0" eaLnBrk="1" fontAlgn="auto" latinLnBrk="0" hangingPunct="1">
              <a:lnSpc>
                <a:spcPct val="150000"/>
              </a:lnSpc>
              <a:spcBef>
                <a:spcPct val="0"/>
              </a:spcBef>
              <a:spcAft>
                <a:spcPct val="0"/>
              </a:spcAft>
              <a:buClrTx/>
              <a:buSzTx/>
              <a:buFont typeface="Wingdings" panose="05000000000000000000" pitchFamily="2" charset="2"/>
              <a:buChar char="u"/>
              <a:defRPr/>
            </a:pPr>
            <a:r>
              <a:rPr kumimoji="0" lang="zh-CN" altLang="en-US" sz="3200" b="1" i="0" baseline="0" noProof="0">
                <a:ln>
                  <a:noFill/>
                </a:ln>
                <a:solidFill>
                  <a:schemeClr val="bg1">
                    <a:lumMod val="50000"/>
                  </a:schemeClr>
                </a:solidFill>
                <a:effectLst/>
                <a:uLnTx/>
                <a:uFillTx/>
                <a:latin typeface="楷体" panose="02010609060101010101" pitchFamily="49" charset="-122"/>
                <a:ea typeface="楷体" panose="02010609060101010101" pitchFamily="49" charset="-122"/>
                <a:cs typeface="+mn-cs"/>
              </a:rPr>
              <a:t>民主就是投票选举。</a:t>
            </a:r>
            <a:endParaRPr kumimoji="0" lang="en-US" altLang="zh-CN" sz="3200" b="1" i="0" baseline="0" noProof="0">
              <a:ln>
                <a:noFill/>
              </a:ln>
              <a:solidFill>
                <a:schemeClr val="bg1">
                  <a:lumMod val="50000"/>
                </a:schemeClr>
              </a:solidFill>
              <a:effectLst/>
              <a:uLnTx/>
              <a:uFillTx/>
              <a:latin typeface="楷体" panose="02010609060101010101" pitchFamily="49" charset="-122"/>
              <a:ea typeface="楷体" panose="02010609060101010101" pitchFamily="49" charset="-122"/>
              <a:cs typeface="+mn-cs"/>
            </a:endParaRPr>
          </a:p>
          <a:p>
            <a:pPr marL="457200" marR="0" lvl="0" indent="-457200" algn="l" defTabSz="457200" rtl="0" eaLnBrk="1" fontAlgn="auto" latinLnBrk="0" hangingPunct="1">
              <a:lnSpc>
                <a:spcPct val="150000"/>
              </a:lnSpc>
              <a:spcBef>
                <a:spcPct val="0"/>
              </a:spcBef>
              <a:spcAft>
                <a:spcPct val="0"/>
              </a:spcAft>
              <a:buClrTx/>
              <a:buSzTx/>
              <a:buFont typeface="Wingdings" panose="05000000000000000000" pitchFamily="2" charset="2"/>
              <a:buChar char="u"/>
              <a:defRPr/>
            </a:pPr>
            <a:r>
              <a:rPr kumimoji="0" lang="zh-CN" altLang="en-US" sz="3200" b="1" i="0" baseline="0" noProof="0">
                <a:ln>
                  <a:noFill/>
                </a:ln>
                <a:solidFill>
                  <a:schemeClr val="bg1">
                    <a:lumMod val="50000"/>
                  </a:schemeClr>
                </a:solidFill>
                <a:effectLst/>
                <a:uLnTx/>
                <a:uFillTx/>
                <a:latin typeface="楷体" panose="02010609060101010101" pitchFamily="49" charset="-122"/>
                <a:ea typeface="楷体" panose="02010609060101010101" pitchFamily="49" charset="-122"/>
                <a:cs typeface="+mn-cs"/>
              </a:rPr>
              <a:t>民主就是少数服从多数。</a:t>
            </a:r>
            <a:endParaRPr kumimoji="0" lang="en-US" altLang="zh-CN" sz="3200" b="1" i="0" baseline="0" noProof="0">
              <a:ln>
                <a:noFill/>
              </a:ln>
              <a:solidFill>
                <a:schemeClr val="bg1">
                  <a:lumMod val="50000"/>
                </a:schemeClr>
              </a:solidFill>
              <a:effectLst/>
              <a:uLnTx/>
              <a:uFillTx/>
              <a:latin typeface="楷体" panose="02010609060101010101" pitchFamily="49" charset="-122"/>
              <a:ea typeface="楷体" panose="02010609060101010101" pitchFamily="49" charset="-122"/>
              <a:cs typeface="+mn-cs"/>
            </a:endParaRPr>
          </a:p>
          <a:p>
            <a:pPr marL="457200" marR="0" lvl="0" indent="-457200" algn="l" defTabSz="457200" rtl="0" eaLnBrk="1" fontAlgn="auto" latinLnBrk="0" hangingPunct="1">
              <a:lnSpc>
                <a:spcPct val="150000"/>
              </a:lnSpc>
              <a:spcBef>
                <a:spcPct val="0"/>
              </a:spcBef>
              <a:spcAft>
                <a:spcPct val="0"/>
              </a:spcAft>
              <a:buClrTx/>
              <a:buSzTx/>
              <a:buFont typeface="Wingdings" panose="05000000000000000000" pitchFamily="2" charset="2"/>
              <a:buChar char="u"/>
              <a:defRPr/>
            </a:pPr>
            <a:r>
              <a:rPr kumimoji="0" lang="en-US" altLang="zh-CN" sz="3200" b="1" i="0" baseline="0" noProof="0">
                <a:ln>
                  <a:noFill/>
                </a:ln>
                <a:solidFill>
                  <a:schemeClr val="bg1">
                    <a:lumMod val="50000"/>
                  </a:schemeClr>
                </a:solidFill>
                <a:effectLst/>
                <a:uLnTx/>
                <a:uFillTx/>
                <a:latin typeface="楷体" panose="02010609060101010101" pitchFamily="49" charset="-122"/>
                <a:ea typeface="楷体" panose="02010609060101010101" pitchFamily="49" charset="-122"/>
                <a:cs typeface="+mn-cs"/>
              </a:rPr>
              <a:t>……</a:t>
            </a:r>
            <a:endParaRPr kumimoji="0" lang="en-US" altLang="zh-CN" sz="3200" b="1" i="0" baseline="0" noProof="0">
              <a:ln>
                <a:noFill/>
              </a:ln>
              <a:solidFill>
                <a:schemeClr val="bg1">
                  <a:lumMod val="50000"/>
                </a:schemeClr>
              </a:solidFill>
              <a:effectLst/>
              <a:uLnTx/>
              <a:uFillTx/>
              <a:latin typeface="楷体" panose="02010609060101010101" pitchFamily="49" charset="-122"/>
              <a:ea typeface="楷体" panose="02010609060101010101" pitchFamily="49" charset="-122"/>
              <a:cs typeface="+mn-cs"/>
            </a:endParaRPr>
          </a:p>
        </p:txBody>
      </p:sp>
      <p:sp>
        <p:nvSpPr>
          <p:cNvPr id="3" name="文本框 2" title=""/>
          <p:cNvSpPr txBox="1"/>
          <p:nvPr>
            <p:custDataLst>
              <p:tags r:id="rId5"/>
            </p:custDataLst>
          </p:nvPr>
        </p:nvSpPr>
        <p:spPr>
          <a:xfrm>
            <a:off x="3053080" y="5709920"/>
            <a:ext cx="5775325" cy="521970"/>
          </a:xfrm>
          <a:prstGeom prst="rect">
            <a:avLst/>
          </a:prstGeom>
          <a:noFill/>
        </p:spPr>
        <p:txBody>
          <a:bodyPr wrap="square" rtlCol="0">
            <a:spAutoFit/>
          </a:bodyPr>
          <a:lstStyle/>
          <a:p>
            <a:r>
              <a:rPr lang="zh-CN" altLang="en-US" sz="2800"/>
              <a:t>中国民主价值追求的思想源头是？</a:t>
            </a:r>
            <a:endParaRPr lang="zh-CN" altLang="en-US" sz="2800"/>
          </a:p>
        </p:txBody>
      </p:sp>
      <p:pic>
        <p:nvPicPr>
          <p:cNvPr id="109" name="图片 108" title=""/>
          <p:cNvPicPr/>
          <p:nvPr>
            <p:custDataLst>
              <p:tags r:id="rId7"/>
            </p:custDataLst>
          </p:nvPr>
        </p:nvPicPr>
        <p:blipFill>
          <a:blip r:embed="rId6"/>
          <a:stretch>
            <a:fillRect/>
          </a:stretch>
        </p:blipFill>
        <p:spPr>
          <a:xfrm>
            <a:off x="53340" y="1854835"/>
            <a:ext cx="3012440" cy="3348355"/>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文本框 1" title=""/>
          <p:cNvSpPr txBox="1"/>
          <p:nvPr>
            <p:custDataLst>
              <p:tags r:id="rId4"/>
            </p:custDataLst>
          </p:nvPr>
        </p:nvSpPr>
        <p:spPr>
          <a:xfrm>
            <a:off x="1440180" y="813435"/>
            <a:ext cx="9312275" cy="953135"/>
          </a:xfrm>
          <a:prstGeom prst="rect">
            <a:avLst/>
          </a:prstGeom>
          <a:noFill/>
        </p:spPr>
        <p:txBody>
          <a:bodyPr wrap="square" rtlCol="0" anchor="t">
            <a:spAutoFit/>
          </a:bodyPr>
          <a:lstStyle/>
          <a:p>
            <a:r>
              <a:rPr lang="zh-CN" altLang="en-US" sz="2800" b="1" smtClean="0">
                <a:latin typeface="宋体" panose="02010600030101010101" pitchFamily="2" charset="-122"/>
                <a:ea typeface="宋体" panose="02010600030101010101" pitchFamily="2" charset="-122"/>
                <a:sym typeface="+mn-ea"/>
              </a:rPr>
              <a:t>（</a:t>
            </a:r>
            <a:r>
              <a:rPr lang="en-US" altLang="zh-CN" sz="2800" b="1" smtClean="0">
                <a:latin typeface="宋体" panose="02010600030101010101" pitchFamily="2" charset="-122"/>
                <a:ea typeface="宋体" panose="02010600030101010101" pitchFamily="2" charset="-122"/>
                <a:sym typeface="+mn-ea"/>
              </a:rPr>
              <a:t>1</a:t>
            </a:r>
            <a:r>
              <a:rPr lang="zh-CN" altLang="en-US" sz="2800" b="1" smtClean="0">
                <a:latin typeface="宋体" panose="02010600030101010101" pitchFamily="2" charset="-122"/>
                <a:ea typeface="宋体" panose="02010600030101010101" pitchFamily="2" charset="-122"/>
                <a:sym typeface="+mn-ea"/>
              </a:rPr>
              <a:t>）中华优秀传统文化中的“</a:t>
            </a:r>
            <a:r>
              <a:rPr lang="zh-CN" altLang="en-US" sz="2800" b="1" smtClean="0">
                <a:solidFill>
                  <a:srgbClr val="FF0000"/>
                </a:solidFill>
                <a:latin typeface="宋体" panose="02010600030101010101" pitchFamily="2" charset="-122"/>
                <a:ea typeface="宋体" panose="02010600030101010101" pitchFamily="2" charset="-122"/>
                <a:sym typeface="+mn-ea"/>
              </a:rPr>
              <a:t>民本思想</a:t>
            </a:r>
            <a:r>
              <a:rPr lang="zh-CN" altLang="en-US" sz="2800" b="1" smtClean="0">
                <a:latin typeface="宋体" panose="02010600030101010101" pitchFamily="2" charset="-122"/>
                <a:ea typeface="宋体" panose="02010600030101010101" pitchFamily="2" charset="-122"/>
                <a:sym typeface="+mn-ea"/>
              </a:rPr>
              <a:t>”，是中国民主价值追求的重要思想源头。</a:t>
            </a:r>
            <a:endParaRPr lang="zh-CN" altLang="en-US" sz="2800" b="1" smtClean="0">
              <a:latin typeface="宋体" panose="02010600030101010101" pitchFamily="2" charset="-122"/>
              <a:ea typeface="宋体" panose="02010600030101010101" pitchFamily="2" charset="-122"/>
              <a:sym typeface="+mn-ea"/>
            </a:endParaRPr>
          </a:p>
        </p:txBody>
      </p:sp>
      <p:sp>
        <p:nvSpPr>
          <p:cNvPr id="4" name="文本框 3" title=""/>
          <p:cNvSpPr txBox="1"/>
          <p:nvPr>
            <p:custDataLst>
              <p:tags r:id="rId5"/>
            </p:custDataLst>
          </p:nvPr>
        </p:nvSpPr>
        <p:spPr>
          <a:xfrm>
            <a:off x="376555" y="1912620"/>
            <a:ext cx="10648315" cy="368300"/>
          </a:xfrm>
          <a:prstGeom prst="rect">
            <a:avLst/>
          </a:prstGeom>
          <a:noFill/>
        </p:spPr>
        <p:txBody>
          <a:bodyPr wrap="square" rtlCol="0">
            <a:spAutoFit/>
          </a:bodyPr>
          <a:lstStyle/>
          <a:p>
            <a:endParaRPr lang="zh-CN" altLang="en-US"/>
          </a:p>
        </p:txBody>
      </p:sp>
      <p:sp>
        <p:nvSpPr>
          <p:cNvPr id="31" name="文本框 30" title=""/>
          <p:cNvSpPr txBox="1"/>
          <p:nvPr>
            <p:custDataLst>
              <p:tags r:id="rId6"/>
            </p:custDataLst>
          </p:nvPr>
        </p:nvSpPr>
        <p:spPr>
          <a:xfrm>
            <a:off x="-42545" y="2192020"/>
            <a:ext cx="9436735" cy="854075"/>
          </a:xfrm>
          <a:prstGeom prst="rect">
            <a:avLst/>
          </a:prstGeom>
          <a:noFill/>
          <a:ln w="25400" cap="flat" cmpd="sng" algn="ctr">
            <a:solidFill>
              <a:srgbClr val="080808">
                <a:shade val="50000"/>
              </a:srgbClr>
            </a:solidFill>
            <a:prstDash val="dash"/>
          </a:ln>
          <a:effectLst/>
        </p:spPr>
        <p:txBody>
          <a:bodyPr rtlCol="0" anchor="ctr"/>
          <a:lstStyle>
            <a:defPPr>
              <a:defRPr lang="zh-CN"/>
            </a:defPPr>
            <a:lvl1pPr algn="ctr">
              <a:defRPr b="1" strike="noStrike">
                <a:solidFill>
                  <a:schemeClr val="lt1"/>
                </a:solidFill>
                <a:latin typeface="微软雅黑" panose="020b0503020204020204" pitchFamily="34" charset="-122"/>
                <a:ea typeface="微软雅黑" panose="020b0503020204020204" pitchFamily="34" charset="-122"/>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defRPr/>
            </a:pPr>
            <a:r>
              <a:rPr kumimoji="0" lang="zh-CN" altLang="en-US" sz="2800" b="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《尚书·五子之歌》:皇祖有训，民可近不可下，</a:t>
            </a:r>
            <a:r>
              <a:rPr kumimoji="0" lang="zh-CN" altLang="en-US" sz="2800" b="0" i="0" u="none" strike="noStrike" kern="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rPr>
              <a:t>民惟邦本，本固邦宁</a:t>
            </a:r>
            <a:r>
              <a:rPr kumimoji="0" lang="zh-CN" altLang="en-US" sz="2800" b="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endParaRPr kumimoji="0" lang="zh-CN" altLang="en-US" sz="2800" b="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sp>
        <p:nvSpPr>
          <p:cNvPr id="34" name="文本框 33" title=""/>
          <p:cNvSpPr txBox="1"/>
          <p:nvPr>
            <p:custDataLst>
              <p:tags r:id="rId7"/>
            </p:custDataLst>
          </p:nvPr>
        </p:nvSpPr>
        <p:spPr>
          <a:xfrm>
            <a:off x="2944495" y="3527425"/>
            <a:ext cx="9157335" cy="1327785"/>
          </a:xfrm>
          <a:prstGeom prst="rect">
            <a:avLst/>
          </a:prstGeom>
          <a:noFill/>
          <a:ln w="25400" cap="flat" cmpd="sng" algn="ctr">
            <a:solidFill>
              <a:srgbClr val="080808">
                <a:shade val="50000"/>
              </a:srgbClr>
            </a:solidFill>
            <a:prstDash val="dash"/>
          </a:ln>
          <a:effectLst/>
        </p:spPr>
        <p:txBody>
          <a:bodyPr rtlCol="0" anchor="ctr"/>
          <a:lstStyle>
            <a:defPPr>
              <a:defRPr lang="zh-CN"/>
            </a:defPPr>
            <a:lvl1pPr algn="ctr">
              <a:defRPr sz="2400" b="0" strike="noStrike">
                <a:solidFill>
                  <a:prstClr val="black"/>
                </a:solidFill>
                <a:latin typeface="Calibri" panose="020f0502020204030204"/>
                <a:ea typeface="微软雅黑" panose="020b0503020204020204" pitchFamily="34" charset="-122"/>
                <a:cs typeface="Aria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l" defTabSz="914400" eaLnBrk="1" fontAlgn="base" latinLnBrk="0" hangingPunct="1">
              <a:lnSpc>
                <a:spcPct val="100000"/>
              </a:lnSpc>
              <a:spcBef>
                <a:spcPct val="0"/>
              </a:spcBef>
              <a:spcAft>
                <a:spcPct val="0"/>
              </a:spcAft>
              <a:buClrTx/>
              <a:buSzTx/>
              <a:buFontTx/>
              <a:buNone/>
              <a:defRPr/>
            </a:pPr>
            <a:r>
              <a:rPr kumimoji="0" lang="en-US" altLang="zh-CN"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孟子</a:t>
            </a:r>
            <a:r>
              <a:rPr kumimoji="0" lang="en-US" altLang="zh-CN"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离娄上</a:t>
            </a:r>
            <a:r>
              <a:rPr kumimoji="0" lang="en-US" altLang="zh-CN"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a:t>
            </a:r>
            <a:r>
              <a:rPr kumimoji="0" lang="zh-CN" altLang="en-US"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：得天下有道：得其民，斯得天下矣。得其民有道：得其心，斯得民矣。（</a:t>
            </a:r>
            <a:r>
              <a:rPr kumimoji="0" lang="zh-CN" altLang="en-US" sz="2800" i="0" u="none" strike="noStrike" kern="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楷体" panose="02010609060101010101" pitchFamily="49" charset="-122"/>
              </a:rPr>
              <a:t>政得其民</a:t>
            </a:r>
            <a:r>
              <a:rPr kumimoji="0" lang="zh-CN" altLang="en-US"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rPr>
              <a:t>） </a:t>
            </a:r>
            <a:endParaRPr kumimoji="0" lang="zh-CN" altLang="en-US"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楷体" panose="02010609060101010101" pitchFamily="49" charset="-122"/>
            </a:endParaRPr>
          </a:p>
        </p:txBody>
      </p:sp>
      <p:sp>
        <p:nvSpPr>
          <p:cNvPr id="35" name="文本框 34" title=""/>
          <p:cNvSpPr txBox="1"/>
          <p:nvPr>
            <p:custDataLst>
              <p:tags r:id="rId8"/>
            </p:custDataLst>
          </p:nvPr>
        </p:nvSpPr>
        <p:spPr>
          <a:xfrm>
            <a:off x="313055" y="5633085"/>
            <a:ext cx="6483985" cy="461645"/>
          </a:xfrm>
          <a:prstGeom prst="rect">
            <a:avLst/>
          </a:prstGeom>
          <a:noFill/>
          <a:ln w="25400" cap="flat" cmpd="sng" algn="ctr">
            <a:solidFill>
              <a:srgbClr val="080808">
                <a:shade val="50000"/>
              </a:srgbClr>
            </a:solidFill>
            <a:prstDash val="dash"/>
          </a:ln>
          <a:effectLst/>
        </p:spPr>
        <p:txBody>
          <a:bodyPr rtlCol="0" anchor="ctr"/>
          <a:lstStyle>
            <a:defPPr>
              <a:defRPr lang="zh-CN"/>
            </a:defPPr>
            <a:lvl1pPr>
              <a:defRPr sz="2400" b="0" strike="noStrike">
                <a:solidFill>
                  <a:prstClr val="black"/>
                </a:solidFill>
                <a:latin typeface="Calibri" panose="020f0502020204030204"/>
                <a:ea typeface="微软雅黑" panose="020b0503020204020204" pitchFamily="34" charset="-122"/>
                <a:cs typeface="Arial"/>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defTabSz="914400" eaLnBrk="1" fontAlgn="base" latinLnBrk="0" hangingPunct="1">
              <a:lnSpc>
                <a:spcPct val="100000"/>
              </a:lnSpc>
              <a:spcBef>
                <a:spcPct val="0"/>
              </a:spcBef>
              <a:spcAft>
                <a:spcPct val="0"/>
              </a:spcAft>
              <a:buClrTx/>
              <a:buSzTx/>
              <a:buFontTx/>
              <a:buNone/>
              <a:defRPr/>
            </a:pPr>
            <a:r>
              <a:rPr kumimoji="0" lang="en-US" altLang="zh-CN"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a:rPr>
              <a:t>《</a:t>
            </a:r>
            <a:r>
              <a:rPr kumimoji="0" lang="zh-CN" altLang="en-US"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a:rPr>
              <a:t>老子</a:t>
            </a:r>
            <a:r>
              <a:rPr kumimoji="0" lang="en-US" altLang="zh-CN"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a:rPr>
              <a:t>》</a:t>
            </a:r>
            <a:r>
              <a:rPr kumimoji="0" lang="zh-CN" altLang="en-US"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a:rPr>
              <a:t>：圣人常无心，</a:t>
            </a:r>
            <a:r>
              <a:rPr kumimoji="0" lang="zh-CN" altLang="en-US" sz="2800" i="0" u="none" strike="noStrike" kern="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Arial"/>
              </a:rPr>
              <a:t>以百姓心为心</a:t>
            </a:r>
            <a:r>
              <a:rPr kumimoji="0" lang="zh-CN" altLang="en-US"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a:rPr>
              <a:t>。</a:t>
            </a:r>
            <a:endParaRPr kumimoji="0" lang="zh-CN" altLang="en-US" sz="2800" i="0" u="none" strike="noStrike" kern="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Arial"/>
            </a:endParaRPr>
          </a:p>
        </p:txBody>
      </p:sp>
      <p:pic>
        <p:nvPicPr>
          <p:cNvPr id="29" name="图片 28" title=""/>
          <p:cNvPicPr/>
          <p:nvPr>
            <p:custDataLst>
              <p:tags r:id="rId11"/>
            </p:custDataLst>
          </p:nvPr>
        </p:nvPicPr>
        <p:blipFill>
          <a:blip r:embed="rId10" r:link="rId9"/>
          <a:srcRect l="9250" t="5750" r="9500" b="5250"/>
          <a:stretch>
            <a:fillRect/>
          </a:stretch>
        </p:blipFill>
        <p:spPr>
          <a:xfrm>
            <a:off x="9923959" y="1631477"/>
            <a:ext cx="1052499" cy="1621676"/>
          </a:xfrm>
          <a:prstGeom prst="rect">
            <a:avLst/>
          </a:prstGeom>
          <a:noFill/>
          <a:ln w="9525">
            <a:noFill/>
          </a:ln>
        </p:spPr>
      </p:pic>
      <p:pic>
        <p:nvPicPr>
          <p:cNvPr id="7" name="图片 6" title=""/>
          <p:cNvPicPr>
            <a:picLocks noChangeAspect="1"/>
          </p:cNvPicPr>
          <p:nvPr>
            <p:custDataLst>
              <p:tags r:id="rId13"/>
            </p:custDataLst>
          </p:nvPr>
        </p:nvPicPr>
        <p:blipFill>
          <a:blip r:embed="rId12"/>
          <a:srcRect r="3811"/>
          <a:stretch>
            <a:fillRect/>
          </a:stretch>
        </p:blipFill>
        <p:spPr>
          <a:xfrm>
            <a:off x="7522045" y="5205395"/>
            <a:ext cx="1212277" cy="1509747"/>
          </a:xfrm>
          <a:prstGeom prst="rect">
            <a:avLst/>
          </a:prstGeom>
          <a:ln>
            <a:noFill/>
          </a:ln>
          <a:effectLst>
            <a:outerShdw blurRad="292100" dist="139700" dir="2700000" algn="tl" rotWithShape="0">
              <a:srgbClr val="333333">
                <a:alpha val="65000"/>
              </a:srgbClr>
            </a:outerShdw>
          </a:effectLst>
        </p:spPr>
      </p:pic>
      <p:pic>
        <p:nvPicPr>
          <p:cNvPr id="108" name="图片 107" title=""/>
          <p:cNvPicPr/>
          <p:nvPr>
            <p:custDataLst>
              <p:tags r:id="rId15"/>
            </p:custDataLst>
          </p:nvPr>
        </p:nvPicPr>
        <p:blipFill>
          <a:blip r:embed="rId14"/>
          <a:stretch>
            <a:fillRect/>
          </a:stretch>
        </p:blipFill>
        <p:spPr>
          <a:xfrm>
            <a:off x="1051560" y="3365500"/>
            <a:ext cx="1393190" cy="1713865"/>
          </a:xfrm>
          <a:prstGeom prst="rect">
            <a:avLst/>
          </a:prstGeom>
          <a:noFill/>
          <a:ln w="9525">
            <a:noFill/>
          </a:ln>
        </p:spPr>
      </p:pic>
    </p:spTree>
    <p:custDataLst>
      <p:tags r:id="rId16"/>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民主不是可口可乐 " title="">
            <a:hlinkClick action="ppaction://media"/>
          </p:cNvPr>
          <p:cNvPicPr/>
          <p:nvPr>
            <a:videoFile r:link="rId5"/>
            <p:custDataLst>
              <p:tags r:id="rId4"/>
            </p:custDataLst>
            <p:extLst>
              <p:ext uri="{DAA4B4D4-6D71-4841-9C94-3DE7FCFB9230}">
                <p14:media xmlns:p14="http://schemas.microsoft.com/office/powerpoint/2010/main" r:embed="rId6"/>
              </p:ext>
            </p:extLst>
          </p:nvPr>
        </p:nvPicPr>
        <p:blipFill>
          <a:blip r:embed="rId3"/>
          <a:stretch>
            <a:fillRect/>
          </a:stretch>
        </p:blipFill>
        <p:spPr>
          <a:xfrm>
            <a:off x="805180" y="1405255"/>
            <a:ext cx="10147300" cy="5397500"/>
          </a:xfrm>
          <a:prstGeom prst="rect">
            <a:avLst/>
          </a:prstGeom>
        </p:spPr>
      </p:pic>
      <p:sp>
        <p:nvSpPr>
          <p:cNvPr id="3" name="文本框 2" title=""/>
          <p:cNvSpPr txBox="1"/>
          <p:nvPr>
            <p:custDataLst>
              <p:tags r:id="rId7"/>
            </p:custDataLst>
          </p:nvPr>
        </p:nvSpPr>
        <p:spPr>
          <a:xfrm>
            <a:off x="3453130" y="448945"/>
            <a:ext cx="5947410" cy="645160"/>
          </a:xfrm>
          <a:prstGeom prst="rect">
            <a:avLst/>
          </a:prstGeom>
          <a:noFill/>
        </p:spPr>
        <p:txBody>
          <a:bodyPr wrap="square" rtlCol="0">
            <a:spAutoFit/>
          </a:bodyPr>
          <a:lstStyle/>
          <a:p>
            <a:r>
              <a:rPr lang="zh-CN" altLang="en-US" sz="3600"/>
              <a:t>从视频中你能得出哪些信息？</a:t>
            </a:r>
            <a:endParaRPr lang="zh-CN" altLang="en-US" sz="3600"/>
          </a:p>
        </p:txBody>
      </p:sp>
    </p:spTree>
    <p:custDataLst>
      <p:tags r:id="rId8"/>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cxnSp>
        <p:nvCxnSpPr>
          <p:cNvPr id="3" name="直接连接符 2" title=""/>
          <p:cNvCxnSpPr/>
          <p:nvPr>
            <p:custDataLst>
              <p:tags r:id="rId4"/>
            </p:custDataLst>
          </p:nvPr>
        </p:nvCxnSpPr>
        <p:spPr>
          <a:xfrm flipH="1">
            <a:off x="1919605" y="415290"/>
            <a:ext cx="2971165" cy="0"/>
          </a:xfrm>
          <a:prstGeom prst="line">
            <a:avLst/>
          </a:prstGeom>
          <a:ln>
            <a:solidFill>
              <a:srgbClr val="C75346"/>
            </a:solidFill>
          </a:ln>
        </p:spPr>
        <p:style>
          <a:lnRef idx="1">
            <a:schemeClr val="accent1"/>
          </a:lnRef>
          <a:fillRef idx="0">
            <a:schemeClr val="accent1"/>
          </a:fillRef>
          <a:effectRef idx="0">
            <a:schemeClr val="accent1"/>
          </a:effectRef>
          <a:fontRef idx="minor">
            <a:schemeClr val="tx1"/>
          </a:fontRef>
        </p:style>
      </p:cxnSp>
      <p:cxnSp>
        <p:nvCxnSpPr>
          <p:cNvPr id="4" name="直接连接符 3" title=""/>
          <p:cNvCxnSpPr/>
          <p:nvPr>
            <p:custDataLst>
              <p:tags r:id="rId5"/>
            </p:custDataLst>
          </p:nvPr>
        </p:nvCxnSpPr>
        <p:spPr>
          <a:xfrm flipH="1">
            <a:off x="7605395" y="415290"/>
            <a:ext cx="2422525" cy="0"/>
          </a:xfrm>
          <a:prstGeom prst="line">
            <a:avLst/>
          </a:prstGeom>
          <a:ln>
            <a:solidFill>
              <a:srgbClr val="C75346"/>
            </a:solidFill>
          </a:ln>
        </p:spPr>
        <p:style>
          <a:lnRef idx="1">
            <a:schemeClr val="accent1"/>
          </a:lnRef>
          <a:fillRef idx="0">
            <a:schemeClr val="accent1"/>
          </a:fillRef>
          <a:effectRef idx="0">
            <a:schemeClr val="accent1"/>
          </a:effectRef>
          <a:fontRef idx="minor">
            <a:schemeClr val="tx1"/>
          </a:fontRef>
        </p:style>
      </p:cxnSp>
      <p:sp>
        <p:nvSpPr>
          <p:cNvPr id="14340" name="文本框 2" title=""/>
          <p:cNvSpPr txBox="1"/>
          <p:nvPr>
            <p:custDataLst>
              <p:tags r:id="rId6"/>
            </p:custDataLst>
          </p:nvPr>
        </p:nvSpPr>
        <p:spPr>
          <a:xfrm>
            <a:off x="2006600" y="1136015"/>
            <a:ext cx="8430260" cy="583565"/>
          </a:xfrm>
          <a:prstGeom prst="rect">
            <a:avLst/>
          </a:prstGeom>
          <a:noFill/>
          <a:ln w="9525">
            <a:noFill/>
          </a:ln>
        </p:spPr>
        <p:txBody>
          <a:bodyPr wrap="square" anchor="t">
            <a:spAutoFit/>
          </a:bodyPr>
          <a:lstStyle/>
          <a:p>
            <a:pPr algn="ctr"/>
            <a:r>
              <a:rPr lang="zh-CN" altLang="en-US" sz="3200" b="1" smtClean="0">
                <a:solidFill>
                  <a:schemeClr val="tx1"/>
                </a:solidFill>
                <a:latin typeface="黑体" panose="02010609060101010101" charset="-122"/>
                <a:ea typeface="黑体" panose="02010609060101010101" charset="-122"/>
                <a:cs typeface="黑体" panose="02010609060101010101" charset="-122"/>
                <a:sym typeface="+mn-ea"/>
              </a:rPr>
              <a:t>民主价值的要求及其实现形式分别是什么</a:t>
            </a:r>
            <a:r>
              <a:rPr lang="zh-CN" altLang="zh-CN" sz="3200" b="1" smtClean="0">
                <a:solidFill>
                  <a:schemeClr val="tx1"/>
                </a:solidFill>
                <a:latin typeface="黑体" panose="02010609060101010101" charset="-122"/>
                <a:ea typeface="黑体" panose="02010609060101010101" charset="-122"/>
                <a:cs typeface="黑体" panose="02010609060101010101" charset="-122"/>
                <a:sym typeface="+mn-ea"/>
              </a:rPr>
              <a:t>？</a:t>
            </a:r>
            <a:endParaRPr lang="zh-CN" altLang="zh-CN" sz="3200" b="1" smtClean="0">
              <a:solidFill>
                <a:schemeClr val="tx1"/>
              </a:solidFill>
              <a:latin typeface="黑体" panose="02010609060101010101" charset="-122"/>
              <a:ea typeface="黑体" panose="02010609060101010101" charset="-122"/>
              <a:cs typeface="黑体" panose="02010609060101010101" charset="-122"/>
              <a:sym typeface="+mn-ea"/>
            </a:endParaRPr>
          </a:p>
        </p:txBody>
      </p:sp>
      <p:sp>
        <p:nvSpPr>
          <p:cNvPr id="76" name="文本框 75" title=""/>
          <p:cNvSpPr txBox="1"/>
          <p:nvPr>
            <p:custDataLst>
              <p:tags r:id="rId7"/>
            </p:custDataLst>
          </p:nvPr>
        </p:nvSpPr>
        <p:spPr>
          <a:xfrm>
            <a:off x="945515" y="3001645"/>
            <a:ext cx="10683240" cy="1899285"/>
          </a:xfrm>
          <a:prstGeom prst="rect">
            <a:avLst/>
          </a:prstGeom>
          <a:noFill/>
          <a:ln w="28575">
            <a:solidFill>
              <a:schemeClr val="bg2">
                <a:lumMod val="75000"/>
              </a:schemeClr>
            </a:solidFill>
            <a:prstDash val="dash"/>
          </a:ln>
        </p:spPr>
        <p:txBody>
          <a:bodyPr wrap="square" anchor="t">
            <a:spAutoFit/>
          </a:bodyPr>
          <a:lstStyle/>
          <a:p>
            <a:pPr indent="0">
              <a:lnSpc>
                <a:spcPct val="140000"/>
              </a:lnSpc>
              <a:buFont typeface="Wingdings" panose="05000000000000000000" pitchFamily="2" charset="2"/>
              <a:buNone/>
            </a:pPr>
            <a:r>
              <a:rPr lang="zh-CN" altLang="en-US" sz="2800" b="1" smtClean="0">
                <a:latin typeface="宋体" panose="02010600030101010101" pitchFamily="2" charset="-122"/>
                <a:ea typeface="宋体" panose="02010600030101010101" pitchFamily="2" charset="-122"/>
              </a:rPr>
              <a:t>（</a:t>
            </a:r>
            <a:r>
              <a:rPr lang="en-US" altLang="zh-CN" sz="2800" b="1" smtClean="0">
                <a:latin typeface="宋体" panose="02010600030101010101" pitchFamily="2" charset="-122"/>
                <a:ea typeface="宋体" panose="02010600030101010101" pitchFamily="2" charset="-122"/>
              </a:rPr>
              <a:t>2</a:t>
            </a:r>
            <a:r>
              <a:rPr lang="zh-CN" altLang="en-US" sz="2800" b="1" smtClean="0">
                <a:latin typeface="宋体" panose="02010600030101010101" pitchFamily="2" charset="-122"/>
                <a:ea typeface="宋体" panose="02010600030101010101" pitchFamily="2" charset="-122"/>
              </a:rPr>
              <a:t>）民主在价值上要求</a:t>
            </a:r>
            <a:r>
              <a:rPr lang="zh-CN" altLang="en-US" sz="2800" b="1" smtClean="0">
                <a:solidFill>
                  <a:srgbClr val="FF0000"/>
                </a:solidFill>
                <a:latin typeface="宋体" panose="02010600030101010101" pitchFamily="2" charset="-122"/>
                <a:ea typeface="宋体" panose="02010600030101010101" pitchFamily="2" charset="-122"/>
              </a:rPr>
              <a:t>大多数人当家作主</a:t>
            </a:r>
            <a:r>
              <a:rPr lang="zh-CN" altLang="en-US" sz="2800" b="1" smtClean="0">
                <a:latin typeface="宋体" panose="02010600030101010101" pitchFamily="2" charset="-122"/>
                <a:ea typeface="宋体" panose="02010600030101010101" pitchFamily="2" charset="-122"/>
              </a:rPr>
              <a:t>，民主价值的实现要靠</a:t>
            </a:r>
            <a:r>
              <a:rPr lang="zh-CN" altLang="en-US" sz="2800" b="1" smtClean="0">
                <a:solidFill>
                  <a:srgbClr val="FF0000"/>
                </a:solidFill>
                <a:latin typeface="宋体" panose="02010600030101010101" pitchFamily="2" charset="-122"/>
                <a:ea typeface="宋体" panose="02010600030101010101" pitchFamily="2" charset="-122"/>
              </a:rPr>
              <a:t>民主形式和民主制度</a:t>
            </a:r>
            <a:r>
              <a:rPr lang="zh-CN" altLang="en-US" sz="2800" b="1" smtClean="0">
                <a:latin typeface="宋体" panose="02010600030101010101" pitchFamily="2" charset="-122"/>
                <a:ea typeface="宋体" panose="02010600030101010101" pitchFamily="2" charset="-122"/>
              </a:rPr>
              <a:t>的建立。</a:t>
            </a:r>
            <a:endParaRPr lang="en-US" altLang="zh-CN" sz="2800" b="1" smtClean="0">
              <a:latin typeface="宋体" panose="02010600030101010101" pitchFamily="2" charset="-122"/>
              <a:ea typeface="宋体" panose="02010600030101010101" pitchFamily="2" charset="-122"/>
            </a:endParaRPr>
          </a:p>
          <a:p>
            <a:pPr indent="0">
              <a:lnSpc>
                <a:spcPct val="140000"/>
              </a:lnSpc>
              <a:buFont typeface="Wingdings" panose="05000000000000000000" pitchFamily="2" charset="2"/>
              <a:buNone/>
            </a:pPr>
            <a:r>
              <a:rPr lang="zh-CN" altLang="en-US" sz="2800" b="1" strike="noStrike" noProof="1" smtClean="0">
                <a:solidFill>
                  <a:schemeClr val="tx1"/>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r>
              <a:rPr lang="en-US" altLang="zh-CN" sz="2800" b="1" strike="noStrike" noProof="1" smtClean="0">
                <a:solidFill>
                  <a:schemeClr val="tx1"/>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3</a:t>
            </a:r>
            <a:r>
              <a:rPr lang="zh-CN" altLang="en-US" sz="2800" b="1" strike="noStrike" noProof="1" smtClean="0">
                <a:solidFill>
                  <a:schemeClr val="tx1"/>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）一个国家选择走什么样的民主道路，取决于它的</a:t>
            </a:r>
            <a:r>
              <a:rPr lang="zh-CN" altLang="en-US" sz="2800" b="1" strike="noStrike" noProof="1" smtClean="0">
                <a:solidFill>
                  <a:srgbClr val="FF0000"/>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具体国情</a:t>
            </a:r>
            <a:r>
              <a:rPr lang="zh-CN" altLang="en-US" sz="2800" b="1" strike="noStrike" noProof="1" smtClean="0">
                <a:solidFill>
                  <a:schemeClr val="tx1"/>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rPr>
              <a:t>。</a:t>
            </a:r>
            <a:endParaRPr lang="zh-CN" altLang="en-US" sz="2800" b="1" strike="noStrike" noProof="1" smtClean="0">
              <a:solidFill>
                <a:schemeClr val="tx1"/>
              </a:solidFill>
              <a:latin typeface="宋体" panose="02010600030101010101" pitchFamily="2" charset="-122"/>
              <a:ea typeface="宋体" panose="02010600030101010101" pitchFamily="2" charset="-122"/>
              <a:cs typeface="宋体" panose="02010600030101010101" pitchFamily="2" charset="-122"/>
              <a:sym typeface="宋体" panose="02010600030101010101" pitchFamily="2" charset="-122"/>
            </a:endParaRPr>
          </a:p>
        </p:txBody>
      </p:sp>
    </p:spTree>
  </p:cSld>
  <p:clrMapOvr>
    <a:masterClrMapping/>
  </p:clrMapOvr>
  <p:transition spd="slow" advClick="0" advTm="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lt2"/>
        </a:solidFill>
        <a:effectLst/>
      </p:bgPr>
    </p:bg>
    <p:spTree>
      <p:nvGrpSpPr>
        <p:cNvPr id="1" name=""/>
        <p:cNvGrpSpPr/>
        <p:nvPr>
          <p:custDataLst>
            <p:tags r:id="rId2"/>
          </p:custDataLst>
        </p:nvPr>
      </p:nvGrpSpPr>
      <p:grpSpPr>
        <a:xfrm>
          <a:off x="0" y="0"/>
          <a:ext cx="0" cy="0"/>
        </a:xfrm>
      </p:grpSpPr>
      <p:sp>
        <p:nvSpPr>
          <p:cNvPr id="8" name="矩形 7" title=""/>
          <p:cNvSpPr/>
          <p:nvPr>
            <p:custDataLst>
              <p:tags r:id="rId3"/>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7" name="图片 6" title=""/>
          <p:cNvPicPr>
            <a:picLocks noChangeAspect="1"/>
          </p:cNvPicPr>
          <p:nvPr>
            <p:custDataLst>
              <p:tags r:id="rId5"/>
            </p:custDataLst>
          </p:nvPr>
        </p:nvPicPr>
        <p:blipFill>
          <a:blip r:embed="rId4"/>
          <a:stretch>
            <a:fillRect/>
          </a:stretch>
        </p:blipFill>
        <p:spPr>
          <a:xfrm>
            <a:off x="12071969" y="0"/>
            <a:ext cx="125733" cy="6858000"/>
          </a:xfrm>
          <a:prstGeom prst="rect">
            <a:avLst/>
          </a:prstGeom>
        </p:spPr>
      </p:pic>
      <p:pic>
        <p:nvPicPr>
          <p:cNvPr id="4" name="图片 3" title=""/>
          <p:cNvPicPr>
            <a:picLocks noChangeAspect="1"/>
          </p:cNvPicPr>
          <p:nvPr>
            <p:custDataLst>
              <p:tags r:id="rId7"/>
            </p:custDataLst>
          </p:nvPr>
        </p:nvPicPr>
        <p:blipFill>
          <a:blip r:embed="rId6"/>
          <a:stretch>
            <a:fillRect/>
          </a:stretch>
        </p:blipFill>
        <p:spPr>
          <a:xfrm>
            <a:off x="0" y="0"/>
            <a:ext cx="2145829" cy="1367142"/>
          </a:xfrm>
          <a:prstGeom prst="rect">
            <a:avLst/>
          </a:prstGeom>
        </p:spPr>
      </p:pic>
      <p:cxnSp>
        <p:nvCxnSpPr>
          <p:cNvPr id="10" name="直接连接符 9" title=""/>
          <p:cNvCxnSpPr>
            <a:stCxn id="23" idx="3"/>
          </p:cNvCxnSpPr>
          <p:nvPr>
            <p:custDataLst>
              <p:tags r:id="rId8"/>
            </p:custDataLst>
          </p:nvPr>
        </p:nvCxnSpPr>
        <p:spPr>
          <a:xfrm>
            <a:off x="1499616" y="731520"/>
            <a:ext cx="403032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菱形 22" title=""/>
          <p:cNvSpPr/>
          <p:nvPr>
            <p:custDataLst>
              <p:tags r:id="rId9"/>
            </p:custDataLst>
          </p:nvPr>
        </p:nvSpPr>
        <p:spPr>
          <a:xfrm>
            <a:off x="792480" y="377952"/>
            <a:ext cx="707136" cy="707136"/>
          </a:xfrm>
          <a:prstGeom prst="diamond">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3" name="图片 2" title=""/>
          <p:cNvPicPr>
            <a:picLocks noChangeAspect="1"/>
          </p:cNvPicPr>
          <p:nvPr>
            <p:custDataLst>
              <p:tags r:id="rId11"/>
            </p:custDataLst>
          </p:nvPr>
        </p:nvPicPr>
        <p:blipFill>
          <a:blip r:embed="rId10"/>
          <a:srcRect l="1995" r="1995"/>
          <a:stretch>
            <a:fillRect/>
          </a:stretch>
        </p:blipFill>
        <p:spPr>
          <a:xfrm>
            <a:off x="573024" y="1787106"/>
            <a:ext cx="6747724" cy="4590288"/>
          </a:xfrm>
          <a:prstGeom prst="rect">
            <a:avLst/>
          </a:prstGeom>
        </p:spPr>
      </p:pic>
      <p:sp>
        <p:nvSpPr>
          <p:cNvPr id="6" name="菱形 5" title=""/>
          <p:cNvSpPr/>
          <p:nvPr>
            <p:custDataLst>
              <p:tags r:id="rId12"/>
            </p:custDataLst>
          </p:nvPr>
        </p:nvSpPr>
        <p:spPr>
          <a:xfrm>
            <a:off x="0" y="158496"/>
            <a:ext cx="1146048" cy="114604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11" name="矩形 10" title=""/>
          <p:cNvSpPr/>
          <p:nvPr>
            <p:custDataLst>
              <p:tags r:id="rId13"/>
            </p:custDataLst>
          </p:nvPr>
        </p:nvSpPr>
        <p:spPr>
          <a:xfrm>
            <a:off x="383286" y="5383746"/>
            <a:ext cx="189738" cy="99364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28" name="矩形 27" title=""/>
          <p:cNvSpPr/>
          <p:nvPr>
            <p:custDataLst>
              <p:tags r:id="rId14"/>
            </p:custDataLst>
          </p:nvPr>
        </p:nvSpPr>
        <p:spPr>
          <a:xfrm rot="5400000">
            <a:off x="898445" y="5862234"/>
            <a:ext cx="189738" cy="122005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17" name="矩形 16" title=""/>
          <p:cNvSpPr/>
          <p:nvPr>
            <p:custDataLst>
              <p:tags r:id="rId15"/>
            </p:custDataLst>
          </p:nvPr>
        </p:nvSpPr>
        <p:spPr>
          <a:xfrm>
            <a:off x="7879446" y="1787105"/>
            <a:ext cx="3739530" cy="4590288"/>
          </a:xfrm>
          <a:prstGeom prst="rect">
            <a:avLst/>
          </a:prstGeom>
        </p:spPr>
        <p:txBody>
          <a:bodyPr wrap="square">
            <a:normAutofit/>
          </a:bodyPr>
          <a:lstStyle/>
          <a:p>
            <a:pPr marL="0" lvl="0" indent="0" algn="l">
              <a:lnSpc>
                <a:spcPct val="120000"/>
              </a:lnSpc>
              <a:spcBef>
                <a:spcPct val="0"/>
              </a:spcBef>
              <a:spcAft>
                <a:spcPts val="800"/>
              </a:spcAft>
              <a:buSzTx/>
              <a:buNone/>
            </a:pPr>
            <a:r>
              <a:rPr lang="zh-CN" altLang="en-US" sz="2600" kern="0" spc="180">
                <a:solidFill>
                  <a:schemeClr val="dk1"/>
                </a:solidFill>
                <a:latin typeface="汉仪雅酷黑 55W" panose="020b0504020202020204" charset="-122"/>
                <a:ea typeface="汉仪雅酷黑 55W" panose="020b0504020202020204" charset="-122"/>
                <a:cs typeface="Times New Roman" panose="02020603050405020304" pitchFamily="18" charset="0"/>
              </a:rPr>
              <a:t>我国的政体形式是人民代表大会制度。广泛的代表性使全国人大能够完满地表达全国人民的意志，恰当地照顾到不同地区和不同民族的历史特点，照顾到不同阶级和不同阶层的特殊利益和要求。</a:t>
            </a:r>
            <a:endParaRPr lang="zh-CN" altLang="en-US" sz="2600" kern="0" spc="180">
              <a:solidFill>
                <a:schemeClr val="dk1"/>
              </a:solidFill>
              <a:latin typeface="汉仪雅酷黑 55W" panose="020b0504020202020204" charset="-122"/>
              <a:ea typeface="汉仪雅酷黑 55W" panose="020b0504020202020204" charset="-122"/>
              <a:cs typeface="Times New Roman" panose="02020603050405020304" pitchFamily="18" charset="0"/>
            </a:endParaRPr>
          </a:p>
        </p:txBody>
      </p:sp>
      <p:sp>
        <p:nvSpPr>
          <p:cNvPr id="20" name="文本框 19" title=""/>
          <p:cNvSpPr txBox="1"/>
          <p:nvPr>
            <p:custDataLst>
              <p:tags r:id="rId16"/>
            </p:custDataLst>
          </p:nvPr>
        </p:nvSpPr>
        <p:spPr>
          <a:xfrm>
            <a:off x="1499616" y="754557"/>
            <a:ext cx="4199426" cy="707103"/>
          </a:xfrm>
          <a:prstGeom prst="rect">
            <a:avLst/>
          </a:prstGeom>
          <a:noFill/>
        </p:spPr>
        <p:txBody>
          <a:bodyPr wrap="square" rtlCol="0" anchor="ctr">
            <a:normAutofit/>
          </a:bodyPr>
          <a:lstStyle/>
          <a:p>
            <a:r>
              <a:rPr lang="zh-CN" altLang="en-US" sz="3600" b="1" cap="all" spc="300">
                <a:solidFill>
                  <a:schemeClr val="accent1"/>
                </a:solidFill>
                <a:latin typeface="汉仪雅酷黑 95W" charset="0"/>
                <a:ea typeface="汉仪雅酷黑 95W" charset="0"/>
              </a:rPr>
              <a:t>中国</a:t>
            </a:r>
            <a:endParaRPr lang="zh-CN" altLang="en-US" sz="3600" b="1" cap="all" spc="300">
              <a:solidFill>
                <a:schemeClr val="accent1"/>
              </a:solidFill>
              <a:latin typeface="汉仪雅酷黑 95W" charset="0"/>
              <a:ea typeface="汉仪雅酷黑 95W" charset="0"/>
            </a:endParaRPr>
          </a:p>
        </p:txBody>
      </p:sp>
      <p:cxnSp>
        <p:nvCxnSpPr>
          <p:cNvPr id="29" name="直接连接符 28" title=""/>
          <p:cNvCxnSpPr/>
          <p:nvPr>
            <p:custDataLst>
              <p:tags r:id="rId17"/>
            </p:custDataLst>
          </p:nvPr>
        </p:nvCxnSpPr>
        <p:spPr>
          <a:xfrm>
            <a:off x="1603343" y="1476174"/>
            <a:ext cx="460877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直接连接符 31" title=""/>
          <p:cNvCxnSpPr/>
          <p:nvPr>
            <p:custDataLst>
              <p:tags r:id="rId18"/>
            </p:custDataLst>
          </p:nvPr>
        </p:nvCxnSpPr>
        <p:spPr>
          <a:xfrm flipH="1">
            <a:off x="5979886" y="1304544"/>
            <a:ext cx="0" cy="27751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9"/>
    </p:custDataLst>
  </p:cSld>
  <p:clrMapOvr>
    <a:masterClrMapping/>
  </p:clrMapOvr>
  <p:transition/>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lt2"/>
        </a:solidFill>
        <a:effectLst/>
      </p:bgPr>
    </p:bg>
    <p:spTree>
      <p:nvGrpSpPr>
        <p:cNvPr id="1" name=""/>
        <p:cNvGrpSpPr/>
        <p:nvPr>
          <p:custDataLst>
            <p:tags r:id="rId2"/>
          </p:custDataLst>
        </p:nvPr>
      </p:nvGrpSpPr>
      <p:grpSpPr>
        <a:xfrm>
          <a:off x="0" y="0"/>
          <a:ext cx="0" cy="0"/>
        </a:xfrm>
      </p:grpSpPr>
      <p:sp>
        <p:nvSpPr>
          <p:cNvPr id="8" name="矩形 7" title=""/>
          <p:cNvSpPr/>
          <p:nvPr>
            <p:custDataLst>
              <p:tags r:id="rId3"/>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7" name="图片 6" title=""/>
          <p:cNvPicPr>
            <a:picLocks noChangeAspect="1"/>
          </p:cNvPicPr>
          <p:nvPr>
            <p:custDataLst>
              <p:tags r:id="rId5"/>
            </p:custDataLst>
          </p:nvPr>
        </p:nvPicPr>
        <p:blipFill>
          <a:blip r:embed="rId4"/>
          <a:stretch>
            <a:fillRect/>
          </a:stretch>
        </p:blipFill>
        <p:spPr>
          <a:xfrm>
            <a:off x="12071969" y="0"/>
            <a:ext cx="125733" cy="6858000"/>
          </a:xfrm>
          <a:prstGeom prst="rect">
            <a:avLst/>
          </a:prstGeom>
        </p:spPr>
      </p:pic>
      <p:pic>
        <p:nvPicPr>
          <p:cNvPr id="2" name="图片 1" title=""/>
          <p:cNvPicPr>
            <a:picLocks noChangeAspect="1"/>
          </p:cNvPicPr>
          <p:nvPr>
            <p:custDataLst>
              <p:tags r:id="rId7"/>
            </p:custDataLst>
          </p:nvPr>
        </p:nvPicPr>
        <p:blipFill>
          <a:blip r:embed="rId6"/>
          <a:stretch>
            <a:fillRect/>
          </a:stretch>
        </p:blipFill>
        <p:spPr>
          <a:xfrm>
            <a:off x="0" y="0"/>
            <a:ext cx="2145829" cy="1367142"/>
          </a:xfrm>
          <a:prstGeom prst="rect">
            <a:avLst/>
          </a:prstGeom>
        </p:spPr>
      </p:pic>
      <p:cxnSp>
        <p:nvCxnSpPr>
          <p:cNvPr id="10" name="直接连接符 9" title=""/>
          <p:cNvCxnSpPr>
            <a:stCxn id="23" idx="3"/>
          </p:cNvCxnSpPr>
          <p:nvPr>
            <p:custDataLst>
              <p:tags r:id="rId8"/>
            </p:custDataLst>
          </p:nvPr>
        </p:nvCxnSpPr>
        <p:spPr>
          <a:xfrm>
            <a:off x="1499616" y="731520"/>
            <a:ext cx="403032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菱形 22" title=""/>
          <p:cNvSpPr/>
          <p:nvPr>
            <p:custDataLst>
              <p:tags r:id="rId9"/>
            </p:custDataLst>
          </p:nvPr>
        </p:nvSpPr>
        <p:spPr>
          <a:xfrm>
            <a:off x="792480" y="377952"/>
            <a:ext cx="707136" cy="707136"/>
          </a:xfrm>
          <a:prstGeom prst="diamond">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3" name="图片 2" title=""/>
          <p:cNvPicPr>
            <a:picLocks noChangeAspect="1"/>
          </p:cNvPicPr>
          <p:nvPr>
            <p:custDataLst>
              <p:tags r:id="rId11"/>
            </p:custDataLst>
          </p:nvPr>
        </p:nvPicPr>
        <p:blipFill>
          <a:blip r:embed="rId10"/>
          <a:srcRect l="837" r="837"/>
          <a:stretch>
            <a:fillRect/>
          </a:stretch>
        </p:blipFill>
        <p:spPr>
          <a:xfrm>
            <a:off x="573024" y="1787106"/>
            <a:ext cx="6747724" cy="4590288"/>
          </a:xfrm>
          <a:prstGeom prst="rect">
            <a:avLst/>
          </a:prstGeom>
        </p:spPr>
      </p:pic>
      <p:sp>
        <p:nvSpPr>
          <p:cNvPr id="6" name="菱形 5" title=""/>
          <p:cNvSpPr/>
          <p:nvPr>
            <p:custDataLst>
              <p:tags r:id="rId12"/>
            </p:custDataLst>
          </p:nvPr>
        </p:nvSpPr>
        <p:spPr>
          <a:xfrm>
            <a:off x="0" y="158496"/>
            <a:ext cx="1146048" cy="114604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11" name="矩形 10" title=""/>
          <p:cNvSpPr/>
          <p:nvPr>
            <p:custDataLst>
              <p:tags r:id="rId13"/>
            </p:custDataLst>
          </p:nvPr>
        </p:nvSpPr>
        <p:spPr>
          <a:xfrm>
            <a:off x="383286" y="5383746"/>
            <a:ext cx="189738" cy="99364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28" name="矩形 27" title=""/>
          <p:cNvSpPr/>
          <p:nvPr>
            <p:custDataLst>
              <p:tags r:id="rId14"/>
            </p:custDataLst>
          </p:nvPr>
        </p:nvSpPr>
        <p:spPr>
          <a:xfrm rot="5400000">
            <a:off x="898445" y="5862234"/>
            <a:ext cx="189738" cy="122005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17" name="矩形 16" title=""/>
          <p:cNvSpPr/>
          <p:nvPr>
            <p:custDataLst>
              <p:tags r:id="rId15"/>
            </p:custDataLst>
          </p:nvPr>
        </p:nvSpPr>
        <p:spPr>
          <a:xfrm>
            <a:off x="7879446" y="1787105"/>
            <a:ext cx="3739530" cy="4590288"/>
          </a:xfrm>
          <a:prstGeom prst="rect">
            <a:avLst/>
          </a:prstGeom>
        </p:spPr>
        <p:txBody>
          <a:bodyPr wrap="square">
            <a:normAutofit/>
          </a:bodyPr>
          <a:lstStyle/>
          <a:p>
            <a:pPr marL="0" lvl="0" indent="0" algn="l">
              <a:lnSpc>
                <a:spcPct val="120000"/>
              </a:lnSpc>
              <a:spcBef>
                <a:spcPct val="0"/>
              </a:spcBef>
              <a:spcAft>
                <a:spcPts val="800"/>
              </a:spcAft>
              <a:buSzTx/>
              <a:buNone/>
            </a:pPr>
            <a:r>
              <a:rPr lang="zh-CN" altLang="en-US" sz="2800" kern="0" spc="200">
                <a:solidFill>
                  <a:schemeClr val="dk1"/>
                </a:solidFill>
                <a:latin typeface="汉仪雅酷黑 55W" panose="020b0504020202020204" charset="-122"/>
                <a:ea typeface="汉仪雅酷黑 55W" panose="020b0504020202020204" charset="-122"/>
                <a:cs typeface="汉仪雅酷黑 55W" panose="020b0504020202020204" charset="-122"/>
              </a:rPr>
              <a:t>美国共和制的特点是实行三权分立，但行政、立法、司法三大机构中，又以掌握行政和军事大权的总统为核心。因此美国政体是“总统共和制”。</a:t>
            </a:r>
            <a:endParaRPr lang="zh-CN" altLang="en-US" sz="2800" kern="0" spc="200">
              <a:solidFill>
                <a:schemeClr val="dk1"/>
              </a:solidFill>
              <a:latin typeface="汉仪雅酷黑 55W" panose="020b0504020202020204" charset="-122"/>
              <a:ea typeface="汉仪雅酷黑 55W" panose="020b0504020202020204" charset="-122"/>
              <a:cs typeface="汉仪雅酷黑 55W" panose="020b0504020202020204" charset="-122"/>
            </a:endParaRPr>
          </a:p>
        </p:txBody>
      </p:sp>
      <p:sp>
        <p:nvSpPr>
          <p:cNvPr id="20" name="文本框 19" title=""/>
          <p:cNvSpPr txBox="1"/>
          <p:nvPr>
            <p:custDataLst>
              <p:tags r:id="rId16"/>
            </p:custDataLst>
          </p:nvPr>
        </p:nvSpPr>
        <p:spPr>
          <a:xfrm>
            <a:off x="1499616" y="754557"/>
            <a:ext cx="4199426" cy="707103"/>
          </a:xfrm>
          <a:prstGeom prst="rect">
            <a:avLst/>
          </a:prstGeom>
          <a:noFill/>
        </p:spPr>
        <p:txBody>
          <a:bodyPr wrap="square" rtlCol="0" anchor="ctr">
            <a:normAutofit/>
          </a:bodyPr>
          <a:lstStyle/>
          <a:p>
            <a:r>
              <a:rPr lang="zh-CN" altLang="en-US" sz="3600" b="1" cap="all" spc="300">
                <a:solidFill>
                  <a:schemeClr val="accent1"/>
                </a:solidFill>
                <a:latin typeface="汉仪雅酷黑 95W" charset="0"/>
                <a:ea typeface="汉仪雅酷黑 95W" charset="0"/>
              </a:rPr>
              <a:t>美国</a:t>
            </a:r>
            <a:endParaRPr lang="zh-CN" altLang="en-US" sz="3600" b="1" cap="all" spc="300">
              <a:solidFill>
                <a:schemeClr val="accent1"/>
              </a:solidFill>
              <a:latin typeface="汉仪雅酷黑 95W" charset="0"/>
              <a:ea typeface="汉仪雅酷黑 95W" charset="0"/>
            </a:endParaRPr>
          </a:p>
        </p:txBody>
      </p:sp>
      <p:cxnSp>
        <p:nvCxnSpPr>
          <p:cNvPr id="29" name="直接连接符 28" title=""/>
          <p:cNvCxnSpPr/>
          <p:nvPr>
            <p:custDataLst>
              <p:tags r:id="rId17"/>
            </p:custDataLst>
          </p:nvPr>
        </p:nvCxnSpPr>
        <p:spPr>
          <a:xfrm>
            <a:off x="1603343" y="1476174"/>
            <a:ext cx="460877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直接连接符 31" title=""/>
          <p:cNvCxnSpPr/>
          <p:nvPr>
            <p:custDataLst>
              <p:tags r:id="rId18"/>
            </p:custDataLst>
          </p:nvPr>
        </p:nvCxnSpPr>
        <p:spPr>
          <a:xfrm flipH="1">
            <a:off x="5979886" y="1304544"/>
            <a:ext cx="0" cy="27751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9"/>
    </p:custDataLst>
  </p:cSld>
  <p:clrMapOvr>
    <a:masterClrMapping/>
  </p:clrMapOvr>
  <p:transition/>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lt2"/>
        </a:solidFill>
        <a:effectLst/>
      </p:bgPr>
    </p:bg>
    <p:spTree>
      <p:nvGrpSpPr>
        <p:cNvPr id="1" name=""/>
        <p:cNvGrpSpPr/>
        <p:nvPr>
          <p:custDataLst>
            <p:tags r:id="rId2"/>
          </p:custDataLst>
        </p:nvPr>
      </p:nvGrpSpPr>
      <p:grpSpPr>
        <a:xfrm>
          <a:off x="0" y="0"/>
          <a:ext cx="0" cy="0"/>
        </a:xfrm>
      </p:grpSpPr>
      <p:sp>
        <p:nvSpPr>
          <p:cNvPr id="8" name="矩形 7" title=""/>
          <p:cNvSpPr/>
          <p:nvPr>
            <p:custDataLst>
              <p:tags r:id="rId3"/>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7" name="图片 6" title=""/>
          <p:cNvPicPr>
            <a:picLocks noChangeAspect="1"/>
          </p:cNvPicPr>
          <p:nvPr>
            <p:custDataLst>
              <p:tags r:id="rId5"/>
            </p:custDataLst>
          </p:nvPr>
        </p:nvPicPr>
        <p:blipFill>
          <a:blip r:embed="rId4"/>
          <a:stretch>
            <a:fillRect/>
          </a:stretch>
        </p:blipFill>
        <p:spPr>
          <a:xfrm>
            <a:off x="12071969" y="0"/>
            <a:ext cx="125733" cy="6858000"/>
          </a:xfrm>
          <a:prstGeom prst="rect">
            <a:avLst/>
          </a:prstGeom>
        </p:spPr>
      </p:pic>
      <p:pic>
        <p:nvPicPr>
          <p:cNvPr id="4" name="图片 3" title=""/>
          <p:cNvPicPr>
            <a:picLocks noChangeAspect="1"/>
          </p:cNvPicPr>
          <p:nvPr>
            <p:custDataLst>
              <p:tags r:id="rId7"/>
            </p:custDataLst>
          </p:nvPr>
        </p:nvPicPr>
        <p:blipFill>
          <a:blip r:embed="rId6"/>
          <a:stretch>
            <a:fillRect/>
          </a:stretch>
        </p:blipFill>
        <p:spPr>
          <a:xfrm>
            <a:off x="0" y="0"/>
            <a:ext cx="2145829" cy="1367142"/>
          </a:xfrm>
          <a:prstGeom prst="rect">
            <a:avLst/>
          </a:prstGeom>
        </p:spPr>
      </p:pic>
      <p:cxnSp>
        <p:nvCxnSpPr>
          <p:cNvPr id="10" name="直接连接符 9" title=""/>
          <p:cNvCxnSpPr>
            <a:stCxn id="23" idx="3"/>
          </p:cNvCxnSpPr>
          <p:nvPr>
            <p:custDataLst>
              <p:tags r:id="rId8"/>
            </p:custDataLst>
          </p:nvPr>
        </p:nvCxnSpPr>
        <p:spPr>
          <a:xfrm>
            <a:off x="1499616" y="731520"/>
            <a:ext cx="403032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菱形 22" title=""/>
          <p:cNvSpPr/>
          <p:nvPr>
            <p:custDataLst>
              <p:tags r:id="rId9"/>
            </p:custDataLst>
          </p:nvPr>
        </p:nvSpPr>
        <p:spPr>
          <a:xfrm>
            <a:off x="792480" y="377952"/>
            <a:ext cx="707136" cy="707136"/>
          </a:xfrm>
          <a:prstGeom prst="diamond">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3" name="图片 2" title=""/>
          <p:cNvPicPr>
            <a:picLocks noChangeAspect="1"/>
          </p:cNvPicPr>
          <p:nvPr>
            <p:custDataLst>
              <p:tags r:id="rId11"/>
            </p:custDataLst>
          </p:nvPr>
        </p:nvPicPr>
        <p:blipFill>
          <a:blip r:embed="rId10"/>
          <a:srcRect l="1163" r="1163"/>
          <a:stretch>
            <a:fillRect/>
          </a:stretch>
        </p:blipFill>
        <p:spPr>
          <a:xfrm>
            <a:off x="573024" y="1787106"/>
            <a:ext cx="6747724" cy="4590288"/>
          </a:xfrm>
          <a:prstGeom prst="rect">
            <a:avLst/>
          </a:prstGeom>
        </p:spPr>
      </p:pic>
      <p:sp>
        <p:nvSpPr>
          <p:cNvPr id="6" name="菱形 5" title=""/>
          <p:cNvSpPr/>
          <p:nvPr>
            <p:custDataLst>
              <p:tags r:id="rId12"/>
            </p:custDataLst>
          </p:nvPr>
        </p:nvSpPr>
        <p:spPr>
          <a:xfrm>
            <a:off x="0" y="158496"/>
            <a:ext cx="1146048" cy="114604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2" name="矩形 1" title=""/>
          <p:cNvSpPr/>
          <p:nvPr>
            <p:custDataLst>
              <p:tags r:id="rId13"/>
            </p:custDataLst>
          </p:nvPr>
        </p:nvSpPr>
        <p:spPr>
          <a:xfrm>
            <a:off x="383286" y="5383746"/>
            <a:ext cx="189738" cy="99364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28" name="矩形 27" title=""/>
          <p:cNvSpPr/>
          <p:nvPr>
            <p:custDataLst>
              <p:tags r:id="rId14"/>
            </p:custDataLst>
          </p:nvPr>
        </p:nvSpPr>
        <p:spPr>
          <a:xfrm rot="5400000">
            <a:off x="898445" y="5862234"/>
            <a:ext cx="189738" cy="122005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17" name="矩形 16" title=""/>
          <p:cNvSpPr/>
          <p:nvPr>
            <p:custDataLst>
              <p:tags r:id="rId15"/>
            </p:custDataLst>
          </p:nvPr>
        </p:nvSpPr>
        <p:spPr>
          <a:xfrm>
            <a:off x="7879446" y="1787105"/>
            <a:ext cx="3739530" cy="4590288"/>
          </a:xfrm>
          <a:prstGeom prst="rect">
            <a:avLst/>
          </a:prstGeom>
        </p:spPr>
        <p:txBody>
          <a:bodyPr wrap="square">
            <a:normAutofit lnSpcReduction="10000"/>
          </a:bodyPr>
          <a:lstStyle/>
          <a:p>
            <a:pPr marL="0" lvl="0" indent="0" algn="l">
              <a:lnSpc>
                <a:spcPct val="120000"/>
              </a:lnSpc>
              <a:spcBef>
                <a:spcPct val="0"/>
              </a:spcBef>
              <a:spcAft>
                <a:spcPts val="800"/>
              </a:spcAft>
              <a:buSzTx/>
              <a:buNone/>
            </a:pPr>
            <a:r>
              <a:rPr lang="zh-CN" altLang="en-US" sz="2600" kern="0" spc="180">
                <a:solidFill>
                  <a:schemeClr val="dk1"/>
                </a:solidFill>
                <a:latin typeface="汉仪雅酷黑 55W" panose="020b0504020202020204" charset="-122"/>
                <a:ea typeface="汉仪雅酷黑 55W" panose="020b0504020202020204" charset="-122"/>
                <a:cs typeface="汉仪雅酷黑 55W" panose="020b0504020202020204" charset="-122"/>
              </a:rPr>
              <a:t>英国政体为议会制的君主立宪制。国王形式上是国家元首、最高司法长官、武装部队总司令和英国圣公会的“最高领袖”，但实权在内阁。议会是最高司法和立法机构，由国王、上院和下院组成。</a:t>
            </a:r>
            <a:endParaRPr lang="zh-CN" altLang="en-US" sz="2600" kern="0" spc="180">
              <a:solidFill>
                <a:schemeClr val="dk1"/>
              </a:solidFill>
              <a:latin typeface="汉仪雅酷黑 55W" panose="020b0504020202020204" charset="-122"/>
              <a:ea typeface="汉仪雅酷黑 55W" panose="020b0504020202020204" charset="-122"/>
              <a:cs typeface="汉仪雅酷黑 55W" panose="020b0504020202020204" charset="-122"/>
            </a:endParaRPr>
          </a:p>
        </p:txBody>
      </p:sp>
      <p:sp>
        <p:nvSpPr>
          <p:cNvPr id="20" name="文本框 19" title=""/>
          <p:cNvSpPr txBox="1"/>
          <p:nvPr>
            <p:custDataLst>
              <p:tags r:id="rId16"/>
            </p:custDataLst>
          </p:nvPr>
        </p:nvSpPr>
        <p:spPr>
          <a:xfrm>
            <a:off x="1499616" y="754557"/>
            <a:ext cx="4199426" cy="707103"/>
          </a:xfrm>
          <a:prstGeom prst="rect">
            <a:avLst/>
          </a:prstGeom>
          <a:noFill/>
        </p:spPr>
        <p:txBody>
          <a:bodyPr wrap="square" rtlCol="0" anchor="ctr">
            <a:normAutofit/>
          </a:bodyPr>
          <a:lstStyle/>
          <a:p>
            <a:r>
              <a:rPr lang="zh-CN" altLang="en-US" sz="3600" b="1" cap="all" spc="300">
                <a:solidFill>
                  <a:schemeClr val="accent1"/>
                </a:solidFill>
                <a:latin typeface="汉仪雅酷黑 95W" charset="0"/>
                <a:ea typeface="汉仪雅酷黑 95W" charset="0"/>
              </a:rPr>
              <a:t>英国</a:t>
            </a:r>
            <a:endParaRPr lang="zh-CN" altLang="en-US" sz="3600" b="1" cap="all" spc="300">
              <a:solidFill>
                <a:schemeClr val="accent1"/>
              </a:solidFill>
              <a:latin typeface="汉仪雅酷黑 95W" charset="0"/>
              <a:ea typeface="汉仪雅酷黑 95W" charset="0"/>
            </a:endParaRPr>
          </a:p>
        </p:txBody>
      </p:sp>
      <p:cxnSp>
        <p:nvCxnSpPr>
          <p:cNvPr id="29" name="直接连接符 28" title=""/>
          <p:cNvCxnSpPr/>
          <p:nvPr>
            <p:custDataLst>
              <p:tags r:id="rId17"/>
            </p:custDataLst>
          </p:nvPr>
        </p:nvCxnSpPr>
        <p:spPr>
          <a:xfrm>
            <a:off x="1603343" y="1476174"/>
            <a:ext cx="460877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直接连接符 31" title=""/>
          <p:cNvCxnSpPr/>
          <p:nvPr>
            <p:custDataLst>
              <p:tags r:id="rId18"/>
            </p:custDataLst>
          </p:nvPr>
        </p:nvCxnSpPr>
        <p:spPr>
          <a:xfrm flipH="1">
            <a:off x="5979886" y="1304544"/>
            <a:ext cx="0" cy="27751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9"/>
    </p:custDataLst>
  </p:cSld>
  <p:clrMapOvr>
    <a:masterClrMapping/>
  </p:clrMapOvr>
  <p:transition/>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矩形 3" title=""/>
          <p:cNvSpPr/>
          <p:nvPr>
            <p:custDataLst>
              <p:tags r:id="rId3"/>
            </p:custDataLst>
          </p:nvPr>
        </p:nvSpPr>
        <p:spPr>
          <a:xfrm>
            <a:off x="299085" y="990600"/>
            <a:ext cx="11660505" cy="3518535"/>
          </a:xfrm>
          <a:prstGeom prst="rect">
            <a:avLst/>
          </a:prstGeom>
          <a:ln w="28575">
            <a:noFill/>
            <a:prstDash val="solid"/>
          </a:ln>
        </p:spPr>
        <p:txBody>
          <a:bodyPr wrap="square">
            <a:noAutofit/>
          </a:bodyPr>
          <a:lstStyle/>
          <a:p>
            <a:pPr marR="0" lvl="0" indent="0" algn="l" defTabSz="914400" fontAlgn="auto">
              <a:lnSpc>
                <a:spcPct val="120000"/>
              </a:lnSpc>
              <a:spcBef>
                <a:spcPct val="0"/>
              </a:spcBef>
              <a:spcAft>
                <a:spcPct val="0"/>
              </a:spcAft>
              <a:buClrTx/>
              <a:buSzTx/>
              <a:buFontTx/>
              <a:buNone/>
              <a:defRPr/>
            </a:pPr>
            <a:r>
              <a:rPr lang="zh-CN" altLang="en-US" sz="3000" kern="0" noProof="0" smtClean="0">
                <a:ln>
                  <a:noFill/>
                </a:ln>
                <a:solidFill>
                  <a:schemeClr val="tx1"/>
                </a:solidFill>
                <a:effectLst/>
                <a:uLnTx/>
                <a:uFillTx/>
                <a:latin typeface="+mj-ea"/>
                <a:ea typeface="+mj-ea"/>
                <a:sym typeface="+mn-ea"/>
              </a:rPr>
              <a:t>①来源：中华优秀传统文化中的</a:t>
            </a:r>
            <a:r>
              <a:rPr lang="zh-CN" altLang="en-US" sz="3000" kern="0" noProof="0" smtClean="0">
                <a:ln>
                  <a:noFill/>
                </a:ln>
                <a:solidFill>
                  <a:srgbClr val="C00000"/>
                </a:solidFill>
                <a:effectLst/>
                <a:uLnTx/>
                <a:uFillTx/>
                <a:latin typeface="+mj-ea"/>
                <a:ea typeface="+mj-ea"/>
                <a:sym typeface="+mn-ea"/>
              </a:rPr>
              <a:t>民本思想，</a:t>
            </a:r>
            <a:r>
              <a:rPr lang="zh-CN" altLang="en-US" sz="3000" kern="0" noProof="0" smtClean="0">
                <a:ln>
                  <a:noFill/>
                </a:ln>
                <a:solidFill>
                  <a:schemeClr val="tx1"/>
                </a:solidFill>
                <a:effectLst/>
                <a:uLnTx/>
                <a:uFillTx/>
                <a:latin typeface="+mj-ea"/>
                <a:ea typeface="+mj-ea"/>
                <a:sym typeface="+mn-ea"/>
              </a:rPr>
              <a:t>是中国民主价值追求的重要思想源头</a:t>
            </a:r>
            <a:endParaRPr lang="zh-CN" altLang="en-US" sz="3000" kern="0" noProof="0" smtClean="0">
              <a:ln>
                <a:noFill/>
              </a:ln>
              <a:solidFill>
                <a:schemeClr val="tx1"/>
              </a:solidFill>
              <a:effectLst/>
              <a:uLnTx/>
              <a:uFillTx/>
              <a:latin typeface="+mj-ea"/>
              <a:ea typeface="+mj-ea"/>
              <a:sym typeface="+mn-ea"/>
            </a:endParaRPr>
          </a:p>
          <a:p>
            <a:pPr marR="0" lvl="0" indent="0" algn="l" defTabSz="914400" fontAlgn="auto">
              <a:lnSpc>
                <a:spcPct val="120000"/>
              </a:lnSpc>
              <a:spcBef>
                <a:spcPct val="0"/>
              </a:spcBef>
              <a:spcAft>
                <a:spcPct val="0"/>
              </a:spcAft>
              <a:buClrTx/>
              <a:buSzTx/>
              <a:buFontTx/>
              <a:buNone/>
              <a:defRPr/>
            </a:pPr>
            <a:r>
              <a:rPr lang="zh-CN" altLang="en-US" sz="3000">
                <a:ln>
                  <a:noFill/>
                </a:ln>
                <a:solidFill>
                  <a:schemeClr val="tx1"/>
                </a:solidFill>
                <a:latin typeface="+mj-ea"/>
                <a:ea typeface="+mj-ea"/>
                <a:cs typeface="微软雅黑" panose="020b0503020204020204" pitchFamily="34" charset="-122"/>
                <a:sym typeface="+mn-ea"/>
              </a:rPr>
              <a:t>②民主价值要求：</a:t>
            </a:r>
            <a:r>
              <a:rPr sz="3000">
                <a:solidFill>
                  <a:schemeClr val="tx1"/>
                </a:solidFill>
                <a:latin typeface="+mj-ea"/>
                <a:ea typeface="+mj-ea"/>
                <a:cs typeface="微软雅黑" panose="020b0503020204020204" pitchFamily="34" charset="-122"/>
                <a:sym typeface="+mn-ea"/>
              </a:rPr>
              <a:t>民主在价值上要求</a:t>
            </a:r>
            <a:r>
              <a:rPr lang="zh-CN" altLang="en-US" sz="3000" kern="0" noProof="0" smtClean="0">
                <a:ln>
                  <a:noFill/>
                </a:ln>
                <a:solidFill>
                  <a:srgbClr val="C00000"/>
                </a:solidFill>
                <a:effectLst/>
                <a:uLnTx/>
                <a:uFillTx/>
                <a:latin typeface="+mj-ea"/>
                <a:ea typeface="+mj-ea"/>
                <a:sym typeface="+mn-ea"/>
              </a:rPr>
              <a:t>大多数人当家作主。</a:t>
            </a:r>
            <a:endParaRPr lang="zh-CN" altLang="en-US" sz="3000">
              <a:ln>
                <a:noFill/>
              </a:ln>
              <a:solidFill>
                <a:schemeClr val="tx1"/>
              </a:solidFill>
              <a:latin typeface="+mj-ea"/>
              <a:ea typeface="+mj-ea"/>
              <a:cs typeface="微软雅黑" panose="020b0503020204020204" pitchFamily="34" charset="-122"/>
              <a:sym typeface="+mn-ea"/>
            </a:endParaRPr>
          </a:p>
          <a:p>
            <a:pPr marR="0" lvl="0" indent="0" algn="l" defTabSz="914400" fontAlgn="auto">
              <a:lnSpc>
                <a:spcPct val="120000"/>
              </a:lnSpc>
              <a:spcBef>
                <a:spcPct val="0"/>
              </a:spcBef>
              <a:spcAft>
                <a:spcPct val="0"/>
              </a:spcAft>
              <a:buClrTx/>
              <a:buSzTx/>
              <a:buFontTx/>
              <a:buNone/>
              <a:defRPr/>
            </a:pPr>
            <a:r>
              <a:rPr lang="zh-CN" altLang="en-US" sz="3000">
                <a:solidFill>
                  <a:schemeClr val="tx1"/>
                </a:solidFill>
                <a:latin typeface="+mj-ea"/>
                <a:ea typeface="+mj-ea"/>
                <a:cs typeface="Arial" panose="020b0604020202020204" pitchFamily="34" charset="0"/>
                <a:sym typeface="+mn-ea"/>
              </a:rPr>
              <a:t>③民主价值的实现：</a:t>
            </a:r>
            <a:r>
              <a:rPr sz="3000">
                <a:solidFill>
                  <a:schemeClr val="tx1"/>
                </a:solidFill>
                <a:latin typeface="+mj-ea"/>
                <a:ea typeface="+mj-ea"/>
                <a:cs typeface="微软雅黑" panose="020b0503020204020204" pitchFamily="34" charset="-122"/>
                <a:sym typeface="+mn-ea"/>
              </a:rPr>
              <a:t>民主价值的实现要靠</a:t>
            </a:r>
            <a:r>
              <a:rPr lang="zh-CN" altLang="en-US" sz="3000" kern="0" noProof="0" smtClean="0">
                <a:ln>
                  <a:noFill/>
                </a:ln>
                <a:solidFill>
                  <a:srgbClr val="C00000"/>
                </a:solidFill>
                <a:effectLst/>
                <a:uLnTx/>
                <a:uFillTx/>
                <a:latin typeface="+mj-ea"/>
                <a:ea typeface="+mj-ea"/>
                <a:sym typeface="+mn-ea"/>
              </a:rPr>
              <a:t>民主形式和民主制度</a:t>
            </a:r>
            <a:r>
              <a:rPr sz="3000">
                <a:solidFill>
                  <a:schemeClr val="tx1"/>
                </a:solidFill>
                <a:latin typeface="+mj-ea"/>
                <a:ea typeface="+mj-ea"/>
                <a:cs typeface="微软雅黑" panose="020b0503020204020204" pitchFamily="34" charset="-122"/>
                <a:sym typeface="+mn-ea"/>
              </a:rPr>
              <a:t>的建立。</a:t>
            </a:r>
            <a:endParaRPr lang="zh-CN" altLang="en-US" sz="3000">
              <a:ln>
                <a:noFill/>
              </a:ln>
              <a:solidFill>
                <a:schemeClr val="tx1"/>
              </a:solidFill>
              <a:latin typeface="+mj-ea"/>
              <a:ea typeface="+mj-ea"/>
              <a:cs typeface="微软雅黑" panose="020b0503020204020204" pitchFamily="34" charset="-122"/>
              <a:sym typeface="+mn-ea"/>
            </a:endParaRPr>
          </a:p>
          <a:p>
            <a:pPr marR="0" lvl="0" indent="0" algn="l" defTabSz="914400" fontAlgn="auto">
              <a:lnSpc>
                <a:spcPct val="120000"/>
              </a:lnSpc>
              <a:spcBef>
                <a:spcPct val="0"/>
              </a:spcBef>
              <a:spcAft>
                <a:spcPct val="0"/>
              </a:spcAft>
              <a:buClrTx/>
              <a:buSzTx/>
              <a:buFontTx/>
              <a:buNone/>
              <a:defRPr/>
            </a:pPr>
            <a:r>
              <a:rPr sz="3000">
                <a:solidFill>
                  <a:schemeClr val="tx1"/>
                </a:solidFill>
                <a:latin typeface="+mj-ea"/>
                <a:ea typeface="+mj-ea"/>
                <a:cs typeface="微软雅黑" panose="020b0503020204020204" pitchFamily="34" charset="-122"/>
                <a:sym typeface="+mn-ea"/>
              </a:rPr>
              <a:t>④民主道路的决定因素：一个国家选择走什么样的民主道路，</a:t>
            </a:r>
            <a:r>
              <a:rPr lang="zh-CN" altLang="en-US" sz="3000" kern="0" noProof="0" smtClean="0">
                <a:ln>
                  <a:noFill/>
                </a:ln>
                <a:solidFill>
                  <a:srgbClr val="C00000"/>
                </a:solidFill>
                <a:effectLst/>
                <a:uLnTx/>
                <a:uFillTx/>
                <a:latin typeface="+mj-ea"/>
                <a:ea typeface="+mj-ea"/>
                <a:sym typeface="+mn-ea"/>
              </a:rPr>
              <a:t>取决于它的具体国情。</a:t>
            </a:r>
            <a:endParaRPr lang="zh-CN" altLang="en-US" sz="3000" kern="0" noProof="0" smtClean="0">
              <a:ln>
                <a:noFill/>
              </a:ln>
              <a:solidFill>
                <a:srgbClr val="C00000"/>
              </a:solidFill>
              <a:effectLst/>
              <a:uLnTx/>
              <a:uFillTx/>
              <a:latin typeface="+mj-ea"/>
              <a:ea typeface="+mj-ea"/>
              <a:sym typeface="+mn-ea"/>
            </a:endParaRPr>
          </a:p>
          <a:p>
            <a:pPr marR="0" lvl="0" indent="0" algn="l" defTabSz="914400" fontAlgn="auto">
              <a:lnSpc>
                <a:spcPct val="120000"/>
              </a:lnSpc>
              <a:spcBef>
                <a:spcPct val="0"/>
              </a:spcBef>
              <a:spcAft>
                <a:spcPct val="0"/>
              </a:spcAft>
              <a:buClrTx/>
              <a:buSzTx/>
              <a:buFontTx/>
              <a:buNone/>
              <a:defRPr/>
            </a:pPr>
            <a:endParaRPr lang="zh-CN" altLang="en-US" sz="3000" kern="0" noProof="0" smtClean="0">
              <a:ln>
                <a:noFill/>
              </a:ln>
              <a:solidFill>
                <a:schemeClr val="tx1"/>
              </a:solidFill>
              <a:effectLst/>
              <a:uLnTx/>
              <a:uFillTx/>
              <a:latin typeface="+mj-ea"/>
              <a:ea typeface="+mj-ea"/>
              <a:cs typeface="微软雅黑" panose="020b0503020204020204" pitchFamily="34" charset="-122"/>
              <a:sym typeface="+mn-ea"/>
            </a:endParaRPr>
          </a:p>
          <a:p>
            <a:pPr marR="0" lvl="0" indent="0" algn="l" defTabSz="914400" fontAlgn="auto">
              <a:lnSpc>
                <a:spcPct val="120000"/>
              </a:lnSpc>
              <a:spcBef>
                <a:spcPct val="0"/>
              </a:spcBef>
              <a:spcAft>
                <a:spcPct val="0"/>
              </a:spcAft>
              <a:buClrTx/>
              <a:buSzTx/>
              <a:buFontTx/>
              <a:buNone/>
              <a:defRPr/>
            </a:pPr>
            <a:endParaRPr lang="zh-CN" altLang="en-US" sz="3000" kern="0" noProof="0" smtClean="0">
              <a:ln>
                <a:noFill/>
              </a:ln>
              <a:solidFill>
                <a:schemeClr val="tx1"/>
              </a:solidFill>
              <a:effectLst/>
              <a:uLnTx/>
              <a:uFillTx/>
              <a:latin typeface="+mj-ea"/>
              <a:ea typeface="+mj-ea"/>
              <a:cs typeface="微软雅黑" panose="020b0503020204020204" pitchFamily="34" charset="-122"/>
              <a:sym typeface="+mn-ea"/>
            </a:endParaRPr>
          </a:p>
          <a:p>
            <a:pPr marR="0" lvl="0" indent="0" algn="l" defTabSz="914400" fontAlgn="auto">
              <a:lnSpc>
                <a:spcPct val="120000"/>
              </a:lnSpc>
              <a:spcBef>
                <a:spcPct val="0"/>
              </a:spcBef>
              <a:spcAft>
                <a:spcPct val="0"/>
              </a:spcAft>
              <a:buClrTx/>
              <a:buSzTx/>
              <a:buFontTx/>
              <a:buNone/>
              <a:defRPr/>
            </a:pPr>
            <a:endParaRPr lang="zh-CN" altLang="en-US" sz="3000" kern="0" noProof="0" smtClean="0">
              <a:ln>
                <a:noFill/>
              </a:ln>
              <a:solidFill>
                <a:schemeClr val="tx1"/>
              </a:solidFill>
              <a:effectLst/>
              <a:uLnTx/>
              <a:uFillTx/>
              <a:latin typeface="+mj-ea"/>
              <a:ea typeface="+mj-ea"/>
              <a:cs typeface="微软雅黑" panose="020b0503020204020204" pitchFamily="34" charset="-122"/>
              <a:sym typeface="+mn-ea"/>
            </a:endParaRPr>
          </a:p>
        </p:txBody>
      </p:sp>
      <p:sp>
        <p:nvSpPr>
          <p:cNvPr id="7" name="文本框 6" title=""/>
          <p:cNvSpPr txBox="1"/>
          <p:nvPr>
            <p:custDataLst>
              <p:tags r:id="rId4"/>
            </p:custDataLst>
          </p:nvPr>
        </p:nvSpPr>
        <p:spPr>
          <a:xfrm>
            <a:off x="299085" y="4802505"/>
            <a:ext cx="11811000" cy="953135"/>
          </a:xfrm>
          <a:prstGeom prst="rect">
            <a:avLst/>
          </a:prstGeom>
          <a:solidFill>
            <a:srgbClr val="000000">
              <a:alpha val="0"/>
            </a:srgbClr>
          </a:solidFill>
          <a:ln w="15875">
            <a:noFill/>
          </a:ln>
        </p:spPr>
        <p:txBody>
          <a:bodyPr wrap="square" rtlCol="0" anchor="t">
            <a:spAutoFit/>
          </a:bodyPr>
          <a:lstStyle/>
          <a:p>
            <a:pPr algn="l">
              <a:buClrTx/>
              <a:buSzTx/>
              <a:buFontTx/>
            </a:pPr>
            <a:r>
              <a:rPr lang="zh-CN" altLang="en-US" sz="28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注意：</a:t>
            </a:r>
            <a:r>
              <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mn-ea"/>
              </a:rPr>
              <a:t>①人民民主不等于全民民主。②也不是全部人当家做主，不是人人都享有民主的，犯罪分子是是不享有当家作主的民主权利的。</a:t>
            </a:r>
            <a:endParaRPr lang="zh-CN" altLang="en-US" sz="2800" b="1">
              <a:solidFill>
                <a:sysClr val="windowText" lastClr="00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0" name="文本框 9" title=""/>
          <p:cNvSpPr txBox="1"/>
          <p:nvPr>
            <p:custDataLst>
              <p:tags r:id="rId5"/>
            </p:custDataLst>
          </p:nvPr>
        </p:nvSpPr>
        <p:spPr>
          <a:xfrm>
            <a:off x="276225" y="216535"/>
            <a:ext cx="3198495" cy="583565"/>
          </a:xfrm>
          <a:prstGeom prst="rect">
            <a:avLst/>
          </a:prstGeom>
          <a:solidFill>
            <a:srgbClr val="DB4E43"/>
          </a:solidFill>
        </p:spPr>
        <p:txBody>
          <a:bodyPr wrap="square" rtlCol="0">
            <a:spAutoFit/>
          </a:bodyPr>
          <a:lstStyle/>
          <a:p>
            <a:r>
              <a:rPr lang="en-US" altLang="zh-CN"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如何认识民主？</a:t>
            </a:r>
            <a:endParaRPr lang="zh-CN" altLang="en-US" sz="32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2028825" y="882015"/>
            <a:ext cx="10487660" cy="762000"/>
          </a:xfrm>
          <a:prstGeom prst="rect">
            <a:avLst/>
          </a:prstGeom>
          <a:noFill/>
        </p:spPr>
        <p:txBody>
          <a:bodyPr wrap="square" lIns="63500" tIns="25400" rIns="63500" bIns="25400" rtlCol="0" anchor="t" anchorCtr="0">
            <a:normAutofit/>
          </a:bodyPr>
          <a:lstStyle/>
          <a:p>
            <a:pPr marL="0" indent="0" algn="l">
              <a:lnSpc>
                <a:spcPct val="100000"/>
              </a:lnSpc>
              <a:spcBef>
                <a:spcPct val="0"/>
              </a:spcBef>
              <a:spcAft>
                <a:spcPct val="0"/>
              </a:spcAft>
              <a:buSzTx/>
              <a:buNone/>
            </a:pPr>
            <a:r>
              <a:rPr lang="zh-CN" altLang="en-US" sz="3600" b="1" spc="240">
                <a:solidFill>
                  <a:schemeClr val="dk1">
                    <a:lumMod val="85000"/>
                    <a:lumOff val="15000"/>
                  </a:schemeClr>
                </a:solidFill>
                <a:uFillTx/>
                <a:latin typeface="微软雅黑" panose="020b0503020204020204" pitchFamily="34" charset="-122"/>
                <a:ea typeface="微软雅黑" panose="020b0503020204020204" pitchFamily="34" charset="-122"/>
              </a:rPr>
              <a:t>在这两位皇帝的时代，有民主吗？</a:t>
            </a:r>
            <a:endParaRPr lang="zh-CN" altLang="en-US" sz="3600" b="1" spc="240">
              <a:solidFill>
                <a:schemeClr val="dk1">
                  <a:lumMod val="85000"/>
                  <a:lumOff val="15000"/>
                </a:schemeClr>
              </a:solidFill>
              <a:uFillTx/>
              <a:latin typeface="微软雅黑" panose="020b0503020204020204" pitchFamily="34" charset="-122"/>
              <a:ea typeface="微软雅黑" panose="020b0503020204020204" pitchFamily="34" charset="-122"/>
            </a:endParaRPr>
          </a:p>
        </p:txBody>
      </p:sp>
      <p:sp>
        <p:nvSpPr>
          <p:cNvPr id="6" name="矩形 5" title=""/>
          <p:cNvSpPr/>
          <p:nvPr>
            <p:custDataLst>
              <p:tags r:id="rId4"/>
            </p:custDataLst>
          </p:nvPr>
        </p:nvSpPr>
        <p:spPr>
          <a:xfrm>
            <a:off x="0" y="1828800"/>
            <a:ext cx="12192000" cy="5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5" name="图片 4" title=""/>
          <p:cNvPicPr>
            <a:picLocks noChangeAspect="1"/>
          </p:cNvPicPr>
          <p:nvPr>
            <p:custDataLst>
              <p:tags r:id="rId6"/>
            </p:custDataLst>
          </p:nvPr>
        </p:nvPicPr>
        <p:blipFill>
          <a:blip r:embed="rId5"/>
          <a:stretch>
            <a:fillRect/>
          </a:stretch>
        </p:blipFill>
        <p:spPr>
          <a:xfrm>
            <a:off x="1613281" y="2133600"/>
            <a:ext cx="2424430" cy="4114914"/>
          </a:xfrm>
          <a:custGeom>
            <a:cxnLst>
              <a:cxn ang="3">
                <a:pos x="hc" y="t"/>
              </a:cxn>
              <a:cxn ang="cd2">
                <a:pos x="l" y="vc"/>
              </a:cxn>
              <a:cxn ang="cd4">
                <a:pos x="hc" y="b"/>
              </a:cxn>
              <a:cxn ang="0">
                <a:pos x="r" y="vc"/>
              </a:cxn>
            </a:cxnLst>
            <a:rect l="l" t="t" r="r" b="b"/>
            <a:pathLst>
              <a:path w="8400" h="6000">
                <a:moveTo>
                  <a:pt x="0" y="0"/>
                </a:moveTo>
                <a:lnTo>
                  <a:pt x="8400" y="0"/>
                </a:lnTo>
                <a:lnTo>
                  <a:pt x="8400" y="6000"/>
                </a:lnTo>
                <a:lnTo>
                  <a:pt x="0" y="6000"/>
                </a:lnTo>
                <a:lnTo>
                  <a:pt x="0" y="0"/>
                </a:lnTo>
                <a:close/>
              </a:path>
            </a:pathLst>
          </a:custGeom>
        </p:spPr>
      </p:pic>
      <p:pic>
        <p:nvPicPr>
          <p:cNvPr id="7" name="图片 6" title=""/>
          <p:cNvPicPr>
            <a:picLocks noChangeAspect="1"/>
          </p:cNvPicPr>
          <p:nvPr>
            <p:custDataLst>
              <p:tags r:id="rId8"/>
            </p:custDataLst>
          </p:nvPr>
        </p:nvPicPr>
        <p:blipFill>
          <a:blip r:embed="rId7"/>
          <a:stretch>
            <a:fillRect/>
          </a:stretch>
        </p:blipFill>
        <p:spPr>
          <a:xfrm>
            <a:off x="7068249" y="2133600"/>
            <a:ext cx="2944495" cy="4114914"/>
          </a:xfrm>
          <a:custGeom>
            <a:cxnLst>
              <a:cxn ang="3">
                <a:pos x="hc" y="t"/>
              </a:cxn>
              <a:cxn ang="cd2">
                <a:pos x="l" y="vc"/>
              </a:cxn>
              <a:cxn ang="cd4">
                <a:pos x="hc" y="b"/>
              </a:cxn>
              <a:cxn ang="0">
                <a:pos x="r" y="vc"/>
              </a:cxn>
            </a:cxnLst>
            <a:rect l="l" t="t" r="r" b="b"/>
            <a:pathLst>
              <a:path w="8160" h="6000">
                <a:moveTo>
                  <a:pt x="0" y="0"/>
                </a:moveTo>
                <a:lnTo>
                  <a:pt x="8160" y="0"/>
                </a:lnTo>
                <a:lnTo>
                  <a:pt x="8160" y="6000"/>
                </a:lnTo>
                <a:lnTo>
                  <a:pt x="0" y="6000"/>
                </a:lnTo>
                <a:lnTo>
                  <a:pt x="0" y="0"/>
                </a:lnTo>
                <a:close/>
              </a:path>
            </a:pathLst>
          </a:custGeom>
        </p:spPr>
      </p:pic>
    </p:spTree>
    <p:custDataLst>
      <p:tags r:id="rId9"/>
    </p:custDataLst>
  </p:cSld>
  <p:clrMapOvr>
    <a:masterClrMapping/>
  </p:clrMapOvr>
  <p:transition/>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cxnSp>
        <p:nvCxnSpPr>
          <p:cNvPr id="4" name="PA-直接连接符 9" title=""/>
          <p:cNvCxnSpPr/>
          <p:nvPr>
            <p:custDataLst>
              <p:tags r:id="rId4"/>
            </p:custDataLst>
          </p:nvPr>
        </p:nvCxnSpPr>
        <p:spPr>
          <a:xfrm flipH="1" flipV="1">
            <a:off x="9601835" y="0"/>
            <a:ext cx="2557145" cy="2571115"/>
          </a:xfrm>
          <a:prstGeom prst="line">
            <a:avLst/>
          </a:prstGeom>
          <a:ln w="12700">
            <a:solidFill>
              <a:schemeClr val="lt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PA-直接连接符 9" title=""/>
          <p:cNvCxnSpPr/>
          <p:nvPr>
            <p:custDataLst>
              <p:tags r:id="rId5"/>
            </p:custDataLst>
          </p:nvPr>
        </p:nvCxnSpPr>
        <p:spPr>
          <a:xfrm flipH="1" flipV="1">
            <a:off x="10160" y="4983480"/>
            <a:ext cx="1980565" cy="1905000"/>
          </a:xfrm>
          <a:prstGeom prst="line">
            <a:avLst/>
          </a:prstGeom>
          <a:ln w="12700">
            <a:solidFill>
              <a:schemeClr val="lt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3" name="大麻换选票" title="">
            <a:hlinkClick action="ppaction://media"/>
          </p:cNvPr>
          <p:cNvPicPr/>
          <p:nvPr>
            <a:videoFile r:link="rId8"/>
            <p:custDataLst>
              <p:tags r:id="rId7"/>
            </p:custDataLst>
            <p:extLst>
              <p:ext uri="{DAA4B4D4-6D71-4841-9C94-3DE7FCFB9230}">
                <p14:media xmlns:p14="http://schemas.microsoft.com/office/powerpoint/2010/main" r:embed="rId9"/>
              </p:ext>
            </p:extLst>
          </p:nvPr>
        </p:nvPicPr>
        <p:blipFill>
          <a:blip r:embed="rId6"/>
          <a:stretch>
            <a:fillRect/>
          </a:stretch>
        </p:blipFill>
        <p:spPr>
          <a:xfrm>
            <a:off x="2211705" y="1731645"/>
            <a:ext cx="7390130" cy="4459605"/>
          </a:xfrm>
          <a:prstGeom prst="rect">
            <a:avLst/>
          </a:prstGeom>
        </p:spPr>
      </p:pic>
      <p:sp>
        <p:nvSpPr>
          <p:cNvPr id="6" name="文本框 5" title=""/>
          <p:cNvSpPr txBox="1"/>
          <p:nvPr>
            <p:custDataLst>
              <p:tags r:id="rId10"/>
            </p:custDataLst>
          </p:nvPr>
        </p:nvSpPr>
        <p:spPr>
          <a:xfrm>
            <a:off x="3082290" y="767715"/>
            <a:ext cx="7146925" cy="583565"/>
          </a:xfrm>
          <a:prstGeom prst="rect">
            <a:avLst/>
          </a:prstGeom>
          <a:noFill/>
        </p:spPr>
        <p:txBody>
          <a:bodyPr wrap="square" rtlCol="0">
            <a:spAutoFit/>
          </a:bodyPr>
          <a:lstStyle/>
          <a:p>
            <a:r>
              <a:rPr lang="zh-CN" altLang="en-US" sz="3200"/>
              <a:t>大麻换选票？美国玩很大。</a:t>
            </a:r>
            <a:endParaRPr lang="zh-CN" altLang="en-US" sz="3200"/>
          </a:p>
        </p:txBody>
      </p:sp>
    </p:spTree>
    <p:custDataLst>
      <p:tags r:id="rId11"/>
    </p:custDataLst>
  </p:cSld>
  <p:clrMapOvr>
    <a:masterClrMapping/>
  </p:clrMapOvr>
  <mc:AlternateContent>
    <mc:Choice xmlns:p14="http://schemas.microsoft.com/office/powerpoint/2010/main" Requires="p14">
      <p:transition spd="slow" advTm="3000" p14:dur="1600"/>
    </mc:Choice>
    <mc:Fallback>
      <p:transition spd="slow"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 name="文本框 9" title=""/>
          <p:cNvSpPr txBox="1"/>
          <p:nvPr>
            <p:custDataLst>
              <p:tags r:id="rId3"/>
            </p:custDataLst>
          </p:nvPr>
        </p:nvSpPr>
        <p:spPr>
          <a:xfrm>
            <a:off x="2833370" y="792480"/>
            <a:ext cx="6525260" cy="584775"/>
          </a:xfrm>
          <a:prstGeom prst="rect">
            <a:avLst/>
          </a:prstGeom>
          <a:noFill/>
          <a:ln w="9525">
            <a:noFill/>
          </a:ln>
        </p:spPr>
        <p:txBody>
          <a:bodyPr wrap="square" anchor="t">
            <a:spAutoFit/>
          </a:bodyPr>
          <a:lstStyle/>
          <a:p>
            <a:pPr defTabSz="914400"/>
            <a:r>
              <a:rPr lang="zh-CN" altLang="en-US" sz="3200" smtClean="0">
                <a:solidFill>
                  <a:srgbClr val="595959"/>
                </a:solidFill>
                <a:latin typeface="黑体" panose="02010609060101010101" charset="-122"/>
                <a:ea typeface="黑体" panose="02010609060101010101" charset="-122"/>
              </a:rPr>
              <a:t>中国人民追求民主价值的历史进程</a:t>
            </a:r>
            <a:endParaRPr lang="en-US" altLang="zh-CN" sz="3200">
              <a:solidFill>
                <a:srgbClr val="595959"/>
              </a:solidFill>
              <a:latin typeface="黑体" panose="02010609060101010101" charset="-122"/>
              <a:ea typeface="黑体" panose="02010609060101010101" charset="-122"/>
            </a:endParaRPr>
          </a:p>
        </p:txBody>
      </p:sp>
      <p:cxnSp>
        <p:nvCxnSpPr>
          <p:cNvPr id="16" name="直接箭头连接符 15" title=""/>
          <p:cNvCxnSpPr/>
          <p:nvPr>
            <p:custDataLst>
              <p:tags r:id="rId4"/>
            </p:custDataLst>
          </p:nvPr>
        </p:nvCxnSpPr>
        <p:spPr>
          <a:xfrm>
            <a:off x="38100" y="3327400"/>
            <a:ext cx="11023600" cy="0"/>
          </a:xfrm>
          <a:prstGeom prst="straightConnector1">
            <a:avLst/>
          </a:prstGeom>
          <a:ln w="57150">
            <a:solidFill>
              <a:srgbClr val="2E7B69"/>
            </a:solidFill>
            <a:tailEnd type="arrow"/>
          </a:ln>
        </p:spPr>
        <p:style>
          <a:lnRef idx="1">
            <a:schemeClr val="accent1"/>
          </a:lnRef>
          <a:fillRef idx="0">
            <a:schemeClr val="accent1"/>
          </a:fillRef>
          <a:effectRef idx="0">
            <a:schemeClr val="accent1"/>
          </a:effectRef>
          <a:fontRef idx="minor">
            <a:schemeClr val="tx1"/>
          </a:fontRef>
        </p:style>
      </p:cxnSp>
      <p:grpSp>
        <p:nvGrpSpPr>
          <p:cNvPr id="34" name="组合 33" title=""/>
          <p:cNvGrpSpPr/>
          <p:nvPr>
            <p:custDataLst>
              <p:tags r:id="rId5"/>
            </p:custDataLst>
          </p:nvPr>
        </p:nvGrpSpPr>
        <p:grpSpPr>
          <a:xfrm>
            <a:off x="4494910" y="2912335"/>
            <a:ext cx="192025" cy="428677"/>
            <a:chOff x="1243710" y="2861535"/>
            <a:chExt cx="192025" cy="428677"/>
          </a:xfrm>
          <a:solidFill>
            <a:srgbClr val="FF0000"/>
          </a:solidFill>
        </p:grpSpPr>
        <p:cxnSp>
          <p:nvCxnSpPr>
            <p:cNvPr id="35" name="直接连接符 34"/>
            <p:cNvCxnSpPr/>
            <p:nvPr>
              <p:custDataLst>
                <p:tags r:id="rId6"/>
              </p:custDataLst>
            </p:nvPr>
          </p:nvCxnSpPr>
          <p:spPr>
            <a:xfrm flipV="1">
              <a:off x="1342390" y="2895600"/>
              <a:ext cx="3810" cy="394612"/>
            </a:xfrm>
            <a:prstGeom prst="line">
              <a:avLst/>
            </a:prstGeom>
            <a:grpFill/>
            <a:ln>
              <a:solidFill>
                <a:srgbClr val="FF0000"/>
              </a:solidFill>
            </a:ln>
          </p:spPr>
          <p:style>
            <a:lnRef idx="3">
              <a:schemeClr val="accent4"/>
            </a:lnRef>
            <a:fillRef idx="0">
              <a:schemeClr val="accent4"/>
            </a:fillRef>
            <a:effectRef idx="2">
              <a:schemeClr val="accent4"/>
            </a:effectRef>
            <a:fontRef idx="minor">
              <a:schemeClr val="tx1"/>
            </a:fontRef>
          </p:style>
        </p:cxnSp>
        <p:sp>
          <p:nvSpPr>
            <p:cNvPr id="36" name="流程图: 接点 8"/>
            <p:cNvSpPr/>
            <p:nvPr>
              <p:custDataLst>
                <p:tags r:id="rId7"/>
              </p:custDataLst>
            </p:nvPr>
          </p:nvSpPr>
          <p:spPr>
            <a:xfrm>
              <a:off x="1243710" y="2861535"/>
              <a:ext cx="192025" cy="176305"/>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4" name="组合 43" title=""/>
          <p:cNvGrpSpPr/>
          <p:nvPr>
            <p:custDataLst>
              <p:tags r:id="rId8"/>
            </p:custDataLst>
          </p:nvPr>
        </p:nvGrpSpPr>
        <p:grpSpPr>
          <a:xfrm>
            <a:off x="989710" y="3327400"/>
            <a:ext cx="192025" cy="472440"/>
            <a:chOff x="4177410" y="3390900"/>
            <a:chExt cx="192025" cy="472440"/>
          </a:xfrm>
        </p:grpSpPr>
        <p:cxnSp>
          <p:nvCxnSpPr>
            <p:cNvPr id="42" name="直接连接符 41"/>
            <p:cNvCxnSpPr/>
            <p:nvPr>
              <p:custDataLst>
                <p:tags r:id="rId9"/>
              </p:custDataLst>
            </p:nvPr>
          </p:nvCxnSpPr>
          <p:spPr>
            <a:xfrm flipV="1">
              <a:off x="4276090" y="3390900"/>
              <a:ext cx="3810" cy="394612"/>
            </a:xfrm>
            <a:prstGeom prst="line">
              <a:avLst/>
            </a:prstGeom>
            <a:solidFill>
              <a:schemeClr val="accent6">
                <a:lumMod val="75000"/>
              </a:schemeClr>
            </a:solidFill>
            <a:ln>
              <a:solidFill>
                <a:schemeClr val="accent6">
                  <a:lumMod val="75000"/>
                </a:schemeClr>
              </a:solidFill>
            </a:ln>
          </p:spPr>
          <p:style>
            <a:lnRef idx="3">
              <a:schemeClr val="accent4"/>
            </a:lnRef>
            <a:fillRef idx="0">
              <a:schemeClr val="accent4"/>
            </a:fillRef>
            <a:effectRef idx="2">
              <a:schemeClr val="accent4"/>
            </a:effectRef>
            <a:fontRef idx="minor">
              <a:schemeClr val="tx1"/>
            </a:fontRef>
          </p:style>
        </p:cxnSp>
        <p:sp>
          <p:nvSpPr>
            <p:cNvPr id="43" name="流程图: 接点 8"/>
            <p:cNvSpPr/>
            <p:nvPr>
              <p:custDataLst>
                <p:tags r:id="rId10"/>
              </p:custDataLst>
            </p:nvPr>
          </p:nvSpPr>
          <p:spPr>
            <a:xfrm>
              <a:off x="4177410" y="3687035"/>
              <a:ext cx="192025" cy="176305"/>
            </a:xfrm>
            <a:prstGeom prst="flowChartConnector">
              <a:avLst/>
            </a:prstGeom>
            <a:solidFill>
              <a:schemeClr val="accent6">
                <a:lumMod val="75000"/>
              </a:schemeClr>
            </a:solidFill>
            <a:ln>
              <a:solidFill>
                <a:srgbClr val="2B7A6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48" name="组合 47" title=""/>
          <p:cNvGrpSpPr/>
          <p:nvPr>
            <p:custDataLst>
              <p:tags r:id="rId11"/>
            </p:custDataLst>
          </p:nvPr>
        </p:nvGrpSpPr>
        <p:grpSpPr>
          <a:xfrm>
            <a:off x="3161410" y="3340100"/>
            <a:ext cx="192025" cy="472440"/>
            <a:chOff x="4177410" y="3390900"/>
            <a:chExt cx="192025" cy="472440"/>
          </a:xfrm>
        </p:grpSpPr>
        <p:cxnSp>
          <p:nvCxnSpPr>
            <p:cNvPr id="49" name="直接连接符 48"/>
            <p:cNvCxnSpPr/>
            <p:nvPr>
              <p:custDataLst>
                <p:tags r:id="rId12"/>
              </p:custDataLst>
            </p:nvPr>
          </p:nvCxnSpPr>
          <p:spPr>
            <a:xfrm flipV="1">
              <a:off x="4276090" y="3390900"/>
              <a:ext cx="3810" cy="394612"/>
            </a:xfrm>
            <a:prstGeom prst="line">
              <a:avLst/>
            </a:prstGeom>
            <a:solidFill>
              <a:schemeClr val="accent6">
                <a:lumMod val="75000"/>
              </a:schemeClr>
            </a:solidFill>
            <a:ln>
              <a:solidFill>
                <a:schemeClr val="accent6">
                  <a:lumMod val="75000"/>
                </a:schemeClr>
              </a:solidFill>
            </a:ln>
          </p:spPr>
          <p:style>
            <a:lnRef idx="3">
              <a:schemeClr val="accent4"/>
            </a:lnRef>
            <a:fillRef idx="0">
              <a:schemeClr val="accent4"/>
            </a:fillRef>
            <a:effectRef idx="2">
              <a:schemeClr val="accent4"/>
            </a:effectRef>
            <a:fontRef idx="minor">
              <a:schemeClr val="tx1"/>
            </a:fontRef>
          </p:style>
        </p:cxnSp>
        <p:sp>
          <p:nvSpPr>
            <p:cNvPr id="50" name="流程图: 接点 8"/>
            <p:cNvSpPr/>
            <p:nvPr>
              <p:custDataLst>
                <p:tags r:id="rId13"/>
              </p:custDataLst>
            </p:nvPr>
          </p:nvSpPr>
          <p:spPr>
            <a:xfrm>
              <a:off x="4177410" y="3687035"/>
              <a:ext cx="192025" cy="176305"/>
            </a:xfrm>
            <a:prstGeom prst="flowChartConnector">
              <a:avLst/>
            </a:prstGeom>
            <a:solidFill>
              <a:schemeClr val="accent6">
                <a:lumMod val="75000"/>
              </a:schemeClr>
            </a:solidFill>
            <a:ln>
              <a:solidFill>
                <a:srgbClr val="2B7A6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62" name="矩形 61" title=""/>
          <p:cNvSpPr/>
          <p:nvPr>
            <p:custDataLst>
              <p:tags r:id="rId14"/>
            </p:custDataLst>
          </p:nvPr>
        </p:nvSpPr>
        <p:spPr>
          <a:xfrm>
            <a:off x="52705" y="4095750"/>
            <a:ext cx="2075180" cy="398780"/>
          </a:xfrm>
          <a:prstGeom prst="rect">
            <a:avLst/>
          </a:prstGeom>
        </p:spPr>
        <p:txBody>
          <a:bodyPr wrap="square">
            <a:spAutoFit/>
          </a:bodyPr>
          <a:lstStyle/>
          <a:p>
            <a:pPr lvl="0" fontAlgn="base">
              <a:spcBef>
                <a:spcPct val="0"/>
              </a:spcBef>
              <a:spcAft>
                <a:spcPct val="0"/>
              </a:spcAft>
              <a:defRPr/>
            </a:pPr>
            <a:r>
              <a:rPr lang="en-US" altLang="zh-CN"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1840</a:t>
            </a:r>
            <a:r>
              <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年鸦片战争</a:t>
            </a:r>
            <a:endPar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endParaRPr>
          </a:p>
        </p:txBody>
      </p:sp>
      <p:grpSp>
        <p:nvGrpSpPr>
          <p:cNvPr id="63" name="组合 62" title=""/>
          <p:cNvGrpSpPr/>
          <p:nvPr>
            <p:custDataLst>
              <p:tags r:id="rId15"/>
            </p:custDataLst>
          </p:nvPr>
        </p:nvGrpSpPr>
        <p:grpSpPr>
          <a:xfrm>
            <a:off x="1802510" y="2886935"/>
            <a:ext cx="192025" cy="428677"/>
            <a:chOff x="1243710" y="2861535"/>
            <a:chExt cx="192025" cy="428677"/>
          </a:xfrm>
        </p:grpSpPr>
        <p:cxnSp>
          <p:nvCxnSpPr>
            <p:cNvPr id="64" name="直接连接符 63"/>
            <p:cNvCxnSpPr/>
            <p:nvPr>
              <p:custDataLst>
                <p:tags r:id="rId16"/>
              </p:custDataLst>
            </p:nvPr>
          </p:nvCxnSpPr>
          <p:spPr>
            <a:xfrm flipV="1">
              <a:off x="1342390" y="2895600"/>
              <a:ext cx="3810" cy="394612"/>
            </a:xfrm>
            <a:prstGeom prst="line">
              <a:avLst/>
            </a:prstGeom>
            <a:solidFill>
              <a:schemeClr val="accent6">
                <a:lumMod val="75000"/>
              </a:schemeClr>
            </a:solidFill>
            <a:ln>
              <a:solidFill>
                <a:schemeClr val="accent6">
                  <a:lumMod val="75000"/>
                </a:schemeClr>
              </a:solidFill>
            </a:ln>
          </p:spPr>
          <p:style>
            <a:lnRef idx="3">
              <a:schemeClr val="accent4"/>
            </a:lnRef>
            <a:fillRef idx="0">
              <a:schemeClr val="accent4"/>
            </a:fillRef>
            <a:effectRef idx="2">
              <a:schemeClr val="accent4"/>
            </a:effectRef>
            <a:fontRef idx="minor">
              <a:schemeClr val="tx1"/>
            </a:fontRef>
          </p:style>
        </p:cxnSp>
        <p:sp>
          <p:nvSpPr>
            <p:cNvPr id="65" name="流程图: 接点 8"/>
            <p:cNvSpPr/>
            <p:nvPr>
              <p:custDataLst>
                <p:tags r:id="rId17"/>
              </p:custDataLst>
            </p:nvPr>
          </p:nvSpPr>
          <p:spPr>
            <a:xfrm>
              <a:off x="1243710" y="2861535"/>
              <a:ext cx="192025" cy="176305"/>
            </a:xfrm>
            <a:prstGeom prst="flowChartConnector">
              <a:avLst/>
            </a:prstGeom>
            <a:solidFill>
              <a:schemeClr val="accent6">
                <a:lumMod val="75000"/>
              </a:schemeClr>
            </a:solidFill>
            <a:ln>
              <a:solidFill>
                <a:srgbClr val="2B7A6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70" name="矩形 69" title=""/>
          <p:cNvSpPr/>
          <p:nvPr>
            <p:custDataLst>
              <p:tags r:id="rId18"/>
            </p:custDataLst>
          </p:nvPr>
        </p:nvSpPr>
        <p:spPr>
          <a:xfrm>
            <a:off x="1136015" y="2023745"/>
            <a:ext cx="2217420" cy="398780"/>
          </a:xfrm>
          <a:prstGeom prst="rect">
            <a:avLst/>
          </a:prstGeom>
        </p:spPr>
        <p:txBody>
          <a:bodyPr wrap="square">
            <a:spAutoFit/>
          </a:bodyPr>
          <a:lstStyle/>
          <a:p>
            <a:pPr lvl="0" fontAlgn="base">
              <a:spcBef>
                <a:spcPct val="0"/>
              </a:spcBef>
              <a:spcAft>
                <a:spcPct val="0"/>
              </a:spcAft>
              <a:defRPr/>
            </a:pPr>
            <a:r>
              <a:rPr lang="en-US" altLang="zh-CN"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1849</a:t>
            </a:r>
            <a:r>
              <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年维新变法</a:t>
            </a:r>
            <a:endPar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endParaRPr>
          </a:p>
        </p:txBody>
      </p:sp>
      <p:sp>
        <p:nvSpPr>
          <p:cNvPr id="72" name="矩形 71" title=""/>
          <p:cNvSpPr/>
          <p:nvPr>
            <p:custDataLst>
              <p:tags r:id="rId19"/>
            </p:custDataLst>
          </p:nvPr>
        </p:nvSpPr>
        <p:spPr>
          <a:xfrm>
            <a:off x="2387600" y="4217670"/>
            <a:ext cx="2402840" cy="398780"/>
          </a:xfrm>
          <a:prstGeom prst="rect">
            <a:avLst/>
          </a:prstGeom>
        </p:spPr>
        <p:txBody>
          <a:bodyPr wrap="square">
            <a:spAutoFit/>
          </a:bodyPr>
          <a:lstStyle/>
          <a:p>
            <a:pPr lvl="0" fontAlgn="base">
              <a:spcBef>
                <a:spcPct val="0"/>
              </a:spcBef>
              <a:spcAft>
                <a:spcPct val="0"/>
              </a:spcAft>
              <a:defRPr/>
            </a:pPr>
            <a:r>
              <a:rPr lang="en-US" altLang="zh-CN"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1912</a:t>
            </a:r>
            <a:r>
              <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年辛亥革命</a:t>
            </a:r>
            <a:endPar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endParaRPr>
          </a:p>
        </p:txBody>
      </p:sp>
      <p:grpSp>
        <p:nvGrpSpPr>
          <p:cNvPr id="97" name="组合 96" title=""/>
          <p:cNvGrpSpPr/>
          <p:nvPr>
            <p:custDataLst>
              <p:tags r:id="rId20"/>
            </p:custDataLst>
          </p:nvPr>
        </p:nvGrpSpPr>
        <p:grpSpPr>
          <a:xfrm>
            <a:off x="3765550" y="1746459"/>
            <a:ext cx="1917700" cy="1349165"/>
            <a:chOff x="3765550" y="1746459"/>
            <a:chExt cx="1917700" cy="1349165"/>
          </a:xfrm>
        </p:grpSpPr>
        <p:pic>
          <p:nvPicPr>
            <p:cNvPr id="1026" name="Picture 2"/>
            <p:cNvPicPr>
              <a:picLocks noChangeAspect="1" noChangeArrowheads="1"/>
            </p:cNvPicPr>
            <p:nvPr>
              <p:custDataLst>
                <p:tags r:id="rId22"/>
              </p:custDataLst>
            </p:nvPr>
          </p:nvPicPr>
          <p:blipFill>
            <a:blip r:embed="rId21"/>
            <a:stretch>
              <a:fillRect/>
            </a:stretch>
          </p:blipFill>
          <p:spPr bwMode="auto">
            <a:xfrm>
              <a:off x="3765550" y="1746459"/>
              <a:ext cx="1657350" cy="1349165"/>
            </a:xfrm>
            <a:prstGeom prst="rect">
              <a:avLst/>
            </a:prstGeom>
            <a:noFill/>
            <a:ln w="9525">
              <a:noFill/>
              <a:miter lim="800000"/>
            </a:ln>
          </p:spPr>
        </p:pic>
        <p:sp>
          <p:nvSpPr>
            <p:cNvPr id="74" name="矩形 73"/>
            <p:cNvSpPr/>
            <p:nvPr>
              <p:custDataLst>
                <p:tags r:id="rId23"/>
              </p:custDataLst>
            </p:nvPr>
          </p:nvSpPr>
          <p:spPr>
            <a:xfrm>
              <a:off x="3765550" y="1914734"/>
              <a:ext cx="1917700" cy="706755"/>
            </a:xfrm>
            <a:prstGeom prst="rect">
              <a:avLst/>
            </a:prstGeom>
          </p:spPr>
          <p:txBody>
            <a:bodyPr wrap="square">
              <a:spAutoFit/>
            </a:bodyPr>
            <a:lstStyle/>
            <a:p>
              <a:pPr lvl="0" fontAlgn="base">
                <a:spcBef>
                  <a:spcPct val="0"/>
                </a:spcBef>
                <a:spcAft>
                  <a:spcPct val="0"/>
                </a:spcAft>
                <a:defRPr/>
              </a:pPr>
              <a:r>
                <a:rPr lang="en-US" altLang="zh-CN"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1921</a:t>
              </a:r>
              <a:r>
                <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年红色苏</a:t>
              </a:r>
              <a:endParaRPr lang="en-US" altLang="zh-CN"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endParaRPr>
            </a:p>
            <a:p>
              <a:pPr lvl="0" fontAlgn="base">
                <a:spcBef>
                  <a:spcPct val="0"/>
                </a:spcBef>
                <a:spcAft>
                  <a:spcPct val="0"/>
                </a:spcAft>
                <a:defRPr/>
              </a:pPr>
              <a:r>
                <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维埃政府</a:t>
              </a:r>
              <a:endPar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endParaRPr>
            </a:p>
          </p:txBody>
        </p:sp>
      </p:grpSp>
      <p:grpSp>
        <p:nvGrpSpPr>
          <p:cNvPr id="75" name="组合 74" title=""/>
          <p:cNvGrpSpPr/>
          <p:nvPr>
            <p:custDataLst>
              <p:tags r:id="rId24"/>
            </p:custDataLst>
          </p:nvPr>
        </p:nvGrpSpPr>
        <p:grpSpPr>
          <a:xfrm flipV="1">
            <a:off x="6413500" y="3352800"/>
            <a:ext cx="191135" cy="397735"/>
            <a:chOff x="1243710" y="2861535"/>
            <a:chExt cx="192025" cy="428677"/>
          </a:xfrm>
          <a:solidFill>
            <a:srgbClr val="FF0000"/>
          </a:solidFill>
        </p:grpSpPr>
        <p:cxnSp>
          <p:nvCxnSpPr>
            <p:cNvPr id="77" name="直接连接符 76"/>
            <p:cNvCxnSpPr/>
            <p:nvPr>
              <p:custDataLst>
                <p:tags r:id="rId25"/>
              </p:custDataLst>
            </p:nvPr>
          </p:nvCxnSpPr>
          <p:spPr>
            <a:xfrm flipV="1">
              <a:off x="1342390" y="2895600"/>
              <a:ext cx="3810" cy="394612"/>
            </a:xfrm>
            <a:prstGeom prst="line">
              <a:avLst/>
            </a:prstGeom>
            <a:grpFill/>
            <a:ln>
              <a:solidFill>
                <a:srgbClr val="FF0000"/>
              </a:solidFill>
            </a:ln>
          </p:spPr>
          <p:style>
            <a:lnRef idx="3">
              <a:schemeClr val="accent4"/>
            </a:lnRef>
            <a:fillRef idx="0">
              <a:schemeClr val="accent4"/>
            </a:fillRef>
            <a:effectRef idx="2">
              <a:schemeClr val="accent4"/>
            </a:effectRef>
            <a:fontRef idx="minor">
              <a:schemeClr val="tx1"/>
            </a:fontRef>
          </p:style>
        </p:cxnSp>
        <p:sp>
          <p:nvSpPr>
            <p:cNvPr id="78" name="流程图: 接点 8"/>
            <p:cNvSpPr/>
            <p:nvPr>
              <p:custDataLst>
                <p:tags r:id="rId26"/>
              </p:custDataLst>
            </p:nvPr>
          </p:nvSpPr>
          <p:spPr>
            <a:xfrm>
              <a:off x="1243710" y="2861535"/>
              <a:ext cx="192025" cy="176305"/>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80" name="矩形 79" title=""/>
          <p:cNvSpPr/>
          <p:nvPr>
            <p:custDataLst>
              <p:tags r:id="rId27"/>
            </p:custDataLst>
          </p:nvPr>
        </p:nvSpPr>
        <p:spPr>
          <a:xfrm>
            <a:off x="5474970" y="4217670"/>
            <a:ext cx="2610485" cy="398780"/>
          </a:xfrm>
          <a:prstGeom prst="rect">
            <a:avLst/>
          </a:prstGeom>
        </p:spPr>
        <p:txBody>
          <a:bodyPr wrap="square">
            <a:spAutoFit/>
          </a:bodyPr>
          <a:lstStyle/>
          <a:p>
            <a:pPr lvl="0" fontAlgn="base">
              <a:spcBef>
                <a:spcPct val="0"/>
              </a:spcBef>
              <a:spcAft>
                <a:spcPct val="0"/>
              </a:spcAft>
              <a:defRPr/>
            </a:pPr>
            <a:r>
              <a:rPr lang="en-US" altLang="zh-CN"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1949</a:t>
            </a:r>
            <a:r>
              <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年新中国成立</a:t>
            </a:r>
            <a:endPar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endParaRPr>
          </a:p>
        </p:txBody>
      </p:sp>
      <p:grpSp>
        <p:nvGrpSpPr>
          <p:cNvPr id="81" name="组合 80" title=""/>
          <p:cNvGrpSpPr/>
          <p:nvPr>
            <p:custDataLst>
              <p:tags r:id="rId28"/>
            </p:custDataLst>
          </p:nvPr>
        </p:nvGrpSpPr>
        <p:grpSpPr>
          <a:xfrm>
            <a:off x="7657210" y="2886935"/>
            <a:ext cx="192025" cy="428677"/>
            <a:chOff x="1243710" y="2861535"/>
            <a:chExt cx="192025" cy="428677"/>
          </a:xfrm>
          <a:solidFill>
            <a:srgbClr val="FF0000"/>
          </a:solidFill>
        </p:grpSpPr>
        <p:cxnSp>
          <p:nvCxnSpPr>
            <p:cNvPr id="82" name="直接连接符 81"/>
            <p:cNvCxnSpPr/>
            <p:nvPr>
              <p:custDataLst>
                <p:tags r:id="rId29"/>
              </p:custDataLst>
            </p:nvPr>
          </p:nvCxnSpPr>
          <p:spPr>
            <a:xfrm flipV="1">
              <a:off x="1342390" y="2895600"/>
              <a:ext cx="3810" cy="394612"/>
            </a:xfrm>
            <a:prstGeom prst="line">
              <a:avLst/>
            </a:prstGeom>
            <a:grpFill/>
            <a:ln>
              <a:solidFill>
                <a:srgbClr val="FF0000"/>
              </a:solidFill>
            </a:ln>
          </p:spPr>
          <p:style>
            <a:lnRef idx="3">
              <a:schemeClr val="accent4"/>
            </a:lnRef>
            <a:fillRef idx="0">
              <a:schemeClr val="accent4"/>
            </a:fillRef>
            <a:effectRef idx="2">
              <a:schemeClr val="accent4"/>
            </a:effectRef>
            <a:fontRef idx="minor">
              <a:schemeClr val="tx1"/>
            </a:fontRef>
          </p:style>
        </p:cxnSp>
        <p:sp>
          <p:nvSpPr>
            <p:cNvPr id="83" name="流程图: 接点 8"/>
            <p:cNvSpPr/>
            <p:nvPr>
              <p:custDataLst>
                <p:tags r:id="rId30"/>
              </p:custDataLst>
            </p:nvPr>
          </p:nvSpPr>
          <p:spPr>
            <a:xfrm>
              <a:off x="1243710" y="2861535"/>
              <a:ext cx="192025" cy="176305"/>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grpSp>
        <p:nvGrpSpPr>
          <p:cNvPr id="99" name="组合 98" title=""/>
          <p:cNvGrpSpPr/>
          <p:nvPr>
            <p:custDataLst>
              <p:tags r:id="rId31"/>
            </p:custDataLst>
          </p:nvPr>
        </p:nvGrpSpPr>
        <p:grpSpPr>
          <a:xfrm>
            <a:off x="6642100" y="1377442"/>
            <a:ext cx="2819400" cy="1726121"/>
            <a:chOff x="6642100" y="1377442"/>
            <a:chExt cx="2819400" cy="1726121"/>
          </a:xfrm>
        </p:grpSpPr>
        <p:pic>
          <p:nvPicPr>
            <p:cNvPr id="1027" name="Picture 3" descr="C:\Documents and Settings\Administrator\桌面\3.1 生活在新型民主国家\图片\8b82b9014a90f603a4e78eb83e12b31bb151edfe.jpg"/>
            <p:cNvPicPr>
              <a:picLocks noChangeAspect="1" noChangeArrowheads="1"/>
            </p:cNvPicPr>
            <p:nvPr>
              <p:custDataLst>
                <p:tags r:id="rId33"/>
              </p:custDataLst>
            </p:nvPr>
          </p:nvPicPr>
          <p:blipFill>
            <a:blip r:embed="rId32"/>
            <a:stretch>
              <a:fillRect/>
            </a:stretch>
          </p:blipFill>
          <p:spPr bwMode="auto">
            <a:xfrm>
              <a:off x="6696075" y="1377442"/>
              <a:ext cx="2105025" cy="1726121"/>
            </a:xfrm>
            <a:prstGeom prst="rect">
              <a:avLst/>
            </a:prstGeom>
            <a:noFill/>
          </p:spPr>
        </p:pic>
        <p:sp>
          <p:nvSpPr>
            <p:cNvPr id="84" name="矩形 83"/>
            <p:cNvSpPr/>
            <p:nvPr>
              <p:custDataLst>
                <p:tags r:id="rId34"/>
              </p:custDataLst>
            </p:nvPr>
          </p:nvSpPr>
          <p:spPr>
            <a:xfrm>
              <a:off x="6642100" y="1708835"/>
              <a:ext cx="2819400" cy="706755"/>
            </a:xfrm>
            <a:prstGeom prst="rect">
              <a:avLst/>
            </a:prstGeom>
          </p:spPr>
          <p:txBody>
            <a:bodyPr wrap="square">
              <a:spAutoFit/>
            </a:bodyPr>
            <a:lstStyle/>
            <a:p>
              <a:pPr lvl="0" fontAlgn="base">
                <a:spcBef>
                  <a:spcPct val="0"/>
                </a:spcBef>
                <a:spcAft>
                  <a:spcPct val="0"/>
                </a:spcAft>
                <a:defRPr/>
              </a:pPr>
              <a:r>
                <a:rPr lang="en-US" altLang="zh-CN"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1956</a:t>
              </a:r>
              <a:r>
                <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三大改造完成</a:t>
              </a:r>
              <a:endParaRPr lang="en-US" altLang="zh-CN"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endParaRPr>
            </a:p>
            <a:p>
              <a:pPr lvl="0" fontAlgn="base">
                <a:spcBef>
                  <a:spcPct val="0"/>
                </a:spcBef>
                <a:spcAft>
                  <a:spcPct val="0"/>
                </a:spcAft>
                <a:defRPr/>
              </a:pPr>
              <a:r>
                <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社会主义民主真正确立</a:t>
              </a:r>
              <a:endPar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endParaRPr>
            </a:p>
          </p:txBody>
        </p:sp>
      </p:grpSp>
      <p:grpSp>
        <p:nvGrpSpPr>
          <p:cNvPr id="86" name="组合 85" title=""/>
          <p:cNvGrpSpPr/>
          <p:nvPr>
            <p:custDataLst>
              <p:tags r:id="rId35"/>
            </p:custDataLst>
          </p:nvPr>
        </p:nvGrpSpPr>
        <p:grpSpPr>
          <a:xfrm flipV="1">
            <a:off x="9461500" y="3352800"/>
            <a:ext cx="191135" cy="397735"/>
            <a:chOff x="1243710" y="2861535"/>
            <a:chExt cx="192025" cy="428677"/>
          </a:xfrm>
          <a:solidFill>
            <a:srgbClr val="FF0000"/>
          </a:solidFill>
        </p:grpSpPr>
        <p:cxnSp>
          <p:nvCxnSpPr>
            <p:cNvPr id="87" name="直接连接符 86"/>
            <p:cNvCxnSpPr/>
            <p:nvPr>
              <p:custDataLst>
                <p:tags r:id="rId36"/>
              </p:custDataLst>
            </p:nvPr>
          </p:nvCxnSpPr>
          <p:spPr>
            <a:xfrm flipV="1">
              <a:off x="1342390" y="2895600"/>
              <a:ext cx="3810" cy="394612"/>
            </a:xfrm>
            <a:prstGeom prst="line">
              <a:avLst/>
            </a:prstGeom>
            <a:grpFill/>
            <a:ln>
              <a:solidFill>
                <a:srgbClr val="FF0000"/>
              </a:solidFill>
            </a:ln>
          </p:spPr>
          <p:style>
            <a:lnRef idx="3">
              <a:schemeClr val="accent4"/>
            </a:lnRef>
            <a:fillRef idx="0">
              <a:schemeClr val="accent4"/>
            </a:fillRef>
            <a:effectRef idx="2">
              <a:schemeClr val="accent4"/>
            </a:effectRef>
            <a:fontRef idx="minor">
              <a:schemeClr val="tx1"/>
            </a:fontRef>
          </p:style>
        </p:cxnSp>
        <p:sp>
          <p:nvSpPr>
            <p:cNvPr id="88" name="流程图: 接点 8"/>
            <p:cNvSpPr/>
            <p:nvPr>
              <p:custDataLst>
                <p:tags r:id="rId37"/>
              </p:custDataLst>
            </p:nvPr>
          </p:nvSpPr>
          <p:spPr>
            <a:xfrm>
              <a:off x="1243710" y="2861535"/>
              <a:ext cx="192025" cy="176305"/>
            </a:xfrm>
            <a:prstGeom prst="flowChartConnector">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sp>
        <p:nvSpPr>
          <p:cNvPr id="89" name="矩形 88" title=""/>
          <p:cNvSpPr/>
          <p:nvPr>
            <p:custDataLst>
              <p:tags r:id="rId38"/>
            </p:custDataLst>
          </p:nvPr>
        </p:nvSpPr>
        <p:spPr>
          <a:xfrm>
            <a:off x="8310880" y="4010025"/>
            <a:ext cx="3035300" cy="706755"/>
          </a:xfrm>
          <a:prstGeom prst="rect">
            <a:avLst/>
          </a:prstGeom>
        </p:spPr>
        <p:txBody>
          <a:bodyPr wrap="square">
            <a:spAutoFit/>
          </a:bodyPr>
          <a:lstStyle/>
          <a:p>
            <a:pPr lvl="0" fontAlgn="base">
              <a:spcBef>
                <a:spcPct val="0"/>
              </a:spcBef>
              <a:spcAft>
                <a:spcPct val="0"/>
              </a:spcAft>
              <a:defRPr/>
            </a:pPr>
            <a:r>
              <a:rPr lang="en-US" altLang="zh-CN"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1978</a:t>
            </a:r>
            <a:r>
              <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rPr>
              <a:t>年十一届三中全会后，继续不断探索民主</a:t>
            </a:r>
            <a:endParaRPr lang="zh-CN" altLang="en-US" sz="2000" b="1" smtClean="0">
              <a:effectLst>
                <a:outerShdw blurRad="38100" dist="38100" dir="2700000" algn="tl">
                  <a:srgbClr val="C0C0C0"/>
                </a:outerShdw>
              </a:effectLst>
              <a:latin typeface="宋体" panose="02010600030101010101" pitchFamily="2" charset="-122"/>
              <a:ea typeface="宋体" panose="02010600030101010101" pitchFamily="2" charset="-122"/>
              <a:sym typeface="+mn-ea"/>
            </a:endParaRPr>
          </a:p>
        </p:txBody>
      </p:sp>
      <p:sp>
        <p:nvSpPr>
          <p:cNvPr id="91" name="TextBox 90" title=""/>
          <p:cNvSpPr txBox="1"/>
          <p:nvPr>
            <p:custDataLst>
              <p:tags r:id="rId39"/>
            </p:custDataLst>
          </p:nvPr>
        </p:nvSpPr>
        <p:spPr>
          <a:xfrm>
            <a:off x="11240572" y="2325370"/>
            <a:ext cx="677108" cy="1892300"/>
          </a:xfrm>
          <a:prstGeom prst="rect">
            <a:avLst/>
          </a:prstGeom>
          <a:noFill/>
        </p:spPr>
        <p:txBody>
          <a:bodyPr vert="eaVert" wrap="square" rtlCol="0">
            <a:spAutoFit/>
          </a:bodyPr>
          <a:lstStyle/>
          <a:p>
            <a:r>
              <a:rPr lang="zh-CN" altLang="en-US" sz="3200" b="1" smtClean="0">
                <a:solidFill>
                  <a:srgbClr val="FF0000"/>
                </a:solidFill>
                <a:latin typeface="黑体" panose="02010609060101010101" charset="-122"/>
                <a:ea typeface="黑体" panose="02010609060101010101" charset="-122"/>
              </a:rPr>
              <a:t>追求民主</a:t>
            </a:r>
            <a:endParaRPr lang="zh-CN" altLang="en-US" sz="3200" b="1">
              <a:solidFill>
                <a:srgbClr val="FF0000"/>
              </a:solidFill>
              <a:latin typeface="黑体" panose="02010609060101010101" charset="-122"/>
              <a:ea typeface="黑体" panose="02010609060101010101" charset="-122"/>
            </a:endParaRPr>
          </a:p>
        </p:txBody>
      </p:sp>
      <p:pic>
        <p:nvPicPr>
          <p:cNvPr id="1029" name="Picture 5" title=""/>
          <p:cNvPicPr>
            <a:picLocks noChangeAspect="1" noChangeArrowheads="1"/>
          </p:cNvPicPr>
          <p:nvPr>
            <p:custDataLst>
              <p:tags r:id="rId41"/>
            </p:custDataLst>
          </p:nvPr>
        </p:nvPicPr>
        <p:blipFill>
          <a:blip r:embed="rId40"/>
          <a:stretch>
            <a:fillRect/>
          </a:stretch>
        </p:blipFill>
        <p:spPr bwMode="auto">
          <a:xfrm>
            <a:off x="244475" y="6019799"/>
            <a:ext cx="619125" cy="619125"/>
          </a:xfrm>
          <a:prstGeom prst="rect">
            <a:avLst/>
          </a:prstGeom>
          <a:noFill/>
        </p:spPr>
      </p:pic>
      <p:sp>
        <p:nvSpPr>
          <p:cNvPr id="93" name="TextBox 92" title=""/>
          <p:cNvSpPr txBox="1"/>
          <p:nvPr>
            <p:custDataLst>
              <p:tags r:id="rId42"/>
            </p:custDataLst>
          </p:nvPr>
        </p:nvSpPr>
        <p:spPr>
          <a:xfrm>
            <a:off x="863600" y="5814695"/>
            <a:ext cx="11201400" cy="461665"/>
          </a:xfrm>
          <a:prstGeom prst="rect">
            <a:avLst/>
          </a:prstGeom>
          <a:noFill/>
        </p:spPr>
        <p:txBody>
          <a:bodyPr wrap="square" rtlCol="0">
            <a:spAutoFit/>
          </a:bodyPr>
          <a:lstStyle/>
          <a:p>
            <a:r>
              <a:rPr lang="zh-CN" altLang="en-US" sz="2400" b="1" smtClean="0">
                <a:latin typeface="宋体" panose="02010600030101010101" pitchFamily="2" charset="-122"/>
                <a:ea typeface="宋体" panose="02010600030101010101" pitchFamily="2" charset="-122"/>
              </a:rPr>
              <a:t>阅读教材</a:t>
            </a:r>
            <a:r>
              <a:rPr lang="en-US" altLang="zh-CN" sz="2400" b="1" smtClean="0">
                <a:latin typeface="宋体" panose="02010600030101010101" pitchFamily="2" charset="-122"/>
                <a:ea typeface="宋体" panose="02010600030101010101" pitchFamily="2" charset="-122"/>
              </a:rPr>
              <a:t>P31—P32</a:t>
            </a:r>
            <a:r>
              <a:rPr lang="zh-CN" altLang="en-US" sz="2400" b="1" smtClean="0">
                <a:latin typeface="宋体" panose="02010600030101010101" pitchFamily="2" charset="-122"/>
                <a:ea typeface="宋体" panose="02010600030101010101" pitchFamily="2" charset="-122"/>
              </a:rPr>
              <a:t>，结合上图，简要叙述中国人民追求民主价值的历史进程。</a:t>
            </a:r>
            <a:endParaRPr lang="zh-CN" altLang="en-US" sz="2400" b="1">
              <a:latin typeface="宋体" panose="02010600030101010101" pitchFamily="2" charset="-122"/>
              <a:ea typeface="宋体" panose="02010600030101010101" pitchFamily="2" charset="-122"/>
            </a:endParaRPr>
          </a:p>
        </p:txBody>
      </p:sp>
    </p:spTree>
  </p:cSld>
  <p:clrMapOvr>
    <a:masterClrMapping/>
  </p:clrMapOvr>
  <p:transition/>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14" name="组合 11" title=""/>
          <p:cNvGrpSpPr/>
          <p:nvPr>
            <p:custDataLst>
              <p:tags r:id="rId3"/>
            </p:custDataLst>
          </p:nvPr>
        </p:nvGrpSpPr>
        <p:grpSpPr>
          <a:xfrm>
            <a:off x="558963" y="1105209"/>
            <a:ext cx="1718110" cy="3249381"/>
            <a:chOff x="1228660" y="1795993"/>
            <a:chExt cx="1813720" cy="2678614"/>
          </a:xfrm>
        </p:grpSpPr>
        <p:sp>
          <p:nvSpPr>
            <p:cNvPr id="15" name="椭圆 14"/>
            <p:cNvSpPr/>
            <p:nvPr>
              <p:custDataLst>
                <p:tags r:id="rId4"/>
              </p:custDataLst>
            </p:nvPr>
          </p:nvSpPr>
          <p:spPr>
            <a:xfrm>
              <a:off x="1228660" y="1795993"/>
              <a:ext cx="1813720" cy="1814124"/>
            </a:xfrm>
            <a:prstGeom prst="ellipse">
              <a:avLst/>
            </a:prstGeom>
            <a:blipFill rotWithShape="1">
              <a:blip r:embed="rId5"/>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Arial"/>
                <a:ea typeface="微软雅黑" panose="020b0503020204020204" pitchFamily="34" charset="-122"/>
                <a:cs typeface="+mn-cs"/>
              </a:endParaRPr>
            </a:p>
          </p:txBody>
        </p:sp>
        <p:sp>
          <p:nvSpPr>
            <p:cNvPr id="16" name="矩形 15"/>
            <p:cNvSpPr/>
            <p:nvPr>
              <p:custDataLst>
                <p:tags r:id="rId6"/>
              </p:custDataLst>
            </p:nvPr>
          </p:nvSpPr>
          <p:spPr>
            <a:xfrm>
              <a:off x="1349785" y="3990524"/>
              <a:ext cx="1446001" cy="4840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zh-CN"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rPr>
                <a:t>鸦片战争</a:t>
              </a:r>
              <a:endParaRPr kumimoji="0" lang="zh-CN" altLang="zh-CN"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grpSp>
        <p:nvGrpSpPr>
          <p:cNvPr id="17" name="组合 27" title=""/>
          <p:cNvGrpSpPr/>
          <p:nvPr>
            <p:custDataLst>
              <p:tags r:id="rId7"/>
            </p:custDataLst>
          </p:nvPr>
        </p:nvGrpSpPr>
        <p:grpSpPr>
          <a:xfrm>
            <a:off x="2969738" y="1105108"/>
            <a:ext cx="1967204" cy="3364706"/>
            <a:chOff x="3034897" y="1580200"/>
            <a:chExt cx="1813720" cy="2960399"/>
          </a:xfrm>
        </p:grpSpPr>
        <p:sp>
          <p:nvSpPr>
            <p:cNvPr id="18" name="椭圆 17"/>
            <p:cNvSpPr/>
            <p:nvPr>
              <p:custDataLst>
                <p:tags r:id="rId8"/>
              </p:custDataLst>
            </p:nvPr>
          </p:nvSpPr>
          <p:spPr>
            <a:xfrm>
              <a:off x="3034897" y="1580200"/>
              <a:ext cx="1813720" cy="1814273"/>
            </a:xfrm>
            <a:prstGeom prst="ellipse">
              <a:avLst/>
            </a:prstGeom>
            <a:blipFill rotWithShape="1">
              <a:blip r:embed="rId9"/>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Arial"/>
                <a:ea typeface="微软雅黑" panose="020b0503020204020204" pitchFamily="34" charset="-122"/>
                <a:cs typeface="+mn-cs"/>
              </a:endParaRPr>
            </a:p>
          </p:txBody>
        </p:sp>
        <p:sp>
          <p:nvSpPr>
            <p:cNvPr id="25" name="矩形 24"/>
            <p:cNvSpPr/>
            <p:nvPr>
              <p:custDataLst>
                <p:tags r:id="rId10"/>
              </p:custDataLst>
            </p:nvPr>
          </p:nvSpPr>
          <p:spPr>
            <a:xfrm>
              <a:off x="3331097" y="4056476"/>
              <a:ext cx="1221322" cy="484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smtClean="0">
                  <a:ln>
                    <a:noFill/>
                  </a:ln>
                  <a:solidFill>
                    <a:prstClr val="black"/>
                  </a:solidFill>
                  <a:effectLst/>
                  <a:uLnTx/>
                  <a:uFillTx/>
                  <a:latin typeface="楷体" panose="02010609060101010101" pitchFamily="49" charset="-122"/>
                  <a:ea typeface="楷体" panose="02010609060101010101" pitchFamily="49" charset="-122"/>
                  <a:cs typeface="+mn-cs"/>
                </a:rPr>
                <a:t>第二次</a:t>
              </a:r>
              <a:endParaRPr kumimoji="0" lang="zh-CN" altLang="en-US"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rPr>
                <a:t>鸦片战争</a:t>
              </a:r>
              <a:endParaRPr kumimoji="0" lang="zh-CN" altLang="en-US"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grpSp>
        <p:nvGrpSpPr>
          <p:cNvPr id="26" name="组合 30" title=""/>
          <p:cNvGrpSpPr/>
          <p:nvPr>
            <p:custDataLst>
              <p:tags r:id="rId11"/>
            </p:custDataLst>
          </p:nvPr>
        </p:nvGrpSpPr>
        <p:grpSpPr>
          <a:xfrm>
            <a:off x="5578433" y="1078493"/>
            <a:ext cx="1612399" cy="3059234"/>
            <a:chOff x="4690505" y="1435881"/>
            <a:chExt cx="1831237" cy="2682021"/>
          </a:xfrm>
        </p:grpSpPr>
        <p:sp>
          <p:nvSpPr>
            <p:cNvPr id="27" name="椭圆 26"/>
            <p:cNvSpPr/>
            <p:nvPr>
              <p:custDataLst>
                <p:tags r:id="rId12"/>
              </p:custDataLst>
            </p:nvPr>
          </p:nvSpPr>
          <p:spPr>
            <a:xfrm>
              <a:off x="4690505" y="1435881"/>
              <a:ext cx="1831237" cy="1831125"/>
            </a:xfrm>
            <a:prstGeom prst="ellipse">
              <a:avLst/>
            </a:prstGeom>
            <a:blipFill rotWithShape="1">
              <a:blip r:embed="rId13"/>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Arial"/>
                <a:ea typeface="微软雅黑" panose="020b0503020204020204" pitchFamily="34" charset="-122"/>
                <a:cs typeface="+mn-cs"/>
              </a:endParaRPr>
            </a:p>
          </p:txBody>
        </p:sp>
        <p:sp>
          <p:nvSpPr>
            <p:cNvPr id="28" name="矩形 27"/>
            <p:cNvSpPr/>
            <p:nvPr>
              <p:custDataLst>
                <p:tags r:id="rId14"/>
              </p:custDataLst>
            </p:nvPr>
          </p:nvSpPr>
          <p:spPr>
            <a:xfrm>
              <a:off x="4927740" y="3633520"/>
              <a:ext cx="1356765" cy="484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rPr>
                <a:t>甲午战争</a:t>
              </a:r>
              <a:endParaRPr kumimoji="0" lang="zh-CN" altLang="en-US"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grpSp>
        <p:nvGrpSpPr>
          <p:cNvPr id="29" name="组合 13" title=""/>
          <p:cNvGrpSpPr/>
          <p:nvPr>
            <p:custDataLst>
              <p:tags r:id="rId15"/>
            </p:custDataLst>
          </p:nvPr>
        </p:nvGrpSpPr>
        <p:grpSpPr>
          <a:xfrm>
            <a:off x="7532438" y="1167465"/>
            <a:ext cx="1744997" cy="2994738"/>
            <a:chOff x="6675342" y="1461505"/>
            <a:chExt cx="1813720" cy="2618724"/>
          </a:xfrm>
        </p:grpSpPr>
        <p:sp>
          <p:nvSpPr>
            <p:cNvPr id="30" name="椭圆 29"/>
            <p:cNvSpPr/>
            <p:nvPr>
              <p:custDataLst>
                <p:tags r:id="rId16"/>
              </p:custDataLst>
            </p:nvPr>
          </p:nvSpPr>
          <p:spPr>
            <a:xfrm>
              <a:off x="6675342" y="1461505"/>
              <a:ext cx="1813720" cy="1813909"/>
            </a:xfrm>
            <a:prstGeom prst="ellipse">
              <a:avLst/>
            </a:prstGeom>
            <a:blipFill rotWithShape="1">
              <a:blip r:embed="rId17"/>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Arial"/>
                <a:ea typeface="微软雅黑" panose="020b0503020204020204" pitchFamily="34" charset="-122"/>
                <a:cs typeface="+mn-cs"/>
              </a:endParaRPr>
            </a:p>
          </p:txBody>
        </p:sp>
        <p:sp>
          <p:nvSpPr>
            <p:cNvPr id="31" name="矩形 30"/>
            <p:cNvSpPr/>
            <p:nvPr>
              <p:custDataLst>
                <p:tags r:id="rId18"/>
              </p:custDataLst>
            </p:nvPr>
          </p:nvSpPr>
          <p:spPr>
            <a:xfrm>
              <a:off x="6915159" y="3595779"/>
              <a:ext cx="1334085" cy="484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rPr>
                <a:t>中法战争</a:t>
              </a:r>
              <a:endParaRPr kumimoji="0" lang="zh-CN" altLang="en-US"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grpSp>
        <p:nvGrpSpPr>
          <p:cNvPr id="32" name="组合 32" title=""/>
          <p:cNvGrpSpPr/>
          <p:nvPr>
            <p:custDataLst>
              <p:tags r:id="rId19"/>
            </p:custDataLst>
          </p:nvPr>
        </p:nvGrpSpPr>
        <p:grpSpPr>
          <a:xfrm>
            <a:off x="9619588" y="1104583"/>
            <a:ext cx="1813587" cy="2830859"/>
            <a:chOff x="8522799" y="1392733"/>
            <a:chExt cx="1813720" cy="2630232"/>
          </a:xfrm>
        </p:grpSpPr>
        <p:sp>
          <p:nvSpPr>
            <p:cNvPr id="33" name="椭圆 32"/>
            <p:cNvSpPr/>
            <p:nvPr>
              <p:custDataLst>
                <p:tags r:id="rId20"/>
              </p:custDataLst>
            </p:nvPr>
          </p:nvSpPr>
          <p:spPr>
            <a:xfrm>
              <a:off x="8522799" y="1392733"/>
              <a:ext cx="1813720" cy="1813789"/>
            </a:xfrm>
            <a:prstGeom prst="ellipse">
              <a:avLst/>
            </a:prstGeom>
            <a:blipFill rotWithShape="1">
              <a:blip r:embed="rId21"/>
              <a:stretch>
                <a:fillRect/>
              </a:stretch>
            </a:blipFill>
            <a:ln w="38100">
              <a:solidFill>
                <a:srgbClr val="65615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prstClr val="white"/>
                </a:solidFill>
                <a:effectLst/>
                <a:uLnTx/>
                <a:uFillTx/>
                <a:latin typeface="Arial"/>
                <a:ea typeface="微软雅黑" panose="020b0503020204020204" pitchFamily="34" charset="-122"/>
                <a:cs typeface="+mn-cs"/>
              </a:endParaRPr>
            </a:p>
          </p:txBody>
        </p:sp>
        <p:sp>
          <p:nvSpPr>
            <p:cNvPr id="34" name="矩形 33"/>
            <p:cNvSpPr/>
            <p:nvPr>
              <p:custDataLst>
                <p:tags r:id="rId22"/>
              </p:custDataLst>
            </p:nvPr>
          </p:nvSpPr>
          <p:spPr>
            <a:xfrm>
              <a:off x="8901656" y="3538970"/>
              <a:ext cx="1371001" cy="4839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rPr>
                <a:t>八国联军侵华战争</a:t>
              </a:r>
              <a:endParaRPr kumimoji="0" lang="zh-CN" altLang="en-US" sz="3200" b="1" i="0" u="none" strike="noStrike" kern="1200" cap="none" spc="0" normalizeH="0" baseline="0" noProof="1">
                <a:ln>
                  <a:noFill/>
                </a:ln>
                <a:solidFill>
                  <a:prstClr val="black"/>
                </a:solidFill>
                <a:effectLst/>
                <a:uLnTx/>
                <a:uFillTx/>
                <a:latin typeface="楷体" panose="02010609060101010101" pitchFamily="49" charset="-122"/>
                <a:ea typeface="楷体" panose="02010609060101010101" pitchFamily="49" charset="-122"/>
                <a:cs typeface="+mn-cs"/>
              </a:endParaRPr>
            </a:p>
          </p:txBody>
        </p:sp>
      </p:grpSp>
      <p:sp>
        <p:nvSpPr>
          <p:cNvPr id="30726" name="文本框 99" title=""/>
          <p:cNvSpPr txBox="1"/>
          <p:nvPr>
            <p:custDataLst>
              <p:tags r:id="rId23"/>
            </p:custDataLst>
          </p:nvPr>
        </p:nvSpPr>
        <p:spPr>
          <a:xfrm>
            <a:off x="2336800" y="259080"/>
            <a:ext cx="8166735" cy="645160"/>
          </a:xfrm>
          <a:prstGeom prst="rect">
            <a:avLst/>
          </a:prstGeom>
          <a:noFill/>
          <a:ln w="9525">
            <a:noFill/>
          </a:ln>
        </p:spPr>
        <p:txBody>
          <a:bodyPr wrap="square" anchor="t">
            <a:spAutoFit/>
          </a:bodyPr>
          <a:lstStyle/>
          <a:p>
            <a:pPr defTabSz="914400"/>
            <a:r>
              <a:rPr lang="zh-CN" altLang="en-US" sz="3600" smtClean="0">
                <a:solidFill>
                  <a:srgbClr val="595959"/>
                </a:solidFill>
                <a:latin typeface="黑体" panose="02010609060101010101" charset="-122"/>
                <a:ea typeface="黑体" panose="02010609060101010101" charset="-122"/>
                <a:sym typeface="+mn-ea"/>
              </a:rPr>
              <a:t>中国人民追求民主价值的历史进程</a:t>
            </a:r>
            <a:endParaRPr lang="zh-CN" altLang="en-US" sz="3600" b="1" smtClean="0">
              <a:solidFill>
                <a:srgbClr val="595959"/>
              </a:solidFill>
              <a:latin typeface="黑体" panose="02010609060101010101" charset="-122"/>
              <a:ea typeface="黑体" panose="02010609060101010101" charset="-122"/>
              <a:sym typeface="+mn-ea"/>
            </a:endParaRPr>
          </a:p>
        </p:txBody>
      </p:sp>
      <p:sp>
        <p:nvSpPr>
          <p:cNvPr id="2" name="文本框 1" title=""/>
          <p:cNvSpPr txBox="1"/>
          <p:nvPr>
            <p:custDataLst>
              <p:tags r:id="rId24"/>
            </p:custDataLst>
          </p:nvPr>
        </p:nvSpPr>
        <p:spPr>
          <a:xfrm>
            <a:off x="419735" y="5141595"/>
            <a:ext cx="11420475" cy="1282065"/>
          </a:xfrm>
          <a:prstGeom prst="rect">
            <a:avLst/>
          </a:prstGeom>
          <a:noFill/>
        </p:spPr>
        <p:txBody>
          <a:bodyPr wrap="square" rtlCol="0" anchor="t">
            <a:noAutofit/>
          </a:bodyPr>
          <a:lstStyle/>
          <a:p>
            <a:r>
              <a:rPr lang="en-US" altLang="zh-CN" sz="3200" b="1">
                <a:latin typeface="黑体" panose="02010609060101010101" charset="-122"/>
                <a:ea typeface="黑体" panose="02010609060101010101" charset="-122"/>
                <a:sym typeface="+mn-ea"/>
              </a:rPr>
              <a:t>①1840</a:t>
            </a:r>
            <a:r>
              <a:rPr lang="zh-CN" altLang="en-US" sz="3200" b="1">
                <a:latin typeface="黑体" panose="02010609060101010101" charset="-122"/>
                <a:ea typeface="黑体" panose="02010609060101010101" charset="-122"/>
                <a:sym typeface="+mn-ea"/>
              </a:rPr>
              <a:t>年以来的近代中国饱受封建专制压迫和外敌入侵的屈辱。</a:t>
            </a:r>
            <a:r>
              <a:rPr lang="zh-CN" altLang="en-US" sz="3200" b="1" u="sng">
                <a:latin typeface="黑体" panose="02010609060101010101" charset="-122"/>
                <a:ea typeface="黑体" panose="02010609060101010101" charset="-122"/>
                <a:sym typeface="+mn-ea"/>
              </a:rPr>
              <a:t>抗击侵略、反对</a:t>
            </a:r>
            <a:r>
              <a:rPr lang="zh-CN" altLang="en-US" sz="3200" b="1" u="sng">
                <a:solidFill>
                  <a:srgbClr val="E73A1C"/>
                </a:solidFill>
                <a:latin typeface="黑体" panose="02010609060101010101" charset="-122"/>
                <a:ea typeface="黑体" panose="02010609060101010101" charset="-122"/>
                <a:sym typeface="+mn-ea"/>
              </a:rPr>
              <a:t>专制</a:t>
            </a:r>
            <a:r>
              <a:rPr lang="zh-CN" altLang="en-US" sz="3200" b="1" u="sng">
                <a:latin typeface="黑体" panose="02010609060101010101" charset="-122"/>
                <a:ea typeface="黑体" panose="02010609060101010101" charset="-122"/>
                <a:sym typeface="+mn-ea"/>
              </a:rPr>
              <a:t>、救亡图存、争取民族</a:t>
            </a:r>
            <a:r>
              <a:rPr lang="zh-CN" altLang="en-US" sz="3200" b="1" u="sng">
                <a:solidFill>
                  <a:srgbClr val="E73A1C"/>
                </a:solidFill>
                <a:latin typeface="黑体" panose="02010609060101010101" charset="-122"/>
                <a:ea typeface="黑体" panose="02010609060101010101" charset="-122"/>
                <a:sym typeface="+mn-ea"/>
              </a:rPr>
              <a:t>独立、</a:t>
            </a:r>
            <a:r>
              <a:rPr lang="zh-CN" altLang="en-US" sz="3200" b="1" u="sng">
                <a:latin typeface="黑体" panose="02010609060101010101" charset="-122"/>
                <a:ea typeface="黑体" panose="02010609060101010101" charset="-122"/>
                <a:sym typeface="+mn-ea"/>
              </a:rPr>
              <a:t>伸张人民权利，成为当时中国人民最强心声</a:t>
            </a:r>
            <a:r>
              <a:rPr lang="zh-CN" altLang="en-US" sz="3200" b="1">
                <a:latin typeface="黑体" panose="02010609060101010101" charset="-122"/>
                <a:ea typeface="黑体" panose="02010609060101010101" charset="-122"/>
                <a:sym typeface="+mn-ea"/>
              </a:rPr>
              <a:t>。</a:t>
            </a:r>
            <a:endParaRPr lang="zh-CN" altLang="en-US" sz="3200" b="1">
              <a:latin typeface="黑体" panose="02010609060101010101" charset="-122"/>
              <a:ea typeface="黑体" panose="02010609060101010101" charset="-122"/>
              <a:sym typeface="+mn-ea"/>
            </a:endParaRPr>
          </a:p>
        </p:txBody>
      </p:sp>
      <p:pic>
        <p:nvPicPr>
          <p:cNvPr id="113" name="图片 112" title=""/>
          <p:cNvPicPr/>
          <p:nvPr>
            <p:custDataLst>
              <p:tags r:id="rId26"/>
            </p:custDataLst>
          </p:nvPr>
        </p:nvPicPr>
        <p:blipFill>
          <a:blip r:embed="rId25"/>
          <a:srcRect l="29072" r="24180"/>
          <a:stretch>
            <a:fillRect/>
          </a:stretch>
        </p:blipFill>
        <p:spPr>
          <a:xfrm>
            <a:off x="5557520" y="1104900"/>
            <a:ext cx="1670050" cy="2012950"/>
          </a:xfrm>
          <a:prstGeom prst="ellipse">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500"/>
                                        <p:tgtEl>
                                          <p:spTgt spid="17"/>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par>
                          <p:cTn id="20" fill="hold" nodeType="afterGroup">
                            <p:stCondLst>
                              <p:cond delay="2000"/>
                            </p:stCondLst>
                            <p:childTnLst>
                              <p:par>
                                <p:cTn id="21" presetID="22" presetClass="entr" presetSubtype="8"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left)">
                                      <p:cBhvr>
                                        <p:cTn id="23" dur="500"/>
                                        <p:tgtEl>
                                          <p:spTgt spid="32"/>
                                        </p:tgtEl>
                                      </p:cBhvr>
                                    </p:animEffect>
                                  </p:childTnLst>
                                </p:cTn>
                              </p:par>
                            </p:childTnLst>
                          </p:cTn>
                        </p:par>
                      </p:childTnLst>
                    </p:cTn>
                  </p:par>
                  <p:par>
                    <p:cTn id="24" fill="hold" nodeType="clickPar">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5842" name="文本框 1" title=""/>
          <p:cNvSpPr txBox="1"/>
          <p:nvPr>
            <p:custDataLst>
              <p:tags r:id="rId3"/>
            </p:custDataLst>
          </p:nvPr>
        </p:nvSpPr>
        <p:spPr>
          <a:xfrm>
            <a:off x="640398" y="1263650"/>
            <a:ext cx="10910887" cy="1568450"/>
          </a:xfrm>
          <a:prstGeom prst="rect">
            <a:avLst/>
          </a:prstGeom>
          <a:noFill/>
          <a:ln w="9525">
            <a:noFill/>
          </a:ln>
        </p:spPr>
        <p:txBody>
          <a:bodyPr wrap="square" anchor="t">
            <a:spAutoFit/>
          </a:bodyPr>
          <a:lstStyle/>
          <a:p>
            <a:r>
              <a:rPr lang="en-US" altLang="zh-CN" sz="2400" b="1">
                <a:solidFill>
                  <a:schemeClr val="tx1"/>
                </a:solidFill>
                <a:latin typeface="Arial" panose="020b0604020202020204" pitchFamily="34" charset="0"/>
                <a:ea typeface="宋体" panose="02010600030101010101" pitchFamily="2" charset="-122"/>
              </a:rPr>
              <a:t>   </a:t>
            </a:r>
            <a:r>
              <a:rPr lang="en-US" altLang="zh-CN" sz="2800" b="1">
                <a:solidFill>
                  <a:schemeClr val="tx1"/>
                </a:solidFill>
                <a:latin typeface="Arial" panose="020b0604020202020204" pitchFamily="34" charset="0"/>
                <a:ea typeface="宋体" panose="02010600030101010101" pitchFamily="2" charset="-122"/>
              </a:rPr>
              <a:t>  </a:t>
            </a:r>
            <a:r>
              <a:rPr lang="en-US" altLang="zh-CN" sz="3200" b="1">
                <a:solidFill>
                  <a:schemeClr val="tx1"/>
                </a:solidFill>
                <a:latin typeface="Arial" panose="020b0604020202020204" pitchFamily="34" charset="0"/>
                <a:ea typeface="宋体" panose="02010600030101010101" pitchFamily="2" charset="-122"/>
              </a:rPr>
              <a:t>② </a:t>
            </a:r>
            <a:r>
              <a:rPr lang="zh-CN" altLang="zh-CN" sz="3200" b="1">
                <a:solidFill>
                  <a:schemeClr val="tx1"/>
                </a:solidFill>
                <a:latin typeface="Arial" panose="020b0604020202020204" pitchFamily="34" charset="0"/>
                <a:ea typeface="宋体" panose="02010600030101010101" pitchFamily="2" charset="-122"/>
              </a:rPr>
              <a:t>回溯中国人民追求民主价值的历史进程,无数仁人志士前仆后继,不惜献出生命,但这些艰辛尝试并没有实现“还权于民”,</a:t>
            </a:r>
            <a:r>
              <a:rPr lang="zh-CN" altLang="zh-CN" sz="3200" b="1" u="sng">
                <a:solidFill>
                  <a:schemeClr val="tx1"/>
                </a:solidFill>
                <a:latin typeface="Arial" panose="020b0604020202020204" pitchFamily="34" charset="0"/>
                <a:ea typeface="宋体" panose="02010600030101010101" pitchFamily="2" charset="-122"/>
              </a:rPr>
              <a:t>民族独立、国家富强的愿望在近代没能实现</a:t>
            </a:r>
            <a:r>
              <a:rPr lang="zh-CN" altLang="zh-CN" sz="3200" b="1">
                <a:solidFill>
                  <a:schemeClr val="tx1"/>
                </a:solidFill>
                <a:latin typeface="Arial" panose="020b0604020202020204" pitchFamily="34" charset="0"/>
                <a:ea typeface="宋体" panose="02010600030101010101" pitchFamily="2" charset="-122"/>
              </a:rPr>
              <a:t>。</a:t>
            </a:r>
            <a:endParaRPr lang="zh-CN" altLang="zh-CN" sz="3200" b="1">
              <a:solidFill>
                <a:schemeClr val="tx1"/>
              </a:solidFill>
              <a:latin typeface="Arial" panose="020b0604020202020204" pitchFamily="34" charset="0"/>
              <a:ea typeface="宋体" panose="02010600030101010101" pitchFamily="2" charset="-122"/>
            </a:endParaRPr>
          </a:p>
        </p:txBody>
      </p:sp>
      <p:pic>
        <p:nvPicPr>
          <p:cNvPr id="2050" name="Picture 2" title=""/>
          <p:cNvPicPr>
            <a:picLocks noChangeAspect="1" noChangeArrowheads="1"/>
          </p:cNvPicPr>
          <p:nvPr>
            <p:custDataLst>
              <p:tags r:id="rId5"/>
            </p:custDataLst>
          </p:nvPr>
        </p:nvPicPr>
        <p:blipFill>
          <a:blip r:embed="rId4">
            <a:extLst>
              <a:ext uri="{28A0092B-C50C-407E-A947-70E740481C1C}">
                <a14:useLocalDpi xmlns:a14="http://schemas.microsoft.com/office/drawing/2010/main" val="0"/>
              </a:ext>
            </a:extLst>
          </a:blip>
          <a:stretch>
            <a:fillRect/>
          </a:stretch>
        </p:blipFill>
        <p:spPr bwMode="auto">
          <a:xfrm>
            <a:off x="209550" y="3630930"/>
            <a:ext cx="11772900" cy="1978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842"/>
                                        </p:tgtEl>
                                        <p:attrNameLst>
                                          <p:attrName>style.visibility</p:attrName>
                                        </p:attrNameLst>
                                      </p:cBhvr>
                                      <p:to>
                                        <p:strVal val="visible"/>
                                      </p:to>
                                    </p:set>
                                    <p:animEffect transition="in" filter="fade">
                                      <p:cBhvr>
                                        <p:cTn id="12" dur="1000"/>
                                        <p:tgtEl>
                                          <p:spTgt spid="35842"/>
                                        </p:tgtEl>
                                      </p:cBhvr>
                                    </p:animEffect>
                                    <p:anim calcmode="lin" valueType="num">
                                      <p:cBhvr>
                                        <p:cTn id="13" dur="1000" fill="hold"/>
                                        <p:tgtEl>
                                          <p:spTgt spid="35842"/>
                                        </p:tgtEl>
                                        <p:attrNameLst>
                                          <p:attrName>ppt_x</p:attrName>
                                        </p:attrNameLst>
                                      </p:cBhvr>
                                      <p:tavLst>
                                        <p:tav tm="0">
                                          <p:val>
                                            <p:strVal val="#ppt_x"/>
                                          </p:val>
                                        </p:tav>
                                        <p:tav tm="100000">
                                          <p:val>
                                            <p:strVal val="#ppt_x"/>
                                          </p:val>
                                        </p:tav>
                                      </p:tavLst>
                                    </p:anim>
                                    <p:anim calcmode="lin" valueType="num">
                                      <p:cBhvr>
                                        <p:cTn id="14"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lt2"/>
        </a:solidFill>
        <a:effectLst/>
      </p:bgPr>
    </p:bg>
    <p:spTree>
      <p:nvGrpSpPr>
        <p:cNvPr id="1" name=""/>
        <p:cNvGrpSpPr/>
        <p:nvPr>
          <p:custDataLst>
            <p:tags r:id="rId2"/>
          </p:custDataLst>
        </p:nvPr>
      </p:nvGrpSpPr>
      <p:grpSpPr>
        <a:xfrm>
          <a:off x="0" y="0"/>
          <a:ext cx="0" cy="0"/>
        </a:xfrm>
      </p:grpSpPr>
      <p:sp>
        <p:nvSpPr>
          <p:cNvPr id="8" name="矩形 7" title=""/>
          <p:cNvSpPr/>
          <p:nvPr>
            <p:custDataLst>
              <p:tags r:id="rId3"/>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7" name="图片 6" title=""/>
          <p:cNvPicPr>
            <a:picLocks noChangeAspect="1"/>
          </p:cNvPicPr>
          <p:nvPr>
            <p:custDataLst>
              <p:tags r:id="rId5"/>
            </p:custDataLst>
          </p:nvPr>
        </p:nvPicPr>
        <p:blipFill>
          <a:blip r:embed="rId4"/>
          <a:stretch>
            <a:fillRect/>
          </a:stretch>
        </p:blipFill>
        <p:spPr>
          <a:xfrm>
            <a:off x="12071969" y="0"/>
            <a:ext cx="125733" cy="6858000"/>
          </a:xfrm>
          <a:prstGeom prst="rect">
            <a:avLst/>
          </a:prstGeom>
        </p:spPr>
      </p:pic>
      <p:pic>
        <p:nvPicPr>
          <p:cNvPr id="5" name="图片 4" title=""/>
          <p:cNvPicPr>
            <a:picLocks noChangeAspect="1"/>
          </p:cNvPicPr>
          <p:nvPr>
            <p:custDataLst>
              <p:tags r:id="rId7"/>
            </p:custDataLst>
          </p:nvPr>
        </p:nvPicPr>
        <p:blipFill>
          <a:blip r:embed="rId6"/>
          <a:stretch>
            <a:fillRect/>
          </a:stretch>
        </p:blipFill>
        <p:spPr>
          <a:xfrm>
            <a:off x="0" y="0"/>
            <a:ext cx="2145829" cy="1367142"/>
          </a:xfrm>
          <a:prstGeom prst="rect">
            <a:avLst/>
          </a:prstGeom>
        </p:spPr>
      </p:pic>
      <p:cxnSp>
        <p:nvCxnSpPr>
          <p:cNvPr id="10" name="直接连接符 9" title=""/>
          <p:cNvCxnSpPr>
            <a:stCxn id="23" idx="3"/>
          </p:cNvCxnSpPr>
          <p:nvPr>
            <p:custDataLst>
              <p:tags r:id="rId8"/>
            </p:custDataLst>
          </p:nvPr>
        </p:nvCxnSpPr>
        <p:spPr>
          <a:xfrm>
            <a:off x="1499616" y="731520"/>
            <a:ext cx="403032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菱形 22" title=""/>
          <p:cNvSpPr/>
          <p:nvPr>
            <p:custDataLst>
              <p:tags r:id="rId9"/>
            </p:custDataLst>
          </p:nvPr>
        </p:nvSpPr>
        <p:spPr>
          <a:xfrm>
            <a:off x="792480" y="377952"/>
            <a:ext cx="707136" cy="707136"/>
          </a:xfrm>
          <a:prstGeom prst="diamond">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4" name="图片 3" title=""/>
          <p:cNvPicPr>
            <a:picLocks noChangeAspect="1"/>
          </p:cNvPicPr>
          <p:nvPr>
            <p:custDataLst>
              <p:tags r:id="rId11"/>
            </p:custDataLst>
          </p:nvPr>
        </p:nvPicPr>
        <p:blipFill>
          <a:blip r:embed="rId10"/>
          <a:srcRect t="24490" b="24490"/>
          <a:stretch>
            <a:fillRect/>
          </a:stretch>
        </p:blipFill>
        <p:spPr>
          <a:xfrm>
            <a:off x="573024" y="1787106"/>
            <a:ext cx="6747724" cy="4590288"/>
          </a:xfrm>
          <a:prstGeom prst="rect">
            <a:avLst/>
          </a:prstGeom>
        </p:spPr>
      </p:pic>
      <p:sp>
        <p:nvSpPr>
          <p:cNvPr id="6" name="菱形 5" title=""/>
          <p:cNvSpPr/>
          <p:nvPr>
            <p:custDataLst>
              <p:tags r:id="rId12"/>
            </p:custDataLst>
          </p:nvPr>
        </p:nvSpPr>
        <p:spPr>
          <a:xfrm>
            <a:off x="0" y="158496"/>
            <a:ext cx="1146048" cy="114604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3" name="矩形 2" title=""/>
          <p:cNvSpPr/>
          <p:nvPr>
            <p:custDataLst>
              <p:tags r:id="rId13"/>
            </p:custDataLst>
          </p:nvPr>
        </p:nvSpPr>
        <p:spPr>
          <a:xfrm>
            <a:off x="383286" y="5383746"/>
            <a:ext cx="189738" cy="99364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28" name="矩形 27" title=""/>
          <p:cNvSpPr/>
          <p:nvPr>
            <p:custDataLst>
              <p:tags r:id="rId14"/>
            </p:custDataLst>
          </p:nvPr>
        </p:nvSpPr>
        <p:spPr>
          <a:xfrm rot="5400000">
            <a:off x="898445" y="5862234"/>
            <a:ext cx="189738" cy="122005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17" name="矩形 16" title=""/>
          <p:cNvSpPr/>
          <p:nvPr>
            <p:custDataLst>
              <p:tags r:id="rId15"/>
            </p:custDataLst>
          </p:nvPr>
        </p:nvSpPr>
        <p:spPr>
          <a:xfrm>
            <a:off x="7879446" y="1787105"/>
            <a:ext cx="3739530" cy="4590288"/>
          </a:xfrm>
          <a:prstGeom prst="rect">
            <a:avLst/>
          </a:prstGeom>
        </p:spPr>
        <p:txBody>
          <a:bodyPr wrap="square">
            <a:normAutofit/>
          </a:bodyPr>
          <a:lstStyle/>
          <a:p>
            <a:pPr marL="0" lvl="0" indent="0" algn="l">
              <a:lnSpc>
                <a:spcPct val="120000"/>
              </a:lnSpc>
              <a:spcBef>
                <a:spcPct val="0"/>
              </a:spcBef>
              <a:spcAft>
                <a:spcPts val="800"/>
              </a:spcAft>
              <a:buSzTx/>
              <a:buNone/>
            </a:pPr>
            <a:r>
              <a:rPr lang="en-US" altLang="zh-CN" sz="2800" kern="0" spc="200">
                <a:solidFill>
                  <a:schemeClr val="dk1"/>
                </a:solidFill>
                <a:latin typeface="汉仪雅酷黑 55W" panose="020b0504020202020204" charset="-122"/>
                <a:ea typeface="汉仪雅酷黑 55W" panose="020b0504020202020204" charset="-122"/>
                <a:cs typeface="Times New Roman" panose="02020603050405020304" pitchFamily="18" charset="0"/>
              </a:rPr>
              <a:t>俄国十月革命给追求民主进步、救亡图存的中国人带来了新的希望。中国共产党自成立起就以争取和实现人民当家作主为己任。</a:t>
            </a:r>
            <a:endParaRPr lang="en-US" altLang="zh-CN" sz="2800" kern="0" spc="200">
              <a:solidFill>
                <a:schemeClr val="dk1"/>
              </a:solidFill>
              <a:latin typeface="汉仪雅酷黑 55W" panose="020b0504020202020204" charset="-122"/>
              <a:ea typeface="汉仪雅酷黑 55W" panose="020b0504020202020204" charset="-122"/>
              <a:cs typeface="Times New Roman" panose="02020603050405020304" pitchFamily="18" charset="0"/>
            </a:endParaRPr>
          </a:p>
        </p:txBody>
      </p:sp>
      <p:sp>
        <p:nvSpPr>
          <p:cNvPr id="20" name="文本框 19" title=""/>
          <p:cNvSpPr txBox="1"/>
          <p:nvPr>
            <p:custDataLst>
              <p:tags r:id="rId16"/>
            </p:custDataLst>
          </p:nvPr>
        </p:nvSpPr>
        <p:spPr>
          <a:xfrm>
            <a:off x="1499616" y="754557"/>
            <a:ext cx="4199426" cy="707103"/>
          </a:xfrm>
          <a:prstGeom prst="rect">
            <a:avLst/>
          </a:prstGeom>
          <a:noFill/>
        </p:spPr>
        <p:txBody>
          <a:bodyPr wrap="square" rtlCol="0" anchor="ctr"/>
          <a:lstStyle/>
          <a:p>
            <a:pPr marL="0" lvl="1"/>
            <a:endParaRPr lang="zh-CN" altLang="en-US" sz="3200" spc="120">
              <a:ln w="3175">
                <a:noFill/>
                <a:prstDash val="dash"/>
              </a:ln>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pPr marL="0" lvl="1"/>
            <a:r>
              <a:rPr lang="zh-CN" altLang="en-US" sz="3200" spc="120">
                <a:ln w="3175">
                  <a:noFill/>
                  <a:prstDash val="dash"/>
                </a:ln>
                <a:uFillTx/>
                <a:latin typeface="微软雅黑" panose="020b0503020204020204" pitchFamily="34" charset="-122"/>
                <a:ea typeface="微软雅黑" panose="020b0503020204020204" pitchFamily="34" charset="-122"/>
                <a:cs typeface="微软雅黑" panose="020b0503020204020204" pitchFamily="34" charset="-122"/>
                <a:sym typeface="Helvetica"/>
              </a:rPr>
              <a:t>俄国十月革命</a:t>
            </a:r>
            <a:endParaRPr lang="zh-CN" altLang="en-US" sz="3200" spc="120">
              <a:ln w="3175">
                <a:noFill/>
                <a:prstDash val="dash"/>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a:p>
            <a:endParaRPr lang="zh-CN" altLang="en-US" sz="3200" b="1" cap="all" spc="120">
              <a:ln w="3175">
                <a:noFill/>
                <a:prstDash val="dash"/>
              </a:ln>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Helvetica"/>
            </a:endParaRPr>
          </a:p>
        </p:txBody>
      </p:sp>
      <p:cxnSp>
        <p:nvCxnSpPr>
          <p:cNvPr id="29" name="直接连接符 28" title=""/>
          <p:cNvCxnSpPr/>
          <p:nvPr>
            <p:custDataLst>
              <p:tags r:id="rId17"/>
            </p:custDataLst>
          </p:nvPr>
        </p:nvCxnSpPr>
        <p:spPr>
          <a:xfrm>
            <a:off x="1603343" y="1476174"/>
            <a:ext cx="460877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直接连接符 31" title=""/>
          <p:cNvCxnSpPr/>
          <p:nvPr>
            <p:custDataLst>
              <p:tags r:id="rId18"/>
            </p:custDataLst>
          </p:nvPr>
        </p:nvCxnSpPr>
        <p:spPr>
          <a:xfrm flipH="1">
            <a:off x="5979886" y="1304544"/>
            <a:ext cx="0" cy="27751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9"/>
    </p:custDataLst>
  </p:cSld>
  <p:clrMapOvr>
    <a:masterClrMapping/>
  </p:clrMapOvr>
  <p:transition/>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lt2"/>
        </a:solidFill>
        <a:effectLst/>
      </p:bgPr>
    </p:bg>
    <p:spTree>
      <p:nvGrpSpPr>
        <p:cNvPr id="1" name=""/>
        <p:cNvGrpSpPr/>
        <p:nvPr>
          <p:custDataLst>
            <p:tags r:id="rId3"/>
          </p:custDataLst>
        </p:nvPr>
      </p:nvGrpSpPr>
      <p:grpSpPr>
        <a:xfrm>
          <a:off x="0" y="0"/>
          <a:ext cx="0" cy="0"/>
        </a:xfrm>
      </p:grpSpPr>
      <p:sp>
        <p:nvSpPr>
          <p:cNvPr id="10" name="矩形 9" title=""/>
          <p:cNvSpPr/>
          <p:nvPr>
            <p:custDataLst>
              <p:tags r:id="rId4"/>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4" name="图片 3" title=""/>
          <p:cNvPicPr>
            <a:picLocks noChangeAspect="1"/>
          </p:cNvPicPr>
          <p:nvPr>
            <p:custDataLst>
              <p:tags r:id="rId6"/>
            </p:custDataLst>
          </p:nvPr>
        </p:nvPicPr>
        <p:blipFill>
          <a:blip r:embed="rId5"/>
          <a:stretch>
            <a:fillRect/>
          </a:stretch>
        </p:blipFill>
        <p:spPr>
          <a:xfrm>
            <a:off x="12071969" y="0"/>
            <a:ext cx="125733" cy="6858000"/>
          </a:xfrm>
          <a:prstGeom prst="rect">
            <a:avLst/>
          </a:prstGeom>
        </p:spPr>
      </p:pic>
      <p:pic>
        <p:nvPicPr>
          <p:cNvPr id="3" name="图片 2" title=""/>
          <p:cNvPicPr>
            <a:picLocks noChangeAspect="1"/>
          </p:cNvPicPr>
          <p:nvPr>
            <p:custDataLst>
              <p:tags r:id="rId8"/>
            </p:custDataLst>
          </p:nvPr>
        </p:nvPicPr>
        <p:blipFill>
          <a:blip r:embed="rId7"/>
          <a:stretch>
            <a:fillRect/>
          </a:stretch>
        </p:blipFill>
        <p:spPr>
          <a:xfrm>
            <a:off x="0" y="0"/>
            <a:ext cx="2145829" cy="1367142"/>
          </a:xfrm>
          <a:prstGeom prst="rect">
            <a:avLst/>
          </a:prstGeom>
        </p:spPr>
      </p:pic>
      <p:sp>
        <p:nvSpPr>
          <p:cNvPr id="7" name="矩形 6" title=""/>
          <p:cNvSpPr/>
          <p:nvPr>
            <p:custDataLst>
              <p:tags r:id="rId9"/>
            </p:custDataLst>
          </p:nvPr>
        </p:nvSpPr>
        <p:spPr>
          <a:xfrm flipH="1">
            <a:off x="0" y="0"/>
            <a:ext cx="3018090" cy="6858000"/>
          </a:xfrm>
          <a:prstGeom prst="rect">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汉仪雅酷黑 55W" panose="020b0504020202020204" charset="-122"/>
              <a:ea typeface="汉仪雅酷黑 55W" panose="020b0504020202020204" charset="-122"/>
              <a:sym typeface="Arial" panose="020b0604020202020204" pitchFamily="34" charset="0"/>
            </a:endParaRPr>
          </a:p>
        </p:txBody>
      </p:sp>
      <p:sp>
        <p:nvSpPr>
          <p:cNvPr id="6" name="矩形 5" title=""/>
          <p:cNvSpPr/>
          <p:nvPr>
            <p:custDataLst>
              <p:tags r:id="rId10"/>
            </p:custDataLst>
          </p:nvPr>
        </p:nvSpPr>
        <p:spPr>
          <a:xfrm>
            <a:off x="419158" y="662299"/>
            <a:ext cx="5366346" cy="5328304"/>
          </a:xfrm>
          <a:prstGeom prst="rect">
            <a:avLst/>
          </a:prstGeom>
          <a:solidFill>
            <a:schemeClr val="lt1"/>
          </a:solidFill>
          <a:ln w="3175">
            <a:solidFill>
              <a:schemeClr val="accent1">
                <a:lumMod val="75000"/>
              </a:schemeClr>
            </a:solid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pPr>
            <a:endParaRPr kumimoji="0" lang="zh-CN" altLang="en-US" sz="1800" b="0" i="0" u="none" strike="noStrike" kern="1200" cap="none" spc="0" normalizeH="0" baseline="0" noProof="0">
              <a:ln>
                <a:noFill/>
              </a:ln>
              <a:solidFill>
                <a:prstClr val="white"/>
              </a:solidFill>
              <a:effectLst/>
              <a:uLnTx/>
              <a:uFillTx/>
              <a:latin typeface="汉仪雅酷黑 55W" panose="020b0504020202020204" charset="-122"/>
              <a:ea typeface="汉仪雅酷黑 55W" panose="020b0504020202020204" charset="-122"/>
              <a:sym typeface="Arial" panose="020b0604020202020204" pitchFamily="34" charset="0"/>
            </a:endParaRPr>
          </a:p>
        </p:txBody>
      </p:sp>
      <p:pic>
        <p:nvPicPr>
          <p:cNvPr id="8" name="图片 7" title=""/>
          <p:cNvPicPr>
            <a:picLocks noChangeAspect="1"/>
          </p:cNvPicPr>
          <p:nvPr>
            <p:custDataLst>
              <p:tags r:id="rId12"/>
            </p:custDataLst>
          </p:nvPr>
        </p:nvPicPr>
        <p:blipFill>
          <a:blip r:embed="rId11"/>
          <a:srcRect l="12162" r="12162"/>
          <a:stretch>
            <a:fillRect/>
          </a:stretch>
        </p:blipFill>
        <p:spPr>
          <a:xfrm>
            <a:off x="506783" y="762515"/>
            <a:ext cx="5183914" cy="5134973"/>
          </a:xfrm>
          <a:prstGeom prst="rect">
            <a:avLst/>
          </a:prstGeom>
        </p:spPr>
      </p:pic>
      <p:cxnSp>
        <p:nvCxnSpPr>
          <p:cNvPr id="9" name="直接连接符 8" title=""/>
          <p:cNvCxnSpPr/>
          <p:nvPr>
            <p:custDataLst>
              <p:tags r:id="rId13"/>
            </p:custDataLst>
          </p:nvPr>
        </p:nvCxnSpPr>
        <p:spPr>
          <a:xfrm>
            <a:off x="6355155" y="1359495"/>
            <a:ext cx="538676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文本框 1" title=""/>
          <p:cNvSpPr txBox="1"/>
          <p:nvPr>
            <p:custDataLst>
              <p:tags r:id="rId14"/>
            </p:custDataLst>
          </p:nvPr>
        </p:nvSpPr>
        <p:spPr>
          <a:xfrm>
            <a:off x="6355155" y="698500"/>
            <a:ext cx="5330825" cy="525463"/>
          </a:xfrm>
          <a:prstGeom prst="rect">
            <a:avLst/>
          </a:prstGeom>
        </p:spPr>
        <p:txBody>
          <a:bodyPr vert="horz" lIns="91440" tIns="45720" rIns="91440" bIns="45720" rtlCol="0" anchor="ctr" anchorCtr="0">
            <a:normAutofit/>
          </a:bodyPr>
          <a:lstStyle>
            <a:lvl1pPr fontAlgn="auto">
              <a:lnSpc>
                <a:spcPct val="100000"/>
              </a:lnSpc>
              <a:spcBef>
                <a:spcPct val="0"/>
              </a:spcBef>
              <a:buNone/>
              <a:defRPr sz="2400" b="1" u="none" strike="noStrike" cap="none" spc="300" normalizeH="0" baseline="0">
                <a:uFillTx/>
                <a:latin typeface="微软雅黑" panose="020b0503020204020204" pitchFamily="34" charset="-122"/>
                <a:ea typeface="微软雅黑" panose="020b0503020204020204" pitchFamily="34" charset="-122"/>
                <a:cs typeface="+mj-cs"/>
              </a:defRPr>
            </a:lvl1pPr>
          </a:lstStyle>
          <a:p>
            <a:pPr marL="0" marR="0" lvl="0" indent="0" algn="l" defTabSz="914400" rtl="0" eaLnBrk="1" fontAlgn="auto" latinLnBrk="0" hangingPunct="1">
              <a:lnSpc>
                <a:spcPct val="100000"/>
              </a:lnSpc>
              <a:spcBef>
                <a:spcPct val="0"/>
              </a:spcBef>
              <a:spcAft>
                <a:spcPct val="0"/>
              </a:spcAft>
              <a:buClrTx/>
              <a:buSzTx/>
              <a:buFontTx/>
              <a:buNone/>
            </a:pPr>
            <a:r>
              <a:rPr kumimoji="0" lang="zh-CN" altLang="en-US" sz="2400" b="1" i="0" u="none" strike="noStrike" kern="1200" cap="none" spc="300" normalizeH="0" baseline="0" noProof="0">
                <a:ln>
                  <a:noFill/>
                </a:ln>
                <a:solidFill>
                  <a:schemeClr val="accent1"/>
                </a:solidFill>
                <a:effectLst/>
                <a:uLnTx/>
                <a:uFillTx/>
                <a:latin typeface="汉仪雅酷黑 95W" charset="0"/>
                <a:ea typeface="汉仪雅酷黑 95W" charset="0"/>
                <a:sym typeface="Arial" panose="020b0604020202020204" pitchFamily="34" charset="0"/>
              </a:rPr>
              <a:t>新中国成立</a:t>
            </a:r>
            <a:endParaRPr kumimoji="0" lang="zh-CN" altLang="en-US" sz="2400" b="1" i="0" u="none" strike="noStrike" kern="1200" cap="none" spc="300" normalizeH="0" baseline="0" noProof="0">
              <a:ln>
                <a:noFill/>
              </a:ln>
              <a:solidFill>
                <a:schemeClr val="accent1"/>
              </a:solidFill>
              <a:effectLst/>
              <a:uLnTx/>
              <a:uFillTx/>
              <a:latin typeface="汉仪雅酷黑 95W" charset="0"/>
              <a:ea typeface="汉仪雅酷黑 95W" charset="0"/>
              <a:sym typeface="Arial" panose="020b0604020202020204" pitchFamily="34" charset="0"/>
            </a:endParaRPr>
          </a:p>
        </p:txBody>
      </p:sp>
      <p:sp>
        <p:nvSpPr>
          <p:cNvPr id="5" name="文本框 4" title=""/>
          <p:cNvSpPr txBox="1"/>
          <p:nvPr>
            <p:custDataLst>
              <p:tags r:id="rId15"/>
            </p:custDataLst>
          </p:nvPr>
        </p:nvSpPr>
        <p:spPr>
          <a:xfrm>
            <a:off x="6355155" y="1533524"/>
            <a:ext cx="5330825" cy="4600571"/>
          </a:xfrm>
          <a:prstGeom prst="rect">
            <a:avLst/>
          </a:prstGeom>
          <a:noFill/>
        </p:spPr>
        <p:txBody>
          <a:bodyPr vert="horz" lIns="91440" tIns="45720" rIns="91440" bIns="45720" rtlCol="0" anchor="t" anchorCtr="0">
            <a:normAutofit/>
          </a:bodyPr>
          <a:lstStyle>
            <a:lvl1pPr marL="285750" indent="-285750" fontAlgn="auto">
              <a:lnSpc>
                <a:spcPct val="120000"/>
              </a:lnSpc>
              <a:spcBef>
                <a:spcPct val="0"/>
              </a:spcBef>
              <a:spcAft>
                <a:spcPts val="800"/>
              </a:spcAft>
              <a:buFont typeface="+mj-ea"/>
              <a:buAutoNum type="ea1JpnChsDbPeriod"/>
              <a:defRPr sz="1000" u="none" strike="noStrike" cap="none" spc="150" normalizeH="0" baseline="0">
                <a:solidFill>
                  <a:schemeClr val="tx1">
                    <a:lumMod val="95000"/>
                    <a:lumOff val="5000"/>
                  </a:schemeClr>
                </a:solidFill>
                <a:uFillTx/>
                <a:latin typeface="微软雅黑" panose="020b0503020204020204" pitchFamily="34" charset="-122"/>
                <a:ea typeface="微软雅黑" panose="020b0503020204020204" pitchFamily="34" charset="-122"/>
              </a:defRPr>
            </a:lvl1pPr>
            <a:lvl2pPr marL="685800" indent="-228600" fontAlgn="auto">
              <a:lnSpc>
                <a:spcPct val="130000"/>
              </a:lnSpc>
              <a:spcBef>
                <a:spcPct val="0"/>
              </a:spcBef>
              <a:spcAft>
                <a:spcPts val="1000"/>
              </a:spcAft>
              <a:buFont typeface="Arial" panose="020b0604020202020204" pitchFamily="34" charset="0"/>
              <a:buChar char="•"/>
              <a:tabLst>
                <a:tab pos="1609725"/>
              </a:tabLst>
              <a:defRPr sz="1600" u="none" strike="noStrike" cap="none" spc="150" normalizeH="0" baseline="0">
                <a:uFillTx/>
                <a:latin typeface="Arial" panose="020b0604020202020204" pitchFamily="34" charset="0"/>
                <a:ea typeface="微软雅黑" panose="020b0503020204020204" pitchFamily="34" charset="-122"/>
              </a:defRPr>
            </a:lvl2pPr>
            <a:lvl3pPr marL="1143000" indent="-228600" fontAlgn="auto">
              <a:lnSpc>
                <a:spcPct val="130000"/>
              </a:lnSpc>
              <a:spcBef>
                <a:spcPct val="0"/>
              </a:spcBef>
              <a:spcAft>
                <a:spcPts val="1000"/>
              </a:spcAft>
              <a:buFont typeface="Arial" panose="020b0604020202020204" pitchFamily="34" charset="0"/>
              <a:buChar char="•"/>
              <a:defRPr sz="1600" u="none" strike="noStrike" cap="none" spc="150" normalizeH="0" baseline="0">
                <a:uFillTx/>
                <a:latin typeface="Arial" panose="020b0604020202020204" pitchFamily="34" charset="0"/>
                <a:ea typeface="微软雅黑" panose="020b0503020204020204" pitchFamily="34" charset="-122"/>
              </a:defRPr>
            </a:lvl3pPr>
            <a:lvl4pPr marL="1600200" indent="-228600" fontAlgn="auto">
              <a:lnSpc>
                <a:spcPct val="130000"/>
              </a:lnSpc>
              <a:spcBef>
                <a:spcPct val="0"/>
              </a:spcBef>
              <a:spcAft>
                <a:spcPts val="1000"/>
              </a:spcAft>
              <a:buFont typeface="Arial" panose="020b0604020202020204" pitchFamily="34" charset="0"/>
              <a:buChar char="•"/>
              <a:defRPr sz="1600" u="none" strike="noStrike" cap="none" spc="150" normalizeH="0" baseline="0">
                <a:uFillTx/>
                <a:latin typeface="Arial" panose="020b0604020202020204" pitchFamily="34" charset="0"/>
                <a:ea typeface="微软雅黑" panose="020b0503020204020204" pitchFamily="34" charset="-122"/>
              </a:defRPr>
            </a:lvl4pPr>
            <a:lvl5pPr marL="2057400" indent="-228600" fontAlgn="auto">
              <a:lnSpc>
                <a:spcPct val="130000"/>
              </a:lnSpc>
              <a:spcBef>
                <a:spcPct val="0"/>
              </a:spcBef>
              <a:spcAft>
                <a:spcPts val="1000"/>
              </a:spcAft>
              <a:buFont typeface="Arial" panose="020b0604020202020204" pitchFamily="34" charset="0"/>
              <a:buChar char="•"/>
              <a:defRPr sz="1600" u="none" strike="noStrike" cap="none" spc="150" normalizeH="0" baseline="0">
                <a:uFillTx/>
                <a:latin typeface="Arial" panose="020b0604020202020204" pitchFamily="34" charset="0"/>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762000" algn="l" defTabSz="914400" rtl="0">
              <a:lnSpc>
                <a:spcPct val="120000"/>
              </a:lnSpc>
              <a:buClr>
                <a:schemeClr val="tx1">
                  <a:lumMod val="95000"/>
                  <a:lumOff val="5000"/>
                </a:schemeClr>
              </a:buClr>
              <a:buSzTx/>
              <a:buFont typeface="+mj-ea"/>
              <a:buNone/>
            </a:pPr>
            <a:r>
              <a:rPr kumimoji="0" lang="zh-CN" altLang="en-US" sz="2800" b="0" i="0" u="none" kern="1200" cap="none" spc="200" normalizeH="0" noProof="0">
                <a:ln>
                  <a:noFill/>
                </a:ln>
                <a:solidFill>
                  <a:schemeClr val="dk1">
                    <a:lumMod val="85000"/>
                    <a:lumOff val="15000"/>
                  </a:schemeClr>
                </a:solidFill>
                <a:effectLst/>
                <a:uLnTx/>
                <a:uFillTx/>
                <a:latin typeface="汉仪雅酷黑 55W" panose="020b0504020202020204" charset="-122"/>
                <a:ea typeface="汉仪雅酷黑 55W" panose="020b0504020202020204" charset="-122"/>
                <a:cs typeface="汉仪雅酷黑 55W" panose="020b0504020202020204" charset="-122"/>
                <a:sym typeface="微软雅黑" panose="020b0503020204020204" pitchFamily="34" charset="-122"/>
              </a:rPr>
              <a:t>1949年,新中国成立，实现了从几千年封建专制政治向人民民主的伟大飞跃。中国革命的胜利就是人民民主的胜利。</a:t>
            </a:r>
            <a:endParaRPr kumimoji="0" lang="zh-CN" altLang="en-US" sz="2800" b="0" i="0" u="none" kern="1200" cap="none" spc="200" normalizeH="0" noProof="0">
              <a:ln>
                <a:noFill/>
              </a:ln>
              <a:solidFill>
                <a:schemeClr val="dk1">
                  <a:lumMod val="85000"/>
                  <a:lumOff val="15000"/>
                </a:schemeClr>
              </a:solidFill>
              <a:effectLst/>
              <a:uLnTx/>
              <a:uFillTx/>
              <a:latin typeface="汉仪雅酷黑 55W" panose="020b0504020202020204" charset="-122"/>
              <a:ea typeface="汉仪雅酷黑 55W" panose="020b0504020202020204" charset="-122"/>
              <a:cs typeface="汉仪雅酷黑 55W" panose="020b0504020202020204" charset="-122"/>
              <a:sym typeface="微软雅黑" panose="020b0503020204020204" pitchFamily="34" charset="-122"/>
            </a:endParaRPr>
          </a:p>
        </p:txBody>
      </p:sp>
    </p:spTree>
    <p:custDataLst>
      <p:tags r:id="rId16"/>
    </p:custDataLst>
  </p:cSld>
  <p:clrMapOvr>
    <a:masterClrMapping/>
  </p:clrMapOvr>
  <p:transition spd="slow"/>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lt2"/>
        </a:solidFill>
        <a:effectLst/>
      </p:bgPr>
    </p:bg>
    <p:spTree>
      <p:nvGrpSpPr>
        <p:cNvPr id="1" name=""/>
        <p:cNvGrpSpPr/>
        <p:nvPr>
          <p:custDataLst>
            <p:tags r:id="rId3"/>
          </p:custDataLst>
        </p:nvPr>
      </p:nvGrpSpPr>
      <p:grpSpPr>
        <a:xfrm>
          <a:off x="0" y="0"/>
          <a:ext cx="0" cy="0"/>
        </a:xfrm>
      </p:grpSpPr>
      <p:sp>
        <p:nvSpPr>
          <p:cNvPr id="8" name="矩形 7" title=""/>
          <p:cNvSpPr/>
          <p:nvPr>
            <p:custDataLst>
              <p:tags r:id="rId4"/>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7" name="图片 6" title=""/>
          <p:cNvPicPr>
            <a:picLocks noChangeAspect="1"/>
          </p:cNvPicPr>
          <p:nvPr>
            <p:custDataLst>
              <p:tags r:id="rId6"/>
            </p:custDataLst>
          </p:nvPr>
        </p:nvPicPr>
        <p:blipFill>
          <a:blip r:embed="rId5"/>
          <a:stretch>
            <a:fillRect/>
          </a:stretch>
        </p:blipFill>
        <p:spPr>
          <a:xfrm>
            <a:off x="12071969" y="0"/>
            <a:ext cx="125733" cy="6858000"/>
          </a:xfrm>
          <a:prstGeom prst="rect">
            <a:avLst/>
          </a:prstGeom>
        </p:spPr>
      </p:pic>
      <p:pic>
        <p:nvPicPr>
          <p:cNvPr id="4" name="图片 3" title=""/>
          <p:cNvPicPr>
            <a:picLocks noChangeAspect="1"/>
          </p:cNvPicPr>
          <p:nvPr>
            <p:custDataLst>
              <p:tags r:id="rId8"/>
            </p:custDataLst>
          </p:nvPr>
        </p:nvPicPr>
        <p:blipFill>
          <a:blip r:embed="rId7"/>
          <a:stretch>
            <a:fillRect/>
          </a:stretch>
        </p:blipFill>
        <p:spPr>
          <a:xfrm>
            <a:off x="0" y="0"/>
            <a:ext cx="2145829" cy="1367142"/>
          </a:xfrm>
          <a:prstGeom prst="rect">
            <a:avLst/>
          </a:prstGeom>
        </p:spPr>
      </p:pic>
      <p:cxnSp>
        <p:nvCxnSpPr>
          <p:cNvPr id="10" name="直接连接符 9" title=""/>
          <p:cNvCxnSpPr>
            <a:stCxn id="23" idx="3"/>
          </p:cNvCxnSpPr>
          <p:nvPr>
            <p:custDataLst>
              <p:tags r:id="rId9"/>
            </p:custDataLst>
          </p:nvPr>
        </p:nvCxnSpPr>
        <p:spPr>
          <a:xfrm>
            <a:off x="1499616" y="731520"/>
            <a:ext cx="403032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菱形 22" title=""/>
          <p:cNvSpPr/>
          <p:nvPr>
            <p:custDataLst>
              <p:tags r:id="rId10"/>
            </p:custDataLst>
          </p:nvPr>
        </p:nvSpPr>
        <p:spPr>
          <a:xfrm>
            <a:off x="792480" y="377952"/>
            <a:ext cx="707136" cy="707136"/>
          </a:xfrm>
          <a:prstGeom prst="diamond">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3" name="图片 2" title=""/>
          <p:cNvPicPr>
            <a:picLocks noChangeAspect="1"/>
          </p:cNvPicPr>
          <p:nvPr>
            <p:custDataLst>
              <p:tags r:id="rId12"/>
            </p:custDataLst>
          </p:nvPr>
        </p:nvPicPr>
        <p:blipFill>
          <a:blip r:embed="rId11"/>
          <a:srcRect l="5688" r="5688"/>
          <a:stretch>
            <a:fillRect/>
          </a:stretch>
        </p:blipFill>
        <p:spPr>
          <a:xfrm>
            <a:off x="573024" y="1787106"/>
            <a:ext cx="6747724" cy="4590288"/>
          </a:xfrm>
          <a:prstGeom prst="rect">
            <a:avLst/>
          </a:prstGeom>
        </p:spPr>
      </p:pic>
      <p:sp>
        <p:nvSpPr>
          <p:cNvPr id="6" name="菱形 5" title=""/>
          <p:cNvSpPr/>
          <p:nvPr>
            <p:custDataLst>
              <p:tags r:id="rId13"/>
            </p:custDataLst>
          </p:nvPr>
        </p:nvSpPr>
        <p:spPr>
          <a:xfrm>
            <a:off x="0" y="158496"/>
            <a:ext cx="1146048" cy="114604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2" name="矩形 1" title=""/>
          <p:cNvSpPr/>
          <p:nvPr>
            <p:custDataLst>
              <p:tags r:id="rId14"/>
            </p:custDataLst>
          </p:nvPr>
        </p:nvSpPr>
        <p:spPr>
          <a:xfrm>
            <a:off x="383286" y="5383746"/>
            <a:ext cx="189738" cy="99364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28" name="矩形 27" title=""/>
          <p:cNvSpPr/>
          <p:nvPr>
            <p:custDataLst>
              <p:tags r:id="rId15"/>
            </p:custDataLst>
          </p:nvPr>
        </p:nvSpPr>
        <p:spPr>
          <a:xfrm rot="5400000">
            <a:off x="898445" y="5862234"/>
            <a:ext cx="189738" cy="122005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17" name="矩形 16" title=""/>
          <p:cNvSpPr/>
          <p:nvPr>
            <p:custDataLst>
              <p:tags r:id="rId16"/>
            </p:custDataLst>
          </p:nvPr>
        </p:nvSpPr>
        <p:spPr>
          <a:xfrm>
            <a:off x="7879446" y="1787105"/>
            <a:ext cx="3739530" cy="4590288"/>
          </a:xfrm>
          <a:prstGeom prst="rect">
            <a:avLst/>
          </a:prstGeom>
        </p:spPr>
        <p:txBody>
          <a:bodyPr wrap="square">
            <a:normAutofit/>
          </a:bodyPr>
          <a:lstStyle/>
          <a:p>
            <a:pPr marL="0" lvl="0" indent="0" algn="l">
              <a:lnSpc>
                <a:spcPct val="120000"/>
              </a:lnSpc>
              <a:spcBef>
                <a:spcPct val="0"/>
              </a:spcBef>
              <a:spcAft>
                <a:spcPts val="800"/>
              </a:spcAft>
              <a:buSzTx/>
              <a:buNone/>
            </a:pPr>
            <a:r>
              <a:rPr lang="en-US" altLang="zh-CN" sz="2800" kern="0" spc="200">
                <a:solidFill>
                  <a:schemeClr val="dk1"/>
                </a:solidFill>
                <a:latin typeface="汉仪雅酷黑 55W" panose="020b0504020202020204" charset="-122"/>
                <a:ea typeface="汉仪雅酷黑 55W" panose="020b0504020202020204" charset="-122"/>
                <a:cs typeface="汉仪雅酷黑 55W" panose="020b0504020202020204" charset="-122"/>
                <a:sym typeface="+mn-ea"/>
              </a:rPr>
              <a:t>新中国成立后,随着各级人民民主政权的建立和社会主义改造的完成,社会主义民主在中国大地上得以真正确立。</a:t>
            </a:r>
            <a:endParaRPr lang="en-US" altLang="zh-CN" sz="2800" kern="0" spc="200">
              <a:solidFill>
                <a:schemeClr val="dk1"/>
              </a:solidFill>
              <a:latin typeface="汉仪雅酷黑 55W" panose="020b0504020202020204" charset="-122"/>
              <a:ea typeface="汉仪雅酷黑 55W" panose="020b0504020202020204" charset="-122"/>
              <a:cs typeface="汉仪雅酷黑 55W" panose="020b0504020202020204" charset="-122"/>
              <a:sym typeface="+mn-ea"/>
            </a:endParaRPr>
          </a:p>
        </p:txBody>
      </p:sp>
      <p:sp>
        <p:nvSpPr>
          <p:cNvPr id="20" name="文本框 19" title=""/>
          <p:cNvSpPr txBox="1"/>
          <p:nvPr>
            <p:custDataLst>
              <p:tags r:id="rId17"/>
            </p:custDataLst>
          </p:nvPr>
        </p:nvSpPr>
        <p:spPr>
          <a:xfrm>
            <a:off x="1499616" y="754557"/>
            <a:ext cx="4199426" cy="707103"/>
          </a:xfrm>
          <a:prstGeom prst="rect">
            <a:avLst/>
          </a:prstGeom>
          <a:noFill/>
        </p:spPr>
        <p:txBody>
          <a:bodyPr wrap="square" rtlCol="0" anchor="ctr">
            <a:normAutofit/>
          </a:bodyPr>
          <a:lstStyle/>
          <a:p>
            <a:r>
              <a:rPr lang="zh-CN" altLang="en-US" sz="3600" b="1" cap="all" spc="300">
                <a:solidFill>
                  <a:schemeClr val="accent1"/>
                </a:solidFill>
                <a:latin typeface="汉仪雅酷黑 95W" charset="0"/>
                <a:ea typeface="汉仪雅酷黑 95W" charset="0"/>
              </a:rPr>
              <a:t>社会主义改造</a:t>
            </a:r>
            <a:endParaRPr lang="zh-CN" altLang="en-US" sz="3600" b="1" cap="all" spc="300">
              <a:solidFill>
                <a:schemeClr val="accent1"/>
              </a:solidFill>
              <a:latin typeface="汉仪雅酷黑 95W" charset="0"/>
              <a:ea typeface="汉仪雅酷黑 95W" charset="0"/>
            </a:endParaRPr>
          </a:p>
        </p:txBody>
      </p:sp>
      <p:cxnSp>
        <p:nvCxnSpPr>
          <p:cNvPr id="29" name="直接连接符 28" title=""/>
          <p:cNvCxnSpPr/>
          <p:nvPr>
            <p:custDataLst>
              <p:tags r:id="rId18"/>
            </p:custDataLst>
          </p:nvPr>
        </p:nvCxnSpPr>
        <p:spPr>
          <a:xfrm>
            <a:off x="1603343" y="1476174"/>
            <a:ext cx="460877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直接连接符 31" title=""/>
          <p:cNvCxnSpPr/>
          <p:nvPr>
            <p:custDataLst>
              <p:tags r:id="rId19"/>
            </p:custDataLst>
          </p:nvPr>
        </p:nvCxnSpPr>
        <p:spPr>
          <a:xfrm flipH="1">
            <a:off x="5979886" y="1304544"/>
            <a:ext cx="0" cy="27751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20"/>
    </p:custDataLst>
  </p:cSld>
  <p:clrMapOvr>
    <a:masterClrMapping/>
  </p:clrMapOvr>
  <p:transition spd="slow"/>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4" name="图片 3" title=""/>
          <p:cNvPicPr>
            <a:picLocks noChangeAspect="1"/>
          </p:cNvPicPr>
          <p:nvPr>
            <p:custDataLst>
              <p:tags r:id="rId5"/>
            </p:custDataLst>
          </p:nvPr>
        </p:nvPicPr>
        <p:blipFill>
          <a:blip r:embed="rId4"/>
          <a:srcRect t="14797" b="14797"/>
          <a:stretch>
            <a:fillRect/>
          </a:stretch>
        </p:blipFill>
        <p:spPr>
          <a:xfrm>
            <a:off x="-45" y="-39"/>
            <a:ext cx="12192089" cy="4826038"/>
          </a:xfrm>
          <a:custGeom>
            <a:cxnLst>
              <a:cxn ang="3">
                <a:pos x="hc" y="t"/>
              </a:cxn>
              <a:cxn ang="cd2">
                <a:pos x="l" y="vc"/>
              </a:cxn>
              <a:cxn ang="cd4">
                <a:pos x="hc" y="b"/>
              </a:cxn>
              <a:cxn ang="0">
                <a:pos x="r" y="vc"/>
              </a:cxn>
            </a:cxnLst>
            <a:rect l="l" t="t" r="r" b="b"/>
            <a:pathLst>
              <a:path w="19200" h="7600">
                <a:moveTo>
                  <a:pt x="0" y="0"/>
                </a:moveTo>
                <a:lnTo>
                  <a:pt x="19200" y="0"/>
                </a:lnTo>
                <a:lnTo>
                  <a:pt x="19200" y="6532"/>
                </a:lnTo>
                <a:lnTo>
                  <a:pt x="19192" y="6534"/>
                </a:lnTo>
                <a:cubicBezTo>
                  <a:pt x="16662" y="7188"/>
                  <a:pt x="13373" y="7587"/>
                  <a:pt x="9772" y="7600"/>
                </a:cubicBezTo>
                <a:lnTo>
                  <a:pt x="9601" y="7600"/>
                </a:lnTo>
                <a:lnTo>
                  <a:pt x="9599" y="7600"/>
                </a:lnTo>
                <a:lnTo>
                  <a:pt x="9428" y="7600"/>
                </a:lnTo>
                <a:cubicBezTo>
                  <a:pt x="5826" y="7587"/>
                  <a:pt x="2538" y="7188"/>
                  <a:pt x="7" y="6534"/>
                </a:cubicBezTo>
                <a:lnTo>
                  <a:pt x="0" y="6532"/>
                </a:lnTo>
                <a:lnTo>
                  <a:pt x="0" y="0"/>
                </a:lnTo>
                <a:close/>
              </a:path>
            </a:pathLst>
          </a:custGeom>
        </p:spPr>
      </p:pic>
      <p:sp>
        <p:nvSpPr>
          <p:cNvPr id="3" name="Title 6" title=""/>
          <p:cNvSpPr txBox="1"/>
          <p:nvPr>
            <p:custDataLst>
              <p:tags r:id="rId6"/>
            </p:custDataLst>
          </p:nvPr>
        </p:nvSpPr>
        <p:spPr>
          <a:xfrm>
            <a:off x="990562" y="5171872"/>
            <a:ext cx="10210876" cy="1228928"/>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ctr" fontAlgn="auto">
              <a:lnSpc>
                <a:spcPct val="120000"/>
              </a:lnSpc>
              <a:spcBef>
                <a:spcPct val="0"/>
              </a:spcBef>
              <a:spcAft>
                <a:spcPts val="800"/>
              </a:spcAft>
              <a:buSzTx/>
              <a:buNone/>
            </a:pPr>
            <a:r>
              <a:rPr lang="zh-CN" altLang="zh-CN" sz="3000" spc="22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改革开放以来,中国共产党总结经验和教训,领导中国人民进行社会主义民主的不懈探索。</a:t>
            </a:r>
            <a:endParaRPr lang="zh-CN" altLang="zh-CN" sz="3000" spc="22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7"/>
    </p:custDataLst>
  </p:cSld>
  <p:clrMapOvr>
    <a:masterClrMapping/>
  </p:clrMapOvr>
  <p:transition spd="slow"/>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9" name="矩形 8" title=""/>
          <p:cNvSpPr/>
          <p:nvPr>
            <p:custDataLst>
              <p:tags r:id="rId3"/>
            </p:custDataLst>
          </p:nvPr>
        </p:nvSpPr>
        <p:spPr>
          <a:xfrm>
            <a:off x="316230" y="118745"/>
            <a:ext cx="11458575" cy="6387465"/>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pitchFamily="34" charset="-122"/>
              <a:ea typeface="微软雅黑" panose="020b0503020204020204" pitchFamily="34" charset="-122"/>
              <a:cs typeface="+mn-ea"/>
              <a:sym typeface="+mn-lt"/>
            </a:endParaRPr>
          </a:p>
        </p:txBody>
      </p:sp>
      <p:cxnSp>
        <p:nvCxnSpPr>
          <p:cNvPr id="10" name="直接连接符 9" title=""/>
          <p:cNvCxnSpPr/>
          <p:nvPr>
            <p:custDataLst>
              <p:tags r:id="rId4"/>
            </p:custDataLst>
          </p:nvPr>
        </p:nvCxnSpPr>
        <p:spPr>
          <a:xfrm>
            <a:off x="758952" y="128016"/>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直接连接符 10" title=""/>
          <p:cNvCxnSpPr/>
          <p:nvPr>
            <p:custDataLst>
              <p:tags r:id="rId5"/>
            </p:custDataLst>
          </p:nvPr>
        </p:nvCxnSpPr>
        <p:spPr>
          <a:xfrm>
            <a:off x="578176" y="213163"/>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直接连接符 11" title=""/>
          <p:cNvCxnSpPr/>
          <p:nvPr>
            <p:custDataLst>
              <p:tags r:id="rId6"/>
            </p:custDataLst>
          </p:nvPr>
        </p:nvCxnSpPr>
        <p:spPr>
          <a:xfrm>
            <a:off x="11148420" y="6151063"/>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直接连接符 12" title=""/>
          <p:cNvCxnSpPr/>
          <p:nvPr>
            <p:custDataLst>
              <p:tags r:id="rId7"/>
            </p:custDataLst>
          </p:nvPr>
        </p:nvCxnSpPr>
        <p:spPr>
          <a:xfrm>
            <a:off x="10967644" y="6236210"/>
            <a:ext cx="493776" cy="493776"/>
          </a:xfrm>
          <a:prstGeom prst="line">
            <a:avLst/>
          </a:prstGeom>
          <a:ln w="1587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Title 6" title=""/>
          <p:cNvSpPr txBox="1"/>
          <p:nvPr>
            <p:custDataLst>
              <p:tags r:id="rId8"/>
            </p:custDataLst>
          </p:nvPr>
        </p:nvSpPr>
        <p:spPr>
          <a:xfrm>
            <a:off x="1470311" y="636315"/>
            <a:ext cx="10073068" cy="834911"/>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marR="0" lvl="0" indent="0" algn="l" defTabSz="913765" rtl="0" eaLnBrk="1" fontAlgn="auto" latinLnBrk="0" hangingPunct="1">
              <a:lnSpc>
                <a:spcPct val="100000"/>
              </a:lnSpc>
              <a:spcBef>
                <a:spcPct val="0"/>
              </a:spcBef>
              <a:spcAft>
                <a:spcPct val="0"/>
              </a:spcAft>
              <a:buSzTx/>
              <a:buFontTx/>
              <a:buNone/>
            </a:pPr>
            <a:r>
              <a:rPr kumimoji="0" lang="zh-CN" altLang="zh-CN" sz="2800" b="1" i="0" spc="120" noProof="0">
                <a:ln w="3175">
                  <a:noFill/>
                  <a:prstDash val="dash"/>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中国人民追求民主价值的历史进程：P31-3</a:t>
            </a:r>
            <a:r>
              <a:rPr kumimoji="0" altLang="zh-CN" sz="2800" b="1" i="0" spc="120" noProof="0">
                <a:ln w="3175">
                  <a:noFill/>
                  <a:prstDash val="dash"/>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2</a:t>
            </a:r>
            <a:r>
              <a:rPr kumimoji="0" lang="zh-CN" altLang="zh-CN" sz="2800" b="1" i="0" spc="120" noProof="0">
                <a:ln w="3175">
                  <a:noFill/>
                  <a:prstDash val="dash"/>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（历程回顾）</a:t>
            </a:r>
            <a:endParaRPr kumimoji="0" lang="zh-CN" altLang="zh-CN" sz="2800" b="1" i="0" spc="120" noProof="0">
              <a:ln w="3175">
                <a:noFill/>
                <a:prstDash val="dash"/>
              </a:ln>
              <a:solidFill>
                <a:schemeClr val="dk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矩形 1" title=""/>
          <p:cNvSpPr/>
          <p:nvPr>
            <p:custDataLst>
              <p:tags r:id="rId9"/>
            </p:custDataLst>
          </p:nvPr>
        </p:nvSpPr>
        <p:spPr>
          <a:xfrm>
            <a:off x="485140" y="1497965"/>
            <a:ext cx="11142345" cy="4707890"/>
          </a:xfrm>
          <a:prstGeom prst="rect">
            <a:avLst/>
          </a:prstGeom>
        </p:spPr>
        <p:txBody>
          <a:bodyPr wrap="square">
            <a:spAutoFit/>
          </a:bodyPr>
          <a:lstStyle/>
          <a:p>
            <a:pPr indent="0" fontAlgn="auto">
              <a:lnSpc>
                <a:spcPct val="150000"/>
              </a:lnSpc>
            </a:pPr>
            <a:r>
              <a:rPr sz="2000">
                <a:latin typeface="微软雅黑" panose="020b0503020204020204" pitchFamily="34" charset="-122"/>
                <a:ea typeface="微软雅黑" panose="020b0503020204020204" pitchFamily="34" charset="-122"/>
                <a:cs typeface="微软雅黑" panose="020b0503020204020204" pitchFamily="34" charset="-122"/>
                <a:sym typeface="+mn-ea"/>
              </a:rPr>
              <a:t>① 1840年以来的近代中国，争取民族独立、伸张人民权利，成为当时中国人民的最强的心声。</a:t>
            </a:r>
            <a:endParaRPr sz="20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sz="2000">
                <a:latin typeface="微软雅黑" panose="020b0503020204020204" pitchFamily="34" charset="-122"/>
                <a:ea typeface="微软雅黑" panose="020b0503020204020204" pitchFamily="34" charset="-122"/>
                <a:cs typeface="微软雅黑" panose="020b0503020204020204" pitchFamily="34" charset="-122"/>
                <a:sym typeface="+mn-ea"/>
              </a:rPr>
              <a:t>②回溯中国人民追求民主价值的历史进程，“还权于民”，民族独立、国家富强的愿望在近代没有实现。</a:t>
            </a:r>
            <a:endParaRPr sz="20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sz="2000">
                <a:latin typeface="微软雅黑" panose="020b0503020204020204" pitchFamily="34" charset="-122"/>
                <a:ea typeface="微软雅黑" panose="020b0503020204020204" pitchFamily="34" charset="-122"/>
                <a:cs typeface="微软雅黑" panose="020b0503020204020204" pitchFamily="34" charset="-122"/>
                <a:sym typeface="+mn-ea"/>
              </a:rPr>
              <a:t>③俄国十月革命给追求民主进步、救亡图存的中国人带来了新的希望。</a:t>
            </a:r>
            <a:endParaRPr sz="20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sz="2000">
                <a:latin typeface="微软雅黑" panose="020b0503020204020204" pitchFamily="34" charset="-122"/>
                <a:ea typeface="微软雅黑" panose="020b0503020204020204" pitchFamily="34" charset="-122"/>
                <a:cs typeface="微软雅黑" panose="020b0503020204020204" pitchFamily="34" charset="-122"/>
                <a:sym typeface="+mn-ea"/>
              </a:rPr>
              <a:t>④ 1949年，新中国成立，实现了从几千年封建专制政治向人民民主的伟大飞跃。中国革命的胜利就是人民民主的胜利。</a:t>
            </a:r>
            <a:endParaRPr sz="20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sz="2000">
                <a:latin typeface="微软雅黑" panose="020b0503020204020204" pitchFamily="34" charset="-122"/>
                <a:ea typeface="微软雅黑" panose="020b0503020204020204" pitchFamily="34" charset="-122"/>
                <a:cs typeface="微软雅黑" panose="020b0503020204020204" pitchFamily="34" charset="-122"/>
                <a:sym typeface="+mn-ea"/>
              </a:rPr>
              <a:t>⑤新中国成立后，随着各级人民民主政权的建立和社会主义改造的完成，社会主义民主在中国大地上得以真正确立。（1956年）</a:t>
            </a:r>
            <a:endParaRPr sz="2000">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sz="2000">
                <a:latin typeface="微软雅黑" panose="020b0503020204020204" pitchFamily="34" charset="-122"/>
                <a:ea typeface="微软雅黑" panose="020b0503020204020204" pitchFamily="34" charset="-122"/>
                <a:cs typeface="微软雅黑" panose="020b0503020204020204" pitchFamily="34" charset="-122"/>
                <a:sym typeface="+mn-ea"/>
              </a:rPr>
              <a:t>⑥改革开放以来，中国共产党总结经验和教训，领导中国人民进行社会主义民主的不懈探索。（1978年—至今）</a:t>
            </a:r>
            <a:endParaRPr lang="en-US" altLang="zh-CN" sz="200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nodeType="clickPar">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nodeType="clickPar">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nodeType="clickPar">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3" end="3"/>
                                            </p:txEl>
                                          </p:spTgt>
                                        </p:tgtEl>
                                      </p:cBhvr>
                                    </p:animEffect>
                                  </p:childTnLst>
                                </p:cTn>
                              </p:par>
                            </p:childTnLst>
                          </p:cTn>
                        </p:par>
                      </p:childTnLst>
                    </p:cTn>
                  </p:par>
                  <p:par>
                    <p:cTn id="27" fill="hold" nodeType="clickPar">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4" end="4"/>
                                            </p:txEl>
                                          </p:spTgt>
                                        </p:tgtEl>
                                      </p:cBhvr>
                                    </p:animEffect>
                                  </p:childTnLst>
                                </p:cTn>
                              </p:par>
                            </p:childTnLst>
                          </p:cTn>
                        </p:par>
                      </p:childTnLst>
                    </p:cTn>
                  </p:par>
                  <p:par>
                    <p:cTn id="33" fill="hold" nodeType="clickPar">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 calcmode="lin" valueType="num">
                                      <p:cBhvr additive="base">
                                        <p:cTn id="37"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solidFill>
          <a:schemeClr val="lt2"/>
        </a:solidFill>
        <a:effectLst/>
      </p:bgPr>
    </p:bg>
    <p:spTree>
      <p:nvGrpSpPr>
        <p:cNvPr id="1" name=""/>
        <p:cNvGrpSpPr/>
        <p:nvPr>
          <p:custDataLst>
            <p:tags r:id="rId2"/>
          </p:custDataLst>
        </p:nvPr>
      </p:nvGrpSpPr>
      <p:grpSpPr>
        <a:xfrm>
          <a:off x="0" y="0"/>
          <a:ext cx="0" cy="0"/>
        </a:xfrm>
      </p:grpSpPr>
      <p:sp>
        <p:nvSpPr>
          <p:cNvPr id="8" name="矩形 7" title=""/>
          <p:cNvSpPr/>
          <p:nvPr>
            <p:custDataLst>
              <p:tags r:id="rId3"/>
            </p:custDataLst>
          </p:nvPr>
        </p:nvSpPr>
        <p:spPr>
          <a:xfrm>
            <a:off x="-20358" y="0"/>
            <a:ext cx="12192000" cy="68580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7" name="图片 6" title=""/>
          <p:cNvPicPr>
            <a:picLocks noChangeAspect="1"/>
          </p:cNvPicPr>
          <p:nvPr>
            <p:custDataLst>
              <p:tags r:id="rId5"/>
            </p:custDataLst>
          </p:nvPr>
        </p:nvPicPr>
        <p:blipFill>
          <a:blip r:embed="rId4"/>
          <a:stretch>
            <a:fillRect/>
          </a:stretch>
        </p:blipFill>
        <p:spPr>
          <a:xfrm>
            <a:off x="12071969" y="0"/>
            <a:ext cx="125733" cy="6858000"/>
          </a:xfrm>
          <a:prstGeom prst="rect">
            <a:avLst/>
          </a:prstGeom>
        </p:spPr>
      </p:pic>
      <p:pic>
        <p:nvPicPr>
          <p:cNvPr id="4" name="图片 3" title=""/>
          <p:cNvPicPr>
            <a:picLocks noChangeAspect="1"/>
          </p:cNvPicPr>
          <p:nvPr>
            <p:custDataLst>
              <p:tags r:id="rId7"/>
            </p:custDataLst>
          </p:nvPr>
        </p:nvPicPr>
        <p:blipFill>
          <a:blip r:embed="rId6"/>
          <a:stretch>
            <a:fillRect/>
          </a:stretch>
        </p:blipFill>
        <p:spPr>
          <a:xfrm>
            <a:off x="0" y="0"/>
            <a:ext cx="2145829" cy="1367142"/>
          </a:xfrm>
          <a:prstGeom prst="rect">
            <a:avLst/>
          </a:prstGeom>
        </p:spPr>
      </p:pic>
      <p:cxnSp>
        <p:nvCxnSpPr>
          <p:cNvPr id="10" name="直接连接符 9" title=""/>
          <p:cNvCxnSpPr>
            <a:stCxn id="23" idx="3"/>
          </p:cNvCxnSpPr>
          <p:nvPr>
            <p:custDataLst>
              <p:tags r:id="rId8"/>
            </p:custDataLst>
          </p:nvPr>
        </p:nvCxnSpPr>
        <p:spPr>
          <a:xfrm>
            <a:off x="1499616" y="731520"/>
            <a:ext cx="4030327"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菱形 22" title=""/>
          <p:cNvSpPr/>
          <p:nvPr>
            <p:custDataLst>
              <p:tags r:id="rId9"/>
            </p:custDataLst>
          </p:nvPr>
        </p:nvSpPr>
        <p:spPr>
          <a:xfrm>
            <a:off x="792480" y="377952"/>
            <a:ext cx="707136" cy="707136"/>
          </a:xfrm>
          <a:prstGeom prst="diamond">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pic>
        <p:nvPicPr>
          <p:cNvPr id="2" name="图片 1" title=""/>
          <p:cNvPicPr>
            <a:picLocks noChangeAspect="1"/>
          </p:cNvPicPr>
          <p:nvPr>
            <p:custDataLst>
              <p:tags r:id="rId11"/>
            </p:custDataLst>
          </p:nvPr>
        </p:nvPicPr>
        <p:blipFill>
          <a:blip r:embed="rId10"/>
          <a:srcRect t="1924" b="1924"/>
          <a:stretch>
            <a:fillRect/>
          </a:stretch>
        </p:blipFill>
        <p:spPr>
          <a:xfrm>
            <a:off x="573024" y="1787106"/>
            <a:ext cx="6747724" cy="4590288"/>
          </a:xfrm>
          <a:prstGeom prst="rect">
            <a:avLst/>
          </a:prstGeom>
        </p:spPr>
      </p:pic>
      <p:sp>
        <p:nvSpPr>
          <p:cNvPr id="6" name="菱形 5" title=""/>
          <p:cNvSpPr/>
          <p:nvPr>
            <p:custDataLst>
              <p:tags r:id="rId12"/>
            </p:custDataLst>
          </p:nvPr>
        </p:nvSpPr>
        <p:spPr>
          <a:xfrm>
            <a:off x="0" y="158496"/>
            <a:ext cx="1146048" cy="1146048"/>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11" name="矩形 10" title=""/>
          <p:cNvSpPr/>
          <p:nvPr>
            <p:custDataLst>
              <p:tags r:id="rId13"/>
            </p:custDataLst>
          </p:nvPr>
        </p:nvSpPr>
        <p:spPr>
          <a:xfrm>
            <a:off x="383286" y="5383746"/>
            <a:ext cx="189738" cy="99364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28" name="矩形 27" title=""/>
          <p:cNvSpPr/>
          <p:nvPr>
            <p:custDataLst>
              <p:tags r:id="rId14"/>
            </p:custDataLst>
          </p:nvPr>
        </p:nvSpPr>
        <p:spPr>
          <a:xfrm rot="5400000">
            <a:off x="898445" y="5862234"/>
            <a:ext cx="189738" cy="122005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汉仪雅酷黑 55W" panose="020b0504020202020204" charset="-122"/>
              <a:ea typeface="汉仪雅酷黑 55W" panose="020b0504020202020204" charset="-122"/>
            </a:endParaRPr>
          </a:p>
        </p:txBody>
      </p:sp>
      <p:sp>
        <p:nvSpPr>
          <p:cNvPr id="17" name="矩形 16" title=""/>
          <p:cNvSpPr/>
          <p:nvPr>
            <p:custDataLst>
              <p:tags r:id="rId15"/>
            </p:custDataLst>
          </p:nvPr>
        </p:nvSpPr>
        <p:spPr>
          <a:xfrm>
            <a:off x="7879446" y="1787105"/>
            <a:ext cx="3739530" cy="4590288"/>
          </a:xfrm>
          <a:prstGeom prst="rect">
            <a:avLst/>
          </a:prstGeom>
        </p:spPr>
        <p:txBody>
          <a:bodyPr wrap="square">
            <a:normAutofit/>
          </a:bodyPr>
          <a:lstStyle/>
          <a:p>
            <a:pPr marL="0" lvl="0" indent="0" algn="l">
              <a:lnSpc>
                <a:spcPct val="120000"/>
              </a:lnSpc>
              <a:spcBef>
                <a:spcPct val="0"/>
              </a:spcBef>
              <a:spcAft>
                <a:spcPts val="800"/>
              </a:spcAft>
              <a:buSzTx/>
              <a:buNone/>
            </a:pPr>
            <a:r>
              <a:rPr lang="zh-CN" altLang="en-US" sz="2000" kern="0" spc="120">
                <a:solidFill>
                  <a:schemeClr val="dk1"/>
                </a:solidFill>
                <a:latin typeface="汉仪雅酷黑 55W" panose="020b0504020202020204" charset="-122"/>
                <a:ea typeface="汉仪雅酷黑 55W" panose="020b0504020202020204" charset="-122"/>
                <a:cs typeface="Times New Roman" panose="02020603050405020304" pitchFamily="18" charset="0"/>
              </a:rPr>
              <a:t>我们党领导人民制定宪法，规定中华人民共和国的一切权力属于人民，规定人民行使国家权力的机关是全国人民代表大会和地方各级人民代表大会。我国宪法还全面系统规定了公民的基本权利和义务，确立的各项制度和大政方针都体现了人民当家作主，都是为了实现好、维护好、发展好最广大人民根本利益。</a:t>
            </a:r>
            <a:endParaRPr lang="zh-CN" altLang="en-US" sz="2000" kern="0" spc="120">
              <a:solidFill>
                <a:schemeClr val="dk1"/>
              </a:solidFill>
              <a:latin typeface="汉仪雅酷黑 55W" panose="020b0504020202020204" charset="-122"/>
              <a:ea typeface="汉仪雅酷黑 55W" panose="020b0504020202020204" charset="-122"/>
              <a:cs typeface="Times New Roman" panose="02020603050405020304" pitchFamily="18" charset="0"/>
            </a:endParaRPr>
          </a:p>
        </p:txBody>
      </p:sp>
      <p:sp>
        <p:nvSpPr>
          <p:cNvPr id="20" name="文本框 19" title=""/>
          <p:cNvSpPr txBox="1"/>
          <p:nvPr>
            <p:custDataLst>
              <p:tags r:id="rId16"/>
            </p:custDataLst>
          </p:nvPr>
        </p:nvSpPr>
        <p:spPr>
          <a:xfrm>
            <a:off x="1499616" y="754557"/>
            <a:ext cx="4199426" cy="707103"/>
          </a:xfrm>
          <a:prstGeom prst="rect">
            <a:avLst/>
          </a:prstGeom>
          <a:noFill/>
        </p:spPr>
        <p:txBody>
          <a:bodyPr wrap="square" rtlCol="0" anchor="ctr">
            <a:normAutofit/>
          </a:bodyPr>
          <a:lstStyle/>
          <a:p>
            <a:r>
              <a:rPr lang="zh-CN" altLang="en-US" sz="3600" b="1" cap="all" spc="300">
                <a:solidFill>
                  <a:schemeClr val="accent1"/>
                </a:solidFill>
                <a:latin typeface="汉仪雅酷黑 95W" charset="0"/>
                <a:ea typeface="汉仪雅酷黑 95W" charset="0"/>
              </a:rPr>
              <a:t>民主与法治</a:t>
            </a:r>
            <a:endParaRPr lang="zh-CN" altLang="en-US" sz="3600" b="1" cap="all" spc="300">
              <a:solidFill>
                <a:schemeClr val="accent1"/>
              </a:solidFill>
              <a:latin typeface="汉仪雅酷黑 95W" charset="0"/>
              <a:ea typeface="汉仪雅酷黑 95W" charset="0"/>
            </a:endParaRPr>
          </a:p>
        </p:txBody>
      </p:sp>
      <p:cxnSp>
        <p:nvCxnSpPr>
          <p:cNvPr id="29" name="直接连接符 28" title=""/>
          <p:cNvCxnSpPr/>
          <p:nvPr>
            <p:custDataLst>
              <p:tags r:id="rId17"/>
            </p:custDataLst>
          </p:nvPr>
        </p:nvCxnSpPr>
        <p:spPr>
          <a:xfrm>
            <a:off x="1603343" y="1476174"/>
            <a:ext cx="4608771"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2" name="直接连接符 31" title=""/>
          <p:cNvCxnSpPr/>
          <p:nvPr>
            <p:custDataLst>
              <p:tags r:id="rId18"/>
            </p:custDataLst>
          </p:nvPr>
        </p:nvCxnSpPr>
        <p:spPr>
          <a:xfrm flipH="1">
            <a:off x="5979886" y="1304544"/>
            <a:ext cx="0" cy="27751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Tree>
    <p:custDataLst>
      <p:tags r:id="rId19"/>
    </p:custDataLst>
  </p:cSld>
  <p:clrMapOvr>
    <a:masterClrMapping/>
  </p:clrMapOvr>
  <p:transition/>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3" name="文本框 2" title=""/>
          <p:cNvSpPr txBox="1"/>
          <p:nvPr>
            <p:custDataLst>
              <p:tags r:id="rId3"/>
            </p:custDataLst>
          </p:nvPr>
        </p:nvSpPr>
        <p:spPr>
          <a:xfrm>
            <a:off x="1225550" y="982980"/>
            <a:ext cx="9763760" cy="1291590"/>
          </a:xfrm>
          <a:prstGeom prst="rect">
            <a:avLst/>
          </a:prstGeom>
          <a:noFill/>
        </p:spPr>
        <p:txBody>
          <a:bodyPr wrap="square" rtlCol="0">
            <a:spAutoFit/>
          </a:bodyPr>
          <a:lstStyle/>
          <a:p>
            <a:pPr fontAlgn="auto">
              <a:lnSpc>
                <a:spcPct val="130000"/>
              </a:lnSpc>
            </a:pPr>
            <a:r>
              <a:rPr lang="zh-CN" altLang="en-US" sz="3000" b="1">
                <a:latin typeface="微软雅黑" panose="020b0503020204020204" pitchFamily="34" charset="-122"/>
                <a:ea typeface="微软雅黑" panose="020b0503020204020204" pitchFamily="34" charset="-122"/>
                <a:sym typeface="Calibri" panose="020f0502020204030204"/>
              </a:rPr>
              <a:t>为什么社会主义民主的发展需要法治保障？（中国人民追求民主的历程充分证明了什么？）</a:t>
            </a:r>
            <a:endParaRPr lang="zh-CN" altLang="en-US" sz="3000" b="1" smtClean="0">
              <a:latin typeface="微软雅黑" panose="020b0503020204020204" pitchFamily="34" charset="-122"/>
              <a:ea typeface="微软雅黑" panose="020b0503020204020204" pitchFamily="34" charset="-122"/>
              <a:cs typeface="微软雅黑" panose="020b0503020204020204" pitchFamily="34" charset="-122"/>
              <a:sym typeface="Calibri" panose="020f0502020204030204"/>
            </a:endParaRPr>
          </a:p>
        </p:txBody>
      </p:sp>
      <p:sp>
        <p:nvSpPr>
          <p:cNvPr id="2" name="矩形 1" title=""/>
          <p:cNvSpPr/>
          <p:nvPr>
            <p:custDataLst>
              <p:tags r:id="rId4"/>
            </p:custDataLst>
          </p:nvPr>
        </p:nvSpPr>
        <p:spPr>
          <a:xfrm>
            <a:off x="3982720" y="2967990"/>
            <a:ext cx="8008620" cy="3692525"/>
          </a:xfrm>
          <a:prstGeom prst="rect">
            <a:avLst/>
          </a:prstGeom>
          <a:ln w="12700" cmpd="sng">
            <a:solidFill>
              <a:schemeClr val="accent1">
                <a:shade val="50000"/>
              </a:schemeClr>
            </a:solidFill>
            <a:prstDash val="solid"/>
          </a:ln>
        </p:spPr>
        <p:txBody>
          <a:bodyPr wrap="square">
            <a:spAutoFit/>
          </a:bodyPr>
          <a:lstStyle/>
          <a:p>
            <a:pPr indent="0" fontAlgn="auto">
              <a:lnSpc>
                <a:spcPct val="130000"/>
              </a:lnSpc>
            </a:pPr>
            <a:r>
              <a:rPr lang="zh-CN" altLang="en-US" sz="30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①</a:t>
            </a:r>
            <a:r>
              <a:rPr lang="en-US" altLang="zh-CN" sz="30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建设人民当家作主的社会主义国家,实现社会公平正义,已经成为</a:t>
            </a:r>
            <a:r>
              <a:rPr lang="en-US" altLang="zh-CN" sz="3000" err="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全体中国人民的共同价值追求。</a:t>
            </a:r>
            <a:endParaRPr lang="zh-CN" altLang="en-US" sz="3000"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30000"/>
              </a:lnSpc>
              <a:buFont typeface="Wingdings" panose="05000000000000000000" pitchFamily="2" charset="2"/>
              <a:buNone/>
            </a:pPr>
            <a:r>
              <a:rPr lang="zh-CN" altLang="en-US" sz="3000" err="1"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②</a:t>
            </a:r>
            <a:r>
              <a:rPr lang="en-US" altLang="zh-CN" sz="3000" err="1"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通过法治体现、保障的民主,才</a:t>
            </a:r>
            <a:r>
              <a:rPr lang="en-US" altLang="zh-CN" sz="3000" err="1" smtClean="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是人民自由幸福、国家繁荣发展、生活稳定有序、制度充满活力、社会长治久安的根基。</a:t>
            </a:r>
            <a:endParaRPr lang="en-US" altLang="zh-CN" sz="300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矩形 5" title=""/>
          <p:cNvSpPr/>
          <p:nvPr>
            <p:custDataLst>
              <p:tags r:id="rId5"/>
            </p:custDataLst>
          </p:nvPr>
        </p:nvSpPr>
        <p:spPr>
          <a:xfrm>
            <a:off x="-45720" y="2481478"/>
            <a:ext cx="12192000" cy="50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18" name="图片 117" title=""/>
          <p:cNvPicPr/>
          <p:nvPr>
            <p:custDataLst>
              <p:tags r:id="rId7"/>
            </p:custDataLst>
          </p:nvPr>
        </p:nvPicPr>
        <p:blipFill>
          <a:blip r:embed="rId6"/>
          <a:stretch>
            <a:fillRect/>
          </a:stretch>
        </p:blipFill>
        <p:spPr>
          <a:xfrm>
            <a:off x="401320" y="2997835"/>
            <a:ext cx="3380105" cy="3613150"/>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p:tgtEl>
                                          <p:spTgt spid="2">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2">
                                            <p:txEl>
                                              <p:pRg st="0" end="0"/>
                                            </p:txEl>
                                          </p:spTgt>
                                        </p:tgtEl>
                                      </p:cBhvr>
                                    </p:animEffect>
                                  </p:childTnLst>
                                </p:cTn>
                              </p:par>
                            </p:childTnLst>
                          </p:cTn>
                        </p:par>
                      </p:childTnLst>
                    </p:cTn>
                  </p:par>
                  <p:par>
                    <p:cTn id="9" fill="hold" nodeType="clickPar">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1" name="Title 6" title=""/>
          <p:cNvSpPr txBox="1"/>
          <p:nvPr>
            <p:custDataLst>
              <p:tags r:id="rId3"/>
            </p:custDataLst>
          </p:nvPr>
        </p:nvSpPr>
        <p:spPr>
          <a:xfrm>
            <a:off x="6063323" y="826082"/>
            <a:ext cx="5619026" cy="2406625"/>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ct val="0"/>
              </a:spcBef>
              <a:spcAft>
                <a:spcPts val="800"/>
              </a:spcAft>
              <a:buSzTx/>
              <a:buNone/>
            </a:pPr>
            <a:r>
              <a:rPr altLang="zh-CN" sz="2000" spc="12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spc="12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联合国发布的《2022年世界毒品报告》显示，大麻仍然是世界上使用最广泛的毒品。报告还显示，大麻合法化对公共卫生和安全、市场动态、商业利益和刑事司法产生了广泛影响。根据美国疾控中心数据，2021年，有近10.8万名美国人死于吸毒过量。</a:t>
            </a:r>
            <a:endParaRPr lang="zh-CN" altLang="en-US" sz="2000" spc="12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 name="Title 6" title=""/>
          <p:cNvSpPr txBox="1"/>
          <p:nvPr>
            <p:custDataLst>
              <p:tags r:id="rId4"/>
            </p:custDataLst>
          </p:nvPr>
        </p:nvSpPr>
        <p:spPr>
          <a:xfrm>
            <a:off x="6052528" y="3446922"/>
            <a:ext cx="5619026" cy="2498636"/>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20000"/>
              </a:lnSpc>
              <a:spcBef>
                <a:spcPct val="0"/>
              </a:spcBef>
              <a:spcAft>
                <a:spcPts val="800"/>
              </a:spcAft>
              <a:buSzTx/>
              <a:buNone/>
            </a:pPr>
            <a:r>
              <a:rPr altLang="zh-CN" sz="2000" spc="13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000" spc="13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这次针对简单持有大麻的赦免令，更像以大麻为噱头，忽悠年轻选民在中期选举中给民主党投票。用“特赦”6500人的象征意义告诉美国年轻人，只要投票给民主党，也许在不远的将来，就可以放心持有大麻这类毒品啦。</a:t>
            </a:r>
            <a:endParaRPr lang="zh-CN" altLang="en-US" sz="2000" spc="13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1" name="图片 100" title=""/>
          <p:cNvPicPr/>
          <p:nvPr>
            <p:custDataLst>
              <p:tags r:id="rId6"/>
            </p:custDataLst>
          </p:nvPr>
        </p:nvPicPr>
        <p:blipFill>
          <a:blip r:embed="rId5"/>
          <a:stretch>
            <a:fillRect/>
          </a:stretch>
        </p:blipFill>
        <p:spPr>
          <a:xfrm>
            <a:off x="385445" y="1060450"/>
            <a:ext cx="5211445" cy="4409440"/>
          </a:xfrm>
          <a:prstGeom prst="rect">
            <a:avLst/>
          </a:prstGeom>
          <a:noFill/>
          <a:ln w="9525">
            <a:noFill/>
          </a:ln>
        </p:spPr>
      </p:pic>
    </p:spTree>
    <p:custDataLst>
      <p:tags r:id="rId7"/>
    </p:custDataLst>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1" name="Object 103" title=""/>
          <p:cNvSpPr txBox="1"/>
          <p:nvPr>
            <p:custDataLst>
              <p:tags r:id="rId4"/>
            </p:custDataLst>
          </p:nvPr>
        </p:nvSpPr>
        <p:spPr>
          <a:xfrm>
            <a:off x="3611245" y="2448560"/>
            <a:ext cx="8017510" cy="1190625"/>
          </a:xfrm>
          <a:prstGeom prst="rect">
            <a:avLst/>
          </a:prstGeom>
        </p:spPr>
        <p:txBody>
          <a:bodyPr vert="horz" wrap="square" bIns="0" rtlCol="0" anchor="b" anchorCtr="0">
            <a:normAutofit/>
          </a:bodyPr>
          <a:lstStyle/>
          <a:p>
            <a:pPr marL="0" indent="0" algn="ctr">
              <a:lnSpc>
                <a:spcPct val="100000"/>
              </a:lnSpc>
              <a:spcBef>
                <a:spcPct val="0"/>
              </a:spcBef>
              <a:spcAft>
                <a:spcPct val="0"/>
              </a:spcAft>
              <a:buSzTx/>
              <a:buNone/>
            </a:pPr>
            <a:r>
              <a:rPr lang="zh-CN" altLang="en-US" sz="7400">
                <a:solidFill>
                  <a:schemeClr val="dk1">
                    <a:lumMod val="85000"/>
                    <a:lumOff val="15000"/>
                  </a:schemeClr>
                </a:solidFill>
                <a:latin typeface="Arial Black" panose="020b0a04020102020204" charset="0"/>
                <a:ea typeface="汉仪雅酷黑 95W" charset="0"/>
              </a:rPr>
              <a:t>新型的民主</a:t>
            </a:r>
            <a:endParaRPr lang="zh-CN" altLang="en-US" sz="7400">
              <a:solidFill>
                <a:schemeClr val="dk1">
                  <a:lumMod val="85000"/>
                  <a:lumOff val="15000"/>
                </a:schemeClr>
              </a:solidFill>
              <a:latin typeface="Arial Black" panose="020b0a04020102020204" charset="0"/>
              <a:ea typeface="汉仪雅酷黑 95W" charset="0"/>
            </a:endParaRPr>
          </a:p>
        </p:txBody>
      </p:sp>
      <p:cxnSp>
        <p:nvCxnSpPr>
          <p:cNvPr id="8" name="直接连接符 7" title=""/>
          <p:cNvCxnSpPr/>
          <p:nvPr>
            <p:custDataLst>
              <p:tags r:id="rId5"/>
            </p:custDataLst>
          </p:nvPr>
        </p:nvCxnSpPr>
        <p:spPr>
          <a:xfrm>
            <a:off x="4987925" y="4139565"/>
            <a:ext cx="1391285" cy="0"/>
          </a:xfrm>
          <a:prstGeom prst="line">
            <a:avLst/>
          </a:prstGeom>
          <a:ln w="1905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32" name="直接连接符 31" title=""/>
          <p:cNvCxnSpPr/>
          <p:nvPr>
            <p:custDataLst>
              <p:tags r:id="rId6"/>
            </p:custDataLst>
          </p:nvPr>
        </p:nvCxnSpPr>
        <p:spPr>
          <a:xfrm>
            <a:off x="8860155" y="4139565"/>
            <a:ext cx="1391285" cy="0"/>
          </a:xfrm>
          <a:prstGeom prst="line">
            <a:avLst/>
          </a:prstGeom>
          <a:ln w="19050">
            <a:solidFill>
              <a:schemeClr val="dk1"/>
            </a:solidFill>
          </a:ln>
        </p:spPr>
        <p:style>
          <a:lnRef idx="1">
            <a:schemeClr val="accent1"/>
          </a:lnRef>
          <a:fillRef idx="0">
            <a:schemeClr val="accent1"/>
          </a:fillRef>
          <a:effectRef idx="0">
            <a:schemeClr val="accent1"/>
          </a:effectRef>
          <a:fontRef idx="minor">
            <a:schemeClr val="tx1"/>
          </a:fontRef>
        </p:style>
      </p:cxnSp>
      <p:sp>
        <p:nvSpPr>
          <p:cNvPr id="33" name="Object 103" title=""/>
          <p:cNvSpPr txBox="1"/>
          <p:nvPr>
            <p:custDataLst>
              <p:tags r:id="rId7"/>
            </p:custDataLst>
          </p:nvPr>
        </p:nvSpPr>
        <p:spPr>
          <a:xfrm>
            <a:off x="6263640" y="3869690"/>
            <a:ext cx="2712720" cy="539750"/>
          </a:xfrm>
          <a:prstGeom prst="rect">
            <a:avLst/>
          </a:prstGeom>
        </p:spPr>
        <p:txBody>
          <a:bodyPr vert="horz" wrap="square" bIns="0" rtlCol="0" anchor="ctr" anchorCtr="0">
            <a:normAutofit fontScale="90000"/>
          </a:bodyPr>
          <a:lstStyle/>
          <a:p>
            <a:pPr marL="0" algn="ctr">
              <a:lnSpc>
                <a:spcPct val="88000"/>
              </a:lnSpc>
              <a:buNone/>
            </a:pPr>
            <a:r>
              <a:rPr lang="en-US" altLang="zh-CN" sz="3200" b="1" spc="100">
                <a:solidFill>
                  <a:schemeClr val="dk1">
                    <a:lumMod val="85000"/>
                    <a:lumOff val="15000"/>
                  </a:schemeClr>
                </a:solidFill>
                <a:latin typeface="Arial Black" panose="020b0a04020102020204" charset="0"/>
                <a:ea typeface="汉仪雅酷黑 55W" panose="020b0504020202020204" charset="-122"/>
              </a:rPr>
              <a:t>02</a:t>
            </a:r>
            <a:endParaRPr lang="en-US" altLang="zh-CN" sz="3200" b="1" spc="100">
              <a:solidFill>
                <a:schemeClr val="dk1">
                  <a:lumMod val="85000"/>
                  <a:lumOff val="15000"/>
                </a:schemeClr>
              </a:solidFill>
              <a:latin typeface="Arial Black" panose="020b0a04020102020204" charset="0"/>
              <a:ea typeface="汉仪雅酷黑 55W" panose="020b0504020202020204" charset="-122"/>
            </a:endParaRPr>
          </a:p>
        </p:txBody>
      </p:sp>
    </p:spTree>
    <p:custDataLst>
      <p:tags r:id="rId8"/>
    </p:custDataLst>
  </p:cSld>
  <p:clrMapOvr>
    <a:masterClrMapping/>
  </p:clrMapOvr>
  <p:transition/>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3" name="文本框 2" title=""/>
          <p:cNvSpPr txBox="1"/>
          <p:nvPr>
            <p:custDataLst>
              <p:tags r:id="rId3"/>
            </p:custDataLst>
          </p:nvPr>
        </p:nvSpPr>
        <p:spPr>
          <a:xfrm>
            <a:off x="955047" y="2444772"/>
            <a:ext cx="2971813" cy="1981213"/>
          </a:xfrm>
          <a:prstGeom prst="rect">
            <a:avLst/>
          </a:prstGeom>
          <a:noFill/>
        </p:spPr>
        <p:txBody>
          <a:bodyPr wrap="square" lIns="63500" tIns="25400" rIns="63500" bIns="25400" rtlCol="0" anchor="ctr" anchorCtr="0">
            <a:normAutofit/>
          </a:bodyPr>
          <a:lstStyle/>
          <a:p>
            <a:pPr marL="0" indent="0" algn="ctr">
              <a:lnSpc>
                <a:spcPct val="100000"/>
              </a:lnSpc>
              <a:spcBef>
                <a:spcPct val="0"/>
              </a:spcBef>
              <a:spcAft>
                <a:spcPct val="0"/>
              </a:spcAft>
              <a:buSzTx/>
              <a:buNone/>
            </a:pPr>
            <a:r>
              <a:rPr lang="zh-CN" altLang="en-US" sz="5200" b="1" spc="360">
                <a:solidFill>
                  <a:schemeClr val="dk1">
                    <a:lumMod val="85000"/>
                    <a:lumOff val="15000"/>
                  </a:schemeClr>
                </a:solidFill>
                <a:uFillTx/>
                <a:latin typeface="微软雅黑" panose="020b0503020204020204" pitchFamily="34" charset="-122"/>
                <a:ea typeface="微软雅黑" panose="020b0503020204020204" pitchFamily="34" charset="-122"/>
              </a:rPr>
              <a:t>自主预习</a:t>
            </a:r>
            <a:endParaRPr lang="zh-CN" altLang="en-US" sz="5200" b="1" spc="360">
              <a:solidFill>
                <a:schemeClr val="dk1">
                  <a:lumMod val="85000"/>
                  <a:lumOff val="15000"/>
                </a:schemeClr>
              </a:solidFill>
              <a:uFillTx/>
              <a:latin typeface="微软雅黑" panose="020b0503020204020204" pitchFamily="34" charset="-122"/>
              <a:ea typeface="微软雅黑" panose="020b0503020204020204" pitchFamily="34" charset="-122"/>
            </a:endParaRPr>
          </a:p>
        </p:txBody>
      </p:sp>
      <p:sp>
        <p:nvSpPr>
          <p:cNvPr id="14" name="Title 6" title=""/>
          <p:cNvSpPr txBox="1"/>
          <p:nvPr>
            <p:custDataLst>
              <p:tags r:id="rId4"/>
            </p:custDataLst>
          </p:nvPr>
        </p:nvSpPr>
        <p:spPr>
          <a:xfrm>
            <a:off x="4193540" y="1219200"/>
            <a:ext cx="7690485" cy="4893945"/>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0" algn="l" fontAlgn="ctr">
              <a:lnSpc>
                <a:spcPct val="150000"/>
              </a:lnSpc>
              <a:spcBef>
                <a:spcPct val="0"/>
              </a:spcBef>
              <a:spcAft>
                <a:spcPts val="800"/>
              </a:spcAft>
              <a:buSzTx/>
              <a:buFont typeface="+mj-ea"/>
            </a:pPr>
            <a:r>
              <a:rPr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1</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r>
              <a:rPr lang="en-US"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我国社会主义民主的</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本质属性、本质特征、特点、</a:t>
            </a:r>
            <a:r>
              <a:rPr lang="en-US"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真谛</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、形式。</a:t>
            </a:r>
            <a:endPar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lvl="0" indent="0" algn="l" fontAlgn="ctr">
              <a:lnSpc>
                <a:spcPct val="150000"/>
              </a:lnSpc>
              <a:spcBef>
                <a:spcPct val="0"/>
              </a:spcBef>
              <a:spcAft>
                <a:spcPts val="800"/>
              </a:spcAft>
              <a:buSzTx/>
              <a:buFont typeface="+mj-ea"/>
            </a:pPr>
            <a:r>
              <a:rPr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2</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、发展全过程人民民主的根本保证、意义。</a:t>
            </a:r>
            <a:endPar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a:p>
            <a:pPr lvl="0" indent="0" algn="l" fontAlgn="ctr">
              <a:lnSpc>
                <a:spcPct val="150000"/>
              </a:lnSpc>
              <a:spcBef>
                <a:spcPct val="0"/>
              </a:spcBef>
              <a:spcAft>
                <a:spcPts val="800"/>
              </a:spcAft>
              <a:buSzTx/>
              <a:buFont typeface="+mj-ea"/>
            </a:pPr>
            <a:r>
              <a:rPr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保障人民当家</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作</a:t>
            </a:r>
            <a:r>
              <a:rPr lang="en-US" altLang="zh-CN"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主的制度有哪些</a:t>
            </a:r>
            <a:r>
              <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800" spc="1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矩形 5" title=""/>
          <p:cNvSpPr/>
          <p:nvPr>
            <p:custDataLst>
              <p:tags r:id="rId5"/>
            </p:custDataLst>
          </p:nvPr>
        </p:nvSpPr>
        <p:spPr>
          <a:xfrm>
            <a:off x="1471623" y="1676419"/>
            <a:ext cx="1857388" cy="76201"/>
          </a:xfrm>
          <a:prstGeom prst="rect">
            <a:avLst/>
          </a:prstGeom>
          <a:solidFill>
            <a:schemeClr val="dk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spTree>
    <p:custDataLst>
      <p:tags r:id="rId6"/>
    </p:custDataLst>
  </p:cSld>
  <p:clrMapOvr>
    <a:masterClrMapping/>
  </p:clrMapOvr>
  <p:transition/>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15367" name="文本框 3" title=""/>
          <p:cNvSpPr txBox="1"/>
          <p:nvPr>
            <p:custDataLst>
              <p:tags r:id="rId4"/>
            </p:custDataLst>
          </p:nvPr>
        </p:nvSpPr>
        <p:spPr>
          <a:xfrm>
            <a:off x="956310" y="1443990"/>
            <a:ext cx="10069830" cy="1641475"/>
          </a:xfrm>
          <a:prstGeom prst="rect">
            <a:avLst/>
          </a:prstGeom>
          <a:solidFill>
            <a:schemeClr val="tx2">
              <a:lumMod val="10000"/>
              <a:lumOff val="90000"/>
            </a:schemeClr>
          </a:solidFill>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defRPr/>
            </a:pPr>
            <a:r>
              <a:rPr kumimoji="0" lang="en-US" altLang="zh-CN" sz="2800" i="0" u="none" strike="noStrike" kern="1200" cap="none" spc="0" normalizeH="0" baseline="0" noProof="1">
                <a:ln>
                  <a:noFill/>
                </a:ln>
                <a:solidFill>
                  <a:schemeClr val="tx1"/>
                </a:solidFill>
                <a:effectLst/>
                <a:uLnTx/>
                <a:uFillTx/>
                <a:latin typeface="黑体" panose="02010609060101010101" charset="-122"/>
                <a:ea typeface="黑体" panose="02010609060101010101" charset="-122"/>
                <a:cs typeface="黑体" panose="02010609060101010101" charset="-122"/>
              </a:rPr>
              <a:t>   </a:t>
            </a:r>
            <a:r>
              <a:rPr kumimoji="0" lang="zh-CN" altLang="en-US" sz="2800" i="0" u="none" strike="noStrike" kern="1200" cap="none" spc="0" normalizeH="0" baseline="0" noProof="1">
                <a:ln>
                  <a:noFill/>
                </a:ln>
                <a:solidFill>
                  <a:schemeClr val="tx1"/>
                </a:solidFill>
                <a:effectLst/>
                <a:uLnTx/>
                <a:uFillTx/>
                <a:latin typeface="黑体" panose="02010609060101010101" charset="-122"/>
                <a:ea typeface="黑体" panose="02010609060101010101" charset="-122"/>
                <a:cs typeface="黑体" panose="02010609060101010101" charset="-122"/>
              </a:rPr>
              <a:t>我国社会主义民主是一种</a:t>
            </a:r>
            <a:r>
              <a:rPr kumimoji="0" lang="zh-CN" altLang="en-US" sz="2800" i="0" u="none"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黑体" panose="02010609060101010101" charset="-122"/>
              </a:rPr>
              <a:t>新型的民主</a:t>
            </a:r>
            <a:r>
              <a:rPr kumimoji="0" lang="en-US" altLang="zh-CN" sz="2800" i="0" u="sng"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黑体" panose="02010609060101010101" charset="-122"/>
              </a:rPr>
              <a:t>(</a:t>
            </a:r>
            <a:r>
              <a:rPr kumimoji="0" lang="zh-CN" altLang="en-US" sz="2800" i="0" u="sng"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黑体" panose="02010609060101010101" charset="-122"/>
              </a:rPr>
              <a:t>中国特色社会主义民主</a:t>
            </a:r>
            <a:r>
              <a:rPr kumimoji="0" lang="en-US" altLang="zh-CN" sz="2800" i="0" u="sng" strike="noStrike" kern="1200" cap="none" spc="0" normalizeH="0" baseline="0" noProof="1">
                <a:ln>
                  <a:noFill/>
                </a:ln>
                <a:solidFill>
                  <a:srgbClr val="FF0000"/>
                </a:solidFill>
                <a:effectLst/>
                <a:uLnTx/>
                <a:uFillTx/>
                <a:latin typeface="黑体" panose="02010609060101010101" charset="-122"/>
                <a:ea typeface="黑体" panose="02010609060101010101" charset="-122"/>
                <a:cs typeface="黑体" panose="02010609060101010101" charset="-122"/>
              </a:rPr>
              <a:t>)</a:t>
            </a:r>
            <a:r>
              <a:rPr kumimoji="0" lang="zh-CN" altLang="en-US" sz="2800" i="0" u="none" strike="noStrike" kern="1200" cap="none" spc="0" normalizeH="0" baseline="0" noProof="1">
                <a:ln>
                  <a:noFill/>
                </a:ln>
                <a:solidFill>
                  <a:schemeClr val="tx1"/>
                </a:solidFill>
                <a:effectLst/>
                <a:uLnTx/>
                <a:uFillTx/>
                <a:latin typeface="黑体" panose="02010609060101010101" charset="-122"/>
                <a:ea typeface="黑体" panose="02010609060101010101" charset="-122"/>
                <a:cs typeface="黑体" panose="02010609060101010101" charset="-122"/>
              </a:rPr>
              <a:t>，它</a:t>
            </a:r>
            <a:r>
              <a:rPr kumimoji="0" lang="zh-CN" altLang="en-US" sz="2800" i="0" u="none" strike="noStrike" kern="1200" cap="none" spc="0" normalizeH="0" baseline="0" noProof="1">
                <a:ln>
                  <a:noFill/>
                </a:ln>
                <a:solidFill>
                  <a:schemeClr val="tx1"/>
                </a:solidFill>
                <a:effectLst/>
                <a:uLnTx/>
                <a:uFill>
                  <a:solidFill>
                    <a:srgbClr val="FF0000"/>
                  </a:solidFill>
                </a:uFill>
                <a:latin typeface="黑体" panose="02010609060101010101" charset="-122"/>
                <a:ea typeface="黑体" panose="02010609060101010101" charset="-122"/>
                <a:cs typeface="黑体" panose="02010609060101010101" charset="-122"/>
              </a:rPr>
              <a:t>从中国的</a:t>
            </a:r>
            <a:r>
              <a:rPr kumimoji="0" lang="zh-CN" altLang="en-US" sz="2800" i="0" u="none" strike="noStrike" kern="1200" cap="none" spc="0" normalizeH="0" baseline="0" noProof="1">
                <a:ln>
                  <a:noFill/>
                </a:ln>
                <a:solidFill>
                  <a:srgbClr val="0000FF"/>
                </a:solidFill>
                <a:effectLst/>
                <a:uLnTx/>
                <a:uFill>
                  <a:solidFill>
                    <a:srgbClr val="FF0000"/>
                  </a:solidFill>
                </a:uFill>
                <a:latin typeface="黑体" panose="02010609060101010101" charset="-122"/>
                <a:ea typeface="黑体" panose="02010609060101010101" charset="-122"/>
                <a:cs typeface="黑体" panose="02010609060101010101" charset="-122"/>
              </a:rPr>
              <a:t>社会土壤中生长出来</a:t>
            </a:r>
            <a:r>
              <a:rPr kumimoji="0" lang="zh-CN" altLang="en-US" sz="2800" i="0" u="none" strike="noStrike" kern="1200" cap="none" spc="0" normalizeH="0" baseline="0" noProof="1">
                <a:ln>
                  <a:noFill/>
                </a:ln>
                <a:solidFill>
                  <a:schemeClr val="tx1"/>
                </a:solidFill>
                <a:effectLst/>
                <a:uLnTx/>
                <a:uFillTx/>
                <a:latin typeface="黑体" panose="02010609060101010101" charset="-122"/>
                <a:ea typeface="黑体" panose="02010609060101010101" charset="-122"/>
                <a:cs typeface="黑体" panose="02010609060101010101" charset="-122"/>
              </a:rPr>
              <a:t>，</a:t>
            </a:r>
            <a:r>
              <a:rPr kumimoji="0" lang="zh-CN" altLang="en-US" sz="2800" i="0" u="none" strike="noStrike" kern="1200" cap="none" spc="0" normalizeH="0" baseline="0" noProof="1">
                <a:ln>
                  <a:noFill/>
                </a:ln>
                <a:solidFill>
                  <a:schemeClr val="tx1"/>
                </a:solidFill>
                <a:effectLst/>
                <a:uLnTx/>
                <a:uFill>
                  <a:solidFill>
                    <a:srgbClr val="FF0000"/>
                  </a:solidFill>
                </a:uFill>
                <a:latin typeface="黑体" panose="02010609060101010101" charset="-122"/>
                <a:ea typeface="黑体" panose="02010609060101010101" charset="-122"/>
                <a:cs typeface="黑体" panose="02010609060101010101" charset="-122"/>
              </a:rPr>
              <a:t>在</a:t>
            </a:r>
            <a:r>
              <a:rPr kumimoji="0" lang="zh-CN" altLang="en-US" sz="2800" i="0" u="none" strike="noStrike" kern="1200" cap="none" spc="0" normalizeH="0" baseline="0" noProof="1">
                <a:ln>
                  <a:noFill/>
                </a:ln>
                <a:solidFill>
                  <a:srgbClr val="0000FF"/>
                </a:solidFill>
                <a:effectLst/>
                <a:uLnTx/>
                <a:uFill>
                  <a:solidFill>
                    <a:srgbClr val="FF0000"/>
                  </a:solidFill>
                </a:uFill>
                <a:latin typeface="黑体" panose="02010609060101010101" charset="-122"/>
                <a:ea typeface="黑体" panose="02010609060101010101" charset="-122"/>
                <a:cs typeface="黑体" panose="02010609060101010101" charset="-122"/>
              </a:rPr>
              <a:t>实践中不断得到验证</a:t>
            </a:r>
            <a:r>
              <a:rPr kumimoji="0" lang="zh-CN" altLang="en-US" sz="2800" i="0" u="none" strike="noStrike" kern="1200" cap="none" spc="0" normalizeH="0" baseline="0" noProof="1">
                <a:ln>
                  <a:noFill/>
                </a:ln>
                <a:solidFill>
                  <a:schemeClr val="tx1"/>
                </a:solidFill>
                <a:effectLst/>
                <a:uLnTx/>
                <a:uFillTx/>
                <a:latin typeface="黑体" panose="02010609060101010101" charset="-122"/>
                <a:ea typeface="黑体" panose="02010609060101010101" charset="-122"/>
                <a:cs typeface="黑体" panose="02010609060101010101" charset="-122"/>
              </a:rPr>
              <a:t>，具有强大生命力。</a:t>
            </a:r>
            <a:endParaRPr kumimoji="0" lang="zh-CN" altLang="en-US" sz="2800" i="0" u="none" strike="noStrike" kern="1200" cap="none" spc="0" normalizeH="0" baseline="0" noProof="1">
              <a:ln>
                <a:noFill/>
              </a:ln>
              <a:solidFill>
                <a:schemeClr val="tx1"/>
              </a:solidFill>
              <a:effectLst/>
              <a:uLnTx/>
              <a:uFillTx/>
              <a:latin typeface="黑体" panose="02010609060101010101" charset="-122"/>
              <a:ea typeface="黑体" panose="02010609060101010101" charset="-122"/>
              <a:cs typeface="黑体" panose="02010609060101010101" charset="-122"/>
            </a:endParaRPr>
          </a:p>
        </p:txBody>
      </p:sp>
      <p:sp>
        <p:nvSpPr>
          <p:cNvPr id="19" name="文本框 18" title=""/>
          <p:cNvSpPr txBox="1"/>
          <p:nvPr>
            <p:custDataLst>
              <p:tags r:id="rId5"/>
            </p:custDataLst>
          </p:nvPr>
        </p:nvSpPr>
        <p:spPr>
          <a:xfrm>
            <a:off x="1233170" y="3448685"/>
            <a:ext cx="8990330" cy="706755"/>
          </a:xfrm>
          <a:prstGeom prst="rect">
            <a:avLst/>
          </a:prstGeom>
          <a:noFill/>
        </p:spPr>
        <p:txBody>
          <a:bodyPr wrap="square" rtlCol="0">
            <a:spAutoFit/>
          </a:bodyPr>
          <a:lstStyle/>
          <a:p>
            <a:r>
              <a:rPr lang="zh-CN" altLang="en-US" sz="40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思考：</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我国的社会主义新型民主</a:t>
            </a:r>
            <a:r>
              <a:rPr lang="en-US" alt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新</a:t>
            </a:r>
            <a:r>
              <a:rPr lang="en-US" altLang="zh-CN"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在哪里？</a:t>
            </a:r>
            <a:endParaRPr lang="zh-CN" altLang="en-US" sz="3200" b="1">
              <a:solidFill>
                <a:srgbClr val="C0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title=""/>
          <p:cNvSpPr txBox="1"/>
          <p:nvPr>
            <p:custDataLst>
              <p:tags r:id="rId6"/>
            </p:custDataLst>
          </p:nvPr>
        </p:nvSpPr>
        <p:spPr>
          <a:xfrm>
            <a:off x="923925" y="5072380"/>
            <a:ext cx="1910080" cy="1076325"/>
          </a:xfrm>
          <a:prstGeom prst="rect">
            <a:avLst/>
          </a:prstGeom>
          <a:solidFill>
            <a:srgbClr val="C00000"/>
          </a:solidFill>
        </p:spPr>
        <p:txBody>
          <a:bodyPr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本质属性本质特征</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13" name="文本框 12" title=""/>
          <p:cNvSpPr txBox="1"/>
          <p:nvPr>
            <p:custDataLst>
              <p:tags r:id="rId7"/>
            </p:custDataLst>
          </p:nvPr>
        </p:nvSpPr>
        <p:spPr>
          <a:xfrm>
            <a:off x="3176270" y="5354955"/>
            <a:ext cx="1910080" cy="583565"/>
          </a:xfrm>
          <a:prstGeom prst="rect">
            <a:avLst/>
          </a:prstGeom>
          <a:solidFill>
            <a:srgbClr val="C00000"/>
          </a:solidFill>
        </p:spPr>
        <p:txBody>
          <a:bodyPr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民主特点</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15" name="文本框 14" title=""/>
          <p:cNvSpPr txBox="1"/>
          <p:nvPr>
            <p:custDataLst>
              <p:tags r:id="rId8"/>
            </p:custDataLst>
          </p:nvPr>
        </p:nvSpPr>
        <p:spPr>
          <a:xfrm>
            <a:off x="5379720" y="5374640"/>
            <a:ext cx="1910080" cy="583565"/>
          </a:xfrm>
          <a:prstGeom prst="rect">
            <a:avLst/>
          </a:prstGeom>
          <a:solidFill>
            <a:srgbClr val="C00000"/>
          </a:solidFill>
        </p:spPr>
        <p:txBody>
          <a:bodyPr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民主真谛</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17" name="文本框 16" title=""/>
          <p:cNvSpPr txBox="1"/>
          <p:nvPr>
            <p:custDataLst>
              <p:tags r:id="rId9"/>
            </p:custDataLst>
          </p:nvPr>
        </p:nvSpPr>
        <p:spPr>
          <a:xfrm>
            <a:off x="7451725" y="5344795"/>
            <a:ext cx="1910080" cy="583565"/>
          </a:xfrm>
          <a:prstGeom prst="rect">
            <a:avLst/>
          </a:prstGeom>
          <a:solidFill>
            <a:srgbClr val="C00000"/>
          </a:solidFill>
        </p:spPr>
        <p:txBody>
          <a:bodyPr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民主形式</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2" name="文本框 1" title=""/>
          <p:cNvSpPr txBox="1"/>
          <p:nvPr>
            <p:custDataLst>
              <p:tags r:id="rId10"/>
            </p:custDataLst>
          </p:nvPr>
        </p:nvSpPr>
        <p:spPr>
          <a:xfrm>
            <a:off x="9522460" y="5351145"/>
            <a:ext cx="1910080" cy="583565"/>
          </a:xfrm>
          <a:prstGeom prst="rect">
            <a:avLst/>
          </a:prstGeom>
          <a:solidFill>
            <a:srgbClr val="C00000"/>
          </a:solidFill>
        </p:spPr>
        <p:txBody>
          <a:bodyPr wrap="square" rtlCol="0">
            <a:spAutoFit/>
          </a:bodyPr>
          <a:lstStyle/>
          <a:p>
            <a:r>
              <a:rPr lang="zh-CN" altLang="en-US" sz="3200" b="1">
                <a:solidFill>
                  <a:schemeClr val="bg1"/>
                </a:solidFill>
                <a:latin typeface="微软雅黑" panose="020b0503020204020204" pitchFamily="34" charset="-122"/>
                <a:ea typeface="微软雅黑" panose="020b0503020204020204" pitchFamily="34" charset="-122"/>
              </a:rPr>
              <a:t>制度保障</a:t>
            </a:r>
            <a:endParaRPr lang="zh-CN" altLang="en-US" sz="3200" b="1">
              <a:solidFill>
                <a:schemeClr val="bg1"/>
              </a:solidFill>
              <a:latin typeface="微软雅黑" panose="020b0503020204020204" pitchFamily="34" charset="-122"/>
              <a:ea typeface="微软雅黑" panose="020b0503020204020204" pitchFamily="34" charset="-122"/>
            </a:endParaRPr>
          </a:p>
        </p:txBody>
      </p:sp>
      <p:sp>
        <p:nvSpPr>
          <p:cNvPr id="3" name="左大括号 2" title=""/>
          <p:cNvSpPr/>
          <p:nvPr>
            <p:custDataLst>
              <p:tags r:id="rId11"/>
            </p:custDataLst>
          </p:nvPr>
        </p:nvSpPr>
        <p:spPr>
          <a:xfrm rot="5400000">
            <a:off x="5848350" y="-175895"/>
            <a:ext cx="261620" cy="9858375"/>
          </a:xfrm>
          <a:prstGeom prst="leftBrace">
            <a:avLst>
              <a:gd name="adj1" fmla="val 0"/>
              <a:gd name="adj2" fmla="val 50000"/>
            </a:avLst>
          </a:prstGeom>
        </p:spPr>
        <p:style>
          <a:lnRef idx="2">
            <a:schemeClr val="accent1"/>
          </a:lnRef>
          <a:fillRef idx="0">
            <a:srgbClr val="FFFFFF"/>
          </a:fillRef>
          <a:effectRef idx="0">
            <a:srgbClr val="FFFFFF"/>
          </a:effectRef>
          <a:fontRef idx="minor">
            <a:schemeClr val="tx1"/>
          </a:fontRef>
        </p:style>
        <p:txBody>
          <a:bodyPr rtlCol="0" anchor="ctr"/>
          <a:lstStyle/>
          <a:p>
            <a:pPr algn="ctr"/>
            <a:endParaRPr lang="zh-CN" alt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blinds(horizontal)">
                                      <p:cBhvr>
                                        <p:cTn id="7" dur="500"/>
                                        <p:tgtEl>
                                          <p:spTgt spid="15367"/>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1000" fill="hold"/>
                                        <p:tgtEl>
                                          <p:spTgt spid="3"/>
                                        </p:tgtEl>
                                        <p:attrNameLst>
                                          <p:attrName>ppt_w</p:attrName>
                                        </p:attrNameLst>
                                      </p:cBhvr>
                                      <p:tavLst>
                                        <p:tav tm="0">
                                          <p:val>
                                            <p:strVal val="#ppt_w*0.70"/>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Effect transition="in" filter="fade">
                                      <p:cBhvr>
                                        <p:cTn id="20" dur="1000"/>
                                        <p:tgtEl>
                                          <p:spTgt spid="3"/>
                                        </p:tgtEl>
                                      </p:cBhvr>
                                    </p:animEffect>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animBg="1"/>
      <p:bldP spid="13" grpId="0" animBg="1"/>
      <p:bldP spid="15" grpId="0" animBg="1"/>
      <p:bldP spid="17" grpId="0" animBg="1"/>
      <p:bldP spid="15367" grpId="0" animBg="1"/>
      <p:bldP spid="2" grpId="0" animBg="1"/>
      <p:bldP spid="3" grpId="0" animBg="1"/>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102" name="图片 101" title=""/>
          <p:cNvPicPr/>
          <p:nvPr>
            <p:custDataLst>
              <p:tags r:id="rId5"/>
            </p:custDataLst>
          </p:nvPr>
        </p:nvPicPr>
        <p:blipFill>
          <a:blip r:embed="rId4"/>
          <a:stretch>
            <a:fillRect/>
          </a:stretch>
        </p:blipFill>
        <p:spPr>
          <a:xfrm>
            <a:off x="900430" y="1791335"/>
            <a:ext cx="1744980" cy="2160905"/>
          </a:xfrm>
          <a:prstGeom prst="rect">
            <a:avLst/>
          </a:prstGeom>
          <a:noFill/>
          <a:ln w="9525">
            <a:noFill/>
          </a:ln>
        </p:spPr>
      </p:pic>
      <p:grpSp>
        <p:nvGrpSpPr>
          <p:cNvPr id="18" name="组合 17" title=""/>
          <p:cNvGrpSpPr/>
          <p:nvPr>
            <p:custDataLst>
              <p:tags r:id="rId6"/>
            </p:custDataLst>
          </p:nvPr>
        </p:nvGrpSpPr>
        <p:grpSpPr>
          <a:xfrm>
            <a:off x="2900680" y="1898650"/>
            <a:ext cx="8628380" cy="1913890"/>
            <a:chOff x="4434" y="3090"/>
            <a:chExt cx="9760" cy="4395"/>
          </a:xfrm>
        </p:grpSpPr>
        <p:sp>
          <p:nvSpPr>
            <p:cNvPr id="5" name="矩形 4"/>
            <p:cNvSpPr/>
            <p:nvPr>
              <p:custDataLst>
                <p:tags r:id="rId7"/>
              </p:custDataLst>
            </p:nvPr>
          </p:nvSpPr>
          <p:spPr>
            <a:xfrm>
              <a:off x="4656" y="3090"/>
              <a:ext cx="9300" cy="4395"/>
            </a:xfrm>
            <a:prstGeom prst="rect">
              <a:avLst/>
            </a:prstGeom>
            <a:noFill/>
            <a:ln w="38100">
              <a:solidFill>
                <a:srgbClr val="DA38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custDataLst>
                <p:tags r:id="rId8"/>
              </p:custDataLst>
            </p:nvPr>
          </p:nvGrpSpPr>
          <p:grpSpPr>
            <a:xfrm>
              <a:off x="4434" y="3467"/>
              <a:ext cx="470" cy="1536"/>
              <a:chOff x="4434" y="3467"/>
              <a:chExt cx="470" cy="1536"/>
            </a:xfrm>
          </p:grpSpPr>
          <p:sp>
            <p:nvSpPr>
              <p:cNvPr id="7" name="流程图: 决策 6"/>
              <p:cNvSpPr/>
              <p:nvPr>
                <p:custDataLst>
                  <p:tags r:id="rId9"/>
                </p:custDataLst>
              </p:nvPr>
            </p:nvSpPr>
            <p:spPr>
              <a:xfrm>
                <a:off x="4434" y="3467"/>
                <a:ext cx="470" cy="470"/>
              </a:xfrm>
              <a:prstGeom prst="flowChartDecision">
                <a:avLst/>
              </a:prstGeom>
              <a:solidFill>
                <a:srgbClr val="DB1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流程图: 决策 8"/>
              <p:cNvSpPr/>
              <p:nvPr>
                <p:custDataLst>
                  <p:tags r:id="rId10"/>
                </p:custDataLst>
              </p:nvPr>
            </p:nvSpPr>
            <p:spPr>
              <a:xfrm>
                <a:off x="4434" y="4000"/>
                <a:ext cx="470" cy="470"/>
              </a:xfrm>
              <a:prstGeom prst="flowChartDecision">
                <a:avLst/>
              </a:prstGeom>
              <a:solidFill>
                <a:srgbClr val="DB1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流程图: 决策 9"/>
              <p:cNvSpPr/>
              <p:nvPr>
                <p:custDataLst>
                  <p:tags r:id="rId11"/>
                </p:custDataLst>
              </p:nvPr>
            </p:nvSpPr>
            <p:spPr>
              <a:xfrm>
                <a:off x="4434" y="4533"/>
                <a:ext cx="470" cy="470"/>
              </a:xfrm>
              <a:prstGeom prst="flowChartDecision">
                <a:avLst/>
              </a:prstGeom>
              <a:solidFill>
                <a:srgbClr val="DB1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custDataLst>
                <p:tags r:id="rId12"/>
              </p:custDataLst>
            </p:nvPr>
          </p:nvGrpSpPr>
          <p:grpSpPr>
            <a:xfrm>
              <a:off x="13724" y="5547"/>
              <a:ext cx="470" cy="1536"/>
              <a:chOff x="4434" y="3467"/>
              <a:chExt cx="470" cy="1536"/>
            </a:xfrm>
          </p:grpSpPr>
          <p:sp>
            <p:nvSpPr>
              <p:cNvPr id="15" name="流程图: 决策 14"/>
              <p:cNvSpPr/>
              <p:nvPr>
                <p:custDataLst>
                  <p:tags r:id="rId13"/>
                </p:custDataLst>
              </p:nvPr>
            </p:nvSpPr>
            <p:spPr>
              <a:xfrm>
                <a:off x="4434" y="3467"/>
                <a:ext cx="470" cy="470"/>
              </a:xfrm>
              <a:prstGeom prst="flowChartDecision">
                <a:avLst/>
              </a:prstGeom>
              <a:solidFill>
                <a:srgbClr val="DB1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流程图: 决策 16"/>
              <p:cNvSpPr/>
              <p:nvPr>
                <p:custDataLst>
                  <p:tags r:id="rId14"/>
                </p:custDataLst>
              </p:nvPr>
            </p:nvSpPr>
            <p:spPr>
              <a:xfrm>
                <a:off x="4434" y="4000"/>
                <a:ext cx="470" cy="470"/>
              </a:xfrm>
              <a:prstGeom prst="flowChartDecision">
                <a:avLst/>
              </a:prstGeom>
              <a:solidFill>
                <a:srgbClr val="DB1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流程图: 决策 18"/>
              <p:cNvSpPr/>
              <p:nvPr>
                <p:custDataLst>
                  <p:tags r:id="rId15"/>
                </p:custDataLst>
              </p:nvPr>
            </p:nvSpPr>
            <p:spPr>
              <a:xfrm>
                <a:off x="4434" y="4533"/>
                <a:ext cx="470" cy="470"/>
              </a:xfrm>
              <a:prstGeom prst="flowChartDecision">
                <a:avLst/>
              </a:prstGeom>
              <a:solidFill>
                <a:srgbClr val="DB19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5" name="文本框 24" title=""/>
          <p:cNvSpPr txBox="1"/>
          <p:nvPr>
            <p:custDataLst>
              <p:tags r:id="rId16"/>
            </p:custDataLst>
          </p:nvPr>
        </p:nvSpPr>
        <p:spPr>
          <a:xfrm>
            <a:off x="3400425" y="1929765"/>
            <a:ext cx="7291705" cy="1753235"/>
          </a:xfrm>
          <a:prstGeom prst="rect">
            <a:avLst/>
          </a:prstGeom>
          <a:noFill/>
        </p:spPr>
        <p:txBody>
          <a:bodyPr wrap="square" rtlCol="0">
            <a:spAutoFit/>
          </a:bodyPr>
          <a:lstStyle/>
          <a:p>
            <a:pPr indent="0" fontAlgn="auto">
              <a:lnSpc>
                <a:spcPct val="150000"/>
              </a:lnSpc>
            </a:pPr>
            <a:r>
              <a:rPr lang="zh-CN" altLang="en-US" sz="2400" b="1" spc="120">
                <a:uFillTx/>
                <a:latin typeface="微软雅黑" panose="020b0503020204020204" pitchFamily="34" charset="-122"/>
                <a:ea typeface="微软雅黑" panose="020b0503020204020204" pitchFamily="34" charset="-122"/>
                <a:cs typeface="微软雅黑" panose="020b0503020204020204" pitchFamily="34" charset="-122"/>
                <a:sym typeface="+mn-ea"/>
              </a:rPr>
              <a:t>第一条：</a:t>
            </a:r>
            <a:r>
              <a:rPr lang="en-US" altLang="zh-CN" sz="2400" b="1" spc="120">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spc="120">
                <a:uFillTx/>
                <a:latin typeface="微软雅黑" panose="020b0503020204020204" pitchFamily="34" charset="-122"/>
                <a:ea typeface="微软雅黑" panose="020b0503020204020204" pitchFamily="34" charset="-122"/>
                <a:cs typeface="微软雅黑" panose="020b0503020204020204" pitchFamily="34" charset="-122"/>
                <a:sym typeface="+mn-ea"/>
              </a:rPr>
              <a:t>中华人民共和国是工人阶级领导的、以工农联盟为基础的人民民主专政的社会主义国家。</a:t>
            </a:r>
            <a:r>
              <a:rPr lang="en-US" altLang="zh-CN" sz="2400" b="1" spc="120">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spc="12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endParaRPr>
          </a:p>
          <a:p>
            <a:pPr indent="0" fontAlgn="auto">
              <a:lnSpc>
                <a:spcPct val="150000"/>
              </a:lnSpc>
            </a:pPr>
            <a:r>
              <a:rPr lang="zh-CN" altLang="en-US" sz="2400" b="1" spc="120">
                <a:uFillTx/>
                <a:latin typeface="微软雅黑" panose="020b0503020204020204" pitchFamily="34" charset="-122"/>
                <a:ea typeface="微软雅黑" panose="020b0503020204020204" pitchFamily="34" charset="-122"/>
                <a:cs typeface="微软雅黑" panose="020b0503020204020204" pitchFamily="34" charset="-122"/>
                <a:sym typeface="+mn-ea"/>
              </a:rPr>
              <a:t>第二条：</a:t>
            </a:r>
            <a:r>
              <a:rPr lang="en-US" altLang="zh-CN" sz="2400" b="1" spc="120">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spc="120">
                <a:uFillTx/>
                <a:latin typeface="微软雅黑" panose="020b0503020204020204" pitchFamily="34" charset="-122"/>
                <a:ea typeface="微软雅黑" panose="020b0503020204020204" pitchFamily="34" charset="-122"/>
                <a:cs typeface="微软雅黑" panose="020b0503020204020204" pitchFamily="34" charset="-122"/>
                <a:sym typeface="+mn-ea"/>
              </a:rPr>
              <a:t>国家的一切权利属于人民。</a:t>
            </a:r>
            <a:r>
              <a:rPr lang="en-US" altLang="zh-CN" sz="2400" b="1" spc="120">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400" b="1"/>
          </a:p>
        </p:txBody>
      </p:sp>
      <p:sp>
        <p:nvSpPr>
          <p:cNvPr id="31" name="文本框 30" title=""/>
          <p:cNvSpPr txBox="1"/>
          <p:nvPr>
            <p:custDataLst>
              <p:tags r:id="rId17"/>
            </p:custDataLst>
          </p:nvPr>
        </p:nvSpPr>
        <p:spPr>
          <a:xfrm>
            <a:off x="466725" y="4544695"/>
            <a:ext cx="11204575" cy="1198880"/>
          </a:xfrm>
          <a:prstGeom prst="rect">
            <a:avLst/>
          </a:prstGeom>
          <a:noFill/>
        </p:spPr>
        <p:txBody>
          <a:bodyPr wrap="square" rtlCol="0" anchor="t">
            <a:spAutoFit/>
          </a:bodyPr>
          <a:lstStyle/>
          <a:p>
            <a:pPr indent="0" fontAlgn="auto">
              <a:lnSpc>
                <a:spcPct val="120000"/>
              </a:lnSpc>
            </a:pPr>
            <a:r>
              <a:rPr lang="zh-CN" altLang="en-US" sz="3000">
                <a:solidFill>
                  <a:schemeClr val="tx1"/>
                </a:solidFill>
                <a:latin typeface="微软雅黑" panose="020b0503020204020204" pitchFamily="34" charset="-122"/>
                <a:ea typeface="微软雅黑" panose="020b0503020204020204" pitchFamily="34" charset="-122"/>
                <a:sym typeface="+mn-ea"/>
              </a:rPr>
              <a:t>①从本质属性和本质特征看：</a:t>
            </a:r>
            <a:r>
              <a:rPr lang="zh-CN" altLang="en-US" sz="3000">
                <a:solidFill>
                  <a:srgbClr val="C00000"/>
                </a:solidFill>
                <a:latin typeface="微软雅黑" panose="020b0503020204020204" pitchFamily="34" charset="-122"/>
                <a:ea typeface="微软雅黑" panose="020b0503020204020204" pitchFamily="34" charset="-122"/>
                <a:sym typeface="+mn-ea"/>
              </a:rPr>
              <a:t>全过程人民民主</a:t>
            </a:r>
            <a:r>
              <a:rPr lang="zh-CN" altLang="en-US" sz="3000">
                <a:solidFill>
                  <a:schemeClr val="tx1"/>
                </a:solidFill>
                <a:latin typeface="微软雅黑" panose="020b0503020204020204" pitchFamily="34" charset="-122"/>
                <a:ea typeface="微软雅黑" panose="020b0503020204020204" pitchFamily="34" charset="-122"/>
                <a:sym typeface="+mn-ea"/>
              </a:rPr>
              <a:t>是社会主义民主政治的</a:t>
            </a:r>
            <a:r>
              <a:rPr lang="zh-CN" altLang="en-US" sz="3000">
                <a:solidFill>
                  <a:srgbClr val="C00000"/>
                </a:solidFill>
                <a:latin typeface="微软雅黑" panose="020b0503020204020204" pitchFamily="34" charset="-122"/>
                <a:ea typeface="微软雅黑" panose="020b0503020204020204" pitchFamily="34" charset="-122"/>
                <a:sym typeface="+mn-ea"/>
              </a:rPr>
              <a:t>本质属性。人民当家作主是</a:t>
            </a:r>
            <a:r>
              <a:rPr lang="zh-CN" altLang="en-US" sz="3000">
                <a:solidFill>
                  <a:schemeClr val="tx1"/>
                </a:solidFill>
                <a:latin typeface="微软雅黑" panose="020b0503020204020204" pitchFamily="34" charset="-122"/>
                <a:ea typeface="微软雅黑" panose="020b0503020204020204" pitchFamily="34" charset="-122"/>
                <a:sym typeface="+mn-ea"/>
              </a:rPr>
              <a:t>社会主义民主政治的</a:t>
            </a:r>
            <a:r>
              <a:rPr lang="zh-CN" altLang="en-US" sz="3000">
                <a:solidFill>
                  <a:srgbClr val="C00000"/>
                </a:solidFill>
                <a:latin typeface="微软雅黑" panose="020b0503020204020204" pitchFamily="34" charset="-122"/>
                <a:ea typeface="微软雅黑" panose="020b0503020204020204" pitchFamily="34" charset="-122"/>
                <a:sym typeface="+mn-ea"/>
              </a:rPr>
              <a:t>本质特征。</a:t>
            </a:r>
            <a:endParaRPr lang="zh-CN" altLang="en-US" sz="3000">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ppt_x"/>
                                          </p:val>
                                        </p:tav>
                                        <p:tav tm="100000">
                                          <p:val>
                                            <p:strVal val="#ppt_x"/>
                                          </p:val>
                                        </p:tav>
                                      </p:tavLst>
                                    </p:anim>
                                    <p:anim calcmode="lin" valueType="num">
                                      <p:cBhvr additive="base">
                                        <p:cTn id="8" dur="500" fill="hold"/>
                                        <p:tgtEl>
                                          <p:spTgt spid="10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p:stCondLst>
                              <p:cond delay="0"/>
                            </p:stCondLst>
                            <p:childTnLst>
                              <p:par>
                                <p:cTn id="19" presetID="3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800" decel="100000"/>
                                        <p:tgtEl>
                                          <p:spTgt spid="31"/>
                                        </p:tgtEl>
                                      </p:cBhvr>
                                    </p:animEffect>
                                    <p:anim calcmode="lin" valueType="num">
                                      <p:cBhvr>
                                        <p:cTn id="22" dur="800" decel="100000" fill="hold"/>
                                        <p:tgtEl>
                                          <p:spTgt spid="31"/>
                                        </p:tgtEl>
                                        <p:attrNameLst>
                                          <p:attrName>style.rotation</p:attrName>
                                        </p:attrNameLst>
                                      </p:cBhvr>
                                      <p:tavLst>
                                        <p:tav tm="0">
                                          <p:val>
                                            <p:fltVal val="-90"/>
                                          </p:val>
                                        </p:tav>
                                        <p:tav tm="100000">
                                          <p:val>
                                            <p:fltVal val="0"/>
                                          </p:val>
                                        </p:tav>
                                      </p:tavLst>
                                    </p:anim>
                                    <p:anim calcmode="lin" valueType="num">
                                      <p:cBhvr>
                                        <p:cTn id="23" dur="800" decel="100000" fill="hold"/>
                                        <p:tgtEl>
                                          <p:spTgt spid="31"/>
                                        </p:tgtEl>
                                        <p:attrNameLst>
                                          <p:attrName>ppt_x</p:attrName>
                                        </p:attrNameLst>
                                      </p:cBhvr>
                                      <p:tavLst>
                                        <p:tav tm="0">
                                          <p:val>
                                            <p:strVal val="#ppt_x+0.4"/>
                                          </p:val>
                                        </p:tav>
                                        <p:tav tm="100000">
                                          <p:val>
                                            <p:strVal val="#ppt_x-0.05"/>
                                          </p:val>
                                        </p:tav>
                                      </p:tavLst>
                                    </p:anim>
                                    <p:anim calcmode="lin" valueType="num">
                                      <p:cBhvr>
                                        <p:cTn id="24" dur="800" decel="100000" fill="hold"/>
                                        <p:tgtEl>
                                          <p:spTgt spid="31"/>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1" grpId="0" animBg="1"/>
    </p:bldLst>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pic>
        <p:nvPicPr>
          <p:cNvPr id="2" name="图片 1" title=""/>
          <p:cNvPicPr>
            <a:picLocks noChangeAspect="1"/>
          </p:cNvPicPr>
          <p:nvPr>
            <p:custDataLst>
              <p:tags r:id="rId4"/>
            </p:custDataLst>
          </p:nvPr>
        </p:nvPicPr>
        <p:blipFill>
          <a:blip r:embed="rId3"/>
          <a:stretch>
            <a:fillRect/>
          </a:stretch>
        </p:blipFill>
        <p:spPr>
          <a:xfrm>
            <a:off x="157480" y="161290"/>
            <a:ext cx="5145405" cy="2416810"/>
          </a:xfrm>
          <a:prstGeom prst="rect">
            <a:avLst/>
          </a:prstGeom>
        </p:spPr>
      </p:pic>
      <p:pic>
        <p:nvPicPr>
          <p:cNvPr id="100025" name="图片 100025" title=""/>
          <p:cNvPicPr>
            <a:picLocks noChangeAspect="1"/>
          </p:cNvPicPr>
          <p:nvPr>
            <p:custDataLst>
              <p:tags r:id="rId6"/>
            </p:custDataLst>
          </p:nvPr>
        </p:nvPicPr>
        <p:blipFill>
          <a:blip r:embed="rId5"/>
          <a:stretch>
            <a:fillRect/>
          </a:stretch>
        </p:blipFill>
        <p:spPr>
          <a:xfrm>
            <a:off x="6226175" y="2521585"/>
            <a:ext cx="5975350" cy="2421255"/>
          </a:xfrm>
          <a:prstGeom prst="rect">
            <a:avLst/>
          </a:prstGeom>
        </p:spPr>
      </p:pic>
      <p:pic>
        <p:nvPicPr>
          <p:cNvPr id="119" name="图片 118" title=""/>
          <p:cNvPicPr/>
          <p:nvPr>
            <p:custDataLst>
              <p:tags r:id="rId8"/>
            </p:custDataLst>
          </p:nvPr>
        </p:nvPicPr>
        <p:blipFill>
          <a:blip r:embed="rId7"/>
          <a:stretch>
            <a:fillRect/>
          </a:stretch>
        </p:blipFill>
        <p:spPr>
          <a:xfrm>
            <a:off x="6263640" y="183515"/>
            <a:ext cx="5817235" cy="2162175"/>
          </a:xfrm>
          <a:prstGeom prst="rect">
            <a:avLst/>
          </a:prstGeom>
          <a:noFill/>
          <a:ln w="9525">
            <a:noFill/>
          </a:ln>
        </p:spPr>
      </p:pic>
      <p:sp>
        <p:nvSpPr>
          <p:cNvPr id="3" name="文本框 2" title=""/>
          <p:cNvSpPr txBox="1"/>
          <p:nvPr>
            <p:custDataLst>
              <p:tags r:id="rId9"/>
            </p:custDataLst>
          </p:nvPr>
        </p:nvSpPr>
        <p:spPr>
          <a:xfrm>
            <a:off x="29210" y="2652395"/>
            <a:ext cx="5784215" cy="2091690"/>
          </a:xfrm>
          <a:prstGeom prst="rect">
            <a:avLst/>
          </a:prstGeom>
          <a:noFill/>
        </p:spPr>
        <p:txBody>
          <a:bodyPr wrap="square" rtlCol="0" anchor="t">
            <a:spAutoFit/>
          </a:bodyPr>
          <a:lstStyle/>
          <a:p>
            <a:r>
              <a:rPr lang="zh-CN" altLang="en-US" sz="2600">
                <a:latin typeface="微软雅黑" panose="020b0503020204020204" pitchFamily="34" charset="-122"/>
                <a:ea typeface="微软雅黑" panose="020b0503020204020204" pitchFamily="34" charset="-122"/>
                <a:cs typeface="微软雅黑" panose="020b0503020204020204" pitchFamily="34" charset="-122"/>
                <a:sym typeface="+mn-ea"/>
              </a:rPr>
              <a:t>每年全国两会期间，全国人大代表、政协委员会聚北京，共商国是。一份份议案、提案，直指住房、医疗、教育等群众最为关切的问题，让人们感受到温情暖意。</a:t>
            </a:r>
            <a:endParaRPr lang="zh-CN" altLang="en-US" sz="260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title=""/>
          <p:cNvSpPr txBox="1">
            <a:spLocks noChangeArrowheads="1"/>
          </p:cNvSpPr>
          <p:nvPr>
            <p:custDataLst>
              <p:tags r:id="rId10"/>
            </p:custDataLst>
          </p:nvPr>
        </p:nvSpPr>
        <p:spPr bwMode="auto">
          <a:xfrm>
            <a:off x="479425" y="5354955"/>
            <a:ext cx="11456670" cy="521970"/>
          </a:xfrm>
          <a:prstGeom prst="rect">
            <a:avLst/>
          </a:prstGeom>
          <a:noFill/>
          <a:ln w="28575">
            <a:noFill/>
            <a:miter lim="800000"/>
          </a:ln>
        </p:spPr>
        <p:txBody>
          <a:bodyPr wrap="square">
            <a:spAutoFit/>
          </a:bodyPr>
          <a:lstStyle/>
          <a:p>
            <a:r>
              <a:rPr lang="zh-CN" altLang="en-US" sz="2800">
                <a:latin typeface="微软雅黑" panose="020b0503020204020204" pitchFamily="34" charset="-122"/>
                <a:ea typeface="微软雅黑" panose="020b0503020204020204" pitchFamily="34" charset="-122"/>
                <a:sym typeface="+mn-ea"/>
              </a:rPr>
              <a:t>②</a:t>
            </a:r>
            <a:r>
              <a:rPr lang="zh-CN" altLang="en-US" sz="2800">
                <a:solidFill>
                  <a:schemeClr val="tx1"/>
                </a:solidFill>
                <a:latin typeface="微软雅黑" panose="020b0503020204020204" pitchFamily="34" charset="-122"/>
                <a:ea typeface="微软雅黑" panose="020b0503020204020204" pitchFamily="34" charset="-122"/>
              </a:rPr>
              <a:t>从民主特点上看：全过程人民民主是</a:t>
            </a:r>
            <a:r>
              <a:rPr lang="zh-CN" altLang="en-US" sz="2800" u="sng">
                <a:solidFill>
                  <a:srgbClr val="FF0000"/>
                </a:solidFill>
                <a:latin typeface="微软雅黑" panose="020b0503020204020204" pitchFamily="34" charset="-122"/>
                <a:ea typeface="微软雅黑" panose="020b0503020204020204" pitchFamily="34" charset="-122"/>
              </a:rPr>
              <a:t>最广泛、最真实、最管用</a:t>
            </a:r>
            <a:r>
              <a:rPr lang="zh-CN" altLang="en-US" sz="2800">
                <a:solidFill>
                  <a:schemeClr val="tx1"/>
                </a:solidFill>
                <a:effectLst/>
                <a:latin typeface="微软雅黑" panose="020b0503020204020204" pitchFamily="34" charset="-122"/>
                <a:ea typeface="微软雅黑" panose="020b0503020204020204" pitchFamily="34" charset="-122"/>
              </a:rPr>
              <a:t>的民主。</a:t>
            </a:r>
            <a:endParaRPr lang="zh-CN" altLang="en-US" sz="2800" smtClean="0">
              <a:solidFill>
                <a:schemeClr val="tx1"/>
              </a:solidFill>
              <a:effectLst/>
              <a:latin typeface="微软雅黑" panose="020b0503020204020204" pitchFamily="34" charset="-122"/>
              <a:ea typeface="微软雅黑" panose="020b0503020204020204" pitchFamily="34" charset="-122"/>
            </a:endParaRPr>
          </a:p>
        </p:txBody>
      </p:sp>
    </p:spTree>
    <p:custDataLst>
      <p:tags r:id="rId1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025"/>
                                        </p:tgtEl>
                                        <p:attrNameLst>
                                          <p:attrName>style.visibility</p:attrName>
                                        </p:attrNameLst>
                                      </p:cBhvr>
                                      <p:to>
                                        <p:strVal val="visible"/>
                                      </p:to>
                                    </p:set>
                                    <p:animEffect transition="in" filter="fade">
                                      <p:cBhvr>
                                        <p:cTn id="12" dur="1000"/>
                                        <p:tgtEl>
                                          <p:spTgt spid="100025"/>
                                        </p:tgtEl>
                                      </p:cBhvr>
                                    </p:animEffect>
                                    <p:anim calcmode="lin" valueType="num">
                                      <p:cBhvr>
                                        <p:cTn id="13" dur="1000" fill="hold"/>
                                        <p:tgtEl>
                                          <p:spTgt spid="100025"/>
                                        </p:tgtEl>
                                        <p:attrNameLst>
                                          <p:attrName>ppt_x</p:attrName>
                                        </p:attrNameLst>
                                      </p:cBhvr>
                                      <p:tavLst>
                                        <p:tav tm="0">
                                          <p:val>
                                            <p:strVal val="#ppt_x"/>
                                          </p:val>
                                        </p:tav>
                                        <p:tav tm="100000">
                                          <p:val>
                                            <p:strVal val="#ppt_x"/>
                                          </p:val>
                                        </p:tav>
                                      </p:tavLst>
                                    </p:anim>
                                    <p:anim calcmode="lin" valueType="num">
                                      <p:cBhvr>
                                        <p:cTn id="14" dur="1000" fill="hold"/>
                                        <p:tgtEl>
                                          <p:spTgt spid="1000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9"/>
                                        </p:tgtEl>
                                        <p:attrNameLst>
                                          <p:attrName>style.visibility</p:attrName>
                                        </p:attrNameLst>
                                      </p:cBhvr>
                                      <p:to>
                                        <p:strVal val="visible"/>
                                      </p:to>
                                    </p:set>
                                    <p:animEffect transition="in" filter="fade">
                                      <p:cBhvr>
                                        <p:cTn id="17" dur="1000"/>
                                        <p:tgtEl>
                                          <p:spTgt spid="119"/>
                                        </p:tgtEl>
                                      </p:cBhvr>
                                    </p:animEffect>
                                    <p:anim calcmode="lin" valueType="num">
                                      <p:cBhvr>
                                        <p:cTn id="18" dur="1000" fill="hold"/>
                                        <p:tgtEl>
                                          <p:spTgt spid="119"/>
                                        </p:tgtEl>
                                        <p:attrNameLst>
                                          <p:attrName>ppt_x</p:attrName>
                                        </p:attrNameLst>
                                      </p:cBhvr>
                                      <p:tavLst>
                                        <p:tav tm="0">
                                          <p:val>
                                            <p:strVal val="#ppt_x"/>
                                          </p:val>
                                        </p:tav>
                                        <p:tav tm="100000">
                                          <p:val>
                                            <p:strVal val="#ppt_x"/>
                                          </p:val>
                                        </p:tav>
                                      </p:tavLst>
                                    </p:anim>
                                    <p:anim calcmode="lin" valueType="num">
                                      <p:cBhvr>
                                        <p:cTn id="19"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7" fill="hold" nodeType="clickPar">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bg>
      <p:bgPr>
        <a:noFill/>
        <a:effectLst/>
      </p:bgPr>
    </p:bg>
    <p:spTree>
      <p:nvGrpSpPr>
        <p:cNvPr id="1" name=""/>
        <p:cNvGrpSpPr/>
        <p:nvPr>
          <p:custDataLst>
            <p:tags r:id="rId2"/>
          </p:custDataLst>
        </p:nvPr>
      </p:nvGrpSpPr>
      <p:grpSpPr>
        <a:xfrm>
          <a:off x="0" y="0"/>
          <a:ext cx="0" cy="0"/>
        </a:xfrm>
      </p:grpSpPr>
      <p:sp>
        <p:nvSpPr>
          <p:cNvPr id="2" name="文本框 1" title=""/>
          <p:cNvSpPr txBox="1"/>
          <p:nvPr>
            <p:custDataLst>
              <p:tags r:id="rId3"/>
            </p:custDataLst>
          </p:nvPr>
        </p:nvSpPr>
        <p:spPr>
          <a:xfrm>
            <a:off x="2933700" y="399415"/>
            <a:ext cx="7463155" cy="2676525"/>
          </a:xfrm>
          <a:prstGeom prst="rect">
            <a:avLst/>
          </a:prstGeom>
          <a:noFill/>
          <a:ln w="12700" cmpd="sng">
            <a:solidFill>
              <a:schemeClr val="accent1">
                <a:shade val="50000"/>
              </a:schemeClr>
            </a:solidFill>
            <a:prstDash val="sysDot"/>
          </a:ln>
        </p:spPr>
        <p:txBody>
          <a:bodyPr wrap="square" rtlCol="0" anchor="t">
            <a:spAutoFit/>
          </a:bodyPr>
          <a:lstStyle/>
          <a:p>
            <a:pPr indent="609600" fontAlgn="auto"/>
            <a:r>
              <a:rPr lang="zh-CN" altLang="en-US" sz="2400"/>
              <a:t>过去一年，面对一系列内外困难，中国实现了经济平稳运行、发展质量稳步提升、社会大局保持稳定；过去五年，中国经济社会发展取得举世瞩目的重大成就，经济发展再上新台阶，脱贫攻坚任务胜利完成，基础设施更加完善，生态环境明显改善，人民生活水平不断提高……</a:t>
            </a:r>
            <a:r>
              <a:rPr lang="zh-CN" altLang="en-US" sz="2400">
                <a:solidFill>
                  <a:srgbClr val="FF0000"/>
                </a:solidFill>
              </a:rPr>
              <a:t>中国经济社会发展取得的各项成就与中国共产党领导下的全过程人民民主密不可分。</a:t>
            </a:r>
            <a:endParaRPr lang="zh-CN" altLang="en-US" sz="2400">
              <a:solidFill>
                <a:srgbClr val="FF0000"/>
              </a:solidFill>
            </a:endParaRPr>
          </a:p>
        </p:txBody>
      </p:sp>
      <p:sp>
        <p:nvSpPr>
          <p:cNvPr id="5" name="文本框 4" title=""/>
          <p:cNvSpPr txBox="1"/>
          <p:nvPr>
            <p:custDataLst>
              <p:tags r:id="rId4"/>
            </p:custDataLst>
          </p:nvPr>
        </p:nvSpPr>
        <p:spPr>
          <a:xfrm>
            <a:off x="3105785" y="3733165"/>
            <a:ext cx="7945755" cy="737235"/>
          </a:xfrm>
          <a:prstGeom prst="rect">
            <a:avLst/>
          </a:prstGeom>
          <a:noFill/>
          <a:ln w="28575">
            <a:solidFill>
              <a:srgbClr val="3414F8"/>
            </a:solidFill>
          </a:ln>
        </p:spPr>
        <p:txBody>
          <a:bodyPr wrap="square" rtlCol="0" anchor="t">
            <a:spAutoFit/>
          </a:bodyPr>
          <a:lstStyle/>
          <a:p>
            <a:pPr indent="0" fontAlgn="auto">
              <a:lnSpc>
                <a:spcPct val="150000"/>
              </a:lnSpc>
            </a:pPr>
            <a:r>
              <a:rPr lang="zh-CN" altLang="zh-CN" sz="2800" b="1">
                <a:gradFill>
                  <a:gsLst>
                    <a:gs pos="0">
                      <a:srgbClr val="E30000"/>
                    </a:gs>
                    <a:gs pos="100000">
                      <a:srgbClr val="760303"/>
                    </a:gs>
                  </a:gsLst>
                  <a:lin scaled="0"/>
                </a:gradFill>
                <a:latin typeface="Calibri" panose="020f0502020204030204"/>
                <a:ea typeface="微软雅黑" panose="020b0503020204020204" pitchFamily="34" charset="-122"/>
                <a:sym typeface="+mn-ea"/>
              </a:rPr>
              <a:t>③</a:t>
            </a:r>
            <a:r>
              <a:rPr lang="zh-CN" altLang="zh-CN" sz="2800" b="1">
                <a:gradFill>
                  <a:gsLst>
                    <a:gs pos="0">
                      <a:srgbClr val="E30000"/>
                    </a:gs>
                    <a:gs pos="100000">
                      <a:srgbClr val="760303"/>
                    </a:gs>
                  </a:gsLst>
                  <a:lin scaled="0"/>
                </a:gradFill>
                <a:latin typeface="微软雅黑" panose="020b0503020204020204" pitchFamily="34" charset="-122"/>
                <a:ea typeface="微软雅黑" panose="020b0503020204020204" pitchFamily="34" charset="-122"/>
                <a:sym typeface="+mn-ea"/>
              </a:rPr>
              <a:t>党的领导</a:t>
            </a:r>
            <a:r>
              <a:rPr lang="zh-CN" altLang="zh-CN" sz="2800" b="1">
                <a:latin typeface="微软雅黑" panose="020b0503020204020204" pitchFamily="34" charset="-122"/>
                <a:ea typeface="微软雅黑" panose="020b0503020204020204" pitchFamily="34" charset="-122"/>
                <a:sym typeface="+mn-ea"/>
              </a:rPr>
              <a:t>是发展全过程人民民主的</a:t>
            </a:r>
            <a:r>
              <a:rPr lang="zh-CN" altLang="zh-CN" sz="2800" b="1">
                <a:solidFill>
                  <a:srgbClr val="FF0000"/>
                </a:solidFill>
                <a:latin typeface="微软雅黑" panose="020b0503020204020204" pitchFamily="34" charset="-122"/>
                <a:ea typeface="微软雅黑" panose="020b0503020204020204" pitchFamily="34" charset="-122"/>
                <a:sym typeface="+mn-ea"/>
              </a:rPr>
              <a:t>根本保证。</a:t>
            </a:r>
            <a:endParaRPr lang="zh-CN" altLang="zh-CN" sz="2800" b="1">
              <a:solidFill>
                <a:srgbClr val="FF0000"/>
              </a:solidFill>
              <a:latin typeface="微软雅黑" panose="020b0503020204020204" pitchFamily="34" charset="-122"/>
              <a:ea typeface="微软雅黑" panose="020b0503020204020204" pitchFamily="34" charset="-122"/>
              <a:sym typeface="+mn-ea"/>
            </a:endParaRPr>
          </a:p>
        </p:txBody>
      </p:sp>
      <p:pic>
        <p:nvPicPr>
          <p:cNvPr id="120" name="图片 119" title=""/>
          <p:cNvPicPr/>
          <p:nvPr>
            <p:custDataLst>
              <p:tags r:id="rId6"/>
            </p:custDataLst>
          </p:nvPr>
        </p:nvPicPr>
        <p:blipFill>
          <a:blip r:embed="rId5"/>
          <a:stretch>
            <a:fillRect/>
          </a:stretch>
        </p:blipFill>
        <p:spPr>
          <a:xfrm>
            <a:off x="69850" y="-100330"/>
            <a:ext cx="2226310" cy="2336800"/>
          </a:xfrm>
          <a:prstGeom prst="rect">
            <a:avLst/>
          </a:prstGeom>
          <a:noFill/>
          <a:ln w="9525">
            <a:noFill/>
          </a:ln>
        </p:spPr>
      </p:pic>
      <p:pic>
        <p:nvPicPr>
          <p:cNvPr id="121" name="图片 120" title=""/>
          <p:cNvPicPr/>
          <p:nvPr>
            <p:custDataLst>
              <p:tags r:id="rId8"/>
            </p:custDataLst>
          </p:nvPr>
        </p:nvPicPr>
        <p:blipFill>
          <a:blip r:embed="rId7"/>
          <a:stretch>
            <a:fillRect/>
          </a:stretch>
        </p:blipFill>
        <p:spPr>
          <a:xfrm>
            <a:off x="81915" y="2244725"/>
            <a:ext cx="2193290" cy="2449195"/>
          </a:xfrm>
          <a:prstGeom prst="rect">
            <a:avLst/>
          </a:prstGeom>
          <a:noFill/>
          <a:ln w="9525">
            <a:noFill/>
          </a:ln>
        </p:spPr>
      </p:pic>
      <p:sp>
        <p:nvSpPr>
          <p:cNvPr id="14" name="文本框 75" title=""/>
          <p:cNvSpPr txBox="1"/>
          <p:nvPr>
            <p:custDataLst>
              <p:tags r:id="rId9"/>
            </p:custDataLst>
          </p:nvPr>
        </p:nvSpPr>
        <p:spPr>
          <a:xfrm>
            <a:off x="375285" y="5118735"/>
            <a:ext cx="11506200" cy="1641475"/>
          </a:xfrm>
          <a:prstGeom prst="rect">
            <a:avLst/>
          </a:prstGeom>
          <a:noFill/>
          <a:ln w="19050">
            <a:solidFill>
              <a:schemeClr val="bg2">
                <a:lumMod val="75000"/>
              </a:schemeClr>
            </a:solidFill>
            <a:prstDash val="dash"/>
          </a:ln>
          <a:extLst>
            <a:ext uri="{909E8E84-426E-40DD-AFC4-6F175D3DCCD1}">
              <a14:hiddenFill xmlns:a14="http://schemas.microsoft.com/office/drawing/2010/main">
                <a:solidFill>
                  <a:schemeClr val="lt1"/>
                </a:solidFill>
              </a14:hiddenFill>
            </a:ext>
          </a:extLst>
        </p:spPr>
        <p:style>
          <a:lnRef idx="2">
            <a:schemeClr val="accent6"/>
          </a:lnRef>
          <a:fillRef idx="1">
            <a:schemeClr val="lt1"/>
          </a:fillRef>
          <a:effectRef idx="0">
            <a:schemeClr val="accent6"/>
          </a:effectRef>
          <a:fontRef idx="minor">
            <a:schemeClr val="dk1"/>
          </a:fontRef>
        </p:style>
        <p:txBody>
          <a:bodyPr wrap="square" anchor="t">
            <a:spAutoFit/>
          </a:bodyPr>
          <a:lstStyle/>
          <a:p>
            <a:pPr indent="0">
              <a:lnSpc>
                <a:spcPct val="140000"/>
              </a:lnSpc>
              <a:buFont typeface="Wingdings" panose="05000000000000000000" charset="0"/>
              <a:buNone/>
            </a:pPr>
            <a:r>
              <a:rPr lang="zh-CN" altLang="en-US" sz="2400" b="1" noProof="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rPr>
              <a:t>发展全过程人民民主的意义：全过程人民民主充分彰显社会主义国家性质，充分彰显人民主体地位，使人民意志得到更好体现、人民权益得到更好保障、人民创造活力进一步激发。</a:t>
            </a:r>
            <a:endParaRPr lang="zh-CN" altLang="en-US" sz="2400" b="1" noProof="1">
              <a:solidFill>
                <a:schemeClr val="tx1"/>
              </a:solidFill>
              <a:latin typeface="微软雅黑" panose="020b0503020204020204" pitchFamily="34" charset="-122"/>
              <a:ea typeface="微软雅黑" panose="020b0503020204020204" pitchFamily="34" charset="-122"/>
              <a:cs typeface="宋体" panose="02010600030101010101" pitchFamily="2" charset="-122"/>
              <a:sym typeface="+mn-ea"/>
            </a:endParaRPr>
          </a:p>
        </p:txBody>
      </p:sp>
    </p:spTree>
    <p:custDataLst>
      <p:tags r:id="rId10"/>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0" name="矩形 9" title=""/>
          <p:cNvSpPr/>
          <p:nvPr userDrawn="1">
            <p:custDataLst>
              <p:tags r:id="rId3"/>
            </p:custDataLst>
          </p:nvPr>
        </p:nvSpPr>
        <p:spPr>
          <a:xfrm>
            <a:off x="0" y="0"/>
            <a:ext cx="12192000" cy="925830"/>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olidFill>
                <a:schemeClr val="lt1"/>
              </a:solidFill>
              <a:latin typeface="微软雅黑" panose="020b0503020204020204" pitchFamily="34" charset="-122"/>
              <a:ea typeface="微软雅黑" panose="020b0503020204020204" pitchFamily="34" charset="-122"/>
              <a:sym typeface="+mn-ea"/>
            </a:endParaRPr>
          </a:p>
        </p:txBody>
      </p:sp>
      <p:sp>
        <p:nvSpPr>
          <p:cNvPr id="2" name="文本框 1" title=""/>
          <p:cNvSpPr txBox="1"/>
          <p:nvPr>
            <p:custDataLst>
              <p:tags r:id="rId4"/>
            </p:custDataLst>
          </p:nvPr>
        </p:nvSpPr>
        <p:spPr>
          <a:xfrm>
            <a:off x="3018790" y="2010410"/>
            <a:ext cx="8989695" cy="1568450"/>
          </a:xfrm>
          <a:prstGeom prst="rect">
            <a:avLst/>
          </a:prstGeom>
          <a:noFill/>
        </p:spPr>
        <p:txBody>
          <a:bodyPr wrap="square">
            <a:spAutoFit/>
          </a:bodyPr>
          <a:lstStyle/>
          <a:p>
            <a:pPr indent="609600" fontAlgn="auto"/>
            <a:r>
              <a:rPr lang="zh-CN" altLang="en-US" sz="2400" b="1">
                <a:latin typeface="楷体" panose="02010609060101010101" pitchFamily="49" charset="-122"/>
                <a:ea typeface="楷体" panose="02010609060101010101" pitchFamily="49" charset="-122"/>
                <a:cs typeface="楷体" panose="02010609060101010101" pitchFamily="49" charset="-122"/>
              </a:rPr>
              <a:t>2023年3月10日上午，出席十四届全国人大一次会议第三次全体会议的2900多名全国人大代表以无记名投票方式，</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选举</a:t>
            </a:r>
            <a:r>
              <a:rPr lang="zh-CN" altLang="en-US" sz="2400" b="1">
                <a:latin typeface="楷体" panose="02010609060101010101" pitchFamily="49" charset="-122"/>
                <a:ea typeface="楷体" panose="02010609060101010101" pitchFamily="49" charset="-122"/>
                <a:cs typeface="楷体" panose="02010609060101010101" pitchFamily="49" charset="-122"/>
              </a:rPr>
              <a:t>习近平总书记继续担任中华人民共和国主席、中华人民共和国中央军事委员会主席。</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title=""/>
          <p:cNvSpPr txBox="1"/>
          <p:nvPr>
            <p:custDataLst>
              <p:tags r:id="rId5"/>
            </p:custDataLst>
          </p:nvPr>
        </p:nvSpPr>
        <p:spPr>
          <a:xfrm>
            <a:off x="360045" y="4203700"/>
            <a:ext cx="7549515" cy="1938020"/>
          </a:xfrm>
          <a:prstGeom prst="rect">
            <a:avLst/>
          </a:prstGeom>
          <a:noFill/>
        </p:spPr>
        <p:txBody>
          <a:bodyPr wrap="square" rtlCol="0" anchor="t">
            <a:spAutoFit/>
          </a:bodyPr>
          <a:lstStyle/>
          <a:p>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根据全国人大常委会工作报告，5年来，共有154件次法律草案</a:t>
            </a:r>
            <a:r>
              <a:rPr lang="zh-CN" altLang="en-US" sz="2400" b="1">
                <a:solidFill>
                  <a:srgbClr val="FF0000"/>
                </a:solidFill>
                <a:latin typeface="楷体" panose="02010609060101010101" pitchFamily="49" charset="-122"/>
                <a:ea typeface="楷体" panose="02010609060101010101" pitchFamily="49" charset="-122"/>
                <a:cs typeface="楷体" panose="02010609060101010101" pitchFamily="49" charset="-122"/>
              </a:rPr>
              <a:t>向社会公布征求意见</a:t>
            </a:r>
            <a:r>
              <a:rPr lang="zh-CN" altLang="en-US" sz="2400" b="1">
                <a:latin typeface="楷体" panose="02010609060101010101" pitchFamily="49" charset="-122"/>
                <a:ea typeface="楷体" panose="02010609060101010101" pitchFamily="49" charset="-122"/>
                <a:cs typeface="楷体" panose="02010609060101010101" pitchFamily="49" charset="-122"/>
              </a:rPr>
              <a:t>，109万多人次参与，“有效促进了立法质量和效率的提升”。</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a:p>
            <a:r>
              <a:rPr lang="en-US" altLang="zh-CN" sz="2400" b="1">
                <a:latin typeface="楷体" panose="02010609060101010101" pitchFamily="49" charset="-122"/>
                <a:ea typeface="楷体" panose="02010609060101010101" pitchFamily="49" charset="-122"/>
                <a:cs typeface="楷体" panose="02010609060101010101" pitchFamily="49" charset="-122"/>
              </a:rPr>
              <a:t>    </a:t>
            </a:r>
            <a:r>
              <a:rPr lang="zh-CN" altLang="en-US" sz="2400" b="1">
                <a:latin typeface="楷体" panose="02010609060101010101" pitchFamily="49" charset="-122"/>
                <a:ea typeface="楷体" panose="02010609060101010101" pitchFamily="49" charset="-122"/>
                <a:cs typeface="楷体" panose="02010609060101010101" pitchFamily="49" charset="-122"/>
              </a:rPr>
              <a:t>而民众对于“国家事务”的参与和管理，也不仅仅是立法，还包括监督等各个方面、各个环节。</a:t>
            </a:r>
            <a:endParaRPr lang="zh-CN" altLang="en-US" sz="2400" b="1">
              <a:latin typeface="楷体" panose="02010609060101010101" pitchFamily="49" charset="-122"/>
              <a:ea typeface="楷体" panose="02010609060101010101" pitchFamily="49" charset="-122"/>
              <a:cs typeface="楷体" panose="02010609060101010101" pitchFamily="49" charset="-122"/>
            </a:endParaRPr>
          </a:p>
        </p:txBody>
      </p:sp>
      <p:pic>
        <p:nvPicPr>
          <p:cNvPr id="26" name="图片 25" title=""/>
          <p:cNvPicPr>
            <a:picLocks noChangeAspect="1"/>
          </p:cNvPicPr>
          <p:nvPr>
            <p:custDataLst>
              <p:tags r:id="rId7"/>
            </p:custDataLst>
          </p:nvPr>
        </p:nvPicPr>
        <p:blipFill>
          <a:blip r:embed="rId6">
            <a:extLst>
              <a:ext uri="{28A0092B-C50C-407E-A947-70E740481C1C}">
                <a14:useLocalDpi xmlns:a14="http://schemas.microsoft.com/office/drawing/2010/main" val="0"/>
              </a:ext>
            </a:extLst>
          </a:blip>
          <a:stretch>
            <a:fillRect/>
          </a:stretch>
        </p:blipFill>
        <p:spPr>
          <a:xfrm>
            <a:off x="8397240" y="4183380"/>
            <a:ext cx="2955925" cy="2102485"/>
          </a:xfrm>
          <a:prstGeom prst="ellipse">
            <a:avLst/>
          </a:prstGeom>
          <a:ln>
            <a:noFill/>
          </a:ln>
          <a:effectLst>
            <a:softEdge rad="112500"/>
          </a:effectLst>
        </p:spPr>
      </p:pic>
      <p:pic>
        <p:nvPicPr>
          <p:cNvPr id="122" name="图片 121" title=""/>
          <p:cNvPicPr/>
          <p:nvPr>
            <p:custDataLst>
              <p:tags r:id="rId9"/>
            </p:custDataLst>
          </p:nvPr>
        </p:nvPicPr>
        <p:blipFill>
          <a:blip r:embed="rId8"/>
          <a:srcRect t="20259" b="7806"/>
          <a:stretch>
            <a:fillRect/>
          </a:stretch>
        </p:blipFill>
        <p:spPr>
          <a:xfrm>
            <a:off x="294640" y="1731010"/>
            <a:ext cx="2346960" cy="2195830"/>
          </a:xfrm>
          <a:prstGeom prst="rect">
            <a:avLst/>
          </a:prstGeom>
          <a:noFill/>
          <a:ln w="9525">
            <a:noFill/>
          </a:ln>
        </p:spPr>
      </p:pic>
    </p:spTree>
    <p:custDataLst>
      <p:tags r:id="rId10"/>
    </p:custDataLst>
  </p:cSld>
  <p:clrMapOvr>
    <a:masterClrMapping/>
  </p:clrMapOvr>
  <p:transition/>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8" name="文本框 27" title=""/>
          <p:cNvSpPr txBox="1"/>
          <p:nvPr>
            <p:custDataLst>
              <p:tags r:id="rId4"/>
            </p:custDataLst>
          </p:nvPr>
        </p:nvSpPr>
        <p:spPr>
          <a:xfrm>
            <a:off x="415290" y="2072640"/>
            <a:ext cx="11317605" cy="1014730"/>
          </a:xfrm>
          <a:prstGeom prst="rect">
            <a:avLst/>
          </a:prstGeom>
          <a:noFill/>
          <a:ln w="19050">
            <a:noFill/>
            <a:prstDash val="dash"/>
          </a:ln>
        </p:spPr>
        <p:txBody>
          <a:bodyPr wrap="square" rtlCol="0" anchor="t">
            <a:spAutoFit/>
          </a:bodyPr>
          <a:lstStyle/>
          <a:p>
            <a:pPr marL="0" marR="0" lvl="0" indent="0" defTabSz="914400" eaLnBrk="1" fontAlgn="base" latinLnBrk="0" hangingPunct="1">
              <a:lnSpc>
                <a:spcPct val="100000"/>
              </a:lnSpc>
              <a:spcBef>
                <a:spcPct val="0"/>
              </a:spcBef>
              <a:spcAft>
                <a:spcPct val="0"/>
              </a:spcAft>
              <a:buClrTx/>
              <a:buSzTx/>
              <a:buFontTx/>
              <a:buNone/>
              <a:defRPr/>
            </a:pPr>
            <a:r>
              <a:rPr kumimoji="0" lang="zh-CN" altLang="en-US" sz="3000" i="0" u="none" strike="noStrike" kern="0" cap="none" spc="0" normalizeH="0" baseline="0" noProof="0">
                <a:ln>
                  <a:noFill/>
                </a:ln>
                <a:solidFill>
                  <a:srgbClr val="080808"/>
                </a:solidFill>
                <a:effectLst/>
                <a:uLnTx/>
                <a:uFillTx/>
                <a:latin typeface="Calibri" panose="020f0502020204030204"/>
                <a:ea typeface="微软雅黑" panose="020b0503020204020204" pitchFamily="34" charset="-122"/>
                <a:cs typeface="微软雅黑" panose="020b0503020204020204" pitchFamily="34" charset="-122"/>
                <a:sym typeface="+mn-ea"/>
              </a:rPr>
              <a:t>④</a:t>
            </a:r>
            <a:r>
              <a:rPr kumimoji="0" lang="zh-CN" altLang="en-US" sz="3000" i="0" u="none" strike="noStrike" kern="0" cap="none" spc="0" normalizeH="0" baseline="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从民主真谛上看：有事好商量，众人的事情由众人商量，是</a:t>
            </a:r>
            <a:r>
              <a:rPr kumimoji="0" lang="zh-CN" altLang="en-US" sz="30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人民民主的真谛。</a:t>
            </a:r>
            <a:endParaRPr kumimoji="0" lang="zh-CN" altLang="en-US" sz="30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0" name="文本框 29" title=""/>
          <p:cNvSpPr txBox="1"/>
          <p:nvPr>
            <p:custDataLst>
              <p:tags r:id="rId5"/>
            </p:custDataLst>
          </p:nvPr>
        </p:nvSpPr>
        <p:spPr>
          <a:xfrm>
            <a:off x="349250" y="3776345"/>
            <a:ext cx="11317605" cy="1753235"/>
          </a:xfrm>
          <a:prstGeom prst="rect">
            <a:avLst/>
          </a:prstGeom>
          <a:noFill/>
          <a:ln w="19050">
            <a:noFill/>
            <a:prstDash val="dash"/>
          </a:ln>
        </p:spPr>
        <p:txBody>
          <a:bodyPr wrap="square" rtlCol="0" anchor="t">
            <a:spAutoFit/>
          </a:bodyPr>
          <a:lstStyle/>
          <a:p>
            <a:pPr fontAlgn="auto">
              <a:lnSpc>
                <a:spcPct val="120000"/>
              </a:lnSpc>
            </a:pPr>
            <a:r>
              <a:rPr kumimoji="0" lang="zh-CN" altLang="en-US" sz="3000" i="0" u="none" strike="noStrike" kern="0" cap="none" spc="0" normalizeH="0" baseline="0" noProof="0">
                <a:ln>
                  <a:noFill/>
                </a:ln>
                <a:solidFill>
                  <a:srgbClr val="080808"/>
                </a:solidFill>
                <a:effectLst/>
                <a:uLnTx/>
                <a:uFillTx/>
                <a:latin typeface="宋体" panose="02010600030101010101" pitchFamily="2" charset="-122"/>
                <a:ea typeface="宋体" panose="02010600030101010101" pitchFamily="2" charset="-122"/>
                <a:cs typeface="微软雅黑" panose="020b0503020204020204" pitchFamily="34" charset="-122"/>
                <a:sym typeface="+mn-ea"/>
              </a:rPr>
              <a:t>⑤</a:t>
            </a:r>
            <a:r>
              <a:rPr kumimoji="0" lang="zh-CN" altLang="en-US" sz="3000" i="0" u="none" strike="noStrike" kern="0" cap="none" spc="0" normalizeH="0" baseline="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从民主形式上看：</a:t>
            </a:r>
            <a:r>
              <a:rPr lang="zh-CN" altLang="en-US" sz="3000" smtClean="0">
                <a:latin typeface="微软雅黑" panose="020b0503020204020204" pitchFamily="34" charset="-122"/>
                <a:ea typeface="微软雅黑" panose="020b0503020204020204" pitchFamily="34" charset="-122"/>
                <a:sym typeface="+mn-ea"/>
              </a:rPr>
              <a:t>我国实行</a:t>
            </a:r>
            <a:r>
              <a:rPr lang="zh-CN" altLang="en-US" sz="3000" smtClean="0">
                <a:solidFill>
                  <a:srgbClr val="C00000"/>
                </a:solidFill>
                <a:latin typeface="微软雅黑" panose="020b0503020204020204" pitchFamily="34" charset="-122"/>
                <a:ea typeface="微软雅黑" panose="020b0503020204020204" pitchFamily="34" charset="-122"/>
                <a:sym typeface="+mn-ea"/>
              </a:rPr>
              <a:t>人民民主</a:t>
            </a:r>
            <a:r>
              <a:rPr lang="zh-CN" altLang="en-US" sz="3000" smtClean="0">
                <a:latin typeface="微软雅黑" panose="020b0503020204020204" pitchFamily="34" charset="-122"/>
                <a:ea typeface="微软雅黑" panose="020b0503020204020204" pitchFamily="34" charset="-122"/>
                <a:sym typeface="+mn-ea"/>
              </a:rPr>
              <a:t>，既发展</a:t>
            </a:r>
            <a:r>
              <a:rPr lang="zh-CN" altLang="en-US" sz="3000" smtClean="0">
                <a:solidFill>
                  <a:srgbClr val="C00000"/>
                </a:solidFill>
                <a:latin typeface="微软雅黑" panose="020b0503020204020204" pitchFamily="34" charset="-122"/>
                <a:ea typeface="微软雅黑" panose="020b0503020204020204" pitchFamily="34" charset="-122"/>
                <a:sym typeface="+mn-ea"/>
              </a:rPr>
              <a:t>选举民主</a:t>
            </a:r>
            <a:r>
              <a:rPr lang="zh-CN" altLang="en-US" sz="3000" smtClean="0">
                <a:latin typeface="微软雅黑" panose="020b0503020204020204" pitchFamily="34" charset="-122"/>
                <a:ea typeface="微软雅黑" panose="020b0503020204020204" pitchFamily="34" charset="-122"/>
                <a:sym typeface="+mn-ea"/>
              </a:rPr>
              <a:t>，又发展</a:t>
            </a:r>
            <a:r>
              <a:rPr lang="zh-CN" altLang="en-US" sz="3000" smtClean="0">
                <a:solidFill>
                  <a:srgbClr val="C00000"/>
                </a:solidFill>
                <a:latin typeface="微软雅黑" panose="020b0503020204020204" pitchFamily="34" charset="-122"/>
                <a:ea typeface="微软雅黑" panose="020b0503020204020204" pitchFamily="34" charset="-122"/>
                <a:sym typeface="+mn-ea"/>
              </a:rPr>
              <a:t>协商民主。</a:t>
            </a:r>
            <a:r>
              <a:rPr lang="zh-CN" altLang="en-US" sz="3000" smtClean="0">
                <a:latin typeface="微软雅黑" panose="020b0503020204020204" pitchFamily="34" charset="-122"/>
                <a:ea typeface="微软雅黑" panose="020b0503020204020204" pitchFamily="34" charset="-122"/>
                <a:sym typeface="+mn-ea"/>
              </a:rPr>
              <a:t>协商民主是我国社会主义民主政治的</a:t>
            </a:r>
            <a:r>
              <a:rPr lang="zh-CN" altLang="en-US" sz="3000" smtClean="0">
                <a:solidFill>
                  <a:srgbClr val="C00000"/>
                </a:solidFill>
                <a:latin typeface="微软雅黑" panose="020b0503020204020204" pitchFamily="34" charset="-122"/>
                <a:ea typeface="微软雅黑" panose="020b0503020204020204" pitchFamily="34" charset="-122"/>
                <a:sym typeface="+mn-ea"/>
              </a:rPr>
              <a:t>特有形式和独特优势。</a:t>
            </a:r>
            <a:endParaRPr kumimoji="0" lang="zh-CN" altLang="en-US" sz="3000" i="0" u="none" strike="noStrike" kern="0" cap="none" spc="0" normalizeH="0" baseline="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 name="文本框 1" title=""/>
          <p:cNvSpPr txBox="1"/>
          <p:nvPr>
            <p:custDataLst>
              <p:tags r:id="rId6"/>
            </p:custDataLst>
          </p:nvPr>
        </p:nvSpPr>
        <p:spPr>
          <a:xfrm>
            <a:off x="3348990" y="748665"/>
            <a:ext cx="5729605" cy="583565"/>
          </a:xfrm>
          <a:prstGeom prst="rect">
            <a:avLst/>
          </a:prstGeom>
          <a:noFill/>
        </p:spPr>
        <p:txBody>
          <a:bodyPr wrap="square" rtlCol="0">
            <a:spAutoFit/>
          </a:bodyPr>
          <a:lstStyle/>
          <a:p>
            <a:r>
              <a:rPr lang="zh-CN" altLang="en-US" sz="3200"/>
              <a:t>我国人民民主的真谛和形式</a:t>
            </a:r>
            <a:endParaRPr lang="zh-CN" altLang="en-US" sz="32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to="" calcmode="lin" valueType="num">
                                      <p:cBhvr>
                                        <p:cTn id="7" dur="1" fill="hold"/>
                                        <p:tgtEl>
                                          <p:spTgt spid="28"/>
                                        </p:tgtEl>
                                      </p:cBhvr>
                                    </p:anim>
                                  </p:childTnLst>
                                </p:cTn>
                              </p:par>
                            </p:childTnLst>
                          </p:cTn>
                        </p:par>
                      </p:childTnLst>
                    </p:cTn>
                  </p:par>
                  <p:par>
                    <p:cTn id="8" fill="hold" nodeType="clickPar">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to="" calcmode="lin" valueType="num">
                                      <p:cBhvr>
                                        <p:cTn id="12" dur="1" fill="hold"/>
                                        <p:tgtEl>
                                          <p:spTgt spid="30"/>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cxnSp>
        <p:nvCxnSpPr>
          <p:cNvPr id="12" name="直接连接符 11" title=""/>
          <p:cNvCxnSpPr/>
          <p:nvPr userDrawn="1">
            <p:custDataLst>
              <p:tags r:id="rId3"/>
            </p:custDataLst>
          </p:nvPr>
        </p:nvCxnSpPr>
        <p:spPr>
          <a:xfrm>
            <a:off x="899932" y="931705"/>
            <a:ext cx="11275695" cy="0"/>
          </a:xfrm>
          <a:prstGeom prst="line">
            <a:avLst/>
          </a:prstGeom>
          <a:ln>
            <a:solidFill>
              <a:srgbClr val="B82E24"/>
            </a:solidFill>
            <a:prstDash val="solid"/>
            <a:headEnd type="oval"/>
          </a:ln>
        </p:spPr>
        <p:style>
          <a:lnRef idx="1">
            <a:schemeClr val="accent1"/>
          </a:lnRef>
          <a:fillRef idx="0">
            <a:schemeClr val="accent1"/>
          </a:fillRef>
          <a:effectRef idx="0">
            <a:schemeClr val="accent1"/>
          </a:effectRef>
          <a:fontRef idx="minor">
            <a:schemeClr val="tx1"/>
          </a:fontRef>
        </p:style>
      </p:cxnSp>
      <p:sp>
        <p:nvSpPr>
          <p:cNvPr id="4" name="文本框 3" title=""/>
          <p:cNvSpPr txBox="1"/>
          <p:nvPr>
            <p:custDataLst>
              <p:tags r:id="rId4"/>
            </p:custDataLst>
          </p:nvPr>
        </p:nvSpPr>
        <p:spPr>
          <a:xfrm>
            <a:off x="3078480" y="1421765"/>
            <a:ext cx="7678420" cy="1014730"/>
          </a:xfrm>
          <a:prstGeom prst="rect">
            <a:avLst/>
          </a:prstGeom>
          <a:noFill/>
          <a:ln w="28575">
            <a:noFill/>
          </a:ln>
        </p:spPr>
        <p:txBody>
          <a:bodyPr wrap="square" rtlCol="0" anchor="t">
            <a:spAutoFit/>
          </a:bodyPr>
          <a:lstStyle/>
          <a:p>
            <a:pPr algn="l" defTabSz="913765" fontAlgn="base">
              <a:lnSpc>
                <a:spcPct val="150000"/>
              </a:lnSpc>
              <a:defRPr/>
            </a:pPr>
            <a:r>
              <a:rPr lang="zh-CN" altLang="en-US" sz="2000" b="1">
                <a:solidFill>
                  <a:schemeClr val="tx1"/>
                </a:solidFill>
                <a:latin typeface="微软雅黑" panose="020b0503020204020204" pitchFamily="34" charset="-122"/>
                <a:ea typeface="微软雅黑" panose="020b0503020204020204" pitchFamily="34" charset="-122"/>
                <a:sym typeface="宋体" panose="02010600030101010101" pitchFamily="2" charset="-122"/>
              </a:rPr>
              <a:t>在我国，人民当家作主</a:t>
            </a:r>
            <a:r>
              <a:rPr lang="zh-CN" altLang="en-US" sz="2000" b="1">
                <a:solidFill>
                  <a:srgbClr val="FF0000"/>
                </a:solidFill>
                <a:latin typeface="微软雅黑" panose="020b0503020204020204" pitchFamily="34" charset="-122"/>
                <a:ea typeface="微软雅黑" panose="020b0503020204020204" pitchFamily="34" charset="-122"/>
                <a:sym typeface="宋体" panose="02010600030101010101" pitchFamily="2" charset="-122"/>
              </a:rPr>
              <a:t>不是一句口号、一句空话</a:t>
            </a:r>
            <a:r>
              <a:rPr lang="zh-CN" altLang="en-US" sz="2000" b="1">
                <a:solidFill>
                  <a:schemeClr val="tx1"/>
                </a:solidFill>
                <a:latin typeface="微软雅黑" panose="020b0503020204020204" pitchFamily="34" charset="-122"/>
                <a:ea typeface="微软雅黑" panose="020b0503020204020204" pitchFamily="34" charset="-122"/>
                <a:sym typeface="宋体" panose="02010600030101010101" pitchFamily="2" charset="-122"/>
              </a:rPr>
              <a:t>，而是落实在国家政治生活和社会生活中。</a:t>
            </a:r>
            <a:endParaRPr lang="zh-CN" altLang="en-US" sz="2000" b="1" u="sng">
              <a:solidFill>
                <a:schemeClr val="tx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 name="圆角矩形 4" title=""/>
          <p:cNvSpPr/>
          <p:nvPr>
            <p:custDataLst>
              <p:tags r:id="rId5"/>
            </p:custDataLst>
          </p:nvPr>
        </p:nvSpPr>
        <p:spPr>
          <a:xfrm>
            <a:off x="2707005" y="234950"/>
            <a:ext cx="6335395" cy="544195"/>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22972" tIns="0" rIns="122972" bIns="0" numCol="1" spcCol="1270" anchor="ctr" anchorCtr="0">
            <a:noAutofit/>
          </a:bodyPr>
          <a:lstStyle/>
          <a:p>
            <a:pPr lvl="0" algn="l" defTabSz="1022350">
              <a:lnSpc>
                <a:spcPct val="90000"/>
              </a:lnSpc>
              <a:spcBef>
                <a:spcPct val="0"/>
              </a:spcBef>
              <a:spcAft>
                <a:spcPct val="35000"/>
              </a:spcAft>
            </a:pPr>
            <a:r>
              <a:rPr lang="en-US" altLang="zh-CN" sz="3065" b="1" kern="1200">
                <a:solidFill>
                  <a:schemeClr val="tx1"/>
                </a:solidFill>
                <a:latin typeface="宋体" panose="02010600030101010101" pitchFamily="2" charset="-122"/>
                <a:ea typeface="宋体" panose="02010600030101010101" pitchFamily="2" charset="-122"/>
                <a:cs typeface="微软雅黑" panose="020b0503020204020204" pitchFamily="34" charset="-122"/>
              </a:rPr>
              <a:t>⑥</a:t>
            </a:r>
            <a:r>
              <a:rPr lang="zh-CN" altLang="en-US" sz="3065" b="1"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制度保障</a:t>
            </a:r>
            <a:r>
              <a:rPr lang="en-US" altLang="zh-CN" sz="3065" b="1" u="sng"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65" b="1" u="sng"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一根本、三基本</a:t>
            </a:r>
            <a:r>
              <a:rPr lang="en-US" altLang="zh-CN" sz="3065" b="1" u="sng" kern="12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3065" b="1" kern="1200">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3065" b="1" kern="12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15" title=""/>
          <p:cNvSpPr/>
          <p:nvPr>
            <p:custDataLst>
              <p:tags r:id="rId6"/>
            </p:custDataLst>
          </p:nvPr>
        </p:nvSpPr>
        <p:spPr>
          <a:xfrm>
            <a:off x="506095" y="3183255"/>
            <a:ext cx="3221355" cy="460375"/>
          </a:xfrm>
          <a:prstGeom prst="rect">
            <a:avLst/>
          </a:prstGeom>
          <a:noFill/>
          <a:ln w="9525">
            <a:noFill/>
          </a:ln>
        </p:spPr>
        <p:txBody>
          <a:bodyPr wrap="square" lIns="91440" tIns="45720" rIns="91440" bIns="45720">
            <a:spAutoFit/>
          </a:bodyPr>
          <a:lstStyle/>
          <a:p>
            <a:r>
              <a:rPr lang="zh-CN" altLang="en-US" sz="2400" b="1">
                <a:solidFill>
                  <a:schemeClr val="tx1"/>
                </a:solidFill>
                <a:latin typeface="微软雅黑" panose="020b0503020204020204" pitchFamily="34" charset="-122"/>
                <a:ea typeface="微软雅黑" panose="020b0503020204020204" pitchFamily="34" charset="-122"/>
              </a:rPr>
              <a:t>人民代表大会制度</a:t>
            </a:r>
            <a:endParaRPr lang="zh-CN" altLang="en-US" sz="2400" b="1">
              <a:solidFill>
                <a:schemeClr val="tx1"/>
              </a:solidFill>
              <a:latin typeface="微软雅黑" panose="020b0503020204020204" pitchFamily="34" charset="-122"/>
              <a:ea typeface="微软雅黑" panose="020b0503020204020204" pitchFamily="34" charset="-122"/>
            </a:endParaRPr>
          </a:p>
        </p:txBody>
      </p:sp>
      <p:sp>
        <p:nvSpPr>
          <p:cNvPr id="8" name="矩形 15" title=""/>
          <p:cNvSpPr/>
          <p:nvPr>
            <p:custDataLst>
              <p:tags r:id="rId7"/>
            </p:custDataLst>
          </p:nvPr>
        </p:nvSpPr>
        <p:spPr>
          <a:xfrm>
            <a:off x="603250" y="4045585"/>
            <a:ext cx="3819525" cy="829945"/>
          </a:xfrm>
          <a:prstGeom prst="rect">
            <a:avLst/>
          </a:prstGeom>
          <a:noFill/>
          <a:ln w="9525">
            <a:noFill/>
          </a:ln>
        </p:spPr>
        <p:txBody>
          <a:bodyPr wrap="square" lIns="91440" tIns="45720" rIns="91440" bIns="45720">
            <a:spAutoFit/>
          </a:bodyPr>
          <a:lstStyle/>
          <a:p>
            <a:pPr lvl="0" algn="l">
              <a:buClrTx/>
              <a:buSzTx/>
              <a:buFontTx/>
            </a:pPr>
            <a:r>
              <a:rPr lang="zh-CN" altLang="en-US" sz="2400" b="1">
                <a:latin typeface="微软雅黑" panose="020b0503020204020204" pitchFamily="34" charset="-122"/>
                <a:ea typeface="微软雅黑" panose="020b0503020204020204" pitchFamily="34" charset="-122"/>
                <a:sym typeface="+mn-ea"/>
              </a:rPr>
              <a:t>中国共产党领导的多党合作和政治协商制度</a:t>
            </a:r>
            <a:endParaRPr lang="zh-CN" altLang="en-US" sz="2400" b="1">
              <a:latin typeface="微软雅黑" panose="020b0503020204020204" pitchFamily="34" charset="-122"/>
              <a:ea typeface="微软雅黑" panose="020b0503020204020204" pitchFamily="34" charset="-122"/>
              <a:sym typeface="+mn-ea"/>
            </a:endParaRPr>
          </a:p>
        </p:txBody>
      </p:sp>
      <p:sp>
        <p:nvSpPr>
          <p:cNvPr id="15" name="矩形 15" title=""/>
          <p:cNvSpPr/>
          <p:nvPr>
            <p:custDataLst>
              <p:tags r:id="rId8"/>
            </p:custDataLst>
          </p:nvPr>
        </p:nvSpPr>
        <p:spPr>
          <a:xfrm>
            <a:off x="672465" y="5183505"/>
            <a:ext cx="3272155" cy="460375"/>
          </a:xfrm>
          <a:prstGeom prst="rect">
            <a:avLst/>
          </a:prstGeom>
          <a:noFill/>
          <a:ln w="9525">
            <a:noFill/>
          </a:ln>
        </p:spPr>
        <p:txBody>
          <a:bodyPr wrap="square" lIns="91440" tIns="45720" rIns="91440" bIns="45720">
            <a:spAutoFit/>
          </a:bodyPr>
          <a:lstStyle/>
          <a:p>
            <a:pPr lvl="0" algn="l">
              <a:buClrTx/>
              <a:buSzTx/>
              <a:buFontTx/>
            </a:pPr>
            <a:r>
              <a:rPr lang="zh-CN" altLang="en-US" sz="2400" b="1">
                <a:latin typeface="微软雅黑" panose="020b0503020204020204" pitchFamily="34" charset="-122"/>
                <a:ea typeface="微软雅黑" panose="020b0503020204020204" pitchFamily="34" charset="-122"/>
                <a:sym typeface="+mn-ea"/>
              </a:rPr>
              <a:t>民族区域自治制度</a:t>
            </a:r>
            <a:endParaRPr lang="zh-CN" altLang="en-US" sz="2400" b="1">
              <a:latin typeface="微软雅黑" panose="020b0503020204020204" pitchFamily="34" charset="-122"/>
              <a:ea typeface="微软雅黑" panose="020b0503020204020204" pitchFamily="34" charset="-122"/>
              <a:sym typeface="+mn-ea"/>
            </a:endParaRPr>
          </a:p>
        </p:txBody>
      </p:sp>
      <p:sp>
        <p:nvSpPr>
          <p:cNvPr id="17" name="矩形 15" title=""/>
          <p:cNvSpPr/>
          <p:nvPr>
            <p:custDataLst>
              <p:tags r:id="rId9"/>
            </p:custDataLst>
          </p:nvPr>
        </p:nvSpPr>
        <p:spPr>
          <a:xfrm>
            <a:off x="700405" y="5833110"/>
            <a:ext cx="3221355" cy="460375"/>
          </a:xfrm>
          <a:prstGeom prst="rect">
            <a:avLst/>
          </a:prstGeom>
          <a:noFill/>
          <a:ln w="9525">
            <a:noFill/>
          </a:ln>
        </p:spPr>
        <p:txBody>
          <a:bodyPr wrap="square" lIns="91440" tIns="45720" rIns="91440" bIns="45720">
            <a:spAutoFit/>
          </a:bodyPr>
          <a:lstStyle/>
          <a:p>
            <a:pPr lvl="0" algn="l">
              <a:buClrTx/>
              <a:buSzTx/>
              <a:buFontTx/>
            </a:pPr>
            <a:r>
              <a:rPr lang="zh-CN" altLang="en-US" sz="2400" b="1">
                <a:latin typeface="微软雅黑" panose="020b0503020204020204" pitchFamily="34" charset="-122"/>
                <a:ea typeface="微软雅黑" panose="020b0503020204020204" pitchFamily="34" charset="-122"/>
                <a:sym typeface="+mn-ea"/>
              </a:rPr>
              <a:t>基层群众自治制度</a:t>
            </a:r>
            <a:endParaRPr lang="zh-CN" altLang="en-US" sz="2400" b="1">
              <a:latin typeface="微软雅黑" panose="020b0503020204020204" pitchFamily="34" charset="-122"/>
              <a:ea typeface="微软雅黑" panose="020b0503020204020204" pitchFamily="34" charset="-122"/>
              <a:sym typeface="+mn-ea"/>
            </a:endParaRPr>
          </a:p>
        </p:txBody>
      </p:sp>
      <p:sp>
        <p:nvSpPr>
          <p:cNvPr id="25" name="右箭头 24" title=""/>
          <p:cNvSpPr/>
          <p:nvPr>
            <p:custDataLst>
              <p:tags r:id="rId10"/>
            </p:custDataLst>
          </p:nvPr>
        </p:nvSpPr>
        <p:spPr>
          <a:xfrm>
            <a:off x="3938905" y="3336925"/>
            <a:ext cx="510540" cy="335280"/>
          </a:xfrm>
          <a:prstGeom prst="rightArrow">
            <a:avLst/>
          </a:prstGeom>
          <a:solidFill>
            <a:srgbClr val="FF0000"/>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26" name="文本框 25" title=""/>
          <p:cNvSpPr txBox="1"/>
          <p:nvPr>
            <p:custDataLst>
              <p:tags r:id="rId11"/>
            </p:custDataLst>
          </p:nvPr>
        </p:nvSpPr>
        <p:spPr>
          <a:xfrm>
            <a:off x="4559935" y="3217545"/>
            <a:ext cx="2628900" cy="521970"/>
          </a:xfrm>
          <a:prstGeom prst="rect">
            <a:avLst/>
          </a:prstGeom>
          <a:noFill/>
        </p:spPr>
        <p:txBody>
          <a:bodyPr wrap="square" rtlCol="0">
            <a:spAutoFit/>
          </a:bodyPr>
          <a:lstStyle/>
          <a:p>
            <a:r>
              <a:rPr lang="zh-CN" altLang="en-US" sz="2800" b="1">
                <a:gradFill>
                  <a:gsLst>
                    <a:gs pos="0">
                      <a:srgbClr val="E30000"/>
                    </a:gs>
                    <a:gs pos="100000">
                      <a:srgbClr val="760303"/>
                    </a:gs>
                  </a:gsLst>
                  <a:lin scaled="0"/>
                </a:gradFill>
                <a:latin typeface="微软雅黑" panose="020b0503020204020204" pitchFamily="34" charset="-122"/>
                <a:ea typeface="微软雅黑" panose="020b0503020204020204" pitchFamily="34" charset="-122"/>
              </a:rPr>
              <a:t>根本政治制度</a:t>
            </a:r>
            <a:endParaRPr lang="zh-CN" altLang="en-US" sz="2800" b="1">
              <a:gradFill>
                <a:gsLst>
                  <a:gs pos="0">
                    <a:srgbClr val="E30000"/>
                  </a:gs>
                  <a:gs pos="100000">
                    <a:srgbClr val="760303"/>
                  </a:gs>
                </a:gsLst>
                <a:lin scaled="0"/>
              </a:gradFill>
              <a:latin typeface="微软雅黑" panose="020b0503020204020204" pitchFamily="34" charset="-122"/>
              <a:ea typeface="微软雅黑" panose="020b0503020204020204" pitchFamily="34" charset="-122"/>
            </a:endParaRPr>
          </a:p>
        </p:txBody>
      </p:sp>
      <p:sp>
        <p:nvSpPr>
          <p:cNvPr id="27" name="右箭头 26" title=""/>
          <p:cNvSpPr/>
          <p:nvPr>
            <p:custDataLst>
              <p:tags r:id="rId12"/>
            </p:custDataLst>
          </p:nvPr>
        </p:nvSpPr>
        <p:spPr>
          <a:xfrm>
            <a:off x="7073265" y="3404235"/>
            <a:ext cx="510540" cy="335280"/>
          </a:xfrm>
          <a:prstGeom prst="rightArrow">
            <a:avLst/>
          </a:prstGeom>
          <a:solidFill>
            <a:srgbClr val="FF0000"/>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28" name="文本框 27" title=""/>
          <p:cNvSpPr txBox="1"/>
          <p:nvPr>
            <p:custDataLst>
              <p:tags r:id="rId13"/>
            </p:custDataLst>
          </p:nvPr>
        </p:nvSpPr>
        <p:spPr>
          <a:xfrm>
            <a:off x="7772400" y="3134360"/>
            <a:ext cx="3837940" cy="953135"/>
          </a:xfrm>
          <a:prstGeom prst="rect">
            <a:avLst/>
          </a:prstGeom>
          <a:noFill/>
        </p:spPr>
        <p:txBody>
          <a:bodyPr wrap="square" rtlCol="0">
            <a:spAutoFit/>
          </a:bodyPr>
          <a:lstStyle/>
          <a:p>
            <a:r>
              <a:rPr lang="zh-CN" altLang="en-US" sz="2800">
                <a:solidFill>
                  <a:schemeClr val="tx1"/>
                </a:solidFill>
                <a:latin typeface="华文中宋" panose="02010600040101010101" charset="-122"/>
                <a:ea typeface="华文中宋" panose="02010600040101010101" charset="-122"/>
              </a:rPr>
              <a:t>是人民掌握国家政权、行使权力的</a:t>
            </a:r>
            <a:r>
              <a:rPr lang="zh-CN" altLang="en-US" sz="2800" b="1">
                <a:solidFill>
                  <a:srgbClr val="FF0000"/>
                </a:solidFill>
                <a:latin typeface="微软雅黑" panose="020b0503020204020204" pitchFamily="34" charset="-122"/>
                <a:ea typeface="微软雅黑" panose="020b0503020204020204" pitchFamily="34" charset="-122"/>
              </a:rPr>
              <a:t>根本途径</a:t>
            </a:r>
            <a:r>
              <a:rPr lang="zh-CN" altLang="en-US" sz="2800">
                <a:solidFill>
                  <a:schemeClr val="tx1"/>
                </a:solidFill>
                <a:latin typeface="华文中宋" panose="02010600040101010101" charset="-122"/>
                <a:ea typeface="华文中宋" panose="02010600040101010101" charset="-122"/>
              </a:rPr>
              <a:t>。</a:t>
            </a:r>
            <a:endParaRPr lang="zh-CN" altLang="en-US" sz="2800">
              <a:solidFill>
                <a:schemeClr val="tx1"/>
              </a:solidFill>
              <a:latin typeface="华文中宋" panose="02010600040101010101" charset="-122"/>
              <a:ea typeface="华文中宋" panose="02010600040101010101" charset="-122"/>
            </a:endParaRPr>
          </a:p>
        </p:txBody>
      </p:sp>
      <p:sp>
        <p:nvSpPr>
          <p:cNvPr id="29" name="右箭头 28" title=""/>
          <p:cNvSpPr/>
          <p:nvPr>
            <p:custDataLst>
              <p:tags r:id="rId14"/>
            </p:custDataLst>
          </p:nvPr>
        </p:nvSpPr>
        <p:spPr>
          <a:xfrm>
            <a:off x="4319905" y="4295140"/>
            <a:ext cx="510540" cy="335280"/>
          </a:xfrm>
          <a:prstGeom prst="rightArrow">
            <a:avLst/>
          </a:prstGeom>
          <a:solidFill>
            <a:srgbClr val="FF0000"/>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30" name="文本框 29" title=""/>
          <p:cNvSpPr txBox="1"/>
          <p:nvPr>
            <p:custDataLst>
              <p:tags r:id="rId15"/>
            </p:custDataLst>
          </p:nvPr>
        </p:nvSpPr>
        <p:spPr>
          <a:xfrm>
            <a:off x="5275580" y="4175760"/>
            <a:ext cx="6337300" cy="953135"/>
          </a:xfrm>
          <a:prstGeom prst="rect">
            <a:avLst/>
          </a:prstGeom>
          <a:noFill/>
        </p:spPr>
        <p:txBody>
          <a:bodyPr wrap="square" rtlCol="0">
            <a:spAutoFit/>
          </a:bodyPr>
          <a:lstStyle/>
          <a:p>
            <a:r>
              <a:rPr lang="zh-CN" altLang="en-US" sz="2800" b="1">
                <a:solidFill>
                  <a:srgbClr val="FF0000"/>
                </a:solidFill>
                <a:latin typeface="微软雅黑" panose="020b0503020204020204" pitchFamily="34" charset="-122"/>
                <a:ea typeface="微软雅黑" panose="020b0503020204020204" pitchFamily="34" charset="-122"/>
              </a:rPr>
              <a:t>充分协商</a:t>
            </a:r>
            <a:r>
              <a:rPr lang="zh-CN" altLang="en-US" sz="2800"/>
              <a:t>，</a:t>
            </a:r>
            <a:r>
              <a:rPr lang="zh-CN" altLang="en-US" sz="2800">
                <a:latin typeface="华文中宋" panose="02010600040101010101" charset="-122"/>
                <a:ea typeface="华文中宋" panose="02010600040101010101" charset="-122"/>
              </a:rPr>
              <a:t>求同存异，找到最大公约数，画出最大同心圆。</a:t>
            </a:r>
            <a:endParaRPr lang="zh-CN" altLang="en-US" sz="2800">
              <a:solidFill>
                <a:schemeClr val="tx1"/>
              </a:solidFill>
              <a:latin typeface="华文中宋" panose="02010600040101010101" charset="-122"/>
              <a:ea typeface="华文中宋" panose="02010600040101010101" charset="-122"/>
            </a:endParaRPr>
          </a:p>
        </p:txBody>
      </p:sp>
      <p:sp>
        <p:nvSpPr>
          <p:cNvPr id="31" name="右箭头 30" title=""/>
          <p:cNvSpPr/>
          <p:nvPr>
            <p:custDataLst>
              <p:tags r:id="rId16"/>
            </p:custDataLst>
          </p:nvPr>
        </p:nvSpPr>
        <p:spPr>
          <a:xfrm>
            <a:off x="3938905" y="5231130"/>
            <a:ext cx="510540" cy="335280"/>
          </a:xfrm>
          <a:prstGeom prst="rightArrow">
            <a:avLst/>
          </a:prstGeom>
          <a:solidFill>
            <a:srgbClr val="FF0000"/>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sp>
        <p:nvSpPr>
          <p:cNvPr id="32" name="文本框 31" title=""/>
          <p:cNvSpPr txBox="1"/>
          <p:nvPr>
            <p:custDataLst>
              <p:tags r:id="rId17"/>
            </p:custDataLst>
          </p:nvPr>
        </p:nvSpPr>
        <p:spPr>
          <a:xfrm>
            <a:off x="4772660" y="5137150"/>
            <a:ext cx="7366635" cy="521970"/>
          </a:xfrm>
          <a:prstGeom prst="rect">
            <a:avLst/>
          </a:prstGeom>
          <a:noFill/>
        </p:spPr>
        <p:txBody>
          <a:bodyPr wrap="square" rtlCol="0">
            <a:spAutoFit/>
          </a:bodyPr>
          <a:lstStyle/>
          <a:p>
            <a:r>
              <a:rPr lang="zh-CN" altLang="en-US" sz="2800" b="1">
                <a:solidFill>
                  <a:srgbClr val="FF0000"/>
                </a:solidFill>
                <a:latin typeface="微软雅黑" panose="020b0503020204020204" pitchFamily="34" charset="-122"/>
                <a:ea typeface="微软雅黑" panose="020b0503020204020204" pitchFamily="34" charset="-122"/>
              </a:rPr>
              <a:t>实现民族平等、保障少数民族</a:t>
            </a:r>
            <a:r>
              <a:rPr lang="zh-CN" altLang="en-US" sz="2800">
                <a:latin typeface="华文中宋" panose="02010600040101010101" charset="-122"/>
                <a:ea typeface="华文中宋" panose="02010600040101010101" charset="-122"/>
              </a:rPr>
              <a:t>的合法权利</a:t>
            </a:r>
            <a:endParaRPr lang="zh-CN" altLang="en-US" sz="2800">
              <a:solidFill>
                <a:schemeClr val="tx1"/>
              </a:solidFill>
              <a:latin typeface="华文中宋" panose="02010600040101010101" charset="-122"/>
              <a:ea typeface="华文中宋" panose="02010600040101010101" charset="-122"/>
            </a:endParaRPr>
          </a:p>
        </p:txBody>
      </p:sp>
      <p:sp>
        <p:nvSpPr>
          <p:cNvPr id="33" name="文本框 32" title=""/>
          <p:cNvSpPr txBox="1"/>
          <p:nvPr>
            <p:custDataLst>
              <p:tags r:id="rId18"/>
            </p:custDataLst>
          </p:nvPr>
        </p:nvSpPr>
        <p:spPr>
          <a:xfrm>
            <a:off x="5065395" y="5716905"/>
            <a:ext cx="7769860" cy="953135"/>
          </a:xfrm>
          <a:prstGeom prst="rect">
            <a:avLst/>
          </a:prstGeom>
          <a:noFill/>
        </p:spPr>
        <p:txBody>
          <a:bodyPr wrap="square" rtlCol="0">
            <a:spAutoFit/>
          </a:bodyPr>
          <a:lstStyle/>
          <a:p>
            <a:r>
              <a:rPr lang="zh-CN" altLang="en-US" sz="2800">
                <a:latin typeface="华文中宋" panose="02010600040101010101" charset="-122"/>
                <a:ea typeface="华文中宋" panose="02010600040101010101" charset="-122"/>
              </a:rPr>
              <a:t>社会主义民主政治建设的</a:t>
            </a:r>
            <a:r>
              <a:rPr lang="zh-CN" altLang="en-US" sz="2800" b="1">
                <a:solidFill>
                  <a:srgbClr val="FF0000"/>
                </a:solidFill>
                <a:latin typeface="微软雅黑" panose="020b0503020204020204" pitchFamily="34" charset="-122"/>
                <a:ea typeface="微软雅黑" panose="020b0503020204020204" pitchFamily="34" charset="-122"/>
              </a:rPr>
              <a:t>基础</a:t>
            </a:r>
            <a:endParaRPr lang="zh-CN" altLang="en-US" sz="2800" b="1">
              <a:solidFill>
                <a:srgbClr val="FF0000"/>
              </a:solidFill>
              <a:latin typeface="微软雅黑" panose="020b0503020204020204" pitchFamily="34" charset="-122"/>
              <a:ea typeface="微软雅黑" panose="020b0503020204020204" pitchFamily="34" charset="-122"/>
            </a:endParaRPr>
          </a:p>
          <a:p>
            <a:endParaRPr lang="zh-CN" altLang="en-US" sz="2800" b="1">
              <a:solidFill>
                <a:srgbClr val="3414F8"/>
              </a:solidFill>
              <a:latin typeface="微软雅黑" panose="020b0503020204020204" pitchFamily="34" charset="-122"/>
              <a:ea typeface="微软雅黑" panose="020b0503020204020204" pitchFamily="34" charset="-122"/>
            </a:endParaRPr>
          </a:p>
        </p:txBody>
      </p:sp>
      <p:sp>
        <p:nvSpPr>
          <p:cNvPr id="34" name="右箭头 33" title=""/>
          <p:cNvSpPr/>
          <p:nvPr>
            <p:custDataLst>
              <p:tags r:id="rId19"/>
            </p:custDataLst>
          </p:nvPr>
        </p:nvSpPr>
        <p:spPr>
          <a:xfrm>
            <a:off x="3986530" y="5892800"/>
            <a:ext cx="510540" cy="335280"/>
          </a:xfrm>
          <a:prstGeom prst="rightArrow">
            <a:avLst/>
          </a:prstGeom>
          <a:solidFill>
            <a:srgbClr val="FF0000"/>
          </a:solidFill>
          <a:ln>
            <a:solidFill>
              <a:schemeClr val="bg2">
                <a:lumMod val="25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zh-CN" altLang="en-US"/>
          </a:p>
        </p:txBody>
      </p:sp>
      <p:pic>
        <p:nvPicPr>
          <p:cNvPr id="35" name="Picture 2" title=""/>
          <p:cNvPicPr>
            <a:picLocks noChangeAspect="1"/>
          </p:cNvPicPr>
          <p:nvPr>
            <p:custDataLst>
              <p:tags r:id="rId22"/>
            </p:custDataLst>
          </p:nvPr>
        </p:nvPicPr>
        <p:blipFill>
          <a:blip r:embed="rId20">
            <a:extLst>
              <a:ext uri="{BEBA8EAE-BF5A-486C-A8C5-ECC9F3942E4B}">
                <a14:imgProps xmlns:a14="http://schemas.microsoft.com/office/drawing/2010/main">
                  <a14:imgLayer r:embed="rId21">
                    <a14:imgEffect>
                      <a14:backgroundRemoval t="5313" b="52344" l="4815" r="95463">
                        <a14:foregroundMark x1="30463" y1="48594" x2="13704" y2="50417"/>
                        <a14:foregroundMark x1="8148" y1="52708" x2="24167" y2="52917"/>
                        <a14:foregroundMark x1="24167" y1="52917" x2="41389" y2="52031"/>
                        <a14:foregroundMark x1="78324" y1="52031" x2="85093" y2="52031"/>
                        <a14:foregroundMark x1="41389" y1="52031" x2="77898" y2="52031"/>
                        <a14:foregroundMark x1="95463" y1="52344" x2="88519" y2="47135"/>
                        <a14:foregroundMark x1="34167" y1="11042" x2="33148" y2="10885"/>
                        <a14:foregroundMark x1="34815" y1="11146" x2="33333" y2="10677"/>
                        <a14:foregroundMark x1="4815" y1="50417" x2="10741" y2="49219"/>
                        <a14:backgroundMark x1="78796" y1="52656" x2="78056" y2="52240"/>
                        <a14:backgroundMark x1="78889" y1="52344" x2="77778" y2="51823"/>
                        <a14:backgroundMark x1="78611" y1="52812" x2="78426" y2="51979"/>
                      </a14:backgroundRemoval>
                    </a14:imgEffect>
                  </a14:imgLayer>
                </a14:imgProps>
              </a:ext>
              <a:ext uri="{28A0092B-C50C-407E-A947-70E740481C1C}">
                <a14:useLocalDpi xmlns:a14="http://schemas.microsoft.com/office/drawing/2010/main" val="0"/>
              </a:ext>
            </a:extLst>
          </a:blip>
          <a:srcRect b="46504"/>
          <a:stretch>
            <a:fillRect/>
          </a:stretch>
        </p:blipFill>
        <p:spPr>
          <a:xfrm>
            <a:off x="852170" y="708660"/>
            <a:ext cx="1945005" cy="1849755"/>
          </a:xfrm>
          <a:prstGeom prst="rect">
            <a:avLst/>
          </a:prstGeom>
          <a:effectLst>
            <a:glow rad="101600">
              <a:schemeClr val="accent3">
                <a:satMod val="175000"/>
                <a:alpha val="40000"/>
              </a:schemeClr>
            </a:glow>
          </a:effectLst>
        </p:spPr>
      </p:pic>
      <p:sp>
        <p:nvSpPr>
          <p:cNvPr id="6" name="圆角矩形 5" title=""/>
          <p:cNvSpPr/>
          <p:nvPr>
            <p:custDataLst>
              <p:tags r:id="rId23"/>
            </p:custDataLst>
          </p:nvPr>
        </p:nvSpPr>
        <p:spPr>
          <a:xfrm>
            <a:off x="445135" y="2759710"/>
            <a:ext cx="11539855" cy="3853815"/>
          </a:xfrm>
          <a:prstGeom prst="roundRect">
            <a:avLst/>
          </a:prstGeom>
          <a:no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downLeft)">
                                      <p:cBhvr>
                                        <p:cTn id="17" dur="500"/>
                                        <p:tgtEl>
                                          <p:spTgt spid="5"/>
                                        </p:tgtEl>
                                      </p:cBhvr>
                                    </p:animEffect>
                                  </p:childTnLst>
                                </p:cTn>
                              </p:par>
                            </p:childTnLst>
                          </p:cTn>
                        </p:par>
                      </p:childTnLst>
                    </p:cTn>
                  </p:par>
                  <p:par>
                    <p:cTn id="18" fill="hold" nodeType="clickPar">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p:stCondLst>
                              <p:cond delay="0"/>
                            </p:stCondLst>
                            <p:childTnLst>
                              <p:par>
                                <p:cTn id="38" presetID="23" presetClass="entr" presetSubtype="16"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childTnLst>
                                </p:cTn>
                              </p:par>
                              <p:par>
                                <p:cTn id="42" presetID="23" presetClass="entr" presetSubtype="16"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 calcmode="lin" valueType="num">
                                      <p:cBhvr additive="base">
                                        <p:cTn id="50" dur="500" fill="hold"/>
                                        <p:tgtEl>
                                          <p:spTgt spid="27"/>
                                        </p:tgtEl>
                                        <p:attrNameLst>
                                          <p:attrName>ppt_x</p:attrName>
                                        </p:attrNameLst>
                                      </p:cBhvr>
                                      <p:tavLst>
                                        <p:tav tm="0">
                                          <p:val>
                                            <p:strVal val="0-#ppt_w/2"/>
                                          </p:val>
                                        </p:tav>
                                        <p:tav tm="100000">
                                          <p:val>
                                            <p:strVal val="#ppt_x"/>
                                          </p:val>
                                        </p:tav>
                                      </p:tavLst>
                                    </p:anim>
                                    <p:anim calcmode="lin" valueType="num">
                                      <p:cBhvr additive="base">
                                        <p:cTn id="51" dur="500" fill="hold"/>
                                        <p:tgtEl>
                                          <p:spTgt spid="27"/>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additive="base">
                                        <p:cTn id="54" dur="500" fill="hold"/>
                                        <p:tgtEl>
                                          <p:spTgt spid="28"/>
                                        </p:tgtEl>
                                        <p:attrNameLst>
                                          <p:attrName>ppt_x</p:attrName>
                                        </p:attrNameLst>
                                      </p:cBhvr>
                                      <p:tavLst>
                                        <p:tav tm="0">
                                          <p:val>
                                            <p:strVal val="0-#ppt_w/2"/>
                                          </p:val>
                                        </p:tav>
                                        <p:tav tm="100000">
                                          <p:val>
                                            <p:strVal val="#ppt_x"/>
                                          </p:val>
                                        </p:tav>
                                      </p:tavLst>
                                    </p:anim>
                                    <p:anim calcmode="lin" valueType="num">
                                      <p:cBhvr additive="base">
                                        <p:cTn id="55"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6" fill="hold" nodeType="clickPar">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barn(inVertical)">
                                      <p:cBhvr>
                                        <p:cTn id="60" dur="500"/>
                                        <p:tgtEl>
                                          <p:spTgt spid="29"/>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barn(inVertical)">
                                      <p:cBhvr>
                                        <p:cTn id="63" dur="500"/>
                                        <p:tgtEl>
                                          <p:spTgt spid="30"/>
                                        </p:tgtEl>
                                      </p:cBhvr>
                                    </p:animEffect>
                                  </p:childTnLst>
                                </p:cTn>
                              </p:par>
                            </p:childTnLst>
                          </p:cTn>
                        </p:par>
                      </p:childTnLst>
                    </p:cTn>
                  </p:par>
                  <p:par>
                    <p:cTn id="64" fill="hold" nodeType="clickPar">
                      <p:stCondLst>
                        <p:cond delay="indefinite"/>
                      </p:stCondLst>
                      <p:childTnLst>
                        <p:par>
                          <p:cTn id="65" fill="hold">
                            <p:stCondLst>
                              <p:cond delay="0"/>
                            </p:stCondLst>
                            <p:childTnLst>
                              <p:par>
                                <p:cTn id="66" presetID="23" presetClass="entr" presetSubtype="16"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childTnLst>
                                </p:cTn>
                              </p:par>
                              <p:par>
                                <p:cTn id="70" presetID="23" presetClass="entr" presetSubtype="16"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 calcmode="lin" valueType="num">
                                      <p:cBhvr>
                                        <p:cTn id="72" dur="500" fill="hold"/>
                                        <p:tgtEl>
                                          <p:spTgt spid="32"/>
                                        </p:tgtEl>
                                        <p:attrNameLst>
                                          <p:attrName>ppt_w</p:attrName>
                                        </p:attrNameLst>
                                      </p:cBhvr>
                                      <p:tavLst>
                                        <p:tav tm="0">
                                          <p:val>
                                            <p:fltVal val="0"/>
                                          </p:val>
                                        </p:tav>
                                        <p:tav tm="100000">
                                          <p:val>
                                            <p:strVal val="#ppt_w"/>
                                          </p:val>
                                        </p:tav>
                                      </p:tavLst>
                                    </p:anim>
                                    <p:anim calcmode="lin" valueType="num">
                                      <p:cBhvr>
                                        <p:cTn id="73"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74" fill="hold" nodeType="clickPar">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barn(inVertical)">
                                      <p:cBhvr>
                                        <p:cTn id="78" dur="500"/>
                                        <p:tgtEl>
                                          <p:spTgt spid="34"/>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barn(inVertical)">
                                      <p:cBhvr>
                                        <p:cTn id="8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15" grpId="0" animBg="1"/>
      <p:bldP spid="17" grpId="0" animBg="1"/>
      <p:bldP spid="25" grpId="0" animBg="1"/>
      <p:bldP spid="26" grpId="0"/>
      <p:bldP spid="27" grpId="0" animBg="1"/>
      <p:bldP spid="28" grpId="0"/>
      <p:bldP spid="29" grpId="0" animBg="1"/>
      <p:bldP spid="30" grpId="0"/>
      <p:bldP spid="31" grpId="0" animBg="1"/>
      <p:bldP spid="32" grpId="0"/>
      <p:bldP spid="34" grpId="0" animBg="1"/>
      <p:bldP spid="33" grpId="0"/>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 name="文本框 3" title=""/>
          <p:cNvSpPr txBox="1"/>
          <p:nvPr>
            <p:custDataLst>
              <p:tags r:id="rId3"/>
            </p:custDataLst>
          </p:nvPr>
        </p:nvSpPr>
        <p:spPr>
          <a:xfrm>
            <a:off x="2066290" y="583565"/>
            <a:ext cx="11724640" cy="829945"/>
          </a:xfrm>
          <a:prstGeom prst="rect">
            <a:avLst/>
          </a:prstGeom>
          <a:noFill/>
        </p:spPr>
        <p:txBody>
          <a:bodyPr wrap="square" rtlCol="0" anchor="t">
            <a:spAutoFit/>
          </a:bodyPr>
          <a:lstStyle/>
          <a:p>
            <a:r>
              <a:rPr sz="2400" b="1">
                <a:ea typeface="微软雅黑" panose="020b0503020204020204" pitchFamily="34" charset="-122"/>
                <a:cs typeface="微软雅黑" panose="020b0503020204020204" pitchFamily="34" charset="-122"/>
              </a:rPr>
              <a:t>为什么说我国社会主义民主是一种新型的民主</a:t>
            </a:r>
            <a:endParaRPr sz="2400" b="1">
              <a:ea typeface="微软雅黑" panose="020b0503020204020204" pitchFamily="34" charset="-122"/>
              <a:cs typeface="微软雅黑" panose="020b0503020204020204" pitchFamily="34" charset="-122"/>
            </a:endParaRPr>
          </a:p>
          <a:p>
            <a:r>
              <a:rPr sz="2400" b="1">
                <a:ea typeface="微软雅黑" panose="020b0503020204020204" pitchFamily="34" charset="-122"/>
                <a:cs typeface="微软雅黑" panose="020b0503020204020204" pitchFamily="34" charset="-122"/>
              </a:rPr>
              <a:t>（如何正确认识全过程人民民主）？</a:t>
            </a:r>
            <a:r>
              <a:rPr sz="2400" b="1" i="1" u="sng">
                <a:solidFill>
                  <a:srgbClr val="FF0000"/>
                </a:solidFill>
                <a:latin typeface="华文仿宋" panose="02010600040101010101" pitchFamily="2" charset="-122"/>
                <a:ea typeface="华文仿宋" panose="02010600040101010101" pitchFamily="2" charset="-122"/>
                <a:cs typeface="华文仿宋" panose="02010600040101010101" pitchFamily="2" charset="-122"/>
              </a:rPr>
              <a:t>P</a:t>
            </a:r>
            <a:r>
              <a:rPr lang="en-US" sz="2400" b="1" i="1" u="sng">
                <a:solidFill>
                  <a:srgbClr val="FF0000"/>
                </a:solidFill>
                <a:latin typeface="华文仿宋" panose="02010600040101010101" pitchFamily="2" charset="-122"/>
                <a:ea typeface="华文仿宋" panose="02010600040101010101" pitchFamily="2" charset="-122"/>
                <a:cs typeface="华文仿宋" panose="02010600040101010101" pitchFamily="2" charset="-122"/>
              </a:rPr>
              <a:t>33-35</a:t>
            </a:r>
            <a:r>
              <a:rPr sz="2400" b="1" i="1" u="sng">
                <a:solidFill>
                  <a:srgbClr val="FF0000"/>
                </a:solidFill>
                <a:latin typeface="Calibri" panose="020f0502020204030204"/>
                <a:ea typeface="华文仿宋" panose="02010600040101010101" pitchFamily="2" charset="-122"/>
                <a:cs typeface="华文仿宋" panose="02010600040101010101" pitchFamily="2" charset="-122"/>
              </a:rPr>
              <a:t>①</a:t>
            </a:r>
            <a:r>
              <a:rPr lang="en-US" sz="2400" b="1" i="1" u="sng">
                <a:solidFill>
                  <a:srgbClr val="FF0000"/>
                </a:solidFill>
                <a:latin typeface="华文仿宋" panose="02010600040101010101" pitchFamily="2" charset="-122"/>
                <a:ea typeface="华文仿宋" panose="02010600040101010101" pitchFamily="2" charset="-122"/>
                <a:cs typeface="华文仿宋" panose="02010600040101010101" pitchFamily="2" charset="-122"/>
              </a:rPr>
              <a:t>-</a:t>
            </a:r>
            <a:r>
              <a:rPr lang="en-US" sz="2400" b="1" i="1" u="sng">
                <a:solidFill>
                  <a:srgbClr val="FF0000"/>
                </a:solidFill>
                <a:latin typeface="宋体" panose="02010600030101010101" pitchFamily="2" charset="-122"/>
                <a:ea typeface="宋体" panose="02010600030101010101" pitchFamily="2" charset="-122"/>
                <a:cs typeface="华文仿宋" panose="02010600040101010101" pitchFamily="2" charset="-122"/>
              </a:rPr>
              <a:t>⑥</a:t>
            </a:r>
            <a:endParaRPr lang="en-US" sz="2400" b="1" i="1" u="sng">
              <a:solidFill>
                <a:srgbClr val="FF0000"/>
              </a:solidFill>
              <a:latin typeface="宋体" panose="02010600030101010101" pitchFamily="2" charset="-122"/>
              <a:ea typeface="宋体" panose="02010600030101010101" pitchFamily="2" charset="-122"/>
              <a:cs typeface="华文仿宋" panose="02010600040101010101" pitchFamily="2" charset="-122"/>
            </a:endParaRPr>
          </a:p>
        </p:txBody>
      </p:sp>
      <p:sp>
        <p:nvSpPr>
          <p:cNvPr id="3" name="文本框 2" title=""/>
          <p:cNvSpPr txBox="1"/>
          <p:nvPr>
            <p:custDataLst>
              <p:tags r:id="rId4"/>
            </p:custDataLst>
          </p:nvPr>
        </p:nvSpPr>
        <p:spPr>
          <a:xfrm>
            <a:off x="727075" y="1938655"/>
            <a:ext cx="11333480" cy="4246245"/>
          </a:xfrm>
          <a:prstGeom prst="rect">
            <a:avLst/>
          </a:prstGeom>
          <a:noFill/>
        </p:spPr>
        <p:txBody>
          <a:bodyPr wrap="square" rtlCol="0" anchor="t">
            <a:spAutoFit/>
          </a:bodyPr>
          <a:lstStyle/>
          <a:p>
            <a:pPr indent="0" algn="l" fontAlgn="auto">
              <a:lnSpc>
                <a:spcPct val="150000"/>
              </a:lnSpc>
            </a:pPr>
            <a:r>
              <a:rPr lang="zh-CN" altLang="en-US" sz="2000">
                <a:latin typeface="微软雅黑" panose="020b0503020204020204" pitchFamily="34" charset="-122"/>
                <a:ea typeface="微软雅黑" panose="020b0503020204020204" pitchFamily="34" charset="-122"/>
                <a:sym typeface="+mn-ea"/>
              </a:rPr>
              <a:t>①本质属性和本质特征：</a:t>
            </a:r>
            <a:r>
              <a:rPr lang="zh-CN" altLang="en-US" sz="2000">
                <a:solidFill>
                  <a:srgbClr val="C00000"/>
                </a:solidFill>
                <a:latin typeface="微软雅黑" panose="020b0503020204020204" pitchFamily="34" charset="-122"/>
                <a:ea typeface="微软雅黑" panose="020b0503020204020204" pitchFamily="34" charset="-122"/>
                <a:sym typeface="+mn-ea"/>
              </a:rPr>
              <a:t>全过程人民民主</a:t>
            </a:r>
            <a:r>
              <a:rPr lang="zh-CN" altLang="en-US" sz="2000">
                <a:latin typeface="微软雅黑" panose="020b0503020204020204" pitchFamily="34" charset="-122"/>
                <a:ea typeface="微软雅黑" panose="020b0503020204020204" pitchFamily="34" charset="-122"/>
                <a:sym typeface="+mn-ea"/>
              </a:rPr>
              <a:t>是社会主义民主政治的</a:t>
            </a:r>
            <a:r>
              <a:rPr lang="zh-CN" altLang="en-US" sz="2000">
                <a:solidFill>
                  <a:srgbClr val="C00000"/>
                </a:solidFill>
                <a:latin typeface="微软雅黑" panose="020b0503020204020204" pitchFamily="34" charset="-122"/>
                <a:ea typeface="微软雅黑" panose="020b0503020204020204" pitchFamily="34" charset="-122"/>
                <a:sym typeface="+mn-ea"/>
              </a:rPr>
              <a:t>本质属性。人民当家作主是</a:t>
            </a:r>
            <a:r>
              <a:rPr lang="zh-CN" altLang="en-US" sz="2000">
                <a:latin typeface="微软雅黑" panose="020b0503020204020204" pitchFamily="34" charset="-122"/>
                <a:ea typeface="微软雅黑" panose="020b0503020204020204" pitchFamily="34" charset="-122"/>
                <a:sym typeface="+mn-ea"/>
              </a:rPr>
              <a:t>社会主义民主政治的</a:t>
            </a:r>
            <a:r>
              <a:rPr lang="zh-CN" altLang="en-US" sz="2000">
                <a:solidFill>
                  <a:srgbClr val="C00000"/>
                </a:solidFill>
                <a:latin typeface="微软雅黑" panose="020b0503020204020204" pitchFamily="34" charset="-122"/>
                <a:ea typeface="微软雅黑" panose="020b0503020204020204" pitchFamily="34" charset="-122"/>
                <a:sym typeface="+mn-ea"/>
              </a:rPr>
              <a:t>本质特征。</a:t>
            </a:r>
            <a:endParaRPr lang="zh-CN" altLang="en-US" sz="2000">
              <a:solidFill>
                <a:srgbClr val="C00000"/>
              </a:solidFill>
              <a:latin typeface="微软雅黑" panose="020b0503020204020204" pitchFamily="34" charset="-122"/>
              <a:ea typeface="微软雅黑" panose="020b0503020204020204" pitchFamily="34" charset="-122"/>
              <a:sym typeface="+mn-ea"/>
            </a:endParaRPr>
          </a:p>
          <a:p>
            <a:pPr indent="0" algn="l" fontAlgn="auto">
              <a:lnSpc>
                <a:spcPct val="150000"/>
              </a:lnSpc>
            </a:pPr>
            <a:r>
              <a:rPr lang="zh-CN" altLang="en-US" sz="2000">
                <a:latin typeface="微软雅黑" panose="020b0503020204020204" pitchFamily="34" charset="-122"/>
                <a:ea typeface="微软雅黑" panose="020b0503020204020204" pitchFamily="34" charset="-122"/>
                <a:sym typeface="+mn-ea"/>
              </a:rPr>
              <a:t>②民主特点：全过程人民民主是</a:t>
            </a:r>
            <a:r>
              <a:rPr lang="zh-CN" altLang="en-US" sz="2000" u="sng">
                <a:solidFill>
                  <a:srgbClr val="FF0000"/>
                </a:solidFill>
                <a:latin typeface="微软雅黑" panose="020b0503020204020204" pitchFamily="34" charset="-122"/>
                <a:ea typeface="微软雅黑" panose="020b0503020204020204" pitchFamily="34" charset="-122"/>
                <a:sym typeface="+mn-ea"/>
              </a:rPr>
              <a:t>最广泛、最真实、最管用</a:t>
            </a:r>
            <a:r>
              <a:rPr lang="zh-CN" altLang="en-US" sz="2000">
                <a:effectLst/>
                <a:latin typeface="微软雅黑" panose="020b0503020204020204" pitchFamily="34" charset="-122"/>
                <a:ea typeface="微软雅黑" panose="020b0503020204020204" pitchFamily="34" charset="-122"/>
                <a:sym typeface="+mn-ea"/>
              </a:rPr>
              <a:t>的民主。</a:t>
            </a:r>
            <a:endParaRPr lang="zh-CN" altLang="en-US" sz="2000">
              <a:effectLst/>
              <a:latin typeface="微软雅黑" panose="020b0503020204020204" pitchFamily="34" charset="-122"/>
              <a:ea typeface="微软雅黑" panose="020b0503020204020204" pitchFamily="34" charset="-122"/>
              <a:sym typeface="+mn-ea"/>
            </a:endParaRPr>
          </a:p>
          <a:p>
            <a:pPr indent="0" algn="l" fontAlgn="auto">
              <a:lnSpc>
                <a:spcPct val="150000"/>
              </a:lnSpc>
            </a:pPr>
            <a:r>
              <a:rPr lang="zh-CN" altLang="zh-CN" sz="2000">
                <a:gradFill>
                  <a:gsLst>
                    <a:gs pos="0">
                      <a:srgbClr val="E30000"/>
                    </a:gs>
                    <a:gs pos="100000">
                      <a:srgbClr val="760303"/>
                    </a:gs>
                  </a:gsLst>
                  <a:lin scaled="0"/>
                </a:gradFill>
                <a:latin typeface="Calibri" panose="020f0502020204030204"/>
                <a:ea typeface="微软雅黑" panose="020b0503020204020204" pitchFamily="34" charset="-122"/>
                <a:sym typeface="+mn-ea"/>
              </a:rPr>
              <a:t>③根本保证：</a:t>
            </a:r>
            <a:r>
              <a:rPr lang="zh-CN" altLang="zh-CN" sz="2000">
                <a:gradFill>
                  <a:gsLst>
                    <a:gs pos="0">
                      <a:srgbClr val="E30000"/>
                    </a:gs>
                    <a:gs pos="100000">
                      <a:srgbClr val="760303"/>
                    </a:gs>
                  </a:gsLst>
                  <a:lin scaled="0"/>
                </a:gradFill>
                <a:latin typeface="微软雅黑" panose="020b0503020204020204" pitchFamily="34" charset="-122"/>
                <a:ea typeface="微软雅黑" panose="020b0503020204020204" pitchFamily="34" charset="-122"/>
                <a:sym typeface="+mn-ea"/>
              </a:rPr>
              <a:t>党的领导</a:t>
            </a:r>
            <a:r>
              <a:rPr lang="zh-CN" altLang="zh-CN" sz="2000">
                <a:latin typeface="微软雅黑" panose="020b0503020204020204" pitchFamily="34" charset="-122"/>
                <a:ea typeface="微软雅黑" panose="020b0503020204020204" pitchFamily="34" charset="-122"/>
                <a:sym typeface="+mn-ea"/>
              </a:rPr>
              <a:t>是发展全过程人民民主的</a:t>
            </a:r>
            <a:r>
              <a:rPr lang="zh-CN" altLang="zh-CN" sz="2000">
                <a:solidFill>
                  <a:srgbClr val="FF0000"/>
                </a:solidFill>
                <a:latin typeface="微软雅黑" panose="020b0503020204020204" pitchFamily="34" charset="-122"/>
                <a:ea typeface="微软雅黑" panose="020b0503020204020204" pitchFamily="34" charset="-122"/>
                <a:sym typeface="+mn-ea"/>
              </a:rPr>
              <a:t>根本保证。</a:t>
            </a:r>
            <a:endParaRPr lang="zh-CN" altLang="zh-CN" sz="2000">
              <a:solidFill>
                <a:srgbClr val="FF0000"/>
              </a:solidFill>
              <a:latin typeface="微软雅黑" panose="020b0503020204020204" pitchFamily="34" charset="-122"/>
              <a:ea typeface="微软雅黑" panose="020b0503020204020204" pitchFamily="34" charset="-122"/>
              <a:sym typeface="+mn-ea"/>
            </a:endParaRPr>
          </a:p>
          <a:p>
            <a:pPr indent="0" algn="l" fontAlgn="auto">
              <a:lnSpc>
                <a:spcPct val="150000"/>
              </a:lnSpc>
            </a:pPr>
            <a:r>
              <a:rPr lang="zh-CN" altLang="en-US" sz="2000" kern="0" noProof="0">
                <a:ln>
                  <a:noFill/>
                </a:ln>
                <a:solidFill>
                  <a:srgbClr val="080808"/>
                </a:solidFill>
                <a:effectLst/>
                <a:uLnTx/>
                <a:uFillTx/>
                <a:latin typeface="Calibri" panose="020f0502020204030204"/>
                <a:ea typeface="微软雅黑" panose="020b0503020204020204" pitchFamily="34" charset="-122"/>
                <a:cs typeface="微软雅黑" panose="020b0503020204020204" pitchFamily="34" charset="-122"/>
                <a:sym typeface="+mn-ea"/>
              </a:rPr>
              <a:t>④</a:t>
            </a:r>
            <a:r>
              <a:rPr lang="zh-CN" altLang="en-US" sz="2000" kern="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民主真谛：有事好商量，众人的事情由众人商量，是</a:t>
            </a:r>
            <a:r>
              <a:rPr lang="zh-CN" altLang="en-US" sz="2000" kern="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人民民主的真谛。</a:t>
            </a:r>
            <a:endParaRPr lang="zh-CN" altLang="en-US" sz="2000" kern="0" noProof="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fontAlgn="auto">
              <a:lnSpc>
                <a:spcPct val="150000"/>
              </a:lnSpc>
            </a:pPr>
            <a:r>
              <a:rPr lang="zh-CN" altLang="en-US" sz="2000" kern="0" noProof="0">
                <a:ln>
                  <a:noFill/>
                </a:ln>
                <a:solidFill>
                  <a:srgbClr val="080808"/>
                </a:solidFill>
                <a:effectLst/>
                <a:uLnTx/>
                <a:uFillTx/>
                <a:latin typeface="宋体" panose="02010600030101010101" pitchFamily="2" charset="-122"/>
                <a:ea typeface="宋体" panose="02010600030101010101" pitchFamily="2" charset="-122"/>
                <a:cs typeface="微软雅黑" panose="020b0503020204020204" pitchFamily="34" charset="-122"/>
                <a:sym typeface="+mn-ea"/>
              </a:rPr>
              <a:t>⑤</a:t>
            </a:r>
            <a:r>
              <a:rPr lang="zh-CN" altLang="en-US" sz="2000" kern="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民主形式上：</a:t>
            </a:r>
            <a:r>
              <a:rPr lang="zh-CN" altLang="en-US" sz="2000" smtClean="0">
                <a:latin typeface="微软雅黑" panose="020b0503020204020204" pitchFamily="34" charset="-122"/>
                <a:ea typeface="微软雅黑" panose="020b0503020204020204" pitchFamily="34" charset="-122"/>
                <a:sym typeface="+mn-ea"/>
              </a:rPr>
              <a:t>我国实行</a:t>
            </a:r>
            <a:r>
              <a:rPr lang="zh-CN" altLang="en-US" sz="2000" smtClean="0">
                <a:solidFill>
                  <a:srgbClr val="C00000"/>
                </a:solidFill>
                <a:latin typeface="微软雅黑" panose="020b0503020204020204" pitchFamily="34" charset="-122"/>
                <a:ea typeface="微软雅黑" panose="020b0503020204020204" pitchFamily="34" charset="-122"/>
                <a:sym typeface="+mn-ea"/>
              </a:rPr>
              <a:t>人民民主</a:t>
            </a:r>
            <a:r>
              <a:rPr lang="zh-CN" altLang="en-US" sz="2000" smtClean="0">
                <a:latin typeface="微软雅黑" panose="020b0503020204020204" pitchFamily="34" charset="-122"/>
                <a:ea typeface="微软雅黑" panose="020b0503020204020204" pitchFamily="34" charset="-122"/>
                <a:sym typeface="+mn-ea"/>
              </a:rPr>
              <a:t>，既发展</a:t>
            </a:r>
            <a:r>
              <a:rPr lang="zh-CN" altLang="en-US" sz="2000" smtClean="0">
                <a:solidFill>
                  <a:srgbClr val="C00000"/>
                </a:solidFill>
                <a:latin typeface="微软雅黑" panose="020b0503020204020204" pitchFamily="34" charset="-122"/>
                <a:ea typeface="微软雅黑" panose="020b0503020204020204" pitchFamily="34" charset="-122"/>
                <a:sym typeface="+mn-ea"/>
              </a:rPr>
              <a:t>选举民主</a:t>
            </a:r>
            <a:r>
              <a:rPr lang="zh-CN" altLang="en-US" sz="2000" smtClean="0">
                <a:latin typeface="微软雅黑" panose="020b0503020204020204" pitchFamily="34" charset="-122"/>
                <a:ea typeface="微软雅黑" panose="020b0503020204020204" pitchFamily="34" charset="-122"/>
                <a:sym typeface="+mn-ea"/>
              </a:rPr>
              <a:t>，又发展</a:t>
            </a:r>
            <a:r>
              <a:rPr lang="zh-CN" altLang="en-US" sz="2000" smtClean="0">
                <a:solidFill>
                  <a:srgbClr val="C00000"/>
                </a:solidFill>
                <a:latin typeface="微软雅黑" panose="020b0503020204020204" pitchFamily="34" charset="-122"/>
                <a:ea typeface="微软雅黑" panose="020b0503020204020204" pitchFamily="34" charset="-122"/>
                <a:sym typeface="+mn-ea"/>
              </a:rPr>
              <a:t>协商民主。</a:t>
            </a:r>
            <a:r>
              <a:rPr lang="zh-CN" altLang="en-US" sz="2000" smtClean="0">
                <a:latin typeface="微软雅黑" panose="020b0503020204020204" pitchFamily="34" charset="-122"/>
                <a:ea typeface="微软雅黑" panose="020b0503020204020204" pitchFamily="34" charset="-122"/>
                <a:sym typeface="+mn-ea"/>
              </a:rPr>
              <a:t>协商民主是我国社会主义民主政治的</a:t>
            </a:r>
            <a:r>
              <a:rPr lang="zh-CN" altLang="en-US" sz="2000" smtClean="0">
                <a:solidFill>
                  <a:srgbClr val="C00000"/>
                </a:solidFill>
                <a:latin typeface="微软雅黑" panose="020b0503020204020204" pitchFamily="34" charset="-122"/>
                <a:ea typeface="微软雅黑" panose="020b0503020204020204" pitchFamily="34" charset="-122"/>
                <a:sym typeface="+mn-ea"/>
              </a:rPr>
              <a:t>特有形式和独特优势。</a:t>
            </a:r>
            <a:endParaRPr lang="zh-CN" altLang="en-US" sz="2000" smtClean="0">
              <a:solidFill>
                <a:srgbClr val="C00000"/>
              </a:solidFill>
              <a:latin typeface="微软雅黑" panose="020b0503020204020204" pitchFamily="34" charset="-122"/>
              <a:ea typeface="微软雅黑" panose="020b0503020204020204" pitchFamily="34" charset="-122"/>
              <a:sym typeface="+mn-ea"/>
            </a:endParaRPr>
          </a:p>
          <a:p>
            <a:pPr indent="0" algn="l" fontAlgn="auto">
              <a:lnSpc>
                <a:spcPct val="150000"/>
              </a:lnSpc>
            </a:pPr>
            <a:r>
              <a:rPr lang="zh-CN" altLang="en-US" sz="2000" kern="0" noProof="0">
                <a:ln>
                  <a:noFill/>
                </a:ln>
                <a:solidFill>
                  <a:srgbClr val="080808"/>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⑥制度保障：人民代表大会制度、中国共产党领导的多党合作和政治协商制度、民族区域自治制度、基层群众自治制度。</a:t>
            </a:r>
            <a:endParaRPr lang="zh-CN" altLang="zh-CN" sz="2800" b="1">
              <a:latin typeface="微软雅黑" panose="020b0503020204020204" pitchFamily="34" charset="-122"/>
              <a:ea typeface="微软雅黑" panose="020b0503020204020204" pitchFamily="34" charset="-122"/>
              <a:sym typeface="+mn-ea"/>
            </a:endParaRPr>
          </a:p>
        </p:txBody>
      </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cond evt="onBegin" delay="0">
                          <p:tn val="8"/>
                        </p:cond>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2" name="矩形 1" title=""/>
          <p:cNvSpPr/>
          <p:nvPr>
            <p:custDataLst>
              <p:tags r:id="rId4"/>
            </p:custDataLst>
          </p:nvPr>
        </p:nvSpPr>
        <p:spPr>
          <a:xfrm>
            <a:off x="8000332" y="2183346"/>
            <a:ext cx="4166075" cy="3163304"/>
          </a:xfrm>
          <a:prstGeom prst="rect">
            <a:avLst/>
          </a:prstGeom>
          <a:solidFill>
            <a:schemeClr val="bg1"/>
          </a:solidFill>
          <a:ln w="3175">
            <a:solidFill>
              <a:schemeClr val="accent1">
                <a:shade val="50000"/>
              </a:schemeClr>
            </a:solidFill>
          </a:ln>
          <a:effectLst>
            <a:outerShdw blurRad="50800" dist="38100" dir="5400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pic>
        <p:nvPicPr>
          <p:cNvPr id="3" name="图片 2" title=""/>
          <p:cNvPicPr>
            <a:picLocks noChangeAspect="1"/>
          </p:cNvPicPr>
          <p:nvPr>
            <p:custDataLst>
              <p:tags r:id="rId6"/>
            </p:custDataLst>
          </p:nvPr>
        </p:nvPicPr>
        <p:blipFill>
          <a:blip r:embed="rId5"/>
          <a:srcRect l="9062" r="9062"/>
          <a:stretch>
            <a:fillRect/>
          </a:stretch>
        </p:blipFill>
        <p:spPr>
          <a:xfrm>
            <a:off x="8040220" y="2215084"/>
            <a:ext cx="4021531" cy="3016147"/>
          </a:xfrm>
          <a:prstGeom prst="rect">
            <a:avLst/>
          </a:prstGeom>
        </p:spPr>
      </p:pic>
      <p:sp>
        <p:nvSpPr>
          <p:cNvPr id="4" name="标题 1" title=""/>
          <p:cNvSpPr>
            <a:spLocks noGrp="1"/>
          </p:cNvSpPr>
          <p:nvPr>
            <p:custDataLst>
              <p:tags r:id="rId7"/>
            </p:custDataLst>
          </p:nvPr>
        </p:nvSpPr>
        <p:spPr>
          <a:xfrm>
            <a:off x="4622800" y="1033780"/>
            <a:ext cx="7894955" cy="687705"/>
          </a:xfrm>
          <a:prstGeom prst="rect">
            <a:avLst/>
          </a:prstGeom>
        </p:spPr>
        <p:txBody>
          <a:bodyPr vert="horz" lIns="101600" tIns="38100" rIns="76200" bIns="38100" rtlCol="0" anchor="t" anchorCtr="0">
            <a:noAutofit/>
          </a:bodyPr>
          <a:lst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微软雅黑" panose="020b0503020204020204" pitchFamily="34" charset="-122"/>
                <a:ea typeface="微软雅黑" panose="020b0503020204020204" pitchFamily="34" charset="-122"/>
                <a:cs typeface="+mj-cs"/>
              </a:defRPr>
            </a:lvl1pPr>
          </a:lstStyle>
          <a:p>
            <a:r>
              <a:rPr lang="zh-CN" altLang="en-US" sz="3200" spc="300">
                <a:solidFill>
                  <a:schemeClr val="accent1"/>
                </a:solidFill>
                <a:latin typeface="微软雅黑" panose="020b0503020204020204" pitchFamily="34" charset="-122"/>
                <a:ea typeface="微软雅黑" panose="020b0503020204020204" pitchFamily="34" charset="-122"/>
              </a:rPr>
              <a:t>美式民主</a:t>
            </a:r>
            <a:endParaRPr lang="zh-CN" altLang="en-US" sz="3200" spc="300">
              <a:solidFill>
                <a:schemeClr val="accent1"/>
              </a:solidFill>
              <a:latin typeface="微软雅黑" panose="020b0503020204020204" pitchFamily="34" charset="-122"/>
              <a:ea typeface="微软雅黑" panose="020b0503020204020204" pitchFamily="34" charset="-122"/>
            </a:endParaRPr>
          </a:p>
        </p:txBody>
      </p:sp>
      <p:sp>
        <p:nvSpPr>
          <p:cNvPr id="6" name="文本框 5" title=""/>
          <p:cNvSpPr txBox="1"/>
          <p:nvPr>
            <p:custDataLst>
              <p:tags r:id="rId8"/>
            </p:custDataLst>
          </p:nvPr>
        </p:nvSpPr>
        <p:spPr>
          <a:xfrm>
            <a:off x="213995" y="1757680"/>
            <a:ext cx="7756525" cy="4360545"/>
          </a:xfrm>
          <a:prstGeom prst="rect">
            <a:avLst/>
          </a:prstGeom>
          <a:noFill/>
        </p:spPr>
        <p:txBody>
          <a:bodyPr vert="horz" lIns="90000" tIns="46800" rIns="90000" bIns="46800" rtlCol="0" anchor="ctr" anchorCtr="0">
            <a:noAutofit/>
          </a:bodyPr>
          <a:lstStyle>
            <a:lvl1pPr marL="285750" indent="-285750" fontAlgn="auto">
              <a:lnSpc>
                <a:spcPct val="130000"/>
              </a:lnSpc>
              <a:spcBef>
                <a:spcPct val="0"/>
              </a:spcBef>
              <a:spcAft>
                <a:spcPts val="800"/>
              </a:spcAft>
              <a:buFont typeface="+mj-ea"/>
              <a:buAutoNum type="ea1JpnChsDbPeriod"/>
              <a:defRPr sz="1100" u="none" strike="noStrike" cap="none" spc="150" normalizeH="0" baseline="0">
                <a:solidFill>
                  <a:schemeClr val="tx1">
                    <a:lumMod val="75000"/>
                    <a:lumOff val="25000"/>
                  </a:schemeClr>
                </a:solidFill>
                <a:uFillTx/>
                <a:latin typeface="微软雅黑" panose="020b0503020204020204" pitchFamily="34" charset="-122"/>
                <a:ea typeface="微软雅黑" panose="020b0503020204020204" pitchFamily="34" charset="-122"/>
              </a:defRPr>
            </a:lvl1pPr>
            <a:lvl2pPr marL="685800" indent="-228600" fontAlgn="auto">
              <a:lnSpc>
                <a:spcPct val="130000"/>
              </a:lnSpc>
              <a:spcBef>
                <a:spcPct val="0"/>
              </a:spcBef>
              <a:spcAft>
                <a:spcPts val="1000"/>
              </a:spcAft>
              <a:buFont typeface="Arial" panose="020b0604020202020204" pitchFamily="34" charset="0"/>
              <a:buChar char="•"/>
              <a:tabLst>
                <a:tab pos="1609725"/>
              </a:tabLst>
              <a:defRPr sz="1600" u="none" strike="noStrike" cap="none" spc="150" normalizeH="0" baseline="0">
                <a:uFillTx/>
                <a:latin typeface="微软雅黑" panose="020b0503020204020204" pitchFamily="34" charset="-122"/>
                <a:ea typeface="微软雅黑" panose="020b0503020204020204" pitchFamily="34" charset="-122"/>
              </a:defRPr>
            </a:lvl2pPr>
            <a:lvl3pPr marL="1143000" indent="-228600" fontAlgn="auto">
              <a:lnSpc>
                <a:spcPct val="130000"/>
              </a:lnSpc>
              <a:spcBef>
                <a:spcPct val="0"/>
              </a:spcBef>
              <a:spcAft>
                <a:spcPts val="1000"/>
              </a:spcAft>
              <a:buFont typeface="Arial" panose="020b0604020202020204" pitchFamily="34" charset="0"/>
              <a:buChar char="•"/>
              <a:defRPr sz="1600" u="none" strike="noStrike" cap="none" spc="150" normalizeH="0" baseline="0">
                <a:uFillTx/>
                <a:latin typeface="微软雅黑" panose="020b0503020204020204" pitchFamily="34" charset="-122"/>
                <a:ea typeface="微软雅黑" panose="020b0503020204020204" pitchFamily="34" charset="-122"/>
              </a:defRPr>
            </a:lvl3pPr>
            <a:lvl4pPr marL="1600200" indent="-228600" fontAlgn="auto">
              <a:lnSpc>
                <a:spcPct val="130000"/>
              </a:lnSpc>
              <a:spcBef>
                <a:spcPct val="0"/>
              </a:spcBef>
              <a:spcAft>
                <a:spcPts val="1000"/>
              </a:spcAft>
              <a:buFont typeface="Arial" panose="020b0604020202020204" pitchFamily="34" charset="0"/>
              <a:buChar char="•"/>
              <a:defRPr sz="1600" u="none" strike="noStrike" cap="none" spc="150" normalizeH="0" baseline="0">
                <a:uFillTx/>
                <a:latin typeface="微软雅黑" panose="020b0503020204020204" pitchFamily="34" charset="-122"/>
                <a:ea typeface="微软雅黑" panose="020b0503020204020204" pitchFamily="34" charset="-122"/>
              </a:defRPr>
            </a:lvl4pPr>
            <a:lvl5pPr marL="2057400" indent="-228600" fontAlgn="auto">
              <a:lnSpc>
                <a:spcPct val="130000"/>
              </a:lnSpc>
              <a:spcBef>
                <a:spcPct val="0"/>
              </a:spcBef>
              <a:spcAft>
                <a:spcPts val="1000"/>
              </a:spcAft>
              <a:buFont typeface="Arial" panose="020b0604020202020204" pitchFamily="34" charset="0"/>
              <a:buChar char="•"/>
              <a:defRPr sz="1600" u="none" strike="noStrike" cap="none" spc="150" normalizeH="0" baseline="0">
                <a:uFillTx/>
                <a:latin typeface="微软雅黑" panose="020b0503020204020204" pitchFamily="34" charset="-122"/>
                <a:ea typeface="微软雅黑" panose="020b0503020204020204" pitchFamily="34" charset="-122"/>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indent="474980" algn="l">
              <a:lnSpc>
                <a:spcPct val="120000"/>
              </a:lnSpc>
              <a:buClr>
                <a:schemeClr val="tx1">
                  <a:lumMod val="85000"/>
                  <a:lumOff val="15000"/>
                </a:schemeClr>
              </a:buClr>
              <a:buSzTx/>
              <a:buNone/>
            </a:pPr>
            <a:r>
              <a:rPr lang="zh-CN" altLang="en-US" sz="1800" spc="70">
                <a:solidFill>
                  <a:schemeClr val="tx1">
                    <a:lumMod val="75000"/>
                    <a:lumOff val="25000"/>
                  </a:schemeClr>
                </a:solidFill>
                <a:latin typeface="Arial" panose="020b0604020202020204" pitchFamily="34" charset="0"/>
              </a:rPr>
              <a:t>众所周知，美国是奉行总统制的民主国家，总统宝座花落谁家，是两党所关注的核心问题。</a:t>
            </a:r>
            <a:endParaRPr lang="zh-CN" altLang="en-US" sz="1800" spc="70">
              <a:solidFill>
                <a:schemeClr val="tx1">
                  <a:lumMod val="75000"/>
                  <a:lumOff val="25000"/>
                </a:schemeClr>
              </a:solidFill>
              <a:latin typeface="Arial" panose="020b0604020202020204" pitchFamily="34" charset="0"/>
            </a:endParaRPr>
          </a:p>
          <a:p>
            <a:pPr marL="0" lvl="0" indent="474980" algn="l">
              <a:lnSpc>
                <a:spcPct val="120000"/>
              </a:lnSpc>
              <a:buClr>
                <a:schemeClr val="tx1">
                  <a:lumMod val="85000"/>
                  <a:lumOff val="15000"/>
                </a:schemeClr>
              </a:buClr>
              <a:buSzTx/>
              <a:buNone/>
            </a:pPr>
            <a:r>
              <a:rPr lang="zh-CN" altLang="en-US" sz="1800" spc="70">
                <a:solidFill>
                  <a:schemeClr val="tx1">
                    <a:lumMod val="75000"/>
                    <a:lumOff val="25000"/>
                  </a:schemeClr>
                </a:solidFill>
                <a:latin typeface="Arial" panose="020b0604020202020204" pitchFamily="34" charset="0"/>
              </a:rPr>
              <a:t>按照宪法规定，美国每四年举行一次大选，民主党与共和党分别推选代表参加，每一位总统的任期为四年，最多可以连任一届。</a:t>
            </a:r>
            <a:endParaRPr lang="zh-CN" altLang="en-US" sz="1800" spc="70">
              <a:solidFill>
                <a:schemeClr val="tx1">
                  <a:lumMod val="75000"/>
                  <a:lumOff val="25000"/>
                </a:schemeClr>
              </a:solidFill>
              <a:latin typeface="Arial" panose="020b0604020202020204" pitchFamily="34" charset="0"/>
            </a:endParaRPr>
          </a:p>
          <a:p>
            <a:pPr marL="0" lvl="0" indent="474980" algn="l">
              <a:lnSpc>
                <a:spcPct val="120000"/>
              </a:lnSpc>
              <a:buClr>
                <a:schemeClr val="tx1">
                  <a:lumMod val="85000"/>
                  <a:lumOff val="15000"/>
                </a:schemeClr>
              </a:buClr>
              <a:buSzTx/>
              <a:buNone/>
            </a:pPr>
            <a:r>
              <a:rPr lang="zh-CN" altLang="en-US" sz="1800" spc="70">
                <a:solidFill>
                  <a:schemeClr val="tx1">
                    <a:lumMod val="75000"/>
                    <a:lumOff val="25000"/>
                  </a:schemeClr>
                </a:solidFill>
                <a:latin typeface="Arial" panose="020b0604020202020204" pitchFamily="34" charset="0"/>
              </a:rPr>
              <a:t>总统在任期间，所属党派自动升级为执政党，剩下的那一个党派则沦为在野党。不同党派的总统将为美国带来不同的政策，为了维护本党派的主张与利益，两党都铆足了劲要把自己人推上总统之位。</a:t>
            </a:r>
            <a:endParaRPr lang="zh-CN" altLang="en-US" sz="1800" spc="70">
              <a:solidFill>
                <a:schemeClr val="tx1">
                  <a:lumMod val="75000"/>
                  <a:lumOff val="25000"/>
                </a:schemeClr>
              </a:solidFill>
              <a:latin typeface="Arial" panose="020b0604020202020204" pitchFamily="34" charset="0"/>
            </a:endParaRPr>
          </a:p>
          <a:p>
            <a:pPr marL="0" lvl="0" indent="474980" algn="l">
              <a:lnSpc>
                <a:spcPct val="120000"/>
              </a:lnSpc>
              <a:buClr>
                <a:schemeClr val="tx1">
                  <a:lumMod val="85000"/>
                  <a:lumOff val="15000"/>
                </a:schemeClr>
              </a:buClr>
              <a:buSzTx/>
              <a:buNone/>
            </a:pPr>
            <a:r>
              <a:rPr lang="zh-CN" altLang="en-US" sz="1800" spc="70">
                <a:solidFill>
                  <a:schemeClr val="tx1">
                    <a:lumMod val="75000"/>
                    <a:lumOff val="25000"/>
                  </a:schemeClr>
                </a:solidFill>
                <a:latin typeface="Arial" panose="020b0604020202020204" pitchFamily="34" charset="0"/>
              </a:rPr>
              <a:t>上一次美国大选发生在2020年，共和党派出特朗普，民主党则推选了拜登。这两位高龄候选人唇枪舌战不休，硝烟味十足，将总统竞选拼出了你死我活的架势。</a:t>
            </a:r>
            <a:endParaRPr lang="zh-CN" altLang="en-US" sz="1800" spc="70">
              <a:solidFill>
                <a:schemeClr val="tx1">
                  <a:lumMod val="75000"/>
                  <a:lumOff val="25000"/>
                </a:schemeClr>
              </a:solidFill>
              <a:latin typeface="Arial" panose="020b0604020202020204" pitchFamily="34" charset="0"/>
            </a:endParaRPr>
          </a:p>
          <a:p>
            <a:pPr marL="0" lvl="0" indent="474980" algn="l">
              <a:lnSpc>
                <a:spcPct val="120000"/>
              </a:lnSpc>
              <a:buClr>
                <a:schemeClr val="tx1">
                  <a:lumMod val="85000"/>
                  <a:lumOff val="15000"/>
                </a:schemeClr>
              </a:buClr>
              <a:buSzTx/>
              <a:buNone/>
            </a:pPr>
            <a:r>
              <a:rPr lang="zh-CN" altLang="en-US" sz="1800" spc="70">
                <a:solidFill>
                  <a:schemeClr val="tx1">
                    <a:lumMod val="75000"/>
                    <a:lumOff val="25000"/>
                  </a:schemeClr>
                </a:solidFill>
                <a:latin typeface="Arial" panose="020b0604020202020204" pitchFamily="34" charset="0"/>
              </a:rPr>
              <a:t>最终，拜登以306:232的选票击败特朗普，成为了美国的第46任总统。</a:t>
            </a:r>
            <a:endParaRPr lang="zh-CN" altLang="en-US" sz="1800" spc="70">
              <a:solidFill>
                <a:schemeClr val="tx1">
                  <a:lumMod val="75000"/>
                  <a:lumOff val="25000"/>
                </a:schemeClr>
              </a:solidFill>
              <a:latin typeface="Arial" panose="020b0604020202020204" pitchFamily="34" charset="0"/>
            </a:endParaRPr>
          </a:p>
        </p:txBody>
      </p:sp>
      <p:cxnSp>
        <p:nvCxnSpPr>
          <p:cNvPr id="7" name="直接连接符 6" title=""/>
          <p:cNvCxnSpPr/>
          <p:nvPr>
            <p:custDataLst>
              <p:tags r:id="rId9"/>
            </p:custDataLst>
          </p:nvPr>
        </p:nvCxnSpPr>
        <p:spPr>
          <a:xfrm>
            <a:off x="0" y="6467293"/>
            <a:ext cx="12192000" cy="0"/>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8" name="矩形 7" title=""/>
          <p:cNvSpPr/>
          <p:nvPr>
            <p:custDataLst>
              <p:tags r:id="rId10"/>
            </p:custDataLst>
          </p:nvPr>
        </p:nvSpPr>
        <p:spPr>
          <a:xfrm>
            <a:off x="0" y="6405679"/>
            <a:ext cx="592646" cy="1232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title=""/>
          <p:cNvSpPr/>
          <p:nvPr>
            <p:custDataLst>
              <p:tags r:id="rId11"/>
            </p:custDataLst>
          </p:nvPr>
        </p:nvSpPr>
        <p:spPr>
          <a:xfrm>
            <a:off x="11727903" y="552674"/>
            <a:ext cx="464097" cy="6224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ustDataLst>
      <p:tags r:id="rId12"/>
    </p:custDataLst>
  </p:cSld>
  <p:clrMapOvr>
    <a:masterClrMapping/>
  </p:clrMapOvr>
  <mc:AlternateContent>
    <mc:Choice xmlns:p14="http://schemas.microsoft.com/office/powerpoint/2010/main" Requires="p14">
      <p:transition spd="slow" advTm="3000" p14:dur="1600"/>
    </mc:Choice>
    <mc:Fallback>
      <p:transition spd="slow" advTm="3000"/>
    </mc:Fallback>
  </mc:AlternateConten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7" name="文本框 6" title=""/>
          <p:cNvSpPr txBox="1">
            <a:spLocks noChangeArrowheads="1"/>
          </p:cNvSpPr>
          <p:nvPr>
            <p:custDataLst>
              <p:tags r:id="rId4"/>
            </p:custDataLst>
          </p:nvPr>
        </p:nvSpPr>
        <p:spPr bwMode="auto">
          <a:xfrm>
            <a:off x="5568315" y="819785"/>
            <a:ext cx="5669280" cy="3322955"/>
          </a:xfrm>
          <a:prstGeom prst="rect">
            <a:avLst/>
          </a:prstGeom>
          <a:noFill/>
          <a:ln w="9525">
            <a:noFill/>
            <a:miter lim="800000"/>
          </a:ln>
        </p:spPr>
        <p:txBody>
          <a:bodyPr wrap="square">
            <a:spAutoFit/>
          </a:bodyPr>
          <a:lstStyle/>
          <a:p>
            <a:pPr marL="0" marR="0" lvl="0" indent="0" algn="l" defTabSz="913765" rtl="0" eaLnBrk="1" latinLnBrk="0" hangingPunct="1">
              <a:lnSpc>
                <a:spcPct val="150000"/>
              </a:lnSpc>
              <a:spcBef>
                <a:spcPct val="0"/>
              </a:spcBef>
              <a:spcAft>
                <a:spcPct val="0"/>
              </a:spcAft>
              <a:buClrTx/>
              <a:buSzTx/>
              <a:buFontTx/>
              <a:buNone/>
              <a:defRPr/>
            </a:pPr>
            <a:r>
              <a:rPr kumimoji="0" lang="en-US" altLang="zh-CN" sz="2000" b="1" i="0" u="none" strike="noStrike" kern="1200" cap="none" spc="0" normalizeH="0" baseline="0" noProof="0">
                <a:ln>
                  <a:noFill/>
                </a:ln>
                <a:solidFill>
                  <a:srgbClr val="5A5A5A"/>
                </a:solidFill>
                <a:effectLst/>
                <a:uLnTx/>
                <a:uFillTx/>
                <a:latin typeface="微软雅黑" panose="020b0503020204020204" pitchFamily="34" charset="-122"/>
                <a:ea typeface="微软雅黑" panose="020b0503020204020204" pitchFamily="34" charset="-122"/>
                <a:cs typeface="+mn-cs"/>
              </a:rPr>
              <a:t>       2015</a:t>
            </a:r>
            <a:r>
              <a:rPr kumimoji="0" lang="zh-CN" altLang="en-US" sz="2000" b="1" i="0" u="none" strike="noStrike" kern="1200" cap="none" spc="0" normalizeH="0" baseline="0" noProof="0">
                <a:ln>
                  <a:noFill/>
                </a:ln>
                <a:solidFill>
                  <a:srgbClr val="5A5A5A"/>
                </a:solidFill>
                <a:effectLst/>
                <a:uLnTx/>
                <a:uFillTx/>
                <a:latin typeface="微软雅黑" panose="020b0503020204020204" pitchFamily="34" charset="-122"/>
                <a:ea typeface="微软雅黑" panose="020b0503020204020204" pitchFamily="34" charset="-122"/>
                <a:cs typeface="+mn-cs"/>
              </a:rPr>
              <a:t>年青海某市推行</a:t>
            </a:r>
            <a:r>
              <a:rPr kumimoji="0" lang="zh-CN" altLang="en-US" sz="2000" b="1" i="0" u="none" strike="noStrike" kern="1200" cap="none" spc="0" normalizeH="0" baseline="0" noProof="0">
                <a:ln>
                  <a:noFill/>
                </a:ln>
                <a:solidFill>
                  <a:srgbClr val="FF0000"/>
                </a:solidFill>
                <a:effectLst/>
                <a:uLnTx/>
                <a:uFillTx/>
                <a:latin typeface="微软雅黑" panose="020b0503020204020204" pitchFamily="34" charset="-122"/>
                <a:ea typeface="微软雅黑" panose="020b0503020204020204" pitchFamily="34" charset="-122"/>
                <a:cs typeface="+mn-cs"/>
              </a:rPr>
              <a:t>村民说事制度</a:t>
            </a:r>
            <a:r>
              <a:rPr kumimoji="0" lang="zh-CN" altLang="en-US" sz="2000" b="1" i="0" u="none" strike="noStrike" kern="1200" cap="none" spc="0" normalizeH="0" baseline="0" noProof="0">
                <a:ln>
                  <a:noFill/>
                </a:ln>
                <a:solidFill>
                  <a:srgbClr val="5A5A5A"/>
                </a:solidFill>
                <a:effectLst/>
                <a:uLnTx/>
                <a:uFillTx/>
                <a:latin typeface="微软雅黑" panose="020b0503020204020204" pitchFamily="34" charset="-122"/>
                <a:ea typeface="微软雅黑" panose="020b0503020204020204" pitchFamily="34" charset="-122"/>
                <a:cs typeface="+mn-cs"/>
              </a:rPr>
              <a:t>，在具备条件的行政村设立村民说事点，召开村民说事会，由村干部组成工作小组，每周定期与群众通过聊天拉家常的方式，让群众就近“说事”。村民说的事都被如实记录下来村民说事会提出问题后，由村党支部和村委会提出初步意见，在提交说是会进行决策。</a:t>
            </a:r>
            <a:endParaRPr kumimoji="0" lang="zh-CN" altLang="en-US" sz="2000" b="1" i="0" u="none" strike="noStrike" kern="1200" cap="none" spc="0" normalizeH="0" baseline="0" noProof="0">
              <a:ln>
                <a:noFill/>
              </a:ln>
              <a:solidFill>
                <a:srgbClr val="5A5A5A"/>
              </a:solidFill>
              <a:effectLst/>
              <a:uLnTx/>
              <a:uFillTx/>
              <a:latin typeface="微软雅黑" panose="020b0503020204020204" pitchFamily="34" charset="-122"/>
              <a:ea typeface="微软雅黑" panose="020b0503020204020204" pitchFamily="34" charset="-122"/>
              <a:cs typeface="+mn-cs"/>
            </a:endParaRPr>
          </a:p>
        </p:txBody>
      </p:sp>
      <p:pic>
        <p:nvPicPr>
          <p:cNvPr id="2" name="图片 1" title=""/>
          <p:cNvPicPr>
            <a:picLocks noChangeAspect="1"/>
          </p:cNvPicPr>
          <p:nvPr>
            <p:custDataLst>
              <p:tags r:id="rId6"/>
            </p:custDataLst>
          </p:nvPr>
        </p:nvPicPr>
        <p:blipFill>
          <a:blip r:embed="rId5"/>
          <a:stretch>
            <a:fillRect/>
          </a:stretch>
        </p:blipFill>
        <p:spPr>
          <a:xfrm>
            <a:off x="-12700" y="1094740"/>
            <a:ext cx="5123815" cy="2541905"/>
          </a:xfrm>
          <a:prstGeom prst="rect">
            <a:avLst/>
          </a:prstGeom>
        </p:spPr>
      </p:pic>
      <p:cxnSp>
        <p:nvCxnSpPr>
          <p:cNvPr id="6" name="直接连接符 5" title=""/>
          <p:cNvCxnSpPr/>
          <p:nvPr>
            <p:custDataLst>
              <p:tags r:id="rId7"/>
            </p:custDataLst>
          </p:nvPr>
        </p:nvCxnSpPr>
        <p:spPr>
          <a:xfrm flipV="1">
            <a:off x="63477" y="575080"/>
            <a:ext cx="11960944" cy="101563"/>
          </a:xfrm>
          <a:prstGeom prst="line">
            <a:avLst/>
          </a:prstGeom>
          <a:ln>
            <a:solidFill>
              <a:srgbClr val="C00000"/>
            </a:solidFill>
          </a:ln>
        </p:spPr>
        <p:style>
          <a:lnRef idx="3">
            <a:schemeClr val="accent2"/>
          </a:lnRef>
          <a:fillRef idx="0">
            <a:schemeClr val="accent2"/>
          </a:fillRef>
          <a:effectRef idx="2">
            <a:schemeClr val="accent2"/>
          </a:effectRef>
          <a:fontRef idx="minor">
            <a:schemeClr val="tx1"/>
          </a:fontRef>
        </p:style>
      </p:cxnSp>
      <p:sp>
        <p:nvSpPr>
          <p:cNvPr id="9" name="矩形 8" title=""/>
          <p:cNvSpPr/>
          <p:nvPr>
            <p:custDataLst>
              <p:tags r:id="rId8"/>
            </p:custDataLst>
          </p:nvPr>
        </p:nvSpPr>
        <p:spPr>
          <a:xfrm>
            <a:off x="471805" y="4382135"/>
            <a:ext cx="10901680" cy="828675"/>
          </a:xfrm>
          <a:prstGeom prst="rect">
            <a:avLst/>
          </a:prstGeom>
        </p:spPr>
        <p:txBody>
          <a:bodyPr vert="horz" wrap="square" lIns="91406" tIns="45703" rIns="91406" bIns="45703" numCol="1" anchor="t">
            <a:spAutoFit/>
          </a:bodyPr>
          <a:lstStyle/>
          <a:p>
            <a:pPr marL="457200" indent="-457200" algn="l" defTabSz="508000" fontAlgn="auto">
              <a:lnSpc>
                <a:spcPct val="100000"/>
              </a:lnSpc>
              <a:spcBef>
                <a:spcPct val="0"/>
              </a:spcBef>
              <a:spcAft>
                <a:spcPct val="0"/>
              </a:spcAft>
              <a:buFont typeface="Wingdings" panose="05000000000000000000" charset="0"/>
              <a:buChar char="Ø"/>
              <a:defRPr sz="1800"/>
            </a:pPr>
            <a:r>
              <a:rPr lang="zh-CN" altLang="en-US" sz="2400" b="1" noProof="0">
                <a:ln>
                  <a:noFill/>
                </a:ln>
                <a:solidFill>
                  <a:srgbClr val="5A5A5A"/>
                </a:solidFill>
                <a:effectLst/>
                <a:uLnTx/>
                <a:uFillTx/>
                <a:latin typeface="微软雅黑" panose="020b0503020204020204" pitchFamily="34" charset="-122"/>
                <a:ea typeface="微软雅黑" panose="020b0503020204020204" pitchFamily="34" charset="-122"/>
                <a:sym typeface="+mn-ea"/>
              </a:rPr>
              <a:t>结合村民说事制度是我国基层民主治理的一种创新尝试。为什么说这种制度有利于实现基层民主？</a:t>
            </a:r>
            <a:endParaRPr lang="zh-CN" altLang="en-US" sz="2400" b="1" noProof="0">
              <a:ln>
                <a:noFill/>
              </a:ln>
              <a:solidFill>
                <a:srgbClr val="5A5A5A"/>
              </a:solidFill>
              <a:effectLst/>
              <a:uLnTx/>
              <a:uFillTx/>
              <a:latin typeface="微软雅黑" panose="020b0503020204020204" pitchFamily="34" charset="-122"/>
              <a:ea typeface="微软雅黑" panose="020b0503020204020204" pitchFamily="34" charset="-122"/>
              <a:sym typeface="+mn-ea"/>
            </a:endParaRPr>
          </a:p>
        </p:txBody>
      </p:sp>
      <p:sp>
        <p:nvSpPr>
          <p:cNvPr id="3" name="文本框 2" title=""/>
          <p:cNvSpPr txBox="1"/>
          <p:nvPr>
            <p:custDataLst>
              <p:tags r:id="rId9"/>
            </p:custDataLst>
          </p:nvPr>
        </p:nvSpPr>
        <p:spPr>
          <a:xfrm>
            <a:off x="606425" y="5410200"/>
            <a:ext cx="11009630" cy="1198880"/>
          </a:xfrm>
          <a:prstGeom prst="rect">
            <a:avLst/>
          </a:prstGeom>
          <a:noFill/>
        </p:spPr>
        <p:txBody>
          <a:bodyPr wrap="square" rtlCol="0" anchor="t">
            <a:spAutoFit/>
          </a:bodyPr>
          <a:lstStyle/>
          <a:p>
            <a:r>
              <a:rPr lang="zh-CN" altLang="en-US" sz="2400">
                <a:solidFill>
                  <a:schemeClr val="tx1"/>
                </a:solidFill>
                <a:latin typeface="华文楷体" panose="02010600040101010101" charset="-122"/>
                <a:ea typeface="华文楷体" panose="02010600040101010101" charset="-122"/>
                <a:sym typeface="+mn-ea"/>
              </a:rPr>
              <a:t>村民说事制度，一方面实现了干部与群众平等对话，另一方面，公众的参与也是对村干部决策的补充和完善，使其决策特别是关系到村民利益的决策能够让村民满意</a:t>
            </a:r>
            <a:r>
              <a:rPr lang="zh-CN" altLang="en-US" sz="2400" b="1">
                <a:solidFill>
                  <a:schemeClr val="tx1"/>
                </a:solidFill>
                <a:latin typeface="微软雅黑" panose="020b0503020204020204" pitchFamily="34" charset="-122"/>
                <a:ea typeface="微软雅黑" panose="020b0503020204020204" pitchFamily="34" charset="-122"/>
                <a:sym typeface="+mn-ea"/>
              </a:rPr>
              <a:t>。</a:t>
            </a:r>
            <a:endParaRPr lang="zh-CN" altLang="en-US" sz="2400"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65539" name="文本框 6" title=""/>
          <p:cNvSpPr txBox="1">
            <a:spLocks noChangeArrowheads="1"/>
          </p:cNvSpPr>
          <p:nvPr>
            <p:custDataLst>
              <p:tags r:id="rId3"/>
            </p:custDataLst>
          </p:nvPr>
        </p:nvSpPr>
        <p:spPr bwMode="auto">
          <a:xfrm>
            <a:off x="-33655" y="4371340"/>
            <a:ext cx="12191365" cy="1849120"/>
          </a:xfrm>
          <a:prstGeom prst="rect">
            <a:avLst/>
          </a:prstGeom>
          <a:noFill/>
          <a:ln w="9525">
            <a:noFill/>
            <a:miter lim="800000"/>
          </a:ln>
        </p:spPr>
        <p:txBody>
          <a:bodyPr wrap="square" lIns="91424" tIns="45712" rIns="91424" bIns="45712">
            <a:spAutoFit/>
          </a:bodyPr>
          <a:lstStyle/>
          <a:p>
            <a:pPr marR="0" lvl="0" indent="0" algn="l" defTabSz="683895" rtl="0" fontAlgn="base">
              <a:lnSpc>
                <a:spcPct val="110000"/>
              </a:lnSpc>
              <a:spcBef>
                <a:spcPct val="0"/>
              </a:spcBef>
              <a:spcAft>
                <a:spcPct val="0"/>
              </a:spcAft>
              <a:buClrTx/>
              <a:buSzTx/>
              <a:buFontTx/>
              <a:buNone/>
              <a:defRPr/>
            </a:pPr>
            <a:r>
              <a:rPr kumimoji="0" lang="en-US" altLang="zh-CN" sz="4000" b="1" i="0"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mn-cs"/>
              </a:rPr>
              <a:t>   </a:t>
            </a:r>
            <a:r>
              <a:rPr kumimoji="0" lang="zh-CN" altLang="en-US" sz="3200" b="1" i="0"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mn-cs"/>
              </a:rPr>
              <a:t>我国坚持走中国特色社会主义政治发展道路，全面发展全过程人民民主，人民当家作主更为扎实，基层民主活力增强，人民享有广泛的民主权利，人民的利益得到越来越切实的保障。</a:t>
            </a:r>
            <a:endParaRPr kumimoji="0" lang="zh-CN" altLang="en-US" sz="3200" b="1" i="0"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楷体" panose="02010609060101010101" pitchFamily="49" charset="-122"/>
              <a:ea typeface="楷体" panose="02010609060101010101" pitchFamily="49" charset="-122"/>
              <a:cs typeface="+mn-cs"/>
            </a:endParaRPr>
          </a:p>
        </p:txBody>
      </p:sp>
      <p:sp>
        <p:nvSpPr>
          <p:cNvPr id="56321" name="文本占位符 1" title=""/>
          <p:cNvSpPr>
            <a:spLocks noGrp="1"/>
          </p:cNvSpPr>
          <p:nvPr>
            <p:custDataLst>
              <p:tags r:id="rId4"/>
            </p:custDataLst>
          </p:nvPr>
        </p:nvSpPr>
        <p:spPr>
          <a:xfrm>
            <a:off x="2643505" y="75565"/>
            <a:ext cx="5504180" cy="823595"/>
          </a:xfrm>
          <a:prstGeom prst="rect">
            <a:avLst/>
          </a:prstGeom>
        </p:spPr>
        <p:txBody>
          <a:bodyPr vert="horz" lIns="91440" tIns="45720" rIns="91440" bIns="45720" rtlCol="0"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ct val="0"/>
              </a:spcBef>
              <a:spcAft>
                <a:spcPct val="0"/>
              </a:spcAft>
              <a:buNone/>
              <a:defRPr/>
            </a:pPr>
            <a:r>
              <a:rPr lang="zh-CN" altLang="en-US" sz="40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我国的民主现状：</a:t>
            </a:r>
            <a:r>
              <a:rPr lang="zh-CN" altLang="en-US" sz="5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rPr>
              <a:t> </a:t>
            </a:r>
            <a:endParaRPr lang="zh-CN" altLang="en-US" sz="5400" b="1">
              <a:solidFill>
                <a:srgbClr val="FF0000"/>
              </a:solidFill>
              <a:latin typeface="楷体" panose="02010609060101010101" pitchFamily="49" charset="-122"/>
              <a:ea typeface="楷体" panose="02010609060101010101" pitchFamily="49" charset="-122"/>
              <a:cs typeface="楷体" panose="02010609060101010101" pitchFamily="49" charset="-122"/>
              <a:sym typeface="+mn-ea"/>
            </a:endParaRPr>
          </a:p>
        </p:txBody>
      </p:sp>
      <p:pic>
        <p:nvPicPr>
          <p:cNvPr id="7" name="图片 6" title=""/>
          <p:cNvPicPr>
            <a:picLocks noChangeAspect="1"/>
          </p:cNvPicPr>
          <p:nvPr>
            <p:custDataLst>
              <p:tags r:id="rId6"/>
            </p:custDataLst>
          </p:nvPr>
        </p:nvPicPr>
        <p:blipFill>
          <a:blip r:embed="rId5"/>
          <a:stretch>
            <a:fillRect/>
          </a:stretch>
        </p:blipFill>
        <p:spPr>
          <a:xfrm>
            <a:off x="567055" y="918210"/>
            <a:ext cx="3193415" cy="2981325"/>
          </a:xfrm>
          <a:prstGeom prst="rect">
            <a:avLst/>
          </a:prstGeom>
        </p:spPr>
      </p:pic>
      <p:pic>
        <p:nvPicPr>
          <p:cNvPr id="53250" name="图片 1" title=""/>
          <p:cNvPicPr>
            <a:picLocks noChangeAspect="1"/>
          </p:cNvPicPr>
          <p:nvPr>
            <p:custDataLst>
              <p:tags r:id="rId8"/>
            </p:custDataLst>
          </p:nvPr>
        </p:nvPicPr>
        <p:blipFill>
          <a:blip r:embed="rId7"/>
          <a:stretch>
            <a:fillRect/>
          </a:stretch>
        </p:blipFill>
        <p:spPr>
          <a:xfrm>
            <a:off x="8353425" y="928370"/>
            <a:ext cx="3516630" cy="2983230"/>
          </a:xfrm>
          <a:prstGeom prst="rect">
            <a:avLst/>
          </a:prstGeom>
          <a:noFill/>
          <a:ln>
            <a:noFill/>
            <a:miter lim="800000"/>
          </a:ln>
        </p:spPr>
      </p:pic>
      <p:pic>
        <p:nvPicPr>
          <p:cNvPr id="4" name="图片 3" title=""/>
          <p:cNvPicPr>
            <a:picLocks noChangeAspect="1"/>
          </p:cNvPicPr>
          <p:nvPr>
            <p:custDataLst>
              <p:tags r:id="rId10"/>
            </p:custDataLst>
          </p:nvPr>
        </p:nvPicPr>
        <p:blipFill>
          <a:blip r:embed="rId9"/>
          <a:srcRect t="16340" b="9249"/>
          <a:stretch>
            <a:fillRect/>
          </a:stretch>
        </p:blipFill>
        <p:spPr>
          <a:xfrm>
            <a:off x="4133850" y="917575"/>
            <a:ext cx="4015105" cy="30670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5539"/>
                                        </p:tgtEl>
                                        <p:attrNameLst>
                                          <p:attrName>style.visibility</p:attrName>
                                        </p:attrNameLst>
                                      </p:cBhvr>
                                      <p:to>
                                        <p:strVal val="visible"/>
                                      </p:to>
                                    </p:set>
                                    <p:animEffect transition="in" filter="strips(downLeft)">
                                      <p:cBhvr>
                                        <p:cTn id="7" dur="5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animBg="1"/>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5" name="矩形 4" title=""/>
          <p:cNvSpPr>
            <a:spLocks noChangeArrowheads="1"/>
          </p:cNvSpPr>
          <p:nvPr>
            <p:custDataLst>
              <p:tags r:id="rId4"/>
            </p:custDataLst>
          </p:nvPr>
        </p:nvSpPr>
        <p:spPr bwMode="auto">
          <a:xfrm>
            <a:off x="1411361" y="2059997"/>
            <a:ext cx="593090" cy="2465070"/>
          </a:xfrm>
          <a:prstGeom prst="rect">
            <a:avLst/>
          </a:prstGeom>
          <a:noFill/>
          <a:ln>
            <a:noFill/>
          </a:ln>
        </p:spPr>
        <p:txBody>
          <a:bodyPr vert="eaVert"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9pPr>
          </a:lstStyle>
          <a:p>
            <a:pPr eaLnBrk="1" hangingPunct="1">
              <a:lnSpc>
                <a:spcPct val="100000"/>
              </a:lnSpc>
              <a:spcBef>
                <a:spcPct val="0"/>
              </a:spcBef>
              <a:buFontTx/>
              <a:buNone/>
              <a:defRPr/>
            </a:pPr>
            <a:r>
              <a:rPr lang="zh-CN" altLang="zh-CN" sz="2665" b="1">
                <a:latin typeface="微软雅黑" panose="020b0503020204020204" pitchFamily="34" charset="-122"/>
              </a:rPr>
              <a:t>生活在民主国家</a:t>
            </a:r>
            <a:endParaRPr lang="zh-CN" altLang="en-US" sz="2665" b="1">
              <a:latin typeface="微软雅黑" panose="020b0503020204020204" pitchFamily="34" charset="-122"/>
            </a:endParaRPr>
          </a:p>
        </p:txBody>
      </p:sp>
      <p:sp>
        <p:nvSpPr>
          <p:cNvPr id="6" name="矩形 5" title=""/>
          <p:cNvSpPr>
            <a:spLocks noChangeArrowheads="1"/>
          </p:cNvSpPr>
          <p:nvPr>
            <p:custDataLst>
              <p:tags r:id="rId5"/>
            </p:custDataLst>
          </p:nvPr>
        </p:nvSpPr>
        <p:spPr bwMode="auto">
          <a:xfrm>
            <a:off x="2730273" y="1514301"/>
            <a:ext cx="1878330" cy="50165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9pPr>
          </a:lstStyle>
          <a:p>
            <a:pPr eaLnBrk="1" hangingPunct="1">
              <a:lnSpc>
                <a:spcPct val="100000"/>
              </a:lnSpc>
              <a:spcBef>
                <a:spcPct val="0"/>
              </a:spcBef>
              <a:buFontTx/>
              <a:buNone/>
              <a:defRPr/>
            </a:pPr>
            <a:r>
              <a:rPr lang="zh-CN" altLang="zh-CN" sz="2665" b="1">
                <a:latin typeface="微软雅黑" panose="020b0503020204020204" pitchFamily="34" charset="-122"/>
              </a:rPr>
              <a:t>民主的足音</a:t>
            </a:r>
            <a:endParaRPr lang="zh-CN" altLang="en-US" sz="2665" b="1">
              <a:latin typeface="微软雅黑" panose="020b0503020204020204" pitchFamily="34" charset="-122"/>
            </a:endParaRPr>
          </a:p>
        </p:txBody>
      </p:sp>
      <p:sp>
        <p:nvSpPr>
          <p:cNvPr id="7" name="矩形 6" title=""/>
          <p:cNvSpPr>
            <a:spLocks noChangeArrowheads="1"/>
          </p:cNvSpPr>
          <p:nvPr>
            <p:custDataLst>
              <p:tags r:id="rId6"/>
            </p:custDataLst>
          </p:nvPr>
        </p:nvSpPr>
        <p:spPr bwMode="auto">
          <a:xfrm>
            <a:off x="5133815" y="965053"/>
            <a:ext cx="2217420" cy="50165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9pPr>
          </a:lstStyle>
          <a:p>
            <a:pPr eaLnBrk="1" hangingPunct="1">
              <a:lnSpc>
                <a:spcPct val="100000"/>
              </a:lnSpc>
              <a:spcBef>
                <a:spcPct val="0"/>
              </a:spcBef>
              <a:buFontTx/>
              <a:buNone/>
              <a:defRPr/>
            </a:pPr>
            <a:r>
              <a:rPr lang="zh-CN" altLang="zh-CN" sz="2665" b="1">
                <a:latin typeface="微软雅黑" panose="020b0503020204020204" pitchFamily="34" charset="-122"/>
              </a:rPr>
              <a:t>正确认识民主</a:t>
            </a:r>
            <a:endParaRPr lang="zh-CN" altLang="zh-CN" sz="2665" b="1">
              <a:latin typeface="微软雅黑" panose="020b0503020204020204" pitchFamily="34" charset="-122"/>
            </a:endParaRPr>
          </a:p>
        </p:txBody>
      </p:sp>
      <p:sp>
        <p:nvSpPr>
          <p:cNvPr id="8" name="矩形 7" title=""/>
          <p:cNvSpPr>
            <a:spLocks noChangeArrowheads="1"/>
          </p:cNvSpPr>
          <p:nvPr>
            <p:custDataLst>
              <p:tags r:id="rId7"/>
            </p:custDataLst>
          </p:nvPr>
        </p:nvSpPr>
        <p:spPr bwMode="auto">
          <a:xfrm>
            <a:off x="5142933" y="1781041"/>
            <a:ext cx="5269230" cy="50165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9pPr>
          </a:lstStyle>
          <a:p>
            <a:pPr eaLnBrk="1" hangingPunct="1">
              <a:lnSpc>
                <a:spcPct val="100000"/>
              </a:lnSpc>
              <a:spcBef>
                <a:spcPct val="0"/>
              </a:spcBef>
              <a:buFontTx/>
              <a:buNone/>
              <a:defRPr/>
            </a:pPr>
            <a:r>
              <a:rPr lang="zh-CN" altLang="zh-CN" sz="2665" b="1">
                <a:latin typeface="微软雅黑" panose="020b0503020204020204" pitchFamily="34" charset="-122"/>
              </a:rPr>
              <a:t>中国人民追求民主价值的历史进程</a:t>
            </a:r>
            <a:endParaRPr lang="zh-CN" altLang="zh-CN" sz="2665" b="1">
              <a:latin typeface="微软雅黑" panose="020b0503020204020204" pitchFamily="34" charset="-122"/>
            </a:endParaRPr>
          </a:p>
        </p:txBody>
      </p:sp>
      <p:sp>
        <p:nvSpPr>
          <p:cNvPr id="10" name="矩形 9" title=""/>
          <p:cNvSpPr>
            <a:spLocks noChangeArrowheads="1"/>
          </p:cNvSpPr>
          <p:nvPr>
            <p:custDataLst>
              <p:tags r:id="rId8"/>
            </p:custDataLst>
          </p:nvPr>
        </p:nvSpPr>
        <p:spPr bwMode="auto">
          <a:xfrm>
            <a:off x="5210036" y="2661353"/>
            <a:ext cx="5608320" cy="91186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9pPr>
          </a:lstStyle>
          <a:p>
            <a:pPr>
              <a:lnSpc>
                <a:spcPct val="100000"/>
              </a:lnSpc>
              <a:spcBef>
                <a:spcPct val="0"/>
              </a:spcBef>
              <a:buNone/>
              <a:defRPr/>
            </a:pPr>
            <a:r>
              <a:rPr lang="zh-CN" altLang="en-US" sz="2665" b="1">
                <a:latin typeface="微软雅黑" panose="020b0503020204020204" pitchFamily="34" charset="-122"/>
                <a:sym typeface="+mn-ea"/>
              </a:rPr>
              <a:t>社会主义民主需要法治保障</a:t>
            </a:r>
            <a:r>
              <a:rPr lang="zh-CN" altLang="en-US" sz="2665" b="1">
                <a:latin typeface="微软雅黑" panose="020b0503020204020204" pitchFamily="34" charset="-122"/>
              </a:rPr>
              <a:t>（原因）</a:t>
            </a:r>
            <a:endParaRPr lang="zh-CN" altLang="en-US" sz="2665" b="1">
              <a:latin typeface="微软雅黑" panose="020b0503020204020204" pitchFamily="34" charset="-122"/>
            </a:endParaRPr>
          </a:p>
          <a:p>
            <a:pPr eaLnBrk="1" hangingPunct="1">
              <a:lnSpc>
                <a:spcPct val="100000"/>
              </a:lnSpc>
              <a:spcBef>
                <a:spcPct val="0"/>
              </a:spcBef>
              <a:buFontTx/>
              <a:buNone/>
              <a:defRPr/>
            </a:pPr>
            <a:endParaRPr lang="zh-CN" altLang="en-US" sz="2665" b="1">
              <a:latin typeface="微软雅黑" panose="020b0503020204020204" pitchFamily="34" charset="-122"/>
            </a:endParaRPr>
          </a:p>
        </p:txBody>
      </p:sp>
      <p:sp>
        <p:nvSpPr>
          <p:cNvPr id="12" name="矩形 11" title=""/>
          <p:cNvSpPr>
            <a:spLocks noChangeArrowheads="1"/>
          </p:cNvSpPr>
          <p:nvPr>
            <p:custDataLst>
              <p:tags r:id="rId9"/>
            </p:custDataLst>
          </p:nvPr>
        </p:nvSpPr>
        <p:spPr bwMode="auto">
          <a:xfrm>
            <a:off x="2732847" y="4869160"/>
            <a:ext cx="1878330" cy="50165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a:ea typeface="微软雅黑" panose="020b0503020204020204" pitchFamily="34"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a:ea typeface="微软雅黑" panose="020b0503020204020204" pitchFamily="34" charset="-122"/>
                <a:cs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a:ea typeface="微软雅黑" panose="020b0503020204020204" pitchFamily="34" charset="-122"/>
                <a:cs typeface="Arial" panose="020b0604020202020204" pitchFamily="34" charset="0"/>
              </a:defRPr>
            </a:lvl9pPr>
          </a:lstStyle>
          <a:p>
            <a:pPr eaLnBrk="1" hangingPunct="1">
              <a:lnSpc>
                <a:spcPct val="100000"/>
              </a:lnSpc>
              <a:spcBef>
                <a:spcPct val="0"/>
              </a:spcBef>
              <a:buFontTx/>
              <a:buNone/>
              <a:defRPr/>
            </a:pPr>
            <a:r>
              <a:rPr lang="zh-CN" altLang="zh-CN" sz="2665" b="1">
                <a:latin typeface="微软雅黑" panose="020b0503020204020204" pitchFamily="34" charset="-122"/>
              </a:rPr>
              <a:t>新型的民主</a:t>
            </a:r>
            <a:endParaRPr lang="zh-CN" altLang="en-US" sz="2665" b="1">
              <a:latin typeface="微软雅黑" panose="020b0503020204020204" pitchFamily="34" charset="-122"/>
            </a:endParaRPr>
          </a:p>
        </p:txBody>
      </p:sp>
      <p:sp>
        <p:nvSpPr>
          <p:cNvPr id="16" name="左大括号 15" title=""/>
          <p:cNvSpPr/>
          <p:nvPr>
            <p:custDataLst>
              <p:tags r:id="rId10"/>
            </p:custDataLst>
          </p:nvPr>
        </p:nvSpPr>
        <p:spPr>
          <a:xfrm>
            <a:off x="2292200" y="1548135"/>
            <a:ext cx="295431" cy="3955956"/>
          </a:xfrm>
          <a:prstGeom prst="leftBrace">
            <a:avLst/>
          </a:prstGeom>
          <a:ln w="28575"/>
        </p:spPr>
        <p:style>
          <a:lnRef idx="3">
            <a:schemeClr val="accent2"/>
          </a:lnRef>
          <a:fillRef idx="0">
            <a:schemeClr val="accent2"/>
          </a:fillRef>
          <a:effectRef idx="2">
            <a:schemeClr val="accent2"/>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2665" b="1">
              <a:latin typeface="微软雅黑" panose="020b0503020204020204" pitchFamily="34" charset="-122"/>
              <a:ea typeface="微软雅黑" panose="020b0503020204020204" pitchFamily="34" charset="-122"/>
            </a:endParaRPr>
          </a:p>
        </p:txBody>
      </p:sp>
      <p:sp>
        <p:nvSpPr>
          <p:cNvPr id="18" name="左大括号 17" title=""/>
          <p:cNvSpPr/>
          <p:nvPr>
            <p:custDataLst>
              <p:tags r:id="rId11"/>
            </p:custDataLst>
          </p:nvPr>
        </p:nvSpPr>
        <p:spPr>
          <a:xfrm>
            <a:off x="4753467" y="1014364"/>
            <a:ext cx="389467" cy="2091267"/>
          </a:xfrm>
          <a:prstGeom prst="leftBrace">
            <a:avLst/>
          </a:prstGeom>
          <a:ln w="28575"/>
        </p:spPr>
        <p:style>
          <a:lnRef idx="3">
            <a:schemeClr val="accent2"/>
          </a:lnRef>
          <a:fillRef idx="0">
            <a:schemeClr val="accent2"/>
          </a:fillRef>
          <a:effectRef idx="2">
            <a:schemeClr val="accent2"/>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2665" b="1">
              <a:latin typeface="微软雅黑" panose="020b0503020204020204" pitchFamily="34" charset="-122"/>
              <a:ea typeface="微软雅黑" panose="020b0503020204020204" pitchFamily="34" charset="-122"/>
            </a:endParaRPr>
          </a:p>
        </p:txBody>
      </p:sp>
      <p:sp>
        <p:nvSpPr>
          <p:cNvPr id="19" name="左大括号 18" title=""/>
          <p:cNvSpPr/>
          <p:nvPr>
            <p:custDataLst>
              <p:tags r:id="rId12"/>
            </p:custDataLst>
          </p:nvPr>
        </p:nvSpPr>
        <p:spPr>
          <a:xfrm>
            <a:off x="5019503" y="3891692"/>
            <a:ext cx="246863" cy="2426560"/>
          </a:xfrm>
          <a:prstGeom prst="leftBrace">
            <a:avLst/>
          </a:prstGeom>
          <a:ln w="28575"/>
        </p:spPr>
        <p:style>
          <a:lnRef idx="3">
            <a:schemeClr val="accent2"/>
          </a:lnRef>
          <a:fillRef idx="0">
            <a:schemeClr val="accent2"/>
          </a:fillRef>
          <a:effectRef idx="2">
            <a:schemeClr val="accent2"/>
          </a:effectRef>
          <a:fontRef idx="minor">
            <a:schemeClr val="tx1"/>
          </a:fontRef>
        </p:style>
        <p:txBody>
          <a:bodyPr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2665" b="1">
              <a:latin typeface="微软雅黑" panose="020b0503020204020204" pitchFamily="34" charset="-122"/>
              <a:ea typeface="微软雅黑" panose="020b0503020204020204" pitchFamily="34" charset="-122"/>
            </a:endParaRPr>
          </a:p>
        </p:txBody>
      </p:sp>
      <p:sp>
        <p:nvSpPr>
          <p:cNvPr id="23" name="矩形 22" title=""/>
          <p:cNvSpPr/>
          <p:nvPr>
            <p:custDataLst>
              <p:tags r:id="rId13"/>
            </p:custDataLst>
          </p:nvPr>
        </p:nvSpPr>
        <p:spPr>
          <a:xfrm>
            <a:off x="5730875" y="3796665"/>
            <a:ext cx="6169025"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rPr>
              <a:t>社会主义民主的本质特征、属性、根本保证</a:t>
            </a:r>
            <a:endPar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endParaRPr>
          </a:p>
        </p:txBody>
      </p:sp>
      <p:sp>
        <p:nvSpPr>
          <p:cNvPr id="2" name="矩形 1" title=""/>
          <p:cNvSpPr/>
          <p:nvPr>
            <p:custDataLst>
              <p:tags r:id="rId14"/>
            </p:custDataLst>
          </p:nvPr>
        </p:nvSpPr>
        <p:spPr>
          <a:xfrm>
            <a:off x="5715000" y="4257040"/>
            <a:ext cx="3980815"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rPr>
              <a:t>社会主义民主的特点</a:t>
            </a:r>
            <a:endPar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endParaRPr>
          </a:p>
        </p:txBody>
      </p:sp>
      <p:sp>
        <p:nvSpPr>
          <p:cNvPr id="4" name="矩形 3" title=""/>
          <p:cNvSpPr/>
          <p:nvPr>
            <p:custDataLst>
              <p:tags r:id="rId15"/>
            </p:custDataLst>
          </p:nvPr>
        </p:nvSpPr>
        <p:spPr>
          <a:xfrm>
            <a:off x="5676900" y="4704715"/>
            <a:ext cx="4379595"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rPr>
              <a:t>发展社会主义民主的重要意义</a:t>
            </a:r>
            <a:endPar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endParaRPr>
          </a:p>
        </p:txBody>
      </p:sp>
      <p:sp>
        <p:nvSpPr>
          <p:cNvPr id="15" name="矩形 14" title=""/>
          <p:cNvSpPr/>
          <p:nvPr>
            <p:custDataLst>
              <p:tags r:id="rId16"/>
            </p:custDataLst>
          </p:nvPr>
        </p:nvSpPr>
        <p:spPr>
          <a:xfrm>
            <a:off x="5676900" y="5152390"/>
            <a:ext cx="3980815"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rPr>
              <a:t>社会主义民主的真谛</a:t>
            </a:r>
            <a:endPar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endParaRPr>
          </a:p>
        </p:txBody>
      </p:sp>
      <p:sp>
        <p:nvSpPr>
          <p:cNvPr id="20" name="矩形 19" title=""/>
          <p:cNvSpPr/>
          <p:nvPr>
            <p:custDataLst>
              <p:tags r:id="rId17"/>
            </p:custDataLst>
          </p:nvPr>
        </p:nvSpPr>
        <p:spPr>
          <a:xfrm>
            <a:off x="5676900" y="5590540"/>
            <a:ext cx="3980815"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rPr>
              <a:t>社会主义民主的两种形式</a:t>
            </a:r>
            <a:endPar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endParaRPr>
          </a:p>
        </p:txBody>
      </p:sp>
      <p:sp>
        <p:nvSpPr>
          <p:cNvPr id="21" name="矩形 20" title=""/>
          <p:cNvSpPr/>
          <p:nvPr>
            <p:custDataLst>
              <p:tags r:id="rId18"/>
            </p:custDataLst>
          </p:nvPr>
        </p:nvSpPr>
        <p:spPr>
          <a:xfrm>
            <a:off x="5664200" y="6073140"/>
            <a:ext cx="3980815" cy="46037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rPr>
              <a:t>社会主义民主的制度保障</a:t>
            </a:r>
            <a:endParaRPr kumimoji="0" lang="zh-CN" altLang="en-US" sz="2400" b="0" i="0" u="none" strike="noStrike" kern="1200" cap="none" spc="0" normalizeH="0" baseline="0" noProof="0" smtClean="0">
              <a:ln>
                <a:noFill/>
              </a:ln>
              <a:solidFill>
                <a:schemeClr val="tx1"/>
              </a:solidFill>
              <a:effectLst/>
              <a:uLnTx/>
              <a:uFillTx/>
              <a:latin typeface="黑体" panose="02010609060101010101" charset="-122"/>
              <a:ea typeface="黑体" panose="02010609060101010101" charset="-122"/>
              <a:cs typeface="+mn-cs"/>
            </a:endParaRPr>
          </a:p>
        </p:txBody>
      </p:sp>
      <p:sp>
        <p:nvSpPr>
          <p:cNvPr id="22" name="文本框 21" title=""/>
          <p:cNvSpPr txBox="1"/>
          <p:nvPr>
            <p:custDataLst>
              <p:tags r:id="rId19"/>
            </p:custDataLst>
          </p:nvPr>
        </p:nvSpPr>
        <p:spPr>
          <a:xfrm>
            <a:off x="2492375" y="243840"/>
            <a:ext cx="2630170" cy="645160"/>
          </a:xfrm>
          <a:prstGeom prst="rect">
            <a:avLst/>
          </a:prstGeom>
          <a:noFill/>
        </p:spPr>
        <p:txBody>
          <a:bodyPr wrap="square" rtlCol="0">
            <a:spAutoFit/>
          </a:bodyPr>
          <a:lstStyle/>
          <a:p>
            <a:r>
              <a:rPr lang="zh-CN" altLang="en-US" sz="3600"/>
              <a:t>课堂小结</a:t>
            </a:r>
            <a:endParaRPr lang="zh-CN" altLang="en-US" sz="3600"/>
          </a:p>
        </p:txBody>
      </p:sp>
    </p:spTree>
  </p:cSld>
  <p:clrMapOvr>
    <a:masterClrMapping/>
  </p:clrMapOvr>
  <mc:AlternateContent>
    <mc:Choice xmlns:p14="http://schemas.microsoft.com/office/powerpoint/2010/main" Requires="p14">
      <p:transition spd="slow" p14:dur="2500">
        <p:checker/>
      </p:transition>
    </mc:Choice>
    <mc:Fallback>
      <p:transition spd="slow">
        <p:checker/>
      </p:transition>
    </mc:Fallback>
  </mc:AlternateConten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grpSp>
        <p:nvGrpSpPr>
          <p:cNvPr id="2" name="组合 1" title=""/>
          <p:cNvGrpSpPr/>
          <p:nvPr>
            <p:custDataLst>
              <p:tags r:id="rId3"/>
            </p:custDataLst>
          </p:nvPr>
        </p:nvGrpSpPr>
        <p:grpSpPr>
          <a:xfrm>
            <a:off x="3172643" y="0"/>
            <a:ext cx="5846713" cy="1600000"/>
            <a:chOff x="3716387" y="35645"/>
            <a:chExt cx="4390476" cy="1600000"/>
          </a:xfrm>
        </p:grpSpPr>
        <p:pic>
          <p:nvPicPr>
            <p:cNvPr id="5" name="图片 4"/>
            <p:cNvPicPr>
              <a:picLocks noChangeAspect="1"/>
            </p:cNvPicPr>
            <p:nvPr>
              <p:custDataLst>
                <p:tags r:id="rId6"/>
              </p:custDataLst>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16387" y="35645"/>
              <a:ext cx="4390476" cy="1600000"/>
            </a:xfrm>
            <a:prstGeom prst="rect">
              <a:avLst/>
            </a:prstGeom>
          </p:spPr>
        </p:pic>
        <p:sp>
          <p:nvSpPr>
            <p:cNvPr id="8" name="文本框 7"/>
            <p:cNvSpPr txBox="1"/>
            <p:nvPr>
              <p:custDataLst>
                <p:tags r:id="rId7"/>
              </p:custDataLst>
            </p:nvPr>
          </p:nvSpPr>
          <p:spPr>
            <a:xfrm>
              <a:off x="5376358" y="604812"/>
              <a:ext cx="1258540" cy="461665"/>
            </a:xfrm>
            <a:prstGeom prst="rect">
              <a:avLst/>
            </a:prstGeom>
            <a:noFill/>
          </p:spPr>
          <p:txBody>
            <a:bodyPr wrap="square" rtlCol="0">
              <a:spAutoFit/>
            </a:bodyPr>
            <a:lstStyle/>
            <a:p>
              <a:r>
                <a:rPr lang="zh-CN" altLang="en-US" sz="2400" b="1">
                  <a:solidFill>
                    <a:srgbClr val="AA1325"/>
                  </a:solidFill>
                  <a:latin typeface="微软雅黑" panose="020b0503020204020204" pitchFamily="34" charset="-122"/>
                  <a:ea typeface="微软雅黑" panose="020b0503020204020204" pitchFamily="34" charset="-122"/>
                </a:rPr>
                <a:t>牛刀小试</a:t>
              </a:r>
              <a:endParaRPr lang="zh-CN" altLang="en-US" sz="2400" b="1">
                <a:solidFill>
                  <a:srgbClr val="AA1325"/>
                </a:solidFill>
                <a:latin typeface="微软雅黑" panose="020b0503020204020204" pitchFamily="34" charset="-122"/>
                <a:ea typeface="微软雅黑" panose="020b0503020204020204" pitchFamily="34" charset="-122"/>
              </a:endParaRPr>
            </a:p>
          </p:txBody>
        </p:sp>
      </p:grpSp>
      <p:sp>
        <p:nvSpPr>
          <p:cNvPr id="6" name="TextBox 5" title=""/>
          <p:cNvSpPr txBox="1">
            <a:spLocks noChangeArrowheads="1"/>
          </p:cNvSpPr>
          <p:nvPr>
            <p:custDataLst>
              <p:tags r:id="rId8"/>
            </p:custDataLst>
          </p:nvPr>
        </p:nvSpPr>
        <p:spPr bwMode="auto">
          <a:xfrm>
            <a:off x="975360" y="1774825"/>
            <a:ext cx="10523855" cy="370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4572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535305" marR="0" lvl="0" indent="-535305" algn="just" defTabSz="914400" rtl="0" eaLnBrk="0" fontAlgn="base" latinLnBrk="0" hangingPunct="0">
              <a:lnSpc>
                <a:spcPct val="140000"/>
              </a:lnSpc>
              <a:spcBef>
                <a:spcPct val="0"/>
              </a:spcBef>
              <a:spcAft>
                <a:spcPct val="0"/>
              </a:spcAft>
              <a:buClrTx/>
              <a:buSzTx/>
              <a:buFontTx/>
              <a:buNone/>
              <a:defRPr/>
            </a:pP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Times New Roman" panose="02020603050405020304"/>
              </a:rPr>
              <a:t>1</a:t>
            </a:r>
            <a:r>
              <a:rPr kumimoji="0" lang="zh-CN"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Times New Roman" panose="02020603050405020304"/>
              </a:rPr>
              <a:t>．</a:t>
            </a: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rPr>
              <a:t>[2022·</a:t>
            </a:r>
            <a:r>
              <a:rPr kumimoji="0" lang="zh-CN"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Times New Roman" panose="02020603050405020304"/>
              </a:rPr>
              <a:t>吉林</a:t>
            </a: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rPr>
              <a:t>]</a:t>
            </a:r>
            <a:r>
              <a:rPr kumimoji="0" lang="zh-CN"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Times New Roman" panose="02020603050405020304"/>
              </a:rPr>
              <a:t>《中国的民主》白皮书明确提出中国共产党领导人民实现全过程人民民主，深入阐释全过程人民民主的参与实践，生动彰显出社会主义民主政治的本质特征是</a:t>
            </a: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rPr>
              <a:t>(</a:t>
            </a:r>
            <a:r>
              <a:rPr kumimoji="0" lang="zh-CN"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Times New Roman" panose="02020603050405020304"/>
              </a:rPr>
              <a:t>　　</a:t>
            </a: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rPr>
              <a:t>)</a:t>
            </a:r>
            <a:endParaRPr kumimoji="0" lang="zh-CN" altLang="zh-CN" sz="1050" b="0" i="0" u="none" strike="noStrike" kern="1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Courier New" panose="02070309020205020404"/>
            </a:endParaRPr>
          </a:p>
          <a:p>
            <a:pPr marL="0" marR="0" lvl="0" indent="535305" algn="just" defTabSz="914400" rtl="0" eaLnBrk="0" fontAlgn="base" latinLnBrk="0" hangingPunct="0">
              <a:lnSpc>
                <a:spcPct val="140000"/>
              </a:lnSpc>
              <a:spcBef>
                <a:spcPct val="0"/>
              </a:spcBef>
              <a:spcAft>
                <a:spcPct val="0"/>
              </a:spcAft>
              <a:buClrTx/>
              <a:buSzTx/>
              <a:buFontTx/>
              <a:buNone/>
              <a:defRPr/>
            </a:pP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rPr>
              <a:t>A</a:t>
            </a:r>
            <a:r>
              <a:rPr kumimoji="0" lang="zh-CN"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Times New Roman" panose="02020603050405020304"/>
              </a:rPr>
              <a:t>．加强民主决策</a:t>
            </a: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rPr>
              <a:t>  </a:t>
            </a:r>
            <a:endParaRPr kumimoji="0" lang="zh-CN" altLang="zh-CN" sz="1050" b="0" i="0" u="none" strike="noStrike" kern="1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Courier New" panose="02070309020205020404"/>
            </a:endParaRPr>
          </a:p>
          <a:p>
            <a:pPr marL="0" marR="0" lvl="0" indent="535305" algn="just" defTabSz="914400" rtl="0" eaLnBrk="0" fontAlgn="base" latinLnBrk="0" hangingPunct="0">
              <a:lnSpc>
                <a:spcPct val="140000"/>
              </a:lnSpc>
              <a:spcBef>
                <a:spcPct val="0"/>
              </a:spcBef>
              <a:spcAft>
                <a:spcPct val="0"/>
              </a:spcAft>
              <a:buClrTx/>
              <a:buSzTx/>
              <a:buFontTx/>
              <a:buNone/>
              <a:defRPr/>
            </a:pP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rPr>
              <a:t>B</a:t>
            </a:r>
            <a:r>
              <a:rPr kumimoji="0" lang="zh-CN"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Times New Roman" panose="02020603050405020304"/>
              </a:rPr>
              <a:t>．法律面前人人平等</a:t>
            </a:r>
            <a:endParaRPr kumimoji="0" lang="zh-CN" altLang="zh-CN" sz="1050" b="0" i="0" u="none" strike="noStrike" kern="1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Courier New" panose="02070309020205020404"/>
            </a:endParaRPr>
          </a:p>
          <a:p>
            <a:pPr marL="0" marR="0" lvl="0" indent="535305" algn="just" defTabSz="914400" rtl="0" eaLnBrk="0" fontAlgn="base" latinLnBrk="0" hangingPunct="0">
              <a:lnSpc>
                <a:spcPct val="140000"/>
              </a:lnSpc>
              <a:spcBef>
                <a:spcPct val="0"/>
              </a:spcBef>
              <a:spcAft>
                <a:spcPct val="0"/>
              </a:spcAft>
              <a:buClrTx/>
              <a:buSzTx/>
              <a:buFontTx/>
              <a:buNone/>
              <a:defRPr/>
            </a:pP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rPr>
              <a:t>C</a:t>
            </a:r>
            <a:r>
              <a:rPr kumimoji="0" lang="zh-CN"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Times New Roman" panose="02020603050405020304"/>
              </a:rPr>
              <a:t>．人民当家作主</a:t>
            </a:r>
            <a:r>
              <a:rPr kumimoji="0" lang="en-US" altLang="zh-CN"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rPr>
              <a:t>  </a:t>
            </a:r>
            <a:endParaRPr kumimoji="0" lang="zh-CN" altLang="zh-CN" sz="1050" b="0" i="0" u="none" strike="noStrike" kern="100" cap="none" spc="0" normalizeH="0" baseline="0" noProof="0">
              <a:ln>
                <a:noFill/>
              </a:ln>
              <a:solidFill>
                <a:schemeClr val="tx1"/>
              </a:solidFill>
              <a:effectLst/>
              <a:uLnTx/>
              <a:uFillTx/>
              <a:latin typeface="宋体" panose="02010600030101010101" pitchFamily="2" charset="-122"/>
              <a:ea typeface="宋体" panose="02010600030101010101" pitchFamily="2" charset="-122"/>
              <a:cs typeface="Courier New" panose="02070309020205020404"/>
            </a:endParaRPr>
          </a:p>
          <a:p>
            <a:pPr marL="0" marR="0" lvl="0" indent="535305" algn="l" defTabSz="914400" rtl="0" eaLnBrk="0" fontAlgn="base" latinLnBrk="0" hangingPunct="0">
              <a:lnSpc>
                <a:spcPct val="140000"/>
              </a:lnSpc>
              <a:spcBef>
                <a:spcPct val="0"/>
              </a:spcBef>
              <a:spcAft>
                <a:spcPct val="0"/>
              </a:spcAft>
              <a:buClrTx/>
              <a:buSzTx/>
              <a:buFontTx/>
              <a:buNone/>
              <a:defRPr/>
            </a:pPr>
            <a:r>
              <a:rPr kumimoji="0" lang="en-US" altLang="zh-CN" sz="2400" b="1" i="0" u="none" strike="noStrike" kern="1200" cap="none" spc="0" normalizeH="0" baseline="0" noProof="0">
                <a:ln>
                  <a:noFill/>
                </a:ln>
                <a:solidFill>
                  <a:schemeClr val="tx1"/>
                </a:solidFill>
                <a:effectLst/>
                <a:uLnTx/>
                <a:uFillTx/>
                <a:latin typeface="Times New Roman" panose="02020603050405020304"/>
                <a:ea typeface="宋体" panose="02010600030101010101" pitchFamily="2" charset="-122"/>
                <a:cs typeface="+mn-cs"/>
              </a:rPr>
              <a:t>D</a:t>
            </a:r>
            <a:r>
              <a:rPr kumimoji="0" lang="zh-CN" altLang="zh-CN" sz="2400" b="1" i="0" u="none" strike="noStrike" kern="1200" cap="none" spc="0" normalizeH="0" baseline="0" noProof="0">
                <a:ln>
                  <a:noFill/>
                </a:ln>
                <a:solidFill>
                  <a:schemeClr val="tx1"/>
                </a:solidFill>
                <a:effectLst/>
                <a:uLnTx/>
                <a:uFillTx/>
                <a:latin typeface="Times New Roman" panose="02020603050405020304"/>
                <a:ea typeface="宋体" panose="02010600030101010101" pitchFamily="2" charset="-122"/>
                <a:cs typeface="Times New Roman" panose="02020603050405020304"/>
              </a:rPr>
              <a:t>．坚持全面依宪治国</a:t>
            </a:r>
            <a:endParaRPr kumimoji="0" lang="zh-CN" altLang="en-US" sz="2400" b="1" i="0" u="none" strike="noStrike" kern="100" cap="none" spc="0" normalizeH="0" baseline="0" noProof="0">
              <a:ln>
                <a:noFill/>
              </a:ln>
              <a:solidFill>
                <a:schemeClr val="tx1"/>
              </a:solidFill>
              <a:effectLst/>
              <a:uLnTx/>
              <a:uFillTx/>
              <a:latin typeface="Times New Roman" panose="02020603050405020304"/>
              <a:ea typeface="宋体" panose="02010600030101010101" pitchFamily="2" charset="-122"/>
              <a:cs typeface="Courier New" panose="02070309020205020404"/>
            </a:endParaRPr>
          </a:p>
        </p:txBody>
      </p:sp>
      <p:sp>
        <p:nvSpPr>
          <p:cNvPr id="3" name="矩形 2" title=""/>
          <p:cNvSpPr/>
          <p:nvPr>
            <p:custDataLst>
              <p:tags r:id="rId9"/>
            </p:custDataLst>
          </p:nvPr>
        </p:nvSpPr>
        <p:spPr>
          <a:xfrm>
            <a:off x="5717858" y="3327718"/>
            <a:ext cx="916305" cy="1322070"/>
          </a:xfrm>
          <a:prstGeom prst="rect">
            <a:avLst/>
          </a:prstGeom>
          <a:noFill/>
          <a:ln w="9525">
            <a:noFill/>
          </a:ln>
        </p:spPr>
        <p:txBody>
          <a:bodyPr wrap="none">
            <a:spAutoFit/>
          </a:bodyPr>
          <a:lstStyle/>
          <a:p>
            <a:pPr marL="0" lvl="2" indent="0" eaLnBrk="0" hangingPunct="0"/>
            <a:r>
              <a:rPr lang="en-US" altLang="zh-CN" sz="8000" b="1">
                <a:solidFill>
                  <a:srgbClr val="C00000"/>
                </a:solidFill>
                <a:latin typeface="Times New Roman" panose="02020603050405020304" pitchFamily="18" charset="0"/>
              </a:rPr>
              <a:t>C</a:t>
            </a:r>
            <a:endParaRPr lang="en-US" altLang="zh-CN" sz="8000" b="1">
              <a:solidFill>
                <a:srgbClr val="C00000"/>
              </a:solidFill>
              <a:latin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44034" name="文本框 2" title=""/>
          <p:cNvSpPr/>
          <p:nvPr>
            <p:custDataLst>
              <p:tags r:id="rId3"/>
            </p:custDataLst>
          </p:nvPr>
        </p:nvSpPr>
        <p:spPr>
          <a:xfrm>
            <a:off x="403225" y="1752600"/>
            <a:ext cx="11385550" cy="3969385"/>
          </a:xfrm>
          <a:prstGeom prst="rect">
            <a:avLst/>
          </a:prstGeom>
          <a:noFill/>
          <a:ln>
            <a:noFill/>
            <a:miter lim="800000"/>
          </a:ln>
        </p:spPr>
        <p:txBody>
          <a:bodyPr>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effectLst/>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lvl="0" indent="0" eaLnBrk="1" hangingPunct="1">
              <a:lnSpc>
                <a:spcPct val="150000"/>
              </a:lnSpc>
              <a:spcBef>
                <a:spcPct val="0"/>
              </a:spcBef>
              <a:buNone/>
            </a:pPr>
            <a:r>
              <a:rPr lang="en-US" altLang="zh-CN" sz="2800">
                <a:solidFill>
                  <a:srgbClr val="000000"/>
                </a:solidFill>
                <a:latin typeface="微软雅黑" panose="020b0503020204020204" pitchFamily="34" charset="-122"/>
                <a:ea typeface="微软雅黑" panose="020b0503020204020204" pitchFamily="34" charset="-122"/>
              </a:rPr>
              <a:t>2</a:t>
            </a:r>
            <a:r>
              <a:rPr lang="zh-CN" altLang="en-US" sz="2800">
                <a:solidFill>
                  <a:srgbClr val="000000"/>
                </a:solidFill>
                <a:latin typeface="微软雅黑" panose="020b0503020204020204" pitchFamily="34" charset="-122"/>
                <a:ea typeface="微软雅黑" panose="020b0503020204020204" pitchFamily="34" charset="-122"/>
              </a:rPr>
              <a:t>．（</a:t>
            </a:r>
            <a:r>
              <a:rPr lang="en-US" altLang="zh-CN" sz="2800">
                <a:solidFill>
                  <a:srgbClr val="000000"/>
                </a:solidFill>
                <a:latin typeface="微软雅黑" panose="020b0503020204020204" pitchFamily="34" charset="-122"/>
                <a:ea typeface="微软雅黑" panose="020b0503020204020204" pitchFamily="34" charset="-122"/>
              </a:rPr>
              <a:t>2023·</a:t>
            </a:r>
            <a:r>
              <a:rPr lang="zh-CN" altLang="en-US" sz="2800">
                <a:solidFill>
                  <a:srgbClr val="000000"/>
                </a:solidFill>
                <a:latin typeface="微软雅黑" panose="020b0503020204020204" pitchFamily="34" charset="-122"/>
                <a:ea typeface="微软雅黑" panose="020b0503020204020204" pitchFamily="34" charset="-122"/>
              </a:rPr>
              <a:t>江苏泰州</a:t>
            </a:r>
            <a:r>
              <a:rPr lang="en-US" altLang="zh-CN" sz="2800">
                <a:solidFill>
                  <a:srgbClr val="000000"/>
                </a:solidFill>
                <a:latin typeface="微软雅黑" panose="020b0503020204020204" pitchFamily="34" charset="-122"/>
                <a:ea typeface="微软雅黑" panose="020b0503020204020204" pitchFamily="34" charset="-122"/>
              </a:rPr>
              <a:t>·</a:t>
            </a:r>
            <a:r>
              <a:rPr lang="zh-CN" altLang="en-US" sz="2800">
                <a:solidFill>
                  <a:srgbClr val="000000"/>
                </a:solidFill>
                <a:latin typeface="微软雅黑" panose="020b0503020204020204" pitchFamily="34" charset="-122"/>
                <a:ea typeface="微软雅黑" panose="020b0503020204020204" pitchFamily="34" charset="-122"/>
              </a:rPr>
              <a:t>统考中考真题）十四届全国人大一次会议</a:t>
            </a:r>
            <a:r>
              <a:rPr lang="en-US" altLang="zh-CN" sz="2800">
                <a:solidFill>
                  <a:srgbClr val="000000"/>
                </a:solidFill>
                <a:latin typeface="微软雅黑" panose="020b0503020204020204" pitchFamily="34" charset="-122"/>
                <a:ea typeface="微软雅黑" panose="020b0503020204020204" pitchFamily="34" charset="-122"/>
              </a:rPr>
              <a:t>2023</a:t>
            </a:r>
            <a:r>
              <a:rPr lang="zh-CN" altLang="en-US" sz="2800">
                <a:solidFill>
                  <a:srgbClr val="000000"/>
                </a:solidFill>
                <a:latin typeface="微软雅黑" panose="020b0503020204020204" pitchFamily="34" charset="-122"/>
                <a:ea typeface="微软雅黑" panose="020b0503020204020204" pitchFamily="34" charset="-122"/>
              </a:rPr>
              <a:t>年</a:t>
            </a:r>
            <a:r>
              <a:rPr lang="en-US" altLang="zh-CN" sz="2800">
                <a:solidFill>
                  <a:srgbClr val="000000"/>
                </a:solidFill>
                <a:latin typeface="微软雅黑" panose="020b0503020204020204" pitchFamily="34" charset="-122"/>
                <a:ea typeface="微软雅黑" panose="020b0503020204020204" pitchFamily="34" charset="-122"/>
              </a:rPr>
              <a:t>3</a:t>
            </a:r>
            <a:r>
              <a:rPr lang="zh-CN" altLang="en-US" sz="2800">
                <a:solidFill>
                  <a:srgbClr val="000000"/>
                </a:solidFill>
                <a:latin typeface="微软雅黑" panose="020b0503020204020204" pitchFamily="34" charset="-122"/>
                <a:ea typeface="微软雅黑" panose="020b0503020204020204" pitchFamily="34" charset="-122"/>
              </a:rPr>
              <a:t>月</a:t>
            </a:r>
            <a:r>
              <a:rPr lang="en-US" altLang="zh-CN" sz="2800">
                <a:solidFill>
                  <a:srgbClr val="000000"/>
                </a:solidFill>
                <a:latin typeface="微软雅黑" panose="020b0503020204020204" pitchFamily="34" charset="-122"/>
                <a:ea typeface="微软雅黑" panose="020b0503020204020204" pitchFamily="34" charset="-122"/>
              </a:rPr>
              <a:t>5</a:t>
            </a:r>
            <a:r>
              <a:rPr lang="zh-CN" altLang="en-US" sz="2800">
                <a:solidFill>
                  <a:srgbClr val="000000"/>
                </a:solidFill>
                <a:latin typeface="微软雅黑" panose="020b0503020204020204" pitchFamily="34" charset="-122"/>
                <a:ea typeface="微软雅黑" panose="020b0503020204020204" pitchFamily="34" charset="-122"/>
              </a:rPr>
              <a:t>日在北京开幕，近</a:t>
            </a:r>
            <a:r>
              <a:rPr lang="en-US" altLang="zh-CN" sz="2800">
                <a:solidFill>
                  <a:srgbClr val="000000"/>
                </a:solidFill>
                <a:latin typeface="微软雅黑" panose="020b0503020204020204" pitchFamily="34" charset="-122"/>
                <a:ea typeface="微软雅黑" panose="020b0503020204020204" pitchFamily="34" charset="-122"/>
              </a:rPr>
              <a:t>3000</a:t>
            </a:r>
            <a:r>
              <a:rPr lang="zh-CN" altLang="en-US" sz="2800">
                <a:solidFill>
                  <a:srgbClr val="000000"/>
                </a:solidFill>
                <a:latin typeface="微软雅黑" panose="020b0503020204020204" pitchFamily="34" charset="-122"/>
                <a:ea typeface="微软雅黑" panose="020b0503020204020204" pitchFamily="34" charset="-122"/>
              </a:rPr>
              <a:t>名代表肩负人民重托出席盛会，认真履行宪法和法律赋予的神圣职责。这体现了（    ）</a:t>
            </a:r>
            <a:endParaRPr lang="zh-CN" altLang="en-US" sz="2800">
              <a:solidFill>
                <a:srgbClr val="000000"/>
              </a:solidFill>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zh-CN" altLang="en-US" sz="2800">
                <a:solidFill>
                  <a:srgbClr val="000000"/>
                </a:solidFill>
                <a:latin typeface="微软雅黑" panose="020b0503020204020204" pitchFamily="34" charset="-122"/>
                <a:ea typeface="微软雅黑" panose="020b0503020204020204" pitchFamily="34" charset="-122"/>
              </a:rPr>
              <a:t>①人民代表大会产生其他国家机关            ②法律保障人民当家作主</a:t>
            </a:r>
            <a:endParaRPr lang="zh-CN" altLang="en-US" sz="2800">
              <a:solidFill>
                <a:srgbClr val="000000"/>
              </a:solidFill>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zh-CN" altLang="en-US" sz="2800">
                <a:solidFill>
                  <a:srgbClr val="000000"/>
                </a:solidFill>
                <a:latin typeface="微软雅黑" panose="020b0503020204020204" pitchFamily="34" charset="-122"/>
                <a:ea typeface="微软雅黑" panose="020b0503020204020204" pitchFamily="34" charset="-122"/>
              </a:rPr>
              <a:t>③人民代表代表人民行使国家权力            ④国家权力属于人民代表</a:t>
            </a:r>
            <a:endParaRPr lang="zh-CN" altLang="en-US" sz="2800">
              <a:solidFill>
                <a:srgbClr val="000000"/>
              </a:solidFill>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en-US" altLang="zh-CN" sz="2800">
                <a:solidFill>
                  <a:srgbClr val="000000"/>
                </a:solidFill>
                <a:latin typeface="微软雅黑" panose="020b0503020204020204" pitchFamily="34" charset="-122"/>
                <a:ea typeface="微软雅黑" panose="020b0503020204020204" pitchFamily="34" charset="-122"/>
              </a:rPr>
              <a:t>A</a:t>
            </a:r>
            <a:r>
              <a:rPr lang="zh-CN" altLang="en-US" sz="2800">
                <a:solidFill>
                  <a:srgbClr val="000000"/>
                </a:solidFill>
                <a:latin typeface="微软雅黑" panose="020b0503020204020204" pitchFamily="34" charset="-122"/>
                <a:ea typeface="微软雅黑" panose="020b0503020204020204" pitchFamily="34" charset="-122"/>
              </a:rPr>
              <a:t>．①②	</a:t>
            </a:r>
            <a:r>
              <a:rPr lang="en-US" altLang="zh-CN" sz="2800">
                <a:solidFill>
                  <a:srgbClr val="000000"/>
                </a:solidFill>
                <a:latin typeface="微软雅黑" panose="020b0503020204020204" pitchFamily="34" charset="-122"/>
                <a:ea typeface="微软雅黑" panose="020b0503020204020204" pitchFamily="34" charset="-122"/>
              </a:rPr>
              <a:t>B</a:t>
            </a:r>
            <a:r>
              <a:rPr lang="zh-CN" altLang="en-US" sz="2800">
                <a:solidFill>
                  <a:srgbClr val="000000"/>
                </a:solidFill>
                <a:latin typeface="微软雅黑" panose="020b0503020204020204" pitchFamily="34" charset="-122"/>
                <a:ea typeface="微软雅黑" panose="020b0503020204020204" pitchFamily="34" charset="-122"/>
              </a:rPr>
              <a:t>．①④	</a:t>
            </a:r>
            <a:r>
              <a:rPr lang="en-US" altLang="zh-CN" sz="2800">
                <a:solidFill>
                  <a:srgbClr val="000000"/>
                </a:solidFill>
                <a:latin typeface="微软雅黑" panose="020b0503020204020204" pitchFamily="34" charset="-122"/>
                <a:ea typeface="微软雅黑" panose="020b0503020204020204" pitchFamily="34" charset="-122"/>
              </a:rPr>
              <a:t>C</a:t>
            </a:r>
            <a:r>
              <a:rPr lang="zh-CN" altLang="en-US" sz="2800">
                <a:solidFill>
                  <a:srgbClr val="000000"/>
                </a:solidFill>
                <a:latin typeface="微软雅黑" panose="020b0503020204020204" pitchFamily="34" charset="-122"/>
                <a:ea typeface="微软雅黑" panose="020b0503020204020204" pitchFamily="34" charset="-122"/>
              </a:rPr>
              <a:t>．②③	</a:t>
            </a:r>
            <a:r>
              <a:rPr lang="en-US" altLang="zh-CN" sz="2800">
                <a:solidFill>
                  <a:srgbClr val="000000"/>
                </a:solidFill>
                <a:latin typeface="微软雅黑" panose="020b0503020204020204" pitchFamily="34" charset="-122"/>
                <a:ea typeface="微软雅黑" panose="020b0503020204020204" pitchFamily="34" charset="-122"/>
              </a:rPr>
              <a:t>D</a:t>
            </a:r>
            <a:r>
              <a:rPr lang="zh-CN" altLang="en-US" sz="2800">
                <a:solidFill>
                  <a:srgbClr val="000000"/>
                </a:solidFill>
                <a:latin typeface="微软雅黑" panose="020b0503020204020204" pitchFamily="34" charset="-122"/>
                <a:ea typeface="微软雅黑" panose="020b0503020204020204" pitchFamily="34" charset="-122"/>
              </a:rPr>
              <a:t>．③④</a:t>
            </a:r>
            <a:endParaRPr lang="zh-CN" altLang="en-US" sz="2800">
              <a:solidFill>
                <a:srgbClr val="000000"/>
              </a:solidFill>
              <a:latin typeface="微软雅黑" panose="020b0503020204020204" pitchFamily="34" charset="-122"/>
              <a:ea typeface="微软雅黑" panose="020b0503020204020204" pitchFamily="34" charset="-122"/>
            </a:endParaRPr>
          </a:p>
        </p:txBody>
      </p:sp>
      <p:sp>
        <p:nvSpPr>
          <p:cNvPr id="44035" name="文本框 5" title=""/>
          <p:cNvSpPr txBox="1"/>
          <p:nvPr>
            <p:custDataLst>
              <p:tags r:id="rId4"/>
            </p:custDataLst>
          </p:nvPr>
        </p:nvSpPr>
        <p:spPr>
          <a:xfrm>
            <a:off x="6934200" y="3013075"/>
            <a:ext cx="862013" cy="1445260"/>
          </a:xfrm>
          <a:prstGeom prst="rect">
            <a:avLst/>
          </a:prstGeom>
          <a:noFill/>
          <a:ln>
            <a:noFill/>
            <a:miter lim="800000"/>
          </a:ln>
        </p:spPr>
        <p:txBody>
          <a:bodyPr>
            <a:spAutoFit/>
          </a:bodyPr>
          <a:lstStyle>
            <a:lvl1pPr marL="342900" indent="-342900" algn="l" defTabSz="914400" rtl="0" eaLnBrk="0" fontAlgn="base" hangingPunct="0">
              <a:lnSpc>
                <a:spcPct val="100000"/>
              </a:lnSpc>
              <a:spcBef>
                <a:spcPct val="20000"/>
              </a:spcBef>
              <a:spcAft>
                <a:spcPct val="0"/>
              </a:spcAft>
              <a:buClrTx/>
              <a:buSzTx/>
              <a:buFontTx/>
              <a:buChar char="•"/>
              <a:defRPr kumimoji="0" lang="en-US" altLang="en-US" sz="3200" b="0" i="0" u="none" baseline="0">
                <a:solidFill>
                  <a:schemeClr val="tx1"/>
                </a:solidFill>
                <a:effectLst/>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Tx/>
              <a:buChar char="–"/>
              <a:defRPr kumimoji="0" lang="en-US" altLang="en-US" sz="2800" b="0" i="0" u="none" baseline="0">
                <a:solidFill>
                  <a:schemeClr val="tx1"/>
                </a:solidFill>
                <a:effectLst/>
                <a:latin typeface="+mn-lt"/>
              </a:defRPr>
            </a:lvl2pPr>
            <a:lvl3pPr marL="1143000" indent="-228600" algn="l" defTabSz="914400" rtl="0" eaLnBrk="0" fontAlgn="base" hangingPunct="0">
              <a:lnSpc>
                <a:spcPct val="100000"/>
              </a:lnSpc>
              <a:spcBef>
                <a:spcPct val="20000"/>
              </a:spcBef>
              <a:spcAft>
                <a:spcPct val="0"/>
              </a:spcAft>
              <a:buClrTx/>
              <a:buSzTx/>
              <a:buFontTx/>
              <a:buChar char="•"/>
              <a:defRPr kumimoji="0" lang="en-US" altLang="en-US" sz="2400" b="0" i="0" u="none" baseline="0">
                <a:solidFill>
                  <a:schemeClr val="tx1"/>
                </a:solidFill>
                <a:effectLst/>
                <a:latin typeface="+mn-lt"/>
              </a:defRPr>
            </a:lvl3pPr>
            <a:lvl4pPr marL="16002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effectLst/>
                <a:latin typeface="+mn-lt"/>
              </a:defRPr>
            </a:lvl4pPr>
            <a:lvl5pPr marL="2057400" indent="-228600" algn="l" defTabSz="914400" rtl="0" eaLnBrk="0" fontAlgn="base" hangingPunct="0">
              <a:lnSpc>
                <a:spcPct val="100000"/>
              </a:lnSpc>
              <a:spcBef>
                <a:spcPct val="20000"/>
              </a:spcBef>
              <a:spcAft>
                <a:spcPct val="0"/>
              </a:spcAft>
              <a:buClrTx/>
              <a:buSzTx/>
              <a:buFontTx/>
              <a:buChar char="»"/>
              <a:defRPr kumimoji="0" lang="en-US" altLang="en-US" sz="2000" b="0" i="0" u="none" baseline="0">
                <a:solidFill>
                  <a:schemeClr val="tx1"/>
                </a:solidFill>
                <a:effectLst/>
                <a:latin typeface="+mn-lt"/>
              </a:defRPr>
            </a:lvl5pPr>
            <a:lvl6pPr marL="2514600" indent="-228600" algn="l" rtl="0" eaLnBrk="1" fontAlgn="base" hangingPunct="1">
              <a:spcBef>
                <a:spcPct val="20000"/>
              </a:spcBef>
              <a:spcAft>
                <a:spcPct val="0"/>
              </a:spcAft>
              <a:buChar char="»"/>
              <a:defRPr lang="en-US" altLang="en-US" sz="2000">
                <a:solidFill>
                  <a:schemeClr val="tx1"/>
                </a:solidFill>
                <a:latin typeface="+mn-lt"/>
              </a:defRPr>
            </a:lvl6pPr>
            <a:lvl7pPr marL="2971800" indent="-228600" algn="l" rtl="0" eaLnBrk="1" fontAlgn="base" hangingPunct="1">
              <a:spcBef>
                <a:spcPct val="20000"/>
              </a:spcBef>
              <a:spcAft>
                <a:spcPct val="0"/>
              </a:spcAft>
              <a:buChar char="»"/>
              <a:defRPr lang="en-US" altLang="en-US" sz="2000">
                <a:solidFill>
                  <a:schemeClr val="tx1"/>
                </a:solidFill>
                <a:latin typeface="+mn-lt"/>
              </a:defRPr>
            </a:lvl7pPr>
            <a:lvl8pPr marL="3429000" indent="-228600" algn="l" rtl="0" eaLnBrk="1" fontAlgn="base" hangingPunct="1">
              <a:spcBef>
                <a:spcPct val="20000"/>
              </a:spcBef>
              <a:spcAft>
                <a:spcPct val="0"/>
              </a:spcAft>
              <a:buChar char="»"/>
              <a:defRPr lang="en-US" altLang="en-US" sz="2000">
                <a:solidFill>
                  <a:schemeClr val="tx1"/>
                </a:solidFill>
                <a:latin typeface="+mn-lt"/>
              </a:defRPr>
            </a:lvl8pPr>
            <a:lvl9pPr marL="3886200" indent="-228600" algn="l" rtl="0" eaLnBrk="1" fontAlgn="base" hangingPunct="1">
              <a:spcBef>
                <a:spcPct val="20000"/>
              </a:spcBef>
              <a:spcAft>
                <a:spcPct val="0"/>
              </a:spcAft>
              <a:buChar char="»"/>
              <a:defRPr lang="en-US" altLang="en-US" sz="2000">
                <a:solidFill>
                  <a:schemeClr val="tx1"/>
                </a:solidFill>
                <a:latin typeface="+mn-lt"/>
              </a:defRPr>
            </a:lvl9pPr>
          </a:lstStyle>
          <a:p>
            <a:pPr marL="0" lvl="0" indent="0">
              <a:spcBef>
                <a:spcPct val="0"/>
              </a:spcBef>
              <a:buNone/>
            </a:pPr>
            <a:r>
              <a:rPr lang="en-US" altLang="zh-CN" sz="8800" b="1">
                <a:solidFill>
                  <a:srgbClr val="FF0000"/>
                </a:solidFill>
                <a:latin typeface="微软雅黑" panose="020b0503020204020204" pitchFamily="34" charset="-122"/>
                <a:ea typeface="微软雅黑" panose="020b0503020204020204" pitchFamily="34" charset="-122"/>
              </a:rPr>
              <a:t>C</a:t>
            </a:r>
            <a:endParaRPr lang="en-US" altLang="zh-CN" sz="8800" b="1">
              <a:solidFill>
                <a:srgbClr val="FF0000"/>
              </a:solidFill>
              <a:latin typeface="微软雅黑" panose="020b0503020204020204" pitchFamily="34" charset="-122"/>
              <a:ea typeface="微软雅黑" panose="020b0503020204020204" pitchFamily="34" charset="-122"/>
            </a:endParaRPr>
          </a:p>
        </p:txBody>
      </p:sp>
      <p:sp>
        <p:nvSpPr>
          <p:cNvPr id="8" name="文本框 7" title=""/>
          <p:cNvSpPr txBox="1"/>
          <p:nvPr>
            <p:custDataLst>
              <p:tags r:id="rId5"/>
            </p:custDataLst>
          </p:nvPr>
        </p:nvSpPr>
        <p:spPr>
          <a:xfrm>
            <a:off x="5383195" y="569167"/>
            <a:ext cx="1675974" cy="461665"/>
          </a:xfrm>
          <a:prstGeom prst="rect">
            <a:avLst/>
          </a:prstGeom>
          <a:noFill/>
        </p:spPr>
        <p:txBody>
          <a:bodyPr wrap="square" rtlCol="0">
            <a:spAutoFit/>
          </a:bodyPr>
          <a:lstStyle/>
          <a:p>
            <a:r>
              <a:rPr lang="zh-CN" altLang="en-US" sz="2400" b="1">
                <a:solidFill>
                  <a:srgbClr val="AA1325"/>
                </a:solidFill>
                <a:latin typeface="微软雅黑" panose="020b0503020204020204" pitchFamily="34" charset="-122"/>
                <a:ea typeface="微软雅黑" panose="020b0503020204020204" pitchFamily="34" charset="-122"/>
              </a:rPr>
              <a:t>牛刀小试</a:t>
            </a:r>
            <a:endParaRPr lang="zh-CN" altLang="en-US" sz="2400" b="1">
              <a:solidFill>
                <a:srgbClr val="AA1325"/>
              </a:solidFill>
              <a:latin typeface="微软雅黑" panose="020b0503020204020204" pitchFamily="34" charset="-122"/>
              <a:ea typeface="微软雅黑" panose="020b0503020204020204" pitchFamily="34" charset="-122"/>
            </a:endParaRPr>
          </a:p>
        </p:txBody>
      </p:sp>
      <p:grpSp>
        <p:nvGrpSpPr>
          <p:cNvPr id="4" name="组合 3" title=""/>
          <p:cNvGrpSpPr/>
          <p:nvPr>
            <p:custDataLst>
              <p:tags r:id="rId6"/>
            </p:custDataLst>
          </p:nvPr>
        </p:nvGrpSpPr>
        <p:grpSpPr>
          <a:xfrm>
            <a:off x="3172643" y="0"/>
            <a:ext cx="5846713" cy="1600000"/>
            <a:chOff x="3716387" y="35645"/>
            <a:chExt cx="4390476" cy="1600000"/>
          </a:xfrm>
        </p:grpSpPr>
        <p:pic>
          <p:nvPicPr>
            <p:cNvPr id="5" name="图片 4"/>
            <p:cNvPicPr>
              <a:picLocks noChangeAspect="1"/>
            </p:cNvPicPr>
            <p:nvPr>
              <p:custDataLst>
                <p:tags r:id="rId9"/>
              </p:custDataLst>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16387" y="35645"/>
              <a:ext cx="4390476" cy="1600000"/>
            </a:xfrm>
            <a:prstGeom prst="rect">
              <a:avLst/>
            </a:prstGeom>
          </p:spPr>
        </p:pic>
        <p:sp>
          <p:nvSpPr>
            <p:cNvPr id="7" name="文本框 6"/>
            <p:cNvSpPr txBox="1"/>
            <p:nvPr>
              <p:custDataLst>
                <p:tags r:id="rId10"/>
              </p:custDataLst>
            </p:nvPr>
          </p:nvSpPr>
          <p:spPr>
            <a:xfrm>
              <a:off x="5376358" y="604812"/>
              <a:ext cx="1258540" cy="461665"/>
            </a:xfrm>
            <a:prstGeom prst="rect">
              <a:avLst/>
            </a:prstGeom>
            <a:noFill/>
          </p:spPr>
          <p:txBody>
            <a:bodyPr wrap="square" rtlCol="0">
              <a:spAutoFit/>
            </a:bodyPr>
            <a:lstStyle/>
            <a:p>
              <a:r>
                <a:rPr lang="zh-CN" altLang="en-US" sz="2400" b="1">
                  <a:solidFill>
                    <a:srgbClr val="AA1325"/>
                  </a:solidFill>
                  <a:latin typeface="微软雅黑" panose="020b0503020204020204" pitchFamily="34" charset="-122"/>
                  <a:ea typeface="微软雅黑" panose="020b0503020204020204" pitchFamily="34" charset="-122"/>
                </a:rPr>
                <a:t>牛刀小试</a:t>
              </a:r>
              <a:endParaRPr lang="zh-CN" altLang="en-US" sz="2400" b="1">
                <a:solidFill>
                  <a:srgbClr val="AA1325"/>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blinds(horizontal)">
                                      <p:cBhvr>
                                        <p:cTn id="7" dur="500" fill="hold"/>
                                        <p:tgtEl>
                                          <p:spTgt spid="44034"/>
                                        </p:tgtEl>
                                      </p:cBhvr>
                                    </p:animEffect>
                                  </p:childTnLst>
                                </p:cTn>
                              </p:par>
                            </p:childTnLst>
                          </p:cTn>
                        </p:par>
                      </p:childTnLst>
                    </p:cTn>
                  </p:par>
                  <p:par>
                    <p:cTn id="8" fill="hold" nodeType="clickPar">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4035"/>
                                        </p:tgtEl>
                                        <p:attrNameLst>
                                          <p:attrName>style.visibility</p:attrName>
                                        </p:attrNameLst>
                                      </p:cBhvr>
                                      <p:to>
                                        <p:strVal val="visible"/>
                                      </p:to>
                                    </p:set>
                                    <p:animEffect transition="in" filter="blinds(horizontal)">
                                      <p:cBhvr>
                                        <p:cTn id="12" dur="500" fill="hold"/>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P spid="44035" grpId="0"/>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6" name="矩形 5" title=""/>
          <p:cNvSpPr/>
          <p:nvPr>
            <p:custDataLst>
              <p:tags r:id="rId4"/>
            </p:custDataLst>
          </p:nvPr>
        </p:nvSpPr>
        <p:spPr>
          <a:xfrm>
            <a:off x="252051" y="2092671"/>
            <a:ext cx="11507719" cy="5597389"/>
          </a:xfrm>
          <a:prstGeom prst="rect">
            <a:avLst/>
          </a:prstGeom>
        </p:spPr>
        <p:txBody>
          <a:bodyPr wrap="square">
            <a:noAutofit/>
          </a:bodyPr>
          <a:lstStyle/>
          <a:p>
            <a:pPr eaLnBrk="1" latinLnBrk="0" hangingPunct="1">
              <a:lnSpc>
                <a:spcPct val="130000"/>
              </a:lnSpc>
              <a:defRPr/>
            </a:pPr>
            <a:r>
              <a:rPr lang="en-US" sz="2400">
                <a:solidFill>
                  <a:srgbClr val="4D4948">
                    <a:lumMod val="50000"/>
                  </a:srgbClr>
                </a:solidFill>
                <a:latin typeface="微软雅黑" panose="020b0503020204020204" pitchFamily="34" charset="-122"/>
                <a:ea typeface="微软雅黑" panose="020b0503020204020204" pitchFamily="34" charset="-122"/>
                <a:cs typeface="微软雅黑" panose="020b0503020204020204" pitchFamily="34" charset="-122"/>
              </a:rPr>
              <a:t>3、</a:t>
            </a:r>
            <a:r>
              <a:rPr lang="en-US" sz="2400">
                <a:solidFill>
                  <a:srgbClr val="4D4948">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2023·湖南湘潭·统考中考真题）房产证难办怎么办？噪声污染严重找谁管？就医……党的十八大以来，在人民网“领导留言板”上，有超过300万件群众意见建议获得回复办理。一块留言板，成为倾听心声、了解困难、吸纳建议的沟通平台，促成群众关心的问题得到有效解决。这生动展现了（           ）</a:t>
            </a:r>
            <a:endParaRPr lang="en-US" sz="2400">
              <a:solidFill>
                <a:srgbClr val="4D4948">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1" latinLnBrk="0" hangingPunct="1">
              <a:lnSpc>
                <a:spcPct val="130000"/>
              </a:lnSpc>
              <a:defRPr/>
            </a:pPr>
            <a:endParaRPr lang="en-US" sz="2400">
              <a:solidFill>
                <a:srgbClr val="4D4948">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eaLnBrk="1" latinLnBrk="0" hangingPunct="1">
              <a:lnSpc>
                <a:spcPct val="130000"/>
              </a:lnSpc>
              <a:defRPr/>
            </a:pPr>
            <a:r>
              <a:rPr lang="en-US" sz="2400">
                <a:solidFill>
                  <a:srgbClr val="4D4948">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①我国社会主义民主是最真实最管用的民主       ②网络问政是社会主义民主政治建设的基础③我国公民积极参与民主生活的热情不断提升     ④我国公民直接管理国家，政治权利不断扩大A．①②	B．③④	C．②④	D．①③</a:t>
            </a:r>
            <a:r>
              <a:rPr lang="en-US" sz="2800" b="1">
                <a:solidFill>
                  <a:srgbClr val="4D4948">
                    <a:lumMod val="50000"/>
                  </a:srgbClr>
                </a:solidFill>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zh-CN" altLang="zh-CN" sz="2400" kern="100">
              <a:solidFill>
                <a:prstClr val="black"/>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文本框 6" title=""/>
          <p:cNvSpPr txBox="1"/>
          <p:nvPr>
            <p:custDataLst>
              <p:tags r:id="rId5"/>
            </p:custDataLst>
          </p:nvPr>
        </p:nvSpPr>
        <p:spPr>
          <a:xfrm>
            <a:off x="7705576" y="3622933"/>
            <a:ext cx="1067215" cy="829945"/>
          </a:xfrm>
          <a:prstGeom prst="rect">
            <a:avLst/>
          </a:prstGeom>
          <a:noFill/>
        </p:spPr>
        <p:txBody>
          <a:bodyPr wrap="square" rtlCol="0">
            <a:spAutoFit/>
          </a:bodyPr>
          <a:lstStyle/>
          <a:p>
            <a:pPr>
              <a:defRPr/>
            </a:pPr>
            <a:r>
              <a:rPr lang="en-US" altLang="zh-CN" sz="4800" b="1">
                <a:solidFill>
                  <a:srgbClr val="FF0000"/>
                </a:solidFill>
                <a:latin typeface="等线"/>
                <a:ea typeface="等线"/>
              </a:rPr>
              <a:t> D</a:t>
            </a:r>
            <a:endParaRPr lang="zh-CN" altLang="en-US" sz="4800" b="1">
              <a:solidFill>
                <a:srgbClr val="FF0000"/>
              </a:solidFill>
              <a:latin typeface="等线"/>
              <a:ea typeface="等线"/>
            </a:endParaRPr>
          </a:p>
        </p:txBody>
      </p:sp>
      <p:grpSp>
        <p:nvGrpSpPr>
          <p:cNvPr id="5" name="组合 4" title=""/>
          <p:cNvGrpSpPr/>
          <p:nvPr>
            <p:custDataLst>
              <p:tags r:id="rId6"/>
            </p:custDataLst>
          </p:nvPr>
        </p:nvGrpSpPr>
        <p:grpSpPr>
          <a:xfrm>
            <a:off x="3172643" y="0"/>
            <a:ext cx="5846713" cy="1600000"/>
            <a:chOff x="3716387" y="35645"/>
            <a:chExt cx="4390476" cy="1600000"/>
          </a:xfrm>
        </p:grpSpPr>
        <p:pic>
          <p:nvPicPr>
            <p:cNvPr id="9" name="图片 8"/>
            <p:cNvPicPr>
              <a:picLocks noChangeAspect="1"/>
            </p:cNvPicPr>
            <p:nvPr>
              <p:custDataLst>
                <p:tags r:id="rId9"/>
              </p:custDataLst>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16387" y="35645"/>
              <a:ext cx="4390476" cy="1600000"/>
            </a:xfrm>
            <a:prstGeom prst="rect">
              <a:avLst/>
            </a:prstGeom>
          </p:spPr>
        </p:pic>
        <p:sp>
          <p:nvSpPr>
            <p:cNvPr id="10" name="文本框 9"/>
            <p:cNvSpPr txBox="1"/>
            <p:nvPr>
              <p:custDataLst>
                <p:tags r:id="rId10"/>
              </p:custDataLst>
            </p:nvPr>
          </p:nvSpPr>
          <p:spPr>
            <a:xfrm>
              <a:off x="5376358" y="604812"/>
              <a:ext cx="1258540" cy="461665"/>
            </a:xfrm>
            <a:prstGeom prst="rect">
              <a:avLst/>
            </a:prstGeom>
            <a:noFill/>
          </p:spPr>
          <p:txBody>
            <a:bodyPr wrap="square" rtlCol="0">
              <a:spAutoFit/>
            </a:bodyPr>
            <a:lstStyle/>
            <a:p>
              <a:r>
                <a:rPr lang="zh-CN" altLang="en-US" sz="2400" b="1">
                  <a:solidFill>
                    <a:srgbClr val="AA1325"/>
                  </a:solidFill>
                  <a:latin typeface="微软雅黑" panose="020b0503020204020204" pitchFamily="34" charset="-122"/>
                  <a:ea typeface="微软雅黑" panose="020b0503020204020204" pitchFamily="34" charset="-122"/>
                </a:rPr>
                <a:t>牛刀小试</a:t>
              </a:r>
              <a:endParaRPr lang="zh-CN" altLang="en-US" sz="2400" b="1">
                <a:solidFill>
                  <a:srgbClr val="AA1325"/>
                </a:solidFill>
                <a:latin typeface="微软雅黑" panose="020b0503020204020204" pitchFamily="34" charset="-122"/>
                <a:ea typeface="微软雅黑" panose="020b0503020204020204" pitchFamily="34" charset="-122"/>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图片 1" title=""/>
          <p:cNvPicPr>
            <a:picLocks noChangeAspect="1"/>
          </p:cNvPicPr>
          <p:nvPr>
            <p:custDataLst>
              <p:tags r:id="rId5"/>
            </p:custDataLst>
          </p:nvPr>
        </p:nvPicPr>
        <p:blipFill>
          <a:blip r:embed="rId4"/>
          <a:stretch>
            <a:fillRect/>
          </a:stretch>
        </p:blipFill>
        <p:spPr>
          <a:xfrm>
            <a:off x="0" y="0"/>
            <a:ext cx="12192000" cy="6856730"/>
          </a:xfrm>
          <a:prstGeom prst="rect">
            <a:avLst/>
          </a:prstGeom>
        </p:spPr>
      </p:pic>
      <p:sp>
        <p:nvSpPr>
          <p:cNvPr id="23" name="文本框" title=""/>
          <p:cNvSpPr>
            <a:spLocks noChangeArrowheads="1"/>
          </p:cNvSpPr>
          <p:nvPr>
            <p:custDataLst>
              <p:tags r:id="rId6"/>
            </p:custDataLst>
          </p:nvPr>
        </p:nvSpPr>
        <p:spPr bwMode="auto">
          <a:xfrm>
            <a:off x="3809365" y="3420427"/>
            <a:ext cx="536448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dist">
              <a:buFont typeface="Arial" panose="020b0604020202020204" pitchFamily="34" charset="0"/>
              <a:buNone/>
            </a:pPr>
            <a:r>
              <a:rPr lang="zh-CN" altLang="en-US" sz="3200">
                <a:solidFill>
                  <a:srgbClr val="C75346"/>
                </a:solidFill>
                <a:latin typeface="汉仪中黑简" panose="02010600000101010101" pitchFamily="49" charset="-122"/>
                <a:ea typeface="汉仪中黑简" panose="02010600000101010101" pitchFamily="49" charset="-122"/>
                <a:cs typeface="汉仪中黑简" panose="02010600000101010101" pitchFamily="49" charset="-122"/>
              </a:rPr>
              <a:t>感谢您的观看</a:t>
            </a:r>
            <a:endParaRPr lang="zh-CN" altLang="en-US" sz="3200">
              <a:solidFill>
                <a:srgbClr val="C75346"/>
              </a:solidFill>
              <a:latin typeface="汉仪中黑简" panose="02010600000101010101" pitchFamily="49" charset="-122"/>
              <a:ea typeface="汉仪中黑简" panose="02010600000101010101" pitchFamily="49" charset="-122"/>
              <a:cs typeface="汉仪中黑简" panose="0201060000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anim calcmode="lin" valueType="num">
                                      <p:cBhvr>
                                        <p:cTn id="8" dur="250" fill="hold"/>
                                        <p:tgtEl>
                                          <p:spTgt spid="23"/>
                                        </p:tgtEl>
                                        <p:attrNameLst>
                                          <p:attrName>ppt_x</p:attrName>
                                        </p:attrNameLst>
                                      </p:cBhvr>
                                      <p:tavLst>
                                        <p:tav tm="0">
                                          <p:val>
                                            <p:strVal val="#ppt_x"/>
                                          </p:val>
                                        </p:tav>
                                        <p:tav tm="100000">
                                          <p:val>
                                            <p:strVal val="#ppt_x"/>
                                          </p:val>
                                        </p:tav>
                                      </p:tavLst>
                                    </p:anim>
                                    <p:anim calcmode="lin" valueType="num">
                                      <p:cBhvr>
                                        <p:cTn id="9" dur="25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7" name="图片 6" title=""/>
          <p:cNvPicPr>
            <a:picLocks noChangeAspect="1"/>
          </p:cNvPicPr>
          <p:nvPr>
            <p:custDataLst>
              <p:tags r:id="rId5"/>
            </p:custDataLst>
          </p:nvPr>
        </p:nvPicPr>
        <p:blipFill>
          <a:blip r:embed="rId4"/>
          <a:srcRect l="891" r="891"/>
          <a:stretch>
            <a:fillRect/>
          </a:stretch>
        </p:blipFill>
        <p:spPr>
          <a:xfrm>
            <a:off x="-1" y="0"/>
            <a:ext cx="4759960" cy="6858000"/>
          </a:xfrm>
          <a:custGeom>
            <a:cxnLst>
              <a:cxn ang="3">
                <a:pos x="hc" y="t"/>
              </a:cxn>
              <a:cxn ang="cd2">
                <a:pos x="l" y="vc"/>
              </a:cxn>
              <a:cxn ang="cd4">
                <a:pos x="hc" y="b"/>
              </a:cxn>
              <a:cxn ang="0">
                <a:pos x="r" y="vc"/>
              </a:cxn>
            </a:cxnLst>
            <a:rect l="l" t="t" r="r" b="b"/>
            <a:pathLst>
              <a:path w="6505" h="10800">
                <a:moveTo>
                  <a:pt x="0" y="0"/>
                </a:moveTo>
                <a:lnTo>
                  <a:pt x="6506" y="0"/>
                </a:lnTo>
                <a:lnTo>
                  <a:pt x="6506" y="10800"/>
                </a:lnTo>
                <a:lnTo>
                  <a:pt x="0" y="10800"/>
                </a:lnTo>
                <a:lnTo>
                  <a:pt x="0" y="0"/>
                </a:lnTo>
                <a:close/>
              </a:path>
            </a:pathLst>
          </a:custGeom>
        </p:spPr>
      </p:pic>
      <p:sp>
        <p:nvSpPr>
          <p:cNvPr id="10" name="文本框 9" title=""/>
          <p:cNvSpPr txBox="1"/>
          <p:nvPr>
            <p:custDataLst>
              <p:tags r:id="rId6"/>
            </p:custDataLst>
          </p:nvPr>
        </p:nvSpPr>
        <p:spPr>
          <a:xfrm>
            <a:off x="5200686" y="1123928"/>
            <a:ext cx="6534112" cy="676274"/>
          </a:xfrm>
          <a:prstGeom prst="rect">
            <a:avLst/>
          </a:prstGeom>
          <a:noFill/>
        </p:spPr>
        <p:txBody>
          <a:bodyPr wrap="square" lIns="63500" tIns="25400" rIns="63500" bIns="25400" rtlCol="0" anchor="b" anchorCtr="0">
            <a:normAutofit/>
          </a:bodyPr>
          <a:lstStyle/>
          <a:p>
            <a:pPr marL="0" indent="0" algn="l">
              <a:lnSpc>
                <a:spcPct val="110000"/>
              </a:lnSpc>
              <a:spcBef>
                <a:spcPct val="0"/>
              </a:spcBef>
              <a:spcAft>
                <a:spcPct val="0"/>
              </a:spcAft>
              <a:buSzTx/>
              <a:buNone/>
            </a:pPr>
            <a:r>
              <a:rPr lang="zh-CN" altLang="en-US" sz="3700" b="1" spc="209">
                <a:solidFill>
                  <a:schemeClr val="accent1"/>
                </a:solidFill>
                <a:uFillTx/>
                <a:latin typeface="微软雅黑" panose="020b0503020204020204" pitchFamily="34" charset="-122"/>
                <a:ea typeface="微软雅黑" panose="020b0503020204020204" pitchFamily="34" charset="-122"/>
              </a:rPr>
              <a:t>美式民主</a:t>
            </a:r>
            <a:endParaRPr lang="zh-CN" altLang="en-US" sz="3700" b="1" spc="209">
              <a:solidFill>
                <a:schemeClr val="accent1"/>
              </a:solidFill>
              <a:uFillTx/>
              <a:latin typeface="微软雅黑" panose="020b0503020204020204" pitchFamily="34" charset="-122"/>
              <a:ea typeface="微软雅黑" panose="020b0503020204020204" pitchFamily="34" charset="-122"/>
            </a:endParaRPr>
          </a:p>
        </p:txBody>
      </p:sp>
      <p:sp>
        <p:nvSpPr>
          <p:cNvPr id="11" name="Title 6" title=""/>
          <p:cNvSpPr txBox="1"/>
          <p:nvPr>
            <p:custDataLst>
              <p:tags r:id="rId7"/>
            </p:custDataLst>
          </p:nvPr>
        </p:nvSpPr>
        <p:spPr>
          <a:xfrm>
            <a:off x="5200650" y="2103146"/>
            <a:ext cx="6534137" cy="3931907"/>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594360" algn="l" fontAlgn="ctr">
              <a:lnSpc>
                <a:spcPct val="120000"/>
              </a:lnSpc>
              <a:spcBef>
                <a:spcPct val="0"/>
              </a:spcBef>
              <a:spcAft>
                <a:spcPts val="800"/>
              </a:spcAft>
              <a:buSzTx/>
              <a:buFont typeface="Wingdings" panose="05000000000000000000" charset="0"/>
              <a:buNone/>
            </a:pPr>
            <a:r>
              <a:rPr lang="zh-CN" altLang="en-US" sz="22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当地时间4月25日，美国总统拜登宣布将参加2024年美国总统选举，谋求连任。这意味着，明年美国大选可能会出现拜登与特朗普“二老相争”的局面。</a:t>
            </a:r>
            <a:endParaRPr lang="zh-CN" altLang="en-US" sz="22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lvl="0" indent="594360" algn="l" fontAlgn="ctr">
              <a:lnSpc>
                <a:spcPct val="120000"/>
              </a:lnSpc>
              <a:spcBef>
                <a:spcPct val="0"/>
              </a:spcBef>
              <a:spcAft>
                <a:spcPts val="800"/>
              </a:spcAft>
              <a:buSzTx/>
              <a:buFont typeface="Wingdings" panose="05000000000000000000" charset="0"/>
              <a:buNone/>
            </a:pPr>
            <a:r>
              <a:rPr lang="zh-CN" altLang="en-US" sz="22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而在拜登宣布参选前一天，特朗普就发表声明，抨击拜登的任期是“灾难性和失败的”，其竞选连任几乎“不可想象”。特朗普指出了通胀、移民、犯罪等问题，称拜登给美国造成的损害比美国最差的5位总统加起来还要大。</a:t>
            </a:r>
            <a:endParaRPr lang="zh-CN" altLang="en-US" sz="2200" spc="14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8"/>
    </p:custDataLst>
  </p:cSld>
  <p:clrMapOvr>
    <a:masterClrMapping/>
  </p:clrMapOvr>
  <mc:AlternateContent>
    <mc:Choice xmlns:p14="http://schemas.microsoft.com/office/powerpoint/2010/main" Requires="p14">
      <p:transition spd="slow" advTm="3000" p14:dur="1600"/>
    </mc:Choice>
    <mc:Fallback>
      <p:transition spd="slow" advTm="3000"/>
    </mc:Fallback>
  </mc:AlternateConten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19" name="文本框 18" title=""/>
          <p:cNvSpPr txBox="1"/>
          <p:nvPr>
            <p:custDataLst>
              <p:tags r:id="rId3"/>
            </p:custDataLst>
          </p:nvPr>
        </p:nvSpPr>
        <p:spPr>
          <a:xfrm>
            <a:off x="1513840" y="730250"/>
            <a:ext cx="9411970" cy="1358900"/>
          </a:xfrm>
          <a:prstGeom prst="rect">
            <a:avLst/>
          </a:prstGeom>
          <a:noFill/>
        </p:spPr>
        <p:txBody>
          <a:bodyPr wrap="square" lIns="63500" tIns="25400" rIns="63500" bIns="25400" rtlCol="0" anchor="ctr" anchorCtr="0">
            <a:normAutofit fontScale="90000"/>
          </a:bodyPr>
          <a:lstStyle/>
          <a:p>
            <a:pPr indent="0" algn="ctr">
              <a:lnSpc>
                <a:spcPct val="100000"/>
              </a:lnSpc>
              <a:spcBef>
                <a:spcPct val="0"/>
              </a:spcBef>
              <a:spcAft>
                <a:spcPct val="0"/>
              </a:spcAft>
              <a:buSzTx/>
              <a:buNone/>
            </a:pPr>
            <a:r>
              <a:rPr lang="en-US" altLang="zh-CN" sz="2800" b="1" spc="120">
                <a:solidFill>
                  <a:schemeClr val="accent1"/>
                </a:solidFill>
                <a:latin typeface="微软雅黑" panose="020b0503020204020204" pitchFamily="34" charset="-122"/>
                <a:ea typeface="微软雅黑" panose="020b0503020204020204" pitchFamily="34" charset="-122"/>
              </a:rPr>
              <a:t>      </a:t>
            </a:r>
            <a:r>
              <a:rPr lang="zh-CN" altLang="en-US" sz="2800" b="1" spc="120">
                <a:solidFill>
                  <a:schemeClr val="accent1"/>
                </a:solidFill>
                <a:latin typeface="微软雅黑" panose="020b0503020204020204" pitchFamily="34" charset="-122"/>
                <a:ea typeface="微软雅黑" panose="020b0503020204020204" pitchFamily="34" charset="-122"/>
              </a:rPr>
              <a:t>在海外，美国强推“民主”，制造全球乱局；在美国国内，“美式民主”沉疴难愈，持续陷入民主失真、政治失能、社会失和的恶性循环。</a:t>
            </a:r>
            <a:endParaRPr lang="zh-CN" altLang="en-US" sz="2800" b="1" spc="120">
              <a:solidFill>
                <a:schemeClr val="accent1"/>
              </a:solidFill>
              <a:latin typeface="微软雅黑" panose="020b0503020204020204" pitchFamily="34" charset="-122"/>
              <a:ea typeface="微软雅黑" panose="020b0503020204020204" pitchFamily="34" charset="-122"/>
            </a:endParaRPr>
          </a:p>
        </p:txBody>
      </p:sp>
      <p:grpSp>
        <p:nvGrpSpPr>
          <p:cNvPr id="2" name="组合 1" title=""/>
          <p:cNvGrpSpPr/>
          <p:nvPr>
            <p:custDataLst>
              <p:tags r:id="rId4"/>
            </p:custDataLst>
          </p:nvPr>
        </p:nvGrpSpPr>
        <p:grpSpPr>
          <a:xfrm>
            <a:off x="457200" y="457200"/>
            <a:ext cx="11277600" cy="5943600"/>
            <a:chOff x="720" y="720"/>
            <a:chExt cx="17760" cy="9360"/>
          </a:xfrm>
        </p:grpSpPr>
        <p:sp>
          <p:nvSpPr>
            <p:cNvPr id="3" name="图形 11"/>
            <p:cNvSpPr/>
            <p:nvPr>
              <p:custDataLst>
                <p:tags r:id="rId5"/>
              </p:custDataLst>
            </p:nvPr>
          </p:nvSpPr>
          <p:spPr>
            <a:xfrm>
              <a:off x="720" y="720"/>
              <a:ext cx="1050" cy="1050"/>
            </a:xfrm>
            <a:custGeom>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4" name="图形 11"/>
            <p:cNvSpPr/>
            <p:nvPr>
              <p:custDataLst>
                <p:tags r:id="rId6"/>
              </p:custDataLst>
            </p:nvPr>
          </p:nvSpPr>
          <p:spPr>
            <a:xfrm rot="16200000">
              <a:off x="720" y="9030"/>
              <a:ext cx="1050" cy="1050"/>
            </a:xfrm>
            <a:custGeom>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5" name="直接连接符 4"/>
            <p:cNvCxnSpPr/>
            <p:nvPr>
              <p:custDataLst>
                <p:tags r:id="rId7"/>
              </p:custDataLst>
            </p:nvPr>
          </p:nvCxnSpPr>
          <p:spPr>
            <a:xfrm>
              <a:off x="1680" y="72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7" name="直接连接符 6"/>
            <p:cNvCxnSpPr/>
            <p:nvPr>
              <p:custDataLst>
                <p:tags r:id="rId8"/>
              </p:custDataLst>
            </p:nvPr>
          </p:nvCxnSpPr>
          <p:spPr>
            <a:xfrm>
              <a:off x="1680" y="984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8" name="直接连接符 7"/>
            <p:cNvCxnSpPr/>
            <p:nvPr>
              <p:custDataLst>
                <p:tags r:id="rId9"/>
              </p:custDataLst>
            </p:nvPr>
          </p:nvCxnSpPr>
          <p:spPr>
            <a:xfrm flipH="1">
              <a:off x="72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9" name="图形 11"/>
            <p:cNvSpPr/>
            <p:nvPr>
              <p:custDataLst>
                <p:tags r:id="rId10"/>
              </p:custDataLst>
            </p:nvPr>
          </p:nvSpPr>
          <p:spPr>
            <a:xfrm rot="5400000">
              <a:off x="17430" y="720"/>
              <a:ext cx="1050" cy="1050"/>
            </a:xfrm>
            <a:custGeom>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0" name="图形 11"/>
            <p:cNvSpPr/>
            <p:nvPr>
              <p:custDataLst>
                <p:tags r:id="rId11"/>
              </p:custDataLst>
            </p:nvPr>
          </p:nvSpPr>
          <p:spPr>
            <a:xfrm rot="10800000">
              <a:off x="17430" y="9030"/>
              <a:ext cx="1050" cy="1050"/>
            </a:xfrm>
            <a:custGeom>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11" name="直接连接符 10"/>
            <p:cNvCxnSpPr/>
            <p:nvPr>
              <p:custDataLst>
                <p:tags r:id="rId12"/>
              </p:custDataLst>
            </p:nvPr>
          </p:nvCxnSpPr>
          <p:spPr>
            <a:xfrm flipH="1">
              <a:off x="18480" y="1560"/>
              <a:ext cx="0" cy="78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2" name="图形 11"/>
            <p:cNvSpPr/>
            <p:nvPr>
              <p:custDataLst>
                <p:tags r:id="rId13"/>
              </p:custDataLst>
            </p:nvPr>
          </p:nvSpPr>
          <p:spPr>
            <a:xfrm>
              <a:off x="960" y="960"/>
              <a:ext cx="840" cy="840"/>
            </a:xfrm>
            <a:custGeom>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3" name="图形 11"/>
            <p:cNvSpPr/>
            <p:nvPr>
              <p:custDataLst>
                <p:tags r:id="rId14"/>
              </p:custDataLst>
            </p:nvPr>
          </p:nvSpPr>
          <p:spPr>
            <a:xfrm rot="16200000">
              <a:off x="960" y="9000"/>
              <a:ext cx="840" cy="840"/>
            </a:xfrm>
            <a:custGeom>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14" name="直接连接符 13"/>
            <p:cNvCxnSpPr/>
            <p:nvPr>
              <p:custDataLst>
                <p:tags r:id="rId15"/>
              </p:custDataLst>
            </p:nvPr>
          </p:nvCxnSpPr>
          <p:spPr>
            <a:xfrm>
              <a:off x="1680" y="96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5" name="直接连接符 14"/>
            <p:cNvCxnSpPr/>
            <p:nvPr>
              <p:custDataLst>
                <p:tags r:id="rId16"/>
              </p:custDataLst>
            </p:nvPr>
          </p:nvCxnSpPr>
          <p:spPr>
            <a:xfrm>
              <a:off x="1680" y="10080"/>
              <a:ext cx="15840" cy="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cxnSp>
          <p:nvCxnSpPr>
            <p:cNvPr id="16" name="直接连接符 15"/>
            <p:cNvCxnSpPr/>
            <p:nvPr>
              <p:custDataLst>
                <p:tags r:id="rId17"/>
              </p:custDataLst>
            </p:nvPr>
          </p:nvCxnSpPr>
          <p:spPr>
            <a:xfrm flipH="1">
              <a:off x="960" y="1784"/>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sp>
          <p:nvSpPr>
            <p:cNvPr id="17" name="图形 11"/>
            <p:cNvSpPr/>
            <p:nvPr>
              <p:custDataLst>
                <p:tags r:id="rId18"/>
              </p:custDataLst>
            </p:nvPr>
          </p:nvSpPr>
          <p:spPr>
            <a:xfrm rot="5400000">
              <a:off x="17400" y="960"/>
              <a:ext cx="840" cy="840"/>
            </a:xfrm>
            <a:custGeom>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sp>
          <p:nvSpPr>
            <p:cNvPr id="18" name="图形 11"/>
            <p:cNvSpPr/>
            <p:nvPr>
              <p:custDataLst>
                <p:tags r:id="rId19"/>
              </p:custDataLst>
            </p:nvPr>
          </p:nvSpPr>
          <p:spPr>
            <a:xfrm rot="10800000">
              <a:off x="17400" y="9000"/>
              <a:ext cx="840" cy="840"/>
            </a:xfrm>
            <a:custGeom>
              <a:gdLst>
                <a:gd name="connsiteX0" fmla="*/ 666750 w 666750"/>
                <a:gd name="connsiteY0" fmla="*/ 0 h 666750"/>
                <a:gd name="connsiteX1" fmla="*/ 432435 w 666750"/>
                <a:gd name="connsiteY1" fmla="*/ 0 h 666750"/>
                <a:gd name="connsiteX2" fmla="*/ 182880 w 666750"/>
                <a:gd name="connsiteY2" fmla="*/ 214313 h 666750"/>
                <a:gd name="connsiteX3" fmla="*/ 182880 w 666750"/>
                <a:gd name="connsiteY3" fmla="*/ 214313 h 666750"/>
                <a:gd name="connsiteX4" fmla="*/ 0 w 666750"/>
                <a:gd name="connsiteY4" fmla="*/ 466725 h 666750"/>
                <a:gd name="connsiteX5" fmla="*/ 0 w 666750"/>
                <a:gd name="connsiteY5" fmla="*/ 666750 h 66675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666750">
                  <a:moveTo>
                    <a:pt x="666750" y="0"/>
                  </a:moveTo>
                  <a:lnTo>
                    <a:pt x="432435" y="0"/>
                  </a:lnTo>
                  <a:cubicBezTo>
                    <a:pt x="305753" y="0"/>
                    <a:pt x="200978" y="93345"/>
                    <a:pt x="182880" y="214313"/>
                  </a:cubicBezTo>
                  <a:lnTo>
                    <a:pt x="182880" y="214313"/>
                  </a:lnTo>
                  <a:cubicBezTo>
                    <a:pt x="76200" y="249555"/>
                    <a:pt x="0" y="349568"/>
                    <a:pt x="0" y="466725"/>
                  </a:cubicBezTo>
                  <a:lnTo>
                    <a:pt x="0" y="666750"/>
                  </a:lnTo>
                </a:path>
              </a:pathLst>
            </a:cu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dk1"/>
                </a:solidFill>
                <a:latin typeface="微软雅黑" panose="020b0503020204020204" pitchFamily="34" charset="-122"/>
                <a:ea typeface="微软雅黑" panose="020b0503020204020204" pitchFamily="34" charset="-122"/>
              </a:endParaRPr>
            </a:p>
          </p:txBody>
        </p:sp>
        <p:cxnSp>
          <p:nvCxnSpPr>
            <p:cNvPr id="20" name="直接连接符 19"/>
            <p:cNvCxnSpPr/>
            <p:nvPr>
              <p:custDataLst>
                <p:tags r:id="rId20"/>
              </p:custDataLst>
            </p:nvPr>
          </p:nvCxnSpPr>
          <p:spPr>
            <a:xfrm flipH="1">
              <a:off x="18240" y="1680"/>
              <a:ext cx="0" cy="7440"/>
            </a:xfrm>
            <a:prstGeom prst="line">
              <a:avLst/>
            </a:prstGeom>
            <a:noFill/>
            <a:ln w="25400" cap="flat">
              <a:solidFill>
                <a:srgbClr val="BFA77E"/>
              </a:solidFill>
              <a:prstDash val="solid"/>
              <a:miter/>
            </a:ln>
            <a:extLst>
              <a:ext uri="{909E8E84-426E-40DD-AFC4-6F175D3DCCD1}">
                <a14:hiddenFill xmlns:a14="http://schemas.microsoft.com/office/drawing/2010/main">
                  <a:solidFill>
                    <a:srgbClr val="FFFFFF"/>
                  </a:solidFill>
                </a14:hiddenFill>
              </a:ext>
            </a:extLst>
          </p:spPr>
        </p:cxnSp>
      </p:grpSp>
      <p:pic>
        <p:nvPicPr>
          <p:cNvPr id="105" name="图片 104" title=""/>
          <p:cNvPicPr/>
          <p:nvPr>
            <p:custDataLst>
              <p:tags r:id="rId22"/>
            </p:custDataLst>
          </p:nvPr>
        </p:nvPicPr>
        <p:blipFill>
          <a:blip r:embed="rId21"/>
          <a:stretch>
            <a:fillRect/>
          </a:stretch>
        </p:blipFill>
        <p:spPr>
          <a:xfrm>
            <a:off x="6915785" y="2094230"/>
            <a:ext cx="3784600" cy="4392295"/>
          </a:xfrm>
          <a:prstGeom prst="rect">
            <a:avLst/>
          </a:prstGeom>
          <a:noFill/>
          <a:ln w="9525">
            <a:noFill/>
          </a:ln>
        </p:spPr>
      </p:pic>
      <p:pic>
        <p:nvPicPr>
          <p:cNvPr id="101" name="图片 100" title=""/>
          <p:cNvPicPr/>
          <p:nvPr>
            <p:custDataLst>
              <p:tags r:id="rId24"/>
            </p:custDataLst>
          </p:nvPr>
        </p:nvPicPr>
        <p:blipFill>
          <a:blip r:embed="rId23"/>
          <a:stretch>
            <a:fillRect/>
          </a:stretch>
        </p:blipFill>
        <p:spPr>
          <a:xfrm>
            <a:off x="2150110" y="2106930"/>
            <a:ext cx="3774440" cy="4411345"/>
          </a:xfrm>
          <a:prstGeom prst="rect">
            <a:avLst/>
          </a:prstGeom>
          <a:noFill/>
          <a:ln w="9525">
            <a:noFill/>
          </a:ln>
        </p:spPr>
      </p:pic>
      <p:sp>
        <p:nvSpPr>
          <p:cNvPr id="102" name="文本框 101" title=""/>
          <p:cNvSpPr txBox="1"/>
          <p:nvPr>
            <p:custDataLst>
              <p:tags r:id="rId25"/>
            </p:custDataLst>
          </p:nvPr>
        </p:nvSpPr>
        <p:spPr>
          <a:xfrm>
            <a:off x="3026410" y="7041515"/>
            <a:ext cx="3500120" cy="278130"/>
          </a:xfrm>
          <a:prstGeom prst="rect">
            <a:avLst/>
          </a:prstGeom>
          <a:noFill/>
          <a:ln w="9525">
            <a:noFill/>
          </a:ln>
        </p:spPr>
        <p:txBody>
          <a:bodyPr>
            <a:noAutofit/>
          </a:bodyPr>
          <a:lstStyle/>
          <a:p>
            <a:r>
              <a:rPr lang="zh-CN" altLang="en-US"/>
              <a:t> </a:t>
            </a:r>
            <a:endParaRPr lang="zh-CN" altLang="en-US"/>
          </a:p>
        </p:txBody>
      </p:sp>
    </p:spTree>
    <p:custDataLst>
      <p:tags r:id="rId26"/>
    </p:custDataLst>
  </p:cSld>
  <p:clrMapOvr>
    <a:masterClrMapping/>
  </p:clrMapOvr>
  <p:transition/>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2"/>
          </p:custDataLst>
        </p:nvPr>
      </p:nvGrpSpPr>
      <p:grpSpPr>
        <a:xfrm>
          <a:off x="0" y="0"/>
          <a:ext cx="0" cy="0"/>
        </a:xfrm>
      </p:grpSpPr>
      <p:sp>
        <p:nvSpPr>
          <p:cNvPr id="26" name="Title 6" title=""/>
          <p:cNvSpPr txBox="1"/>
          <p:nvPr>
            <p:custDataLst>
              <p:tags r:id="rId3"/>
            </p:custDataLst>
          </p:nvPr>
        </p:nvSpPr>
        <p:spPr>
          <a:xfrm>
            <a:off x="6412228" y="251460"/>
            <a:ext cx="6229350" cy="1122706"/>
          </a:xfrm>
          <a:prstGeom prst="rect">
            <a:avLst/>
          </a:prstGeom>
          <a:noFill/>
          <a:ln w="3175">
            <a:noFill/>
            <a:prstDash val="dash"/>
          </a:ln>
        </p:spPr>
        <p:txBody>
          <a:bodyPr wrap="square" lIns="63500" tIns="25400" rIns="63500" bIns="25400" anchor="b"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ct val="0"/>
              </a:spcBef>
              <a:spcAft>
                <a:spcPts val="800"/>
              </a:spcAft>
              <a:buSzTx/>
              <a:buNone/>
            </a:pPr>
            <a:r>
              <a:rPr lang="zh-CN" altLang="en-US" sz="28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民主还是国产的好</a:t>
            </a:r>
            <a:endParaRPr lang="zh-CN" altLang="en-US" sz="28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Title 6" title=""/>
          <p:cNvSpPr txBox="1"/>
          <p:nvPr>
            <p:custDataLst>
              <p:tags r:id="rId4"/>
            </p:custDataLst>
          </p:nvPr>
        </p:nvSpPr>
        <p:spPr>
          <a:xfrm>
            <a:off x="5187315" y="1583690"/>
            <a:ext cx="6238875" cy="3288665"/>
          </a:xfrm>
          <a:prstGeom prst="rect">
            <a:avLst/>
          </a:prstGeom>
          <a:noFill/>
          <a:ln w="12700" cmpd="sng">
            <a:solidFill>
              <a:schemeClr val="accent1">
                <a:shade val="50000"/>
              </a:schemeClr>
            </a:solidFill>
            <a:prstDash val="solid"/>
          </a:ln>
        </p:spPr>
        <p:txBody>
          <a:bodyPr wrap="square" lIns="63500" tIns="25400" rIns="63500" bIns="25400" anchor="t" anchorCtr="0">
            <a:no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lvl="0" indent="533400" algn="l" fontAlgn="ctr">
              <a:lnSpc>
                <a:spcPct val="120000"/>
              </a:lnSpc>
              <a:spcBef>
                <a:spcPct val="0"/>
              </a:spcBef>
              <a:spcAft>
                <a:spcPts val="800"/>
              </a:spcAft>
              <a:buSzTx/>
              <a:buFont typeface="Wingdings" panose="05000000000000000000" charset="0"/>
              <a:buNone/>
            </a:pPr>
            <a:r>
              <a:rPr lang="zh-CN" altLang="en-US" sz="20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进入新世纪，与西方世界陷入整体性停滞或衰败不同，在中国共产党坚强领导下，中国人民创造了经济快速发展和社会长期稳定两大奇迹，正朝着第二个百年奋斗目标迈进。特别是面对新冠肺炎疫情这场全球公共卫生危机，“中国之治”与“西方之乱”的鲜明对比越发突出。</a:t>
            </a:r>
            <a:endParaRPr lang="zh-CN" altLang="en-US" sz="20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a:p>
            <a:pPr lvl="0" indent="533400" algn="l" fontAlgn="ctr">
              <a:lnSpc>
                <a:spcPct val="120000"/>
              </a:lnSpc>
              <a:spcBef>
                <a:spcPct val="0"/>
              </a:spcBef>
              <a:spcAft>
                <a:spcPts val="800"/>
              </a:spcAft>
              <a:buSzTx/>
              <a:buFont typeface="Wingdings" panose="05000000000000000000" charset="0"/>
              <a:buNone/>
            </a:pPr>
            <a:r>
              <a:rPr lang="zh-CN" altLang="en-US" sz="20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习近平总书记指出，实践充分证明，中国式民主在中国行得通、很管用。</a:t>
            </a:r>
            <a:endParaRPr lang="zh-CN" altLang="en-US" sz="20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8" name="Title 6" title=""/>
          <p:cNvSpPr txBox="1"/>
          <p:nvPr>
            <p:custDataLst>
              <p:tags r:id="rId5"/>
            </p:custDataLst>
          </p:nvPr>
        </p:nvSpPr>
        <p:spPr>
          <a:xfrm>
            <a:off x="3476580" y="5370449"/>
            <a:ext cx="11277689" cy="1373886"/>
          </a:xfrm>
          <a:prstGeom prst="rect">
            <a:avLst/>
          </a:prstGeom>
          <a:noFill/>
          <a:ln w="3175">
            <a:noFill/>
            <a:prstDash val="dash"/>
          </a:ln>
        </p:spPr>
        <p:txBody>
          <a:bodyPr wrap="square" lIns="63500" tIns="25400" rIns="63500" bIns="25400" anchor="t" anchorCtr="0">
            <a:normAutofit/>
          </a:bodyPr>
          <a:lstStyle>
            <a:lvl1pPr algn="l" defTabSz="913765" rtl="0" eaLnBrk="1" latinLnBrk="0" hangingPunct="1">
              <a:lnSpc>
                <a:spcPct val="90000"/>
              </a:lnSpc>
              <a:spcBef>
                <a:spcPct val="0"/>
              </a:spcBef>
              <a:buNone/>
              <a:defRPr lang="en-US" sz="2745" b="0" kern="1200" cap="none" spc="-49" baseline="0" smtClean="0">
                <a:ln w="3175">
                  <a:noFill/>
                </a:ln>
                <a:solidFill>
                  <a:schemeClr val="tx1"/>
                </a:solidFill>
                <a:effectLst/>
                <a:latin typeface="+mj-lt"/>
                <a:ea typeface="+mn-ea"/>
                <a:cs typeface="Segoe UI" panose="020b0502040204020203" pitchFamily="34" charset="0"/>
              </a:defRPr>
            </a:lvl1pPr>
          </a:lstStyle>
          <a:p>
            <a:pPr marL="0" lvl="0" indent="0" algn="l" fontAlgn="auto">
              <a:lnSpc>
                <a:spcPct val="100000"/>
              </a:lnSpc>
              <a:spcBef>
                <a:spcPct val="0"/>
              </a:spcBef>
              <a:spcAft>
                <a:spcPts val="800"/>
              </a:spcAft>
              <a:buSzTx/>
              <a:buNone/>
            </a:pPr>
            <a:r>
              <a:rPr lang="zh-CN" altLang="en-US" sz="36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rPr>
              <a:t>什么是中国式民主？</a:t>
            </a:r>
            <a:endParaRPr lang="zh-CN" altLang="en-US" sz="3600" spc="10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7" name="图片 106" title=""/>
          <p:cNvPicPr/>
          <p:nvPr>
            <p:custDataLst>
              <p:tags r:id="rId7"/>
            </p:custDataLst>
          </p:nvPr>
        </p:nvPicPr>
        <p:blipFill>
          <a:blip r:embed="rId6"/>
          <a:stretch>
            <a:fillRect/>
          </a:stretch>
        </p:blipFill>
        <p:spPr>
          <a:xfrm>
            <a:off x="1084580" y="1268095"/>
            <a:ext cx="3752850" cy="3668395"/>
          </a:xfrm>
          <a:prstGeom prst="rect">
            <a:avLst/>
          </a:prstGeom>
          <a:noFill/>
          <a:ln w="9525">
            <a:noFill/>
          </a:ln>
        </p:spPr>
      </p:pic>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pic>
        <p:nvPicPr>
          <p:cNvPr id="2" name="图片 1" title=""/>
          <p:cNvPicPr>
            <a:picLocks noChangeAspect="1"/>
          </p:cNvPicPr>
          <p:nvPr>
            <p:custDataLst>
              <p:tags r:id="rId5"/>
            </p:custDataLst>
          </p:nvPr>
        </p:nvPicPr>
        <p:blipFill>
          <a:blip r:embed="rId4"/>
          <a:stretch>
            <a:fillRect/>
          </a:stretch>
        </p:blipFill>
        <p:spPr>
          <a:xfrm>
            <a:off x="-69850" y="-80645"/>
            <a:ext cx="12192000" cy="6856730"/>
          </a:xfrm>
          <a:prstGeom prst="rect">
            <a:avLst/>
          </a:prstGeom>
        </p:spPr>
      </p:pic>
      <p:sp>
        <p:nvSpPr>
          <p:cNvPr id="7" name="TextBox 2" title=""/>
          <p:cNvSpPr txBox="1"/>
          <p:nvPr>
            <p:custDataLst>
              <p:tags r:id="rId6"/>
            </p:custDataLst>
          </p:nvPr>
        </p:nvSpPr>
        <p:spPr>
          <a:xfrm>
            <a:off x="3071495" y="4592320"/>
            <a:ext cx="9012555" cy="82994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fontAlgn="base">
              <a:spcBef>
                <a:spcPct val="0"/>
              </a:spcBef>
              <a:spcAft>
                <a:spcPct val="0"/>
              </a:spcAft>
              <a:buFont typeface="Arial" panose="020b0604020202020204" pitchFamily="34" charset="0"/>
              <a:buNone/>
            </a:pPr>
            <a:r>
              <a:rPr lang="zh-CN" altLang="en-US" sz="4800" spc="300">
                <a:solidFill>
                  <a:schemeClr val="bg1">
                    <a:lumMod val="50000"/>
                  </a:schemeClr>
                </a:solidFill>
                <a:latin typeface="汉仪中黑简" panose="02010600000101010101" pitchFamily="49" charset="-122"/>
                <a:ea typeface="汉仪中黑简" panose="02010600000101010101" pitchFamily="49" charset="-122"/>
              </a:rPr>
              <a:t>第</a:t>
            </a:r>
            <a:r>
              <a:rPr lang="en-US" altLang="zh-CN" sz="4800" spc="300">
                <a:solidFill>
                  <a:schemeClr val="bg1">
                    <a:lumMod val="50000"/>
                  </a:schemeClr>
                </a:solidFill>
                <a:latin typeface="汉仪中黑简" panose="02010600000101010101" pitchFamily="49" charset="-122"/>
                <a:ea typeface="汉仪中黑简" panose="02010600000101010101" pitchFamily="49" charset="-122"/>
              </a:rPr>
              <a:t>1</a:t>
            </a:r>
            <a:r>
              <a:rPr lang="zh-CN" altLang="en-US" sz="4800" spc="300">
                <a:solidFill>
                  <a:schemeClr val="bg1">
                    <a:lumMod val="50000"/>
                  </a:schemeClr>
                </a:solidFill>
                <a:latin typeface="汉仪中黑简" panose="02010600000101010101" pitchFamily="49" charset="-122"/>
                <a:ea typeface="汉仪中黑简" panose="02010600000101010101" pitchFamily="49" charset="-122"/>
              </a:rPr>
              <a:t>课时</a:t>
            </a:r>
            <a:r>
              <a:rPr lang="en-US" altLang="zh-CN" sz="4800" spc="300">
                <a:solidFill>
                  <a:schemeClr val="bg1">
                    <a:lumMod val="50000"/>
                  </a:schemeClr>
                </a:solidFill>
                <a:latin typeface="汉仪中黑简" panose="02010600000101010101" pitchFamily="49" charset="-122"/>
                <a:ea typeface="汉仪中黑简" panose="02010600000101010101" pitchFamily="49" charset="-122"/>
              </a:rPr>
              <a:t>  </a:t>
            </a:r>
            <a:r>
              <a:rPr lang="zh-CN" altLang="en-US" sz="4800" spc="300">
                <a:solidFill>
                  <a:schemeClr val="bg1">
                    <a:lumMod val="50000"/>
                  </a:schemeClr>
                </a:solidFill>
                <a:latin typeface="汉仪中黑简" panose="02010600000101010101" pitchFamily="49" charset="-122"/>
                <a:ea typeface="汉仪中黑简" panose="02010600000101010101" pitchFamily="49" charset="-122"/>
              </a:rPr>
              <a:t>生活在新型民主国家</a:t>
            </a:r>
            <a:endParaRPr lang="zh-CN" altLang="en-US" sz="4800" spc="300">
              <a:solidFill>
                <a:schemeClr val="bg1">
                  <a:lumMod val="50000"/>
                </a:schemeClr>
              </a:solidFill>
              <a:latin typeface="汉仪中黑简" panose="02010600000101010101" pitchFamily="49" charset="-122"/>
              <a:ea typeface="汉仪中黑简" panose="02010600000101010101" pitchFamily="49" charset="-122"/>
            </a:endParaRPr>
          </a:p>
        </p:txBody>
      </p:sp>
      <p:cxnSp>
        <p:nvCxnSpPr>
          <p:cNvPr id="3" name="直接连接符 2" title=""/>
          <p:cNvCxnSpPr/>
          <p:nvPr>
            <p:custDataLst>
              <p:tags r:id="rId7"/>
            </p:custDataLst>
          </p:nvPr>
        </p:nvCxnSpPr>
        <p:spPr>
          <a:xfrm>
            <a:off x="7068820" y="3835400"/>
            <a:ext cx="1896110" cy="8255"/>
          </a:xfrm>
          <a:prstGeom prst="line">
            <a:avLst/>
          </a:prstGeom>
          <a:ln>
            <a:solidFill>
              <a:srgbClr val="C75346"/>
            </a:solidFill>
          </a:ln>
        </p:spPr>
        <p:style>
          <a:lnRef idx="1">
            <a:schemeClr val="accent1"/>
          </a:lnRef>
          <a:fillRef idx="0">
            <a:schemeClr val="accent1"/>
          </a:fillRef>
          <a:effectRef idx="0">
            <a:schemeClr val="accent1"/>
          </a:effectRef>
          <a:fontRef idx="minor">
            <a:schemeClr val="tx1"/>
          </a:fontRef>
        </p:style>
      </p:cxnSp>
      <p:cxnSp>
        <p:nvCxnSpPr>
          <p:cNvPr id="4" name="直接连接符 3" title=""/>
          <p:cNvCxnSpPr/>
          <p:nvPr>
            <p:custDataLst>
              <p:tags r:id="rId8"/>
            </p:custDataLst>
          </p:nvPr>
        </p:nvCxnSpPr>
        <p:spPr>
          <a:xfrm>
            <a:off x="4872355" y="3953510"/>
            <a:ext cx="725805" cy="0"/>
          </a:xfrm>
          <a:prstGeom prst="line">
            <a:avLst/>
          </a:prstGeom>
          <a:ln>
            <a:solidFill>
              <a:srgbClr val="C75346"/>
            </a:solidFill>
          </a:ln>
        </p:spPr>
        <p:style>
          <a:lnRef idx="1">
            <a:schemeClr val="accent1"/>
          </a:lnRef>
          <a:fillRef idx="0">
            <a:schemeClr val="accent1"/>
          </a:fillRef>
          <a:effectRef idx="0">
            <a:schemeClr val="accent1"/>
          </a:effectRef>
          <a:fontRef idx="minor">
            <a:schemeClr val="tx1"/>
          </a:fontRef>
        </p:style>
      </p:cxnSp>
      <p:sp>
        <p:nvSpPr>
          <p:cNvPr id="5" name="文本框 4" title=""/>
          <p:cNvSpPr txBox="1"/>
          <p:nvPr>
            <p:custDataLst>
              <p:tags r:id="rId9"/>
            </p:custDataLst>
          </p:nvPr>
        </p:nvSpPr>
        <p:spPr>
          <a:xfrm>
            <a:off x="3854450" y="2776220"/>
            <a:ext cx="7192645" cy="829945"/>
          </a:xfrm>
          <a:prstGeom prst="rect">
            <a:avLst/>
          </a:prstGeom>
          <a:noFill/>
        </p:spPr>
        <p:txBody>
          <a:bodyPr wrap="square" rtlCol="0">
            <a:spAutoFit/>
          </a:bodyPr>
          <a:lstStyle/>
          <a:p>
            <a:r>
              <a:rPr lang="zh-CN" altLang="en-US" sz="4800" spc="300">
                <a:solidFill>
                  <a:schemeClr val="bg1">
                    <a:lumMod val="50000"/>
                  </a:schemeClr>
                </a:solidFill>
                <a:latin typeface="汉仪中黑简" panose="02010600000101010101" pitchFamily="49" charset="-122"/>
                <a:ea typeface="汉仪中黑简" panose="02010600000101010101" pitchFamily="49" charset="-122"/>
              </a:rPr>
              <a:t>第三课：追求民主价值</a:t>
            </a:r>
            <a:endParaRPr lang="zh-CN" altLang="en-US" sz="4800" spc="300">
              <a:solidFill>
                <a:schemeClr val="bg1">
                  <a:lumMod val="50000"/>
                </a:schemeClr>
              </a:solidFill>
              <a:latin typeface="汉仪中黑简" panose="02010600000101010101" pitchFamily="49" charset="-122"/>
              <a:ea typeface="汉仪中黑简" panose="02010600000101010101" pitchFamily="49" charset="-122"/>
            </a:endParaRPr>
          </a:p>
        </p:txBody>
      </p:sp>
    </p:spTree>
  </p:cSld>
  <p:clrMapOvr>
    <a:masterClrMapping/>
  </p:clrMapOvr>
  <p:transition/>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custDataLst>
            <p:tags r:id="rId3"/>
          </p:custDataLst>
        </p:nvPr>
      </p:nvGrpSpPr>
      <p:grpSpPr>
        <a:xfrm>
          <a:off x="0" y="0"/>
          <a:ext cx="0" cy="0"/>
        </a:xfrm>
      </p:grpSpPr>
      <p:sp>
        <p:nvSpPr>
          <p:cNvPr id="31" name="Object 103" title=""/>
          <p:cNvSpPr txBox="1"/>
          <p:nvPr>
            <p:custDataLst>
              <p:tags r:id="rId4"/>
            </p:custDataLst>
          </p:nvPr>
        </p:nvSpPr>
        <p:spPr>
          <a:xfrm>
            <a:off x="3611245" y="2448560"/>
            <a:ext cx="8017510" cy="1190625"/>
          </a:xfrm>
          <a:prstGeom prst="rect">
            <a:avLst/>
          </a:prstGeom>
        </p:spPr>
        <p:txBody>
          <a:bodyPr vert="horz" wrap="square" bIns="0" rtlCol="0" anchor="b" anchorCtr="0">
            <a:normAutofit/>
          </a:bodyPr>
          <a:lstStyle/>
          <a:p>
            <a:pPr marL="0" indent="0" algn="ctr">
              <a:lnSpc>
                <a:spcPct val="100000"/>
              </a:lnSpc>
              <a:spcBef>
                <a:spcPct val="0"/>
              </a:spcBef>
              <a:spcAft>
                <a:spcPct val="0"/>
              </a:spcAft>
              <a:buSzTx/>
              <a:buNone/>
            </a:pPr>
            <a:r>
              <a:rPr lang="zh-CN" altLang="en-US" sz="7400">
                <a:solidFill>
                  <a:schemeClr val="dk1">
                    <a:lumMod val="85000"/>
                    <a:lumOff val="15000"/>
                  </a:schemeClr>
                </a:solidFill>
                <a:latin typeface="Arial Black" panose="020b0a04020102020204" charset="0"/>
                <a:ea typeface="汉仪雅酷黑 95W" charset="0"/>
              </a:rPr>
              <a:t>民主的足音</a:t>
            </a:r>
            <a:endParaRPr lang="zh-CN" altLang="en-US" sz="7400">
              <a:solidFill>
                <a:schemeClr val="dk1">
                  <a:lumMod val="85000"/>
                  <a:lumOff val="15000"/>
                </a:schemeClr>
              </a:solidFill>
              <a:latin typeface="Arial Black" panose="020b0a04020102020204" charset="0"/>
              <a:ea typeface="汉仪雅酷黑 95W" charset="0"/>
            </a:endParaRPr>
          </a:p>
        </p:txBody>
      </p:sp>
      <p:cxnSp>
        <p:nvCxnSpPr>
          <p:cNvPr id="8" name="直接连接符 7" title=""/>
          <p:cNvCxnSpPr/>
          <p:nvPr>
            <p:custDataLst>
              <p:tags r:id="rId5"/>
            </p:custDataLst>
          </p:nvPr>
        </p:nvCxnSpPr>
        <p:spPr>
          <a:xfrm>
            <a:off x="4987925" y="4139565"/>
            <a:ext cx="1391285" cy="0"/>
          </a:xfrm>
          <a:prstGeom prst="line">
            <a:avLst/>
          </a:prstGeom>
          <a:ln w="19050">
            <a:solidFill>
              <a:schemeClr val="dk1"/>
            </a:solidFill>
          </a:ln>
        </p:spPr>
        <p:style>
          <a:lnRef idx="1">
            <a:schemeClr val="accent1"/>
          </a:lnRef>
          <a:fillRef idx="0">
            <a:schemeClr val="accent1"/>
          </a:fillRef>
          <a:effectRef idx="0">
            <a:schemeClr val="accent1"/>
          </a:effectRef>
          <a:fontRef idx="minor">
            <a:schemeClr val="tx1"/>
          </a:fontRef>
        </p:style>
      </p:cxnSp>
      <p:cxnSp>
        <p:nvCxnSpPr>
          <p:cNvPr id="32" name="直接连接符 31" title=""/>
          <p:cNvCxnSpPr/>
          <p:nvPr>
            <p:custDataLst>
              <p:tags r:id="rId6"/>
            </p:custDataLst>
          </p:nvPr>
        </p:nvCxnSpPr>
        <p:spPr>
          <a:xfrm>
            <a:off x="8860155" y="4139565"/>
            <a:ext cx="1391285" cy="0"/>
          </a:xfrm>
          <a:prstGeom prst="line">
            <a:avLst/>
          </a:prstGeom>
          <a:ln w="19050">
            <a:solidFill>
              <a:schemeClr val="dk1"/>
            </a:solidFill>
          </a:ln>
        </p:spPr>
        <p:style>
          <a:lnRef idx="1">
            <a:schemeClr val="accent1"/>
          </a:lnRef>
          <a:fillRef idx="0">
            <a:schemeClr val="accent1"/>
          </a:fillRef>
          <a:effectRef idx="0">
            <a:schemeClr val="accent1"/>
          </a:effectRef>
          <a:fontRef idx="minor">
            <a:schemeClr val="tx1"/>
          </a:fontRef>
        </p:style>
      </p:cxnSp>
      <p:sp>
        <p:nvSpPr>
          <p:cNvPr id="33" name="Object 103" title=""/>
          <p:cNvSpPr txBox="1"/>
          <p:nvPr>
            <p:custDataLst>
              <p:tags r:id="rId7"/>
            </p:custDataLst>
          </p:nvPr>
        </p:nvSpPr>
        <p:spPr>
          <a:xfrm>
            <a:off x="6263640" y="3869690"/>
            <a:ext cx="2712720" cy="539750"/>
          </a:xfrm>
          <a:prstGeom prst="rect">
            <a:avLst/>
          </a:prstGeom>
        </p:spPr>
        <p:txBody>
          <a:bodyPr vert="horz" wrap="square" bIns="0" rtlCol="0" anchor="ctr" anchorCtr="0">
            <a:normAutofit/>
          </a:bodyPr>
          <a:lstStyle/>
          <a:p>
            <a:pPr marL="0" algn="ctr">
              <a:lnSpc>
                <a:spcPct val="88000"/>
              </a:lnSpc>
              <a:buNone/>
            </a:pPr>
            <a:r>
              <a:rPr lang="en-US" altLang="zh-CN" sz="3200" b="1" spc="100">
                <a:solidFill>
                  <a:schemeClr val="dk1">
                    <a:lumMod val="85000"/>
                    <a:lumOff val="15000"/>
                  </a:schemeClr>
                </a:solidFill>
                <a:latin typeface="Arial Black" panose="020b0a04020102020204" charset="0"/>
                <a:ea typeface="汉仪雅酷黑 55W" panose="020b0504020202020204" charset="-122"/>
              </a:rPr>
              <a:t>01</a:t>
            </a:r>
            <a:endParaRPr lang="en-US" altLang="zh-CN" sz="3200" b="1" spc="100">
              <a:solidFill>
                <a:schemeClr val="dk1">
                  <a:lumMod val="85000"/>
                  <a:lumOff val="15000"/>
                </a:schemeClr>
              </a:solidFill>
              <a:latin typeface="Arial Black" panose="020b0a04020102020204" charset="0"/>
              <a:ea typeface="汉仪雅酷黑 55W" panose="020b0504020202020204" charset="-122"/>
            </a:endParaRPr>
          </a:p>
        </p:txBody>
      </p:sp>
    </p:spTree>
    <p:custDataLst>
      <p:tags r:id="rId8"/>
    </p:custDataLst>
  </p:cSld>
  <p:clrMapOvr>
    <a:masterClrMapping/>
  </p:clrMapOvr>
  <p:transition/>
  <p:timing/>
</p:sld>
</file>

<file path=ppt/tags/tag1.xml><?xml version="1.0" encoding="utf-8"?>
<p:tagLst xmlns:p="http://schemas.openxmlformats.org/presentationml/2006/main">
  <p:tag name="AS_UNIQUEID" val="22467"/>
</p:tagLst>
</file>

<file path=ppt/tags/tag10.xml><?xml version="1.0" encoding="utf-8"?>
<p:tagLst xmlns:p="http://schemas.openxmlformats.org/presentationml/2006/main">
  <p:tag name="AS_UNIQUEID" val="22476"/>
</p:tagLst>
</file>

<file path=ppt/tags/tag100.xml><?xml version="1.0" encoding="utf-8"?>
<p:tagLst xmlns:p="http://schemas.openxmlformats.org/presentationml/2006/main">
  <p:tag name="AS_UNIQUEID" val="16489"/>
</p:tagLst>
</file>

<file path=ppt/tags/tag101.xml><?xml version="1.0" encoding="utf-8"?>
<p:tagLst xmlns:p="http://schemas.openxmlformats.org/presentationml/2006/main">
  <p:tag name="AS_UNIQUEID" val="16490"/>
</p:tagLst>
</file>

<file path=ppt/tags/tag102.xml><?xml version="1.0" encoding="utf-8"?>
<p:tagLst xmlns:p="http://schemas.openxmlformats.org/presentationml/2006/main">
  <p:tag name="AS_UNIQUEID" val="16491"/>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3.xml><?xml version="1.0" encoding="utf-8"?>
<p:tagLst xmlns:p="http://schemas.openxmlformats.org/presentationml/2006/main">
  <p:tag name="AS_UNIQUEID" val="16492"/>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4.xml><?xml version="1.0" encoding="utf-8"?>
<p:tagLst xmlns:p="http://schemas.openxmlformats.org/presentationml/2006/main">
  <p:tag name="AS_UNIQUEID" val="16493"/>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105.xml><?xml version="1.0" encoding="utf-8"?>
<p:tagLst xmlns:p="http://schemas.openxmlformats.org/presentationml/2006/main">
  <p:tag name="AS_UNIQUEID" val="22551"/>
</p:tagLst>
</file>

<file path=ppt/tags/tag106.xml><?xml version="1.0" encoding="utf-8"?>
<p:tagLst xmlns:p="http://schemas.openxmlformats.org/presentationml/2006/main">
  <p:tag name="AS_UNIQUEID" val="16292"/>
</p:tagLst>
</file>

<file path=ppt/tags/tag107.xml><?xml version="1.0" encoding="utf-8"?>
<p:tagLst xmlns:p="http://schemas.openxmlformats.org/presentationml/2006/main">
  <p:tag name="AS_UNIQUEID" val="16293"/>
</p:tagLst>
</file>

<file path=ppt/tags/tag108.xml><?xml version="1.0" encoding="utf-8"?>
<p:tagLst xmlns:p="http://schemas.openxmlformats.org/presentationml/2006/main">
  <p:tag name="AS_UNIQUEID" val="16294"/>
</p:tagLst>
</file>

<file path=ppt/tags/tag109.xml><?xml version="1.0" encoding="utf-8"?>
<p:tagLst xmlns:p="http://schemas.openxmlformats.org/presentationml/2006/main">
  <p:tag name="AS_UNIQUEID" val="16295"/>
</p:tagLst>
</file>

<file path=ppt/tags/tag11.xml><?xml version="1.0" encoding="utf-8"?>
<p:tagLst xmlns:p="http://schemas.openxmlformats.org/presentationml/2006/main">
  <p:tag name="AS_UNIQUEID" val="22477"/>
</p:tagLst>
</file>

<file path=ppt/tags/tag110.xml><?xml version="1.0" encoding="utf-8"?>
<p:tagLst xmlns:p="http://schemas.openxmlformats.org/presentationml/2006/main">
  <p:tag name="AS_UNIQUEID" val="16296"/>
</p:tagLst>
</file>

<file path=ppt/tags/tag111.xml><?xml version="1.0" encoding="utf-8"?>
<p:tagLst xmlns:p="http://schemas.openxmlformats.org/presentationml/2006/main">
  <p:tag name="AS_UNIQUEID" val="22552"/>
</p:tagLst>
</file>

<file path=ppt/tags/tag112.xml><?xml version="1.0" encoding="utf-8"?>
<p:tagLst xmlns:p="http://schemas.openxmlformats.org/presentationml/2006/main">
  <p:tag name="AS_UNIQUEID" val="2255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3.xml><?xml version="1.0" encoding="utf-8"?>
<p:tagLst xmlns:p="http://schemas.openxmlformats.org/presentationml/2006/main">
  <p:tag name="AS_UNIQUEID" val="22554"/>
</p:tagLst>
</file>

<file path=ppt/tags/tag114.xml><?xml version="1.0" encoding="utf-8"?>
<p:tagLst xmlns:p="http://schemas.openxmlformats.org/presentationml/2006/main">
  <p:tag name="AS_UNIQUEID" val="2255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5.xml><?xml version="1.0" encoding="utf-8"?>
<p:tagLst xmlns:p="http://schemas.openxmlformats.org/presentationml/2006/main">
  <p:tag name="AS_UNIQUEID" val="2255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6.xml><?xml version="1.0" encoding="utf-8"?>
<p:tagLst xmlns:p="http://schemas.openxmlformats.org/presentationml/2006/main">
  <p:tag name="AS_UNIQUEID" val="2255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117.xml><?xml version="1.0" encoding="utf-8"?>
<p:tagLst xmlns:p="http://schemas.openxmlformats.org/presentationml/2006/main">
  <p:tag name="AS_UNIQUEID" val="22558"/>
</p:tagLst>
</file>

<file path=ppt/tags/tag118.xml><?xml version="1.0" encoding="utf-8"?>
<p:tagLst xmlns:p="http://schemas.openxmlformats.org/presentationml/2006/main">
  <p:tag name="AS_UNIQUEID" val="22559"/>
</p:tagLst>
</file>

<file path=ppt/tags/tag119.xml><?xml version="1.0" encoding="utf-8"?>
<p:tagLst xmlns:p="http://schemas.openxmlformats.org/presentationml/2006/main">
  <p:tag name="AS_UNIQUEID" val="22560"/>
</p:tagLst>
</file>

<file path=ppt/tags/tag12.xml><?xml version="1.0" encoding="utf-8"?>
<p:tagLst xmlns:p="http://schemas.openxmlformats.org/presentationml/2006/main">
  <p:tag name="AS_UNIQUEID" val="22478"/>
</p:tagLst>
</file>

<file path=ppt/tags/tag120.xml><?xml version="1.0" encoding="utf-8"?>
<p:tagLst xmlns:p="http://schemas.openxmlformats.org/presentationml/2006/main">
  <p:tag name="AS_UNIQUEID" val="22561"/>
</p:tagLst>
</file>

<file path=ppt/tags/tag121.xml><?xml version="1.0" encoding="utf-8"?>
<p:tagLst xmlns:p="http://schemas.openxmlformats.org/presentationml/2006/main">
  <p:tag name="AS_UNIQUEID" val="22562"/>
</p:tagLst>
</file>

<file path=ppt/tags/tag122.xml><?xml version="1.0" encoding="utf-8"?>
<p:tagLst xmlns:p="http://schemas.openxmlformats.org/presentationml/2006/main">
  <p:tag name="AS_UNIQUEID" val="22563"/>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23.xml><?xml version="1.0" encoding="utf-8"?>
<p:tagLst xmlns:p="http://schemas.openxmlformats.org/presentationml/2006/main">
  <p:tag name="AS_UNIQUEID" val="22564"/>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24.xml><?xml version="1.0" encoding="utf-8"?>
<p:tagLst xmlns:p="http://schemas.openxmlformats.org/presentationml/2006/main">
  <p:tag name="AS_UNIQUEID" val="22565"/>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125.xml><?xml version="1.0" encoding="utf-8"?>
<p:tagLst xmlns:p="http://schemas.openxmlformats.org/presentationml/2006/main">
  <p:tag name="AS_UNIQUEID" val="22566"/>
</p:tagLst>
</file>

<file path=ppt/tags/tag126.xml><?xml version="1.0" encoding="utf-8"?>
<p:tagLst xmlns:p="http://schemas.openxmlformats.org/presentationml/2006/main">
  <p:tag name="AS_UNIQUEID" val="22567"/>
</p:tagLst>
</file>

<file path=ppt/tags/tag127.xml><?xml version="1.0" encoding="utf-8"?>
<p:tagLst xmlns:p="http://schemas.openxmlformats.org/presentationml/2006/main">
  <p:tag name="AS_UNIQUEID" val="22568"/>
</p:tagLst>
</file>

<file path=ppt/tags/tag128.xml><?xml version="1.0" encoding="utf-8"?>
<p:tagLst xmlns:p="http://schemas.openxmlformats.org/presentationml/2006/main">
  <p:tag name="AS_UNIQUEID" val="22569"/>
</p:tagLst>
</file>

<file path=ppt/tags/tag129.xml><?xml version="1.0" encoding="utf-8"?>
<p:tagLst xmlns:p="http://schemas.openxmlformats.org/presentationml/2006/main">
  <p:tag name="AS_UNIQUEID" val="22570"/>
</p:tagLst>
</file>

<file path=ppt/tags/tag13.xml><?xml version="1.0" encoding="utf-8"?>
<p:tagLst xmlns:p="http://schemas.openxmlformats.org/presentationml/2006/main">
  <p:tag name="AS_UNIQUEID" val="22479"/>
</p:tagLst>
</file>

<file path=ppt/tags/tag130.xml><?xml version="1.0" encoding="utf-8"?>
<p:tagLst xmlns:p="http://schemas.openxmlformats.org/presentationml/2006/main">
  <p:tag name="AS_UNIQUEID" val="22571"/>
</p:tagLst>
</file>

<file path=ppt/tags/tag131.xml><?xml version="1.0" encoding="utf-8"?>
<p:tagLst xmlns:p="http://schemas.openxmlformats.org/presentationml/2006/main">
  <p:tag name="AS_UNIQUEID" val="22572"/>
</p:tagLst>
</file>

<file path=ppt/tags/tag132.xml><?xml version="1.0" encoding="utf-8"?>
<p:tagLst xmlns:p="http://schemas.openxmlformats.org/presentationml/2006/main">
  <p:tag name="AS_UNIQUEID" val="22573"/>
</p:tagLst>
</file>

<file path=ppt/tags/tag133.xml><?xml version="1.0" encoding="utf-8"?>
<p:tagLst xmlns:p="http://schemas.openxmlformats.org/presentationml/2006/main">
  <p:tag name="AS_UNIQUEID" val="22574"/>
  <p:tag name="KSO_WM_ASSEMBLE_CHIP_INDEX" val="bc9b958395ba455a8ed8421c3875c733"/>
  <p:tag name="KSO_WM_BEAUTIFY_FLAG" val="#wm#"/>
  <p:tag name="KSO_WM_CHIP_FILLAREA_FILL_RULE" val="{&quot;fill_align&quot;:&quot;cm&quot;,&quot;fill_effect&quot;:[],&quot;fill_mode&quot;:&quot;full&quot;,&quot;sacle_strategy&quot;:&quot;stretch&quot;}"/>
  <p:tag name="KSO_WM_CHIP_GROUPID" val="62941e7bdb924c3ee39895b7"/>
  <p:tag name="KSO_WM_CHIP_XID" val="62942885db924c3ee39949e4"/>
  <p:tag name="KSO_WM_TAG_VERSION" val="1.0"/>
  <p:tag name="KSO_WM_TEMPLATE_CATEGORY" val="chip"/>
  <p:tag name="KSO_WM_TEMPLATE_INDEX" val="20222716"/>
  <p:tag name="KSO_WM_UNIT_DEC_AREA_ID" val="d424307b7c244930af87bcfc109e2334"/>
  <p:tag name="KSO_WM_UNIT_DEC_CHANGEPICRESERVED" val="1"/>
  <p:tag name="KSO_WM_UNIT_DEC_SUPPORTCHANGEPIC" val="0"/>
  <p:tag name="KSO_WM_UNIT_ID" val="chip20222716_15*i*1"/>
  <p:tag name="KSO_WM_UNIT_INDEX" val="1"/>
  <p:tag name="KSO_WM_UNIT_SUBTYPE" val="v"/>
  <p:tag name="KSO_WM_UNIT_TYPE" val="i"/>
</p:tagLst>
</file>

<file path=ppt/tags/tag134.xml><?xml version="1.0" encoding="utf-8"?>
<p:tagLst xmlns:p="http://schemas.openxmlformats.org/presentationml/2006/main">
  <p:tag name="AS_UNIQUEID" val="22575"/>
  <p:tag name="KSO_WM_ASSEMBLE_CHIP_INDEX" val="718ff2f7536d4d0faae8a6a02d1d3f75"/>
  <p:tag name="KSO_WM_BEAUTIFY_FLAG" val="#wm#"/>
  <p:tag name="KSO_WM_CHIP_FILLAREA_FILL_RULE" val="{&quot;fill_align&quot;:&quot;cb&quot;,&quot;fill_effect&quot;:[],&quot;fill_mode&quot;:&quot;adaptive&quot;,&quot;sacle_strategy&quot;:&quot;stretch&quot;}"/>
  <p:tag name="KSO_WM_CHIP_GROUPID" val="62941e7bdb924c3ee39895b7"/>
  <p:tag name="KSO_WM_CHIP_XID" val="62942885db924c3ee3994a2e"/>
  <p:tag name="KSO_WM_TAG_VERSION" val="1.0"/>
  <p:tag name="KSO_WM_TEMPLATE_CATEGORY" val="chip"/>
  <p:tag name="KSO_WM_TEMPLATE_INDEX" val="20222716"/>
  <p:tag name="KSO_WM_UNIT_DEC_AREA_ID" val="e9070038744d447f80e1ed171282b396"/>
  <p:tag name="KSO_WM_UNIT_DEC_CHANGEPICRESERVED" val="1"/>
  <p:tag name="KSO_WM_UNIT_DEC_SUPPORTCHANGEPIC" val="0"/>
  <p:tag name="KSO_WM_UNIT_ID" val="chip20222716_16*i*1"/>
  <p:tag name="KSO_WM_UNIT_INDEX" val="1"/>
  <p:tag name="KSO_WM_UNIT_SUBTYPE" val="v"/>
  <p:tag name="KSO_WM_UNIT_TYPE" val="i"/>
</p:tagLst>
</file>

<file path=ppt/tags/tag135.xml><?xml version="1.0" encoding="utf-8"?>
<p:tagLst xmlns:p="http://schemas.openxmlformats.org/presentationml/2006/main">
  <p:tag name="AS_UNIQUEID" val="22576"/>
  <p:tag name="KSO_WM_ASSEMBLE_CHIP_INDEX" val="a527dbfd9b4342e8be4bb4c321d60871"/>
  <p:tag name="KSO_WM_BEAUTIFY_FLAG" val="#wm#"/>
  <p:tag name="KSO_WM_CHIP_FILLAREA_FILL_RULE" val="{&quot;fill_align&quot;:&quot;lm&quot;,&quot;fill_effect&quot;:[],&quot;fill_mode&quot;:&quot;adaptive&quot;,&quot;sacle_strategy&quot;:&quot;stretch&quot;}"/>
  <p:tag name="KSO_WM_CHIP_GROUPID" val="62941e7bdb924c3ee39895b7"/>
  <p:tag name="KSO_WM_CHIP_XID" val="62942885db924c3ee39949ac"/>
  <p:tag name="KSO_WM_TAG_VERSION" val="1.0"/>
  <p:tag name="KSO_WM_TEMPLATE_CATEGORY" val="chip"/>
  <p:tag name="KSO_WM_TEMPLATE_INDEX" val="20222716"/>
  <p:tag name="KSO_WM_UNIT_DEC_AREA_ID" val="09a9021a46a5480097ba2c46bd6b0027"/>
  <p:tag name="KSO_WM_UNIT_DEC_CHANGEPICRESERVED" val="1"/>
  <p:tag name="KSO_WM_UNIT_DEC_SUPPORTCHANGEPIC" val="0"/>
  <p:tag name="KSO_WM_UNIT_ID" val="chip20222716_17*i*1"/>
  <p:tag name="KSO_WM_UNIT_INDEX" val="1"/>
  <p:tag name="KSO_WM_UNIT_SUBTYPE" val="u"/>
  <p:tag name="KSO_WM_UNIT_TYPE" val="i"/>
</p:tagLst>
</file>

<file path=ppt/tags/tag136.xml><?xml version="1.0" encoding="utf-8"?>
<p:tagLst xmlns:p="http://schemas.openxmlformats.org/presentationml/2006/main">
  <p:tag name="AS_UNIQUEID" val="22577"/>
  <p:tag name="KSO_WM_UNIT_TEXT_FILL_FORE_SCHEMECOLOR_INDEX" val="2"/>
  <p:tag name="KSO_WM_UNIT_TEXT_FILL_FORE_SCHEMECOLOR_INDEX_BRIGHTNESS" val="0"/>
  <p:tag name="KSO_WM_UNIT_TEXT_FILL_TYPE" val="1"/>
</p:tagLst>
</file>

<file path=ppt/tags/tag137.xml><?xml version="1.0" encoding="utf-8"?>
<p:tagLst xmlns:p="http://schemas.openxmlformats.org/presentationml/2006/main">
  <p:tag name="AS_UNIQUEID" val="22578"/>
  <p:tag name="KSO_WM_UNIT_TEXT_FILL_FORE_SCHEMECOLOR_INDEX" val="2"/>
  <p:tag name="KSO_WM_UNIT_TEXT_FILL_FORE_SCHEMECOLOR_INDEX_BRIGHTNESS" val="0"/>
  <p:tag name="KSO_WM_UNIT_TEXT_FILL_TYPE" val="1"/>
</p:tagLst>
</file>

<file path=ppt/tags/tag138.xml><?xml version="1.0" encoding="utf-8"?>
<p:tagLst xmlns:p="http://schemas.openxmlformats.org/presentationml/2006/main">
  <p:tag name="AS_UNIQUEID" val="22579"/>
  <p:tag name="KSO_WM_UNIT_TEXT_FILL_FORE_SCHEMECOLOR_INDEX" val="2"/>
  <p:tag name="KSO_WM_UNIT_TEXT_FILL_FORE_SCHEMECOLOR_INDEX_BRIGHTNESS" val="0"/>
  <p:tag name="KSO_WM_UNIT_TEXT_FILL_TYPE" val="1"/>
</p:tagLst>
</file>

<file path=ppt/tags/tag139.xml><?xml version="1.0" encoding="utf-8"?>
<p:tagLst xmlns:p="http://schemas.openxmlformats.org/presentationml/2006/main">
  <p:tag name="AS_UNIQUEID" val="22580"/>
  <p:tag name="KSO_WM_ASSEMBLE_CHIP_INDEX" val="2b01bc7da4a1412499395a53be45e673"/>
  <p:tag name="KSO_WM_BEAUTIFY_FLAG" val="#wm#"/>
  <p:tag name="KSO_WM_CHIP_FILLAREA_FILL_RULE" val="{&quot;fill_align&quot;:&quot;lm&quot;,&quot;fill_mode&quot;:&quot;adaptive&quot;,&quot;sacle_strategy&quot;:&quot;smart&quot;}"/>
  <p:tag name="KSO_WM_CHIP_GROUPID" val="619df56f56c5b5f57912a709"/>
  <p:tag name="KSO_WM_CHIP_XID" val="619df56f56c5b5f57912a706"/>
  <p:tag name="KSO_WM_TAG_VERSION" val="1.0"/>
  <p:tag name="KSO_WM_TEMPLATE_ASSEMBLE_GROUPID" val="62941e7bdb924c3ee39895b7"/>
  <p:tag name="KSO_WM_TEMPLATE_ASSEMBLE_XID" val="62a2ae687459d9b06304a507"/>
  <p:tag name="KSO_WM_TEMPLATE_CATEGORY" val="custom"/>
  <p:tag name="KSO_WM_TEMPLATE_INDEX" val="20222716"/>
  <p:tag name="KSO_WM_UNIT_BLOCK" val="0"/>
  <p:tag name="KSO_WM_UNIT_COMPATIBLE" val="0"/>
  <p:tag name="KSO_WM_UNIT_DEC_AREA_ID" val="416a3d944de04dc1a66ac0ccd66b7836"/>
  <p:tag name="KSO_WM_UNIT_DEFAULT_FONT" val="16;18;2"/>
  <p:tag name="KSO_WM_UNIT_DIAGRAM_ISNUMVISUAL" val="0"/>
  <p:tag name="KSO_WM_UNIT_DIAGRAM_ISREFERUNIT" val="0"/>
  <p:tag name="KSO_WM_UNIT_HIGHLIGHT" val="0"/>
  <p:tag name="KSO_WM_UNIT_ID" val="custom20222716_1*f*1"/>
  <p:tag name="KSO_WM_UNIT_INDEX" val="1"/>
  <p:tag name="KSO_WM_UNIT_LAYERLEVEL" val="1"/>
  <p:tag name="KSO_WM_UNIT_NOCLEAR" val="0"/>
  <p:tag name="KSO_WM_UNIT_PRESET_TEXT" val="单击此处添加文本具体内容，简明扼要地阐述你的观点"/>
  <p:tag name="KSO_WM_UNIT_SUBTYPE" val="a"/>
  <p:tag name="KSO_WM_UNIT_TEXT_FILL_FORE_SCHEMECOLOR_INDEX" val="13"/>
  <p:tag name="KSO_WM_UNIT_TEXT_FILL_FORE_SCHEMECOLOR_INDEX_BRIGHTNESS" val="0.15"/>
  <p:tag name="KSO_WM_UNIT_TEXT_FILL_TYPE" val="1"/>
  <p:tag name="KSO_WM_UNIT_TYPE" val="f"/>
  <p:tag name="KSO_WM_UNIT_VALUE" val="84"/>
</p:tagLst>
</file>

<file path=ppt/tags/tag14.xml><?xml version="1.0" encoding="utf-8"?>
<p:tagLst xmlns:p="http://schemas.openxmlformats.org/presentationml/2006/main">
  <p:tag name="AS_UNIQUEID" val="22480"/>
</p:tagLst>
</file>

<file path=ppt/tags/tag140.xml><?xml version="1.0" encoding="utf-8"?>
<p:tagLst xmlns:p="http://schemas.openxmlformats.org/presentationml/2006/main">
  <p:tag name="AS_UNIQUEID" val="22581"/>
  <p:tag name="KSO_WM_ASSEMBLE_CHIP_INDEX" val="2b01bc7da4a1412499395a53be45e673"/>
  <p:tag name="KSO_WM_BEAUTIFY_FLAG" val="#wm#"/>
  <p:tag name="KSO_WM_CHIP_FILLAREA_FILL_RULE" val="{&quot;fill_align&quot;:&quot;lm&quot;,&quot;fill_mode&quot;:&quot;adaptive&quot;,&quot;sacle_strategy&quot;:&quot;smart&quot;}"/>
  <p:tag name="KSO_WM_CHIP_GROUPID" val="619df56f56c5b5f57912a709"/>
  <p:tag name="KSO_WM_CHIP_XID" val="619df56f56c5b5f57912a706"/>
  <p:tag name="KSO_WM_TAG_VERSION" val="1.0"/>
  <p:tag name="KSO_WM_TEMPLATE_ASSEMBLE_GROUPID" val="62941e7bdb924c3ee39895b7"/>
  <p:tag name="KSO_WM_TEMPLATE_ASSEMBLE_XID" val="62a2ae687459d9b06304a507"/>
  <p:tag name="KSO_WM_TEMPLATE_CATEGORY" val="custom"/>
  <p:tag name="KSO_WM_TEMPLATE_INDEX" val="20222716"/>
  <p:tag name="KSO_WM_UNIT_BLOCK" val="0"/>
  <p:tag name="KSO_WM_UNIT_COMPATIBLE" val="0"/>
  <p:tag name="KSO_WM_UNIT_DEC_AREA_ID" val="37c18bd8634a4b09ac95b2aa46e4f08f"/>
  <p:tag name="KSO_WM_UNIT_DEFAULT_FONT" val="60;66;2"/>
  <p:tag name="KSO_WM_UNIT_DIAGRAM_ISNUMVISUAL" val="0"/>
  <p:tag name="KSO_WM_UNIT_DIAGRAM_ISREFERUNIT" val="0"/>
  <p:tag name="KSO_WM_UNIT_HIGHLIGHT" val="0"/>
  <p:tag name="KSO_WM_UNIT_ID" val="custom20222716_1*a*1"/>
  <p:tag name="KSO_WM_UNIT_INDEX" val="1"/>
  <p:tag name="KSO_WM_UNIT_ISCONTENTSTITLE" val="0"/>
  <p:tag name="KSO_WM_UNIT_ISNUMDGMTITLE" val="0"/>
  <p:tag name="KSO_WM_UNIT_LAYERLEVEL" val="1"/>
  <p:tag name="KSO_WM_UNIT_NOCLEAR" val="0"/>
  <p:tag name="KSO_WM_UNIT_PRESET_TEXT" val="手绘风格自我介绍通用模板"/>
  <p:tag name="KSO_WM_UNIT_TEXT_FILL_FORE_SCHEMECOLOR_INDEX" val="13"/>
  <p:tag name="KSO_WM_UNIT_TEXT_FILL_FORE_SCHEMECOLOR_INDEX_BRIGHTNESS" val="0.15"/>
  <p:tag name="KSO_WM_UNIT_TEXT_FILL_TYPE" val="1"/>
  <p:tag name="KSO_WM_UNIT_TYPE" val="a"/>
  <p:tag name="KSO_WM_UNIT_VALUE" val="18"/>
</p:tagLst>
</file>

<file path=ppt/tags/tag141.xml><?xml version="1.0" encoding="utf-8"?>
<p:tagLst xmlns:p="http://schemas.openxmlformats.org/presentationml/2006/main">
  <p:tag name="AS_UNIQUEID" val="22582"/>
</p:tagLst>
</file>

<file path=ppt/tags/tag142.xml><?xml version="1.0" encoding="utf-8"?>
<p:tagLst xmlns:p="http://schemas.openxmlformats.org/presentationml/2006/main">
  <p:tag name="AS_UNIQUEID" val="22583"/>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143.xml><?xml version="1.0" encoding="utf-8"?>
<p:tagLst xmlns:p="http://schemas.openxmlformats.org/presentationml/2006/main">
  <p:tag name="AS_UNIQUEID" val="22584"/>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144.xml><?xml version="1.0" encoding="utf-8"?>
<p:tagLst xmlns:p="http://schemas.openxmlformats.org/presentationml/2006/main">
  <p:tag name="AS_UNIQUEID" val="22585"/>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145.xml><?xml version="1.0" encoding="utf-8"?>
<p:tagLst xmlns:p="http://schemas.openxmlformats.org/presentationml/2006/main">
  <p:tag name="AS_UNIQUEID" val="22586"/>
  <p:tag name="KSO_WM_UNIT_TEXT_FILL_FORE_SCHEMECOLOR_INDEX" val="13"/>
  <p:tag name="KSO_WM_UNIT_TEXT_FILL_FORE_SCHEMECOLOR_INDEX_BRIGHTNESS" val="0"/>
  <p:tag name="KSO_WM_UNIT_TEXT_FILL_TYPE" val="1"/>
</p:tagLst>
</file>

<file path=ppt/tags/tag146.xml><?xml version="1.0" encoding="utf-8"?>
<p:tagLst xmlns:p="http://schemas.openxmlformats.org/presentationml/2006/main">
  <p:tag name="AS_UNIQUEID" val="22587"/>
  <p:tag name="KSO_WM_UNIT_TEXT_FILL_FORE_SCHEMECOLOR_INDEX" val="13"/>
  <p:tag name="KSO_WM_UNIT_TEXT_FILL_FORE_SCHEMECOLOR_INDEX_BRIGHTNESS" val="0"/>
  <p:tag name="KSO_WM_UNIT_TEXT_FILL_TYPE" val="1"/>
</p:tagLst>
</file>

<file path=ppt/tags/tag147.xml><?xml version="1.0" encoding="utf-8"?>
<p:tagLst xmlns:p="http://schemas.openxmlformats.org/presentationml/2006/main">
  <p:tag name="AS_UNIQUEID" val="22588"/>
  <p:tag name="KSO_WM_UNIT_TEXT_FILL_FORE_SCHEMECOLOR_INDEX" val="2"/>
  <p:tag name="KSO_WM_UNIT_TEXT_FILL_FORE_SCHEMECOLOR_INDEX_BRIGHTNESS" val="0"/>
  <p:tag name="KSO_WM_UNIT_TEXT_FILL_TYPE" val="1"/>
</p:tagLst>
</file>

<file path=ppt/tags/tag148.xml><?xml version="1.0" encoding="utf-8"?>
<p:tagLst xmlns:p="http://schemas.openxmlformats.org/presentationml/2006/main">
  <p:tag name="AS_UNIQUEID" val="22589"/>
  <p:tag name="KSO_WM_UNIT_TEXT_FILL_FORE_SCHEMECOLOR_INDEX" val="2"/>
  <p:tag name="KSO_WM_UNIT_TEXT_FILL_FORE_SCHEMECOLOR_INDEX_BRIGHTNESS" val="0"/>
  <p:tag name="KSO_WM_UNIT_TEXT_FILL_TYPE" val="1"/>
</p:tagLst>
</file>

<file path=ppt/tags/tag149.xml><?xml version="1.0" encoding="utf-8"?>
<p:tagLst xmlns:p="http://schemas.openxmlformats.org/presentationml/2006/main">
  <p:tag name="AS_UNIQUEID" val="22590"/>
  <p:tag name="KSO_WM_UNIT_TEXT_FILL_FORE_SCHEMECOLOR_INDEX" val="2"/>
  <p:tag name="KSO_WM_UNIT_TEXT_FILL_FORE_SCHEMECOLOR_INDEX_BRIGHTNESS" val="0"/>
  <p:tag name="KSO_WM_UNIT_TEXT_FILL_TYPE" val="1"/>
</p:tagLst>
</file>

<file path=ppt/tags/tag15.xml><?xml version="1.0" encoding="utf-8"?>
<p:tagLst xmlns:p="http://schemas.openxmlformats.org/presentationml/2006/main">
  <p:tag name="AS_UNIQUEID" val="22481"/>
</p:tagLst>
</file>

<file path=ppt/tags/tag150.xml><?xml version="1.0" encoding="utf-8"?>
<p:tagLst xmlns:p="http://schemas.openxmlformats.org/presentationml/2006/main">
  <p:tag name="AS_UNIQUEID" val="22591"/>
</p:tagLst>
</file>

<file path=ppt/tags/tag151.xml><?xml version="1.0" encoding="utf-8"?>
<p:tagLst xmlns:p="http://schemas.openxmlformats.org/presentationml/2006/main">
  <p:tag name="AS_UNIQUEID" val="22592"/>
  <p:tag name="KSO_WM_ASSEMBLE_CHIP_INDEX" val="866dcb1485ef47fca0de272747196aef"/>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54"/>
  <p:tag name="KSO_WM_TAG_VERSION" val="1.0"/>
  <p:tag name="KSO_WM_TEMPLATE_CATEGORY" val="chip"/>
  <p:tag name="KSO_WM_TEMPLATE_INDEX" val="20222716"/>
  <p:tag name="KSO_WM_UNIT_DEC_AREA_ID" val="cbb659606687412c9a7a69a882acdc49"/>
  <p:tag name="KSO_WM_UNIT_DEC_CHANGEPICRESERVED" val="1"/>
  <p:tag name="KSO_WM_UNIT_DEC_SUPPORTCHANGEPIC" val="0"/>
  <p:tag name="KSO_WM_UNIT_ID" val="chip20222716_2*i*1"/>
  <p:tag name="KSO_WM_UNIT_INDEX" val="1"/>
  <p:tag name="KSO_WM_UNIT_SUBTYPE" val="v"/>
  <p:tag name="KSO_WM_UNIT_TYPE" val="i"/>
</p:tagLst>
</file>

<file path=ppt/tags/tag152.xml><?xml version="1.0" encoding="utf-8"?>
<p:tagLst xmlns:p="http://schemas.openxmlformats.org/presentationml/2006/main">
  <p:tag name="AS_UNIQUEID" val="22593"/>
  <p:tag name="KSO_WM_ASSEMBLE_CHIP_INDEX" val="2b737b3fbeb446cea2903fe81081a556"/>
  <p:tag name="KSO_WM_BEAUTIFY_FLAG" val="#wm#"/>
  <p:tag name="KSO_WM_CHIP_FILLAREA_FILL_RULE" val="{&quot;fill_align&quot;:&quot;lm&quot;,&quot;fill_effect&quot;:[],&quot;fill_mode&quot;:&quot;adaptive&quot;,&quot;sacle_strategy&quot;:&quot;stretch&quot;}"/>
  <p:tag name="KSO_WM_CHIP_GROUPID" val="62941e7bdb924c3ee39895b7"/>
  <p:tag name="KSO_WM_CHIP_XID" val="62942885db924c3ee39947dc"/>
  <p:tag name="KSO_WM_TAG_VERSION" val="1.0"/>
  <p:tag name="KSO_WM_TEMPLATE_CATEGORY" val="chip"/>
  <p:tag name="KSO_WM_TEMPLATE_INDEX" val="20222716"/>
  <p:tag name="KSO_WM_UNIT_DEC_AREA_ID" val="1f37f519dcf848779d0058727d4397f8"/>
  <p:tag name="KSO_WM_UNIT_DEC_CHANGEPICRESERVED" val="1"/>
  <p:tag name="KSO_WM_UNIT_DEC_SUPPORTCHANGEPIC" val="0"/>
  <p:tag name="KSO_WM_UNIT_ID" val="chip20222716_3*i*1"/>
  <p:tag name="KSO_WM_UNIT_INDEX" val="1"/>
  <p:tag name="KSO_WM_UNIT_SUBTYPE" val="w"/>
  <p:tag name="KSO_WM_UNIT_TYPE" val="i"/>
</p:tagLst>
</file>

<file path=ppt/tags/tag153.xml><?xml version="1.0" encoding="utf-8"?>
<p:tagLst xmlns:p="http://schemas.openxmlformats.org/presentationml/2006/main">
  <p:tag name="AS_UNIQUEID" val="22594"/>
  <p:tag name="KSO_WM_ASSEMBLE_CHIP_INDEX" val="69fecb8fa24f461691b6a172ea2ce0b9"/>
  <p:tag name="KSO_WM_BEAUTIFY_FLAG" val="#wm#"/>
  <p:tag name="KSO_WM_CHIP_FILLAREA_FILL_RULE" val="{&quot;fill_align&quot;:&quot;lb&quot;,&quot;fill_effect&quot;:[],&quot;fill_mode&quot;:&quot;adaptive&quot;,&quot;sacle_strategy&quot;:&quot;stretch&quot;}"/>
  <p:tag name="KSO_WM_CHIP_GROUPID" val="62941e7bdb924c3ee39895b7"/>
  <p:tag name="KSO_WM_CHIP_XID" val="62942885db924c3ee3994836"/>
  <p:tag name="KSO_WM_TAG_VERSION" val="1.0"/>
  <p:tag name="KSO_WM_TEMPLATE_CATEGORY" val="chip"/>
  <p:tag name="KSO_WM_TEMPLATE_INDEX" val="20222716"/>
  <p:tag name="KSO_WM_UNIT_DEC_AREA_ID" val="398a303579ef4ff4902b0ed514739c42"/>
  <p:tag name="KSO_WM_UNIT_DEC_CHANGEPICRESERVED" val="1"/>
  <p:tag name="KSO_WM_UNIT_DEC_SUPPORTCHANGEPIC" val="0"/>
  <p:tag name="KSO_WM_UNIT_ID" val="chip20222716_4*i*1"/>
  <p:tag name="KSO_WM_UNIT_INDEX" val="1"/>
  <p:tag name="KSO_WM_UNIT_SUBTYPE" val="u"/>
  <p:tag name="KSO_WM_UNIT_TYPE" val="i"/>
</p:tagLst>
</file>

<file path=ppt/tags/tag154.xml><?xml version="1.0" encoding="utf-8"?>
<p:tagLst xmlns:p="http://schemas.openxmlformats.org/presentationml/2006/main">
  <p:tag name="AS_UNIQUEID" val="22595"/>
  <p:tag name="KSO_WM_UNIT_TEXT_FILL_FORE_SCHEMECOLOR_INDEX" val="2"/>
  <p:tag name="KSO_WM_UNIT_TEXT_FILL_FORE_SCHEMECOLOR_INDEX_BRIGHTNESS" val="0"/>
  <p:tag name="KSO_WM_UNIT_TEXT_FILL_TYPE" val="1"/>
</p:tagLst>
</file>

<file path=ppt/tags/tag155.xml><?xml version="1.0" encoding="utf-8"?>
<p:tagLst xmlns:p="http://schemas.openxmlformats.org/presentationml/2006/main">
  <p:tag name="AS_UNIQUEID" val="22596"/>
  <p:tag name="KSO_WM_UNIT_TEXT_FILL_FORE_SCHEMECOLOR_INDEX" val="2"/>
  <p:tag name="KSO_WM_UNIT_TEXT_FILL_FORE_SCHEMECOLOR_INDEX_BRIGHTNESS" val="0"/>
  <p:tag name="KSO_WM_UNIT_TEXT_FILL_TYPE" val="1"/>
</p:tagLst>
</file>

<file path=ppt/tags/tag156.xml><?xml version="1.0" encoding="utf-8"?>
<p:tagLst xmlns:p="http://schemas.openxmlformats.org/presentationml/2006/main">
  <p:tag name="AS_UNIQUEID" val="22597"/>
  <p:tag name="KSO_WM_UNIT_TEXT_FILL_FORE_SCHEMECOLOR_INDEX" val="2"/>
  <p:tag name="KSO_WM_UNIT_TEXT_FILL_FORE_SCHEMECOLOR_INDEX_BRIGHTNESS" val="0"/>
  <p:tag name="KSO_WM_UNIT_TEXT_FILL_TYPE" val="1"/>
</p:tagLst>
</file>

<file path=ppt/tags/tag157.xml><?xml version="1.0" encoding="utf-8"?>
<p:tagLst xmlns:p="http://schemas.openxmlformats.org/presentationml/2006/main">
  <p:tag name="AS_UNIQUEID" val="22598"/>
</p:tagLst>
</file>

<file path=ppt/tags/tag158.xml><?xml version="1.0" encoding="utf-8"?>
<p:tagLst xmlns:p="http://schemas.openxmlformats.org/presentationml/2006/main">
  <p:tag name="AS_UNIQUEID" val="22599"/>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159.xml><?xml version="1.0" encoding="utf-8"?>
<p:tagLst xmlns:p="http://schemas.openxmlformats.org/presentationml/2006/main">
  <p:tag name="AS_UNIQUEID" val="22600"/>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16.xml><?xml version="1.0" encoding="utf-8"?>
<p:tagLst xmlns:p="http://schemas.openxmlformats.org/presentationml/2006/main">
  <p:tag name="AS_UNIQUEID" val="22482"/>
</p:tagLst>
</file>

<file path=ppt/tags/tag160.xml><?xml version="1.0" encoding="utf-8"?>
<p:tagLst xmlns:p="http://schemas.openxmlformats.org/presentationml/2006/main">
  <p:tag name="AS_UNIQUEID" val="22601"/>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161.xml><?xml version="1.0" encoding="utf-8"?>
<p:tagLst xmlns:p="http://schemas.openxmlformats.org/presentationml/2006/main">
  <p:tag name="AS_UNIQUEID" val="22602"/>
  <p:tag name="KSO_WM_UNIT_TEXT_FILL_FORE_SCHEMECOLOR_INDEX" val="13"/>
  <p:tag name="KSO_WM_UNIT_TEXT_FILL_FORE_SCHEMECOLOR_INDEX_BRIGHTNESS" val="0"/>
  <p:tag name="KSO_WM_UNIT_TEXT_FILL_TYPE" val="1"/>
</p:tagLst>
</file>

<file path=ppt/tags/tag162.xml><?xml version="1.0" encoding="utf-8"?>
<p:tagLst xmlns:p="http://schemas.openxmlformats.org/presentationml/2006/main">
  <p:tag name="AS_UNIQUEID" val="22603"/>
  <p:tag name="KSO_WM_UNIT_TEXT_FILL_FORE_SCHEMECOLOR_INDEX" val="13"/>
  <p:tag name="KSO_WM_UNIT_TEXT_FILL_FORE_SCHEMECOLOR_INDEX_BRIGHTNESS" val="0"/>
  <p:tag name="KSO_WM_UNIT_TEXT_FILL_TYPE" val="1"/>
</p:tagLst>
</file>

<file path=ppt/tags/tag163.xml><?xml version="1.0" encoding="utf-8"?>
<p:tagLst xmlns:p="http://schemas.openxmlformats.org/presentationml/2006/main">
  <p:tag name="AS_UNIQUEID" val="22604"/>
  <p:tag name="KSO_WM_UNIT_TEXT_FILL_FORE_SCHEMECOLOR_INDEX" val="13"/>
  <p:tag name="KSO_WM_UNIT_TEXT_FILL_FORE_SCHEMECOLOR_INDEX_BRIGHTNESS" val="0"/>
  <p:tag name="KSO_WM_UNIT_TEXT_FILL_TYPE" val="1"/>
</p:tagLst>
</file>

<file path=ppt/tags/tag164.xml><?xml version="1.0" encoding="utf-8"?>
<p:tagLst xmlns:p="http://schemas.openxmlformats.org/presentationml/2006/main">
  <p:tag name="AS_UNIQUEID" val="22605"/>
  <p:tag name="KSO_WM_UNIT_TEXT_FILL_FORE_SCHEMECOLOR_INDEX" val="2"/>
  <p:tag name="KSO_WM_UNIT_TEXT_FILL_FORE_SCHEMECOLOR_INDEX_BRIGHTNESS" val="0"/>
  <p:tag name="KSO_WM_UNIT_TEXT_FILL_TYPE" val="1"/>
</p:tagLst>
</file>

<file path=ppt/tags/tag165.xml><?xml version="1.0" encoding="utf-8"?>
<p:tagLst xmlns:p="http://schemas.openxmlformats.org/presentationml/2006/main">
  <p:tag name="AS_UNIQUEID" val="22606"/>
  <p:tag name="KSO_WM_UNIT_TEXT_FILL_FORE_SCHEMECOLOR_INDEX" val="2"/>
  <p:tag name="KSO_WM_UNIT_TEXT_FILL_FORE_SCHEMECOLOR_INDEX_BRIGHTNESS" val="0"/>
  <p:tag name="KSO_WM_UNIT_TEXT_FILL_TYPE" val="1"/>
</p:tagLst>
</file>

<file path=ppt/tags/tag166.xml><?xml version="1.0" encoding="utf-8"?>
<p:tagLst xmlns:p="http://schemas.openxmlformats.org/presentationml/2006/main">
  <p:tag name="AS_UNIQUEID" val="22607"/>
  <p:tag name="KSO_WM_UNIT_TEXT_FILL_FORE_SCHEMECOLOR_INDEX" val="2"/>
  <p:tag name="KSO_WM_UNIT_TEXT_FILL_FORE_SCHEMECOLOR_INDEX_BRIGHTNESS" val="0"/>
  <p:tag name="KSO_WM_UNIT_TEXT_FILL_TYPE" val="1"/>
</p:tagLst>
</file>

<file path=ppt/tags/tag167.xml><?xml version="1.0" encoding="utf-8"?>
<p:tagLst xmlns:p="http://schemas.openxmlformats.org/presentationml/2006/main">
  <p:tag name="AS_UNIQUEID" val="22608"/>
</p:tagLst>
</file>

<file path=ppt/tags/tag168.xml><?xml version="1.0" encoding="utf-8"?>
<p:tagLst xmlns:p="http://schemas.openxmlformats.org/presentationml/2006/main">
  <p:tag name="AS_UNIQUEID" val="22609"/>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169.xml><?xml version="1.0" encoding="utf-8"?>
<p:tagLst xmlns:p="http://schemas.openxmlformats.org/presentationml/2006/main">
  <p:tag name="AS_UNIQUEID" val="22610"/>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17.xml><?xml version="1.0" encoding="utf-8"?>
<p:tagLst xmlns:p="http://schemas.openxmlformats.org/presentationml/2006/main">
  <p:tag name="AS_UNIQUEID" val="22483"/>
</p:tagLst>
</file>

<file path=ppt/tags/tag170.xml><?xml version="1.0" encoding="utf-8"?>
<p:tagLst xmlns:p="http://schemas.openxmlformats.org/presentationml/2006/main">
  <p:tag name="AS_UNIQUEID" val="22611"/>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171.xml><?xml version="1.0" encoding="utf-8"?>
<p:tagLst xmlns:p="http://schemas.openxmlformats.org/presentationml/2006/main">
  <p:tag name="AS_UNIQUEID" val="22612"/>
  <p:tag name="KSO_WM_UNIT_TEXT_FILL_FORE_SCHEMECOLOR_INDEX" val="13"/>
  <p:tag name="KSO_WM_UNIT_TEXT_FILL_FORE_SCHEMECOLOR_INDEX_BRIGHTNESS" val="0"/>
  <p:tag name="KSO_WM_UNIT_TEXT_FILL_TYPE" val="1"/>
</p:tagLst>
</file>

<file path=ppt/tags/tag172.xml><?xml version="1.0" encoding="utf-8"?>
<p:tagLst xmlns:p="http://schemas.openxmlformats.org/presentationml/2006/main">
  <p:tag name="AS_UNIQUEID" val="22613"/>
  <p:tag name="KSO_WM_UNIT_TEXT_FILL_FORE_SCHEMECOLOR_INDEX" val="13"/>
  <p:tag name="KSO_WM_UNIT_TEXT_FILL_FORE_SCHEMECOLOR_INDEX_BRIGHTNESS" val="0"/>
  <p:tag name="KSO_WM_UNIT_TEXT_FILL_TYPE" val="1"/>
</p:tagLst>
</file>

<file path=ppt/tags/tag173.xml><?xml version="1.0" encoding="utf-8"?>
<p:tagLst xmlns:p="http://schemas.openxmlformats.org/presentationml/2006/main">
  <p:tag name="AS_UNIQUEID" val="22614"/>
  <p:tag name="KSO_WM_UNIT_TEXT_FILL_FORE_SCHEMECOLOR_INDEX" val="13"/>
  <p:tag name="KSO_WM_UNIT_TEXT_FILL_FORE_SCHEMECOLOR_INDEX_BRIGHTNESS" val="0"/>
  <p:tag name="KSO_WM_UNIT_TEXT_FILL_TYPE" val="1"/>
</p:tagLst>
</file>

<file path=ppt/tags/tag174.xml><?xml version="1.0" encoding="utf-8"?>
<p:tagLst xmlns:p="http://schemas.openxmlformats.org/presentationml/2006/main">
  <p:tag name="AS_UNIQUEID" val="22615"/>
  <p:tag name="KSO_WM_UNIT_TEXT_FILL_FORE_SCHEMECOLOR_INDEX" val="13"/>
  <p:tag name="KSO_WM_UNIT_TEXT_FILL_FORE_SCHEMECOLOR_INDEX_BRIGHTNESS" val="0"/>
  <p:tag name="KSO_WM_UNIT_TEXT_FILL_TYPE" val="1"/>
</p:tagLst>
</file>

<file path=ppt/tags/tag175.xml><?xml version="1.0" encoding="utf-8"?>
<p:tagLst xmlns:p="http://schemas.openxmlformats.org/presentationml/2006/main">
  <p:tag name="AS_UNIQUEID" val="22616"/>
  <p:tag name="KSO_WM_UNIT_TEXT_FILL_FORE_SCHEMECOLOR_INDEX" val="13"/>
  <p:tag name="KSO_WM_UNIT_TEXT_FILL_FORE_SCHEMECOLOR_INDEX_BRIGHTNESS" val="0"/>
  <p:tag name="KSO_WM_UNIT_TEXT_FILL_TYPE" val="1"/>
</p:tagLst>
</file>

<file path=ppt/tags/tag176.xml><?xml version="1.0" encoding="utf-8"?>
<p:tagLst xmlns:p="http://schemas.openxmlformats.org/presentationml/2006/main">
  <p:tag name="AS_UNIQUEID" val="22617"/>
  <p:tag name="KSO_WM_UNIT_TEXT_FILL_FORE_SCHEMECOLOR_INDEX" val="2"/>
  <p:tag name="KSO_WM_UNIT_TEXT_FILL_FORE_SCHEMECOLOR_INDEX_BRIGHTNESS" val="0"/>
  <p:tag name="KSO_WM_UNIT_TEXT_FILL_TYPE" val="1"/>
</p:tagLst>
</file>

<file path=ppt/tags/tag177.xml><?xml version="1.0" encoding="utf-8"?>
<p:tagLst xmlns:p="http://schemas.openxmlformats.org/presentationml/2006/main">
  <p:tag name="AS_UNIQUEID" val="22618"/>
  <p:tag name="KSO_WM_UNIT_TEXT_FILL_FORE_SCHEMECOLOR_INDEX" val="2"/>
  <p:tag name="KSO_WM_UNIT_TEXT_FILL_FORE_SCHEMECOLOR_INDEX_BRIGHTNESS" val="0"/>
  <p:tag name="KSO_WM_UNIT_TEXT_FILL_TYPE" val="1"/>
</p:tagLst>
</file>

<file path=ppt/tags/tag178.xml><?xml version="1.0" encoding="utf-8"?>
<p:tagLst xmlns:p="http://schemas.openxmlformats.org/presentationml/2006/main">
  <p:tag name="AS_UNIQUEID" val="22619"/>
  <p:tag name="KSO_WM_UNIT_TEXT_FILL_FORE_SCHEMECOLOR_INDEX" val="2"/>
  <p:tag name="KSO_WM_UNIT_TEXT_FILL_FORE_SCHEMECOLOR_INDEX_BRIGHTNESS" val="0"/>
  <p:tag name="KSO_WM_UNIT_TEXT_FILL_TYPE" val="1"/>
</p:tagLst>
</file>

<file path=ppt/tags/tag179.xml><?xml version="1.0" encoding="utf-8"?>
<p:tagLst xmlns:p="http://schemas.openxmlformats.org/presentationml/2006/main">
  <p:tag name="AS_UNIQUEID" val="22620"/>
</p:tagLst>
</file>

<file path=ppt/tags/tag18.xml><?xml version="1.0" encoding="utf-8"?>
<p:tagLst xmlns:p="http://schemas.openxmlformats.org/presentationml/2006/main">
  <p:tag name="AS_UNIQUEID" val="22484"/>
</p:tagLst>
</file>

<file path=ppt/tags/tag180.xml><?xml version="1.0" encoding="utf-8"?>
<p:tagLst xmlns:p="http://schemas.openxmlformats.org/presentationml/2006/main">
  <p:tag name="AS_UNIQUEID" val="22621"/>
  <p:tag name="KSO_WM_ASSEMBLE_CHIP_INDEX" val="0f61d080a73246339de942375357438e"/>
  <p:tag name="KSO_WM_BEAUTIFY_FLAG" val="#wm#"/>
  <p:tag name="KSO_WM_CHIP_FILLAREA_FILL_RULE" val="{&quot;fill_align&quot;:&quot;cm&quot;,&quot;fill_effect&quot;:[],&quot;fill_mode&quot;:&quot;full&quot;,&quot;sacle_strategy&quot;:&quot;stretch&quot;}"/>
  <p:tag name="KSO_WM_CHIP_GROUPID" val="62941e7bdb924c3ee39895b7"/>
  <p:tag name="KSO_WM_CHIP_XID" val="62942885db924c3ee399463f"/>
  <p:tag name="KSO_WM_TAG_VERSION" val="1.0"/>
  <p:tag name="KSO_WM_TEMPLATE_CATEGORY" val="chip"/>
  <p:tag name="KSO_WM_TEMPLATE_INDEX" val="20222716"/>
  <p:tag name="KSO_WM_UNIT_DEC_AREA_ID" val="9f54a356b0b2459fa8727c6a1fe4c813"/>
  <p:tag name="KSO_WM_UNIT_DEC_CHANGEPICRESERVED" val="1"/>
  <p:tag name="KSO_WM_UNIT_DEC_SUPPORTCHANGEPIC" val="0"/>
  <p:tag name="KSO_WM_UNIT_ID" val="chip20222716_19*i*1"/>
  <p:tag name="KSO_WM_UNIT_INDEX" val="1"/>
  <p:tag name="KSO_WM_UNIT_SUBTYPE" val="v"/>
  <p:tag name="KSO_WM_UNIT_TYPE" val="i"/>
</p:tagLst>
</file>

<file path=ppt/tags/tag181.xml><?xml version="1.0" encoding="utf-8"?>
<p:tagLst xmlns:p="http://schemas.openxmlformats.org/presentationml/2006/main">
  <p:tag name="AS_UNIQUEID" val="22622"/>
  <p:tag name="KSO_WM_ASSEMBLE_CHIP_INDEX" val="24b1bb21432a467093e30d59a6ac86ab"/>
  <p:tag name="KSO_WM_BEAUTIFY_FLAG" val="#wm#"/>
  <p:tag name="KSO_WM_CHIP_FILLAREA_FILL_RULE" val="{&quot;fill_align&quot;:&quot;ct&quot;,&quot;fill_effect&quot;:[],&quot;fill_mode&quot;:&quot;adaptive&quot;,&quot;sacle_strategy&quot;:&quot;stretch&quot;}"/>
  <p:tag name="KSO_WM_CHIP_GROUPID" val="62941e7bdb924c3ee39895b7"/>
  <p:tag name="KSO_WM_CHIP_XID" val="62942885db924c3ee39945e8"/>
  <p:tag name="KSO_WM_TAG_VERSION" val="1.0"/>
  <p:tag name="KSO_WM_TEMPLATE_CATEGORY" val="chip"/>
  <p:tag name="KSO_WM_TEMPLATE_INDEX" val="20222716"/>
  <p:tag name="KSO_WM_UNIT_DEC_AREA_ID" val="c2287612eaf3456f8f33e26ea2709fef"/>
  <p:tag name="KSO_WM_UNIT_DEC_CHANGEPICRESERVED" val="1"/>
  <p:tag name="KSO_WM_UNIT_DEC_SUPPORTCHANGEPIC" val="0"/>
  <p:tag name="KSO_WM_UNIT_ID" val="chip20222716_20*i*1"/>
  <p:tag name="KSO_WM_UNIT_INDEX" val="1"/>
  <p:tag name="KSO_WM_UNIT_SUBTYPE" val="w"/>
  <p:tag name="KSO_WM_UNIT_TYPE" val="i"/>
</p:tagLst>
</file>

<file path=ppt/tags/tag182.xml><?xml version="1.0" encoding="utf-8"?>
<p:tagLst xmlns:p="http://schemas.openxmlformats.org/presentationml/2006/main">
  <p:tag name="AS_UNIQUEID" val="22623"/>
  <p:tag name="KSO_WM_ASSEMBLE_CHIP_INDEX" val="aba9934eab8d4ea985f1982785f468dd"/>
  <p:tag name="KSO_WM_BEAUTIFY_FLAG" val="#wm#"/>
  <p:tag name="KSO_WM_CHIP_FILLAREA_FILL_RULE" val="{&quot;fill_align&quot;:&quot;lb&quot;,&quot;fill_effect&quot;:[],&quot;fill_mode&quot;:&quot;adaptive&quot;,&quot;sacle_strategy&quot;:&quot;stretch&quot;}"/>
  <p:tag name="KSO_WM_CHIP_GROUPID" val="62941e7bdb924c3ee39895b7"/>
  <p:tag name="KSO_WM_CHIP_XID" val="62942885db924c3ee39945c1"/>
  <p:tag name="KSO_WM_TAG_VERSION" val="1.0"/>
  <p:tag name="KSO_WM_TEMPLATE_CATEGORY" val="chip"/>
  <p:tag name="KSO_WM_TEMPLATE_INDEX" val="20222716"/>
  <p:tag name="KSO_WM_UNIT_DEC_AREA_ID" val="e395cfa35fd84b9cbc6b3d3bb9d2a388"/>
  <p:tag name="KSO_WM_UNIT_DEC_CHANGEPICRESERVED" val="1"/>
  <p:tag name="KSO_WM_UNIT_DEC_SUPPORTCHANGEPIC" val="0"/>
  <p:tag name="KSO_WM_UNIT_ID" val="chip20222716_22*i*1"/>
  <p:tag name="KSO_WM_UNIT_INDEX" val="1"/>
  <p:tag name="KSO_WM_UNIT_SUBTYPE" val="t"/>
  <p:tag name="KSO_WM_UNIT_TYPE" val="i"/>
</p:tagLst>
</file>

<file path=ppt/tags/tag183.xml><?xml version="1.0" encoding="utf-8"?>
<p:tagLst xmlns:p="http://schemas.openxmlformats.org/presentationml/2006/main">
  <p:tag name="AS_UNIQUEID" val="22624"/>
  <p:tag name="KSO_WM_ASSEMBLE_CHIP_INDEX" val="7f7adda26ed64c8fb4a02bcefdeefae0"/>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612"/>
  <p:tag name="KSO_WM_TAG_VERSION" val="1.0"/>
  <p:tag name="KSO_WM_TEMPLATE_CATEGORY" val="chip"/>
  <p:tag name="KSO_WM_TEMPLATE_INDEX" val="20222716"/>
  <p:tag name="KSO_WM_UNIT_DEC_AREA_ID" val="0ec6da2cbbd4438cb4b03d28a5bf8b86"/>
  <p:tag name="KSO_WM_UNIT_DEC_CHANGEPICRESERVED" val="1"/>
  <p:tag name="KSO_WM_UNIT_DEC_SUPPORTCHANGEPIC" val="0"/>
  <p:tag name="KSO_WM_UNIT_ID" val="chip20222716_21*i*1"/>
  <p:tag name="KSO_WM_UNIT_INDEX" val="1"/>
  <p:tag name="KSO_WM_UNIT_SUBTYPE" val="u"/>
  <p:tag name="KSO_WM_UNIT_TYPE" val="i"/>
</p:tagLst>
</file>

<file path=ppt/tags/tag184.xml><?xml version="1.0" encoding="utf-8"?>
<p:tagLst xmlns:p="http://schemas.openxmlformats.org/presentationml/2006/main">
  <p:tag name="AS_UNIQUEID" val="22625"/>
  <p:tag name="KSO_WM_UNIT_TEXT_FILL_FORE_SCHEMECOLOR_INDEX" val="13"/>
  <p:tag name="KSO_WM_UNIT_TEXT_FILL_FORE_SCHEMECOLOR_INDEX_BRIGHTNESS" val="0"/>
  <p:tag name="KSO_WM_UNIT_TEXT_FILL_TYPE" val="1"/>
</p:tagLst>
</file>

<file path=ppt/tags/tag185.xml><?xml version="1.0" encoding="utf-8"?>
<p:tagLst xmlns:p="http://schemas.openxmlformats.org/presentationml/2006/main">
  <p:tag name="AS_UNIQUEID" val="22626"/>
  <p:tag name="KSO_WM_UNIT_TEXT_FILL_FORE_SCHEMECOLOR_INDEX" val="2"/>
  <p:tag name="KSO_WM_UNIT_TEXT_FILL_FORE_SCHEMECOLOR_INDEX_BRIGHTNESS" val="0"/>
  <p:tag name="KSO_WM_UNIT_TEXT_FILL_TYPE" val="1"/>
</p:tagLst>
</file>

<file path=ppt/tags/tag186.xml><?xml version="1.0" encoding="utf-8"?>
<p:tagLst xmlns:p="http://schemas.openxmlformats.org/presentationml/2006/main">
  <p:tag name="AS_UNIQUEID" val="22627"/>
  <p:tag name="KSO_WM_UNIT_TEXT_FILL_FORE_SCHEMECOLOR_INDEX" val="2"/>
  <p:tag name="KSO_WM_UNIT_TEXT_FILL_FORE_SCHEMECOLOR_INDEX_BRIGHTNESS" val="0"/>
  <p:tag name="KSO_WM_UNIT_TEXT_FILL_TYPE" val="1"/>
</p:tagLst>
</file>

<file path=ppt/tags/tag187.xml><?xml version="1.0" encoding="utf-8"?>
<p:tagLst xmlns:p="http://schemas.openxmlformats.org/presentationml/2006/main">
  <p:tag name="AS_UNIQUEID" val="22628"/>
  <p:tag name="KSO_WM_UNIT_TEXT_FILL_FORE_SCHEMECOLOR_INDEX" val="2"/>
  <p:tag name="KSO_WM_UNIT_TEXT_FILL_FORE_SCHEMECOLOR_INDEX_BRIGHTNESS" val="0"/>
  <p:tag name="KSO_WM_UNIT_TEXT_FILL_TYPE" val="1"/>
</p:tagLst>
</file>

<file path=ppt/tags/tag188.xml><?xml version="1.0" encoding="utf-8"?>
<p:tagLst xmlns:p="http://schemas.openxmlformats.org/presentationml/2006/main">
  <p:tag name="AS_UNIQUEID" val="22629"/>
</p:tagLst>
</file>

<file path=ppt/tags/tag189.xml><?xml version="1.0" encoding="utf-8"?>
<p:tagLst xmlns:p="http://schemas.openxmlformats.org/presentationml/2006/main">
  <p:tag name="AS_UNIQUEID" val="22630"/>
  <p:tag name="KSO_WM_UNIT_TEXT_FILL_FORE_SCHEMECOLOR_INDEX" val="2"/>
  <p:tag name="KSO_WM_UNIT_TEXT_FILL_FORE_SCHEMECOLOR_INDEX_BRIGHTNESS" val="0"/>
  <p:tag name="KSO_WM_UNIT_TEXT_FILL_TYPE" val="1"/>
</p:tagLst>
</file>

<file path=ppt/tags/tag19.xml><?xml version="1.0" encoding="utf-8"?>
<p:tagLst xmlns:p="http://schemas.openxmlformats.org/presentationml/2006/main">
  <p:tag name="AS_UNIQUEID" val="22485"/>
</p:tagLst>
</file>

<file path=ppt/tags/tag190.xml><?xml version="1.0" encoding="utf-8"?>
<p:tagLst xmlns:p="http://schemas.openxmlformats.org/presentationml/2006/main">
  <p:tag name="AS_UNIQUEID" val="22631"/>
  <p:tag name="KSO_WM_UNIT_TEXT_FILL_FORE_SCHEMECOLOR_INDEX" val="2"/>
  <p:tag name="KSO_WM_UNIT_TEXT_FILL_FORE_SCHEMECOLOR_INDEX_BRIGHTNESS" val="0"/>
  <p:tag name="KSO_WM_UNIT_TEXT_FILL_TYPE" val="1"/>
</p:tagLst>
</file>

<file path=ppt/tags/tag191.xml><?xml version="1.0" encoding="utf-8"?>
<p:tagLst xmlns:p="http://schemas.openxmlformats.org/presentationml/2006/main">
  <p:tag name="AS_UNIQUEID" val="22632"/>
  <p:tag name="KSO_WM_UNIT_TEXT_FILL_FORE_SCHEMECOLOR_INDEX" val="2"/>
  <p:tag name="KSO_WM_UNIT_TEXT_FILL_FORE_SCHEMECOLOR_INDEX_BRIGHTNESS" val="0"/>
  <p:tag name="KSO_WM_UNIT_TEXT_FILL_TYPE" val="1"/>
</p:tagLst>
</file>

<file path=ppt/tags/tag192.xml><?xml version="1.0" encoding="utf-8"?>
<p:tagLst xmlns:p="http://schemas.openxmlformats.org/presentationml/2006/main">
  <p:tag name="AS_UNIQUEID" val="22633"/>
</p:tagLst>
</file>

<file path=ppt/tags/tag193.xml><?xml version="1.0" encoding="utf-8"?>
<p:tagLst xmlns:p="http://schemas.openxmlformats.org/presentationml/2006/main">
  <p:tag name="AS_UNIQUEID" val="22634"/>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194.xml><?xml version="1.0" encoding="utf-8"?>
<p:tagLst xmlns:p="http://schemas.openxmlformats.org/presentationml/2006/main">
  <p:tag name="AS_UNIQUEID" val="22635"/>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195.xml><?xml version="1.0" encoding="utf-8"?>
<p:tagLst xmlns:p="http://schemas.openxmlformats.org/presentationml/2006/main">
  <p:tag name="AS_UNIQUEID" val="22636"/>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196.xml><?xml version="1.0" encoding="utf-8"?>
<p:tagLst xmlns:p="http://schemas.openxmlformats.org/presentationml/2006/main">
  <p:tag name="AS_UNIQUEID" val="22637"/>
  <p:tag name="KSO_WM_UNIT_TEXT_FILL_FORE_SCHEMECOLOR_INDEX" val="13"/>
  <p:tag name="KSO_WM_UNIT_TEXT_FILL_FORE_SCHEMECOLOR_INDEX_BRIGHTNESS" val="0"/>
  <p:tag name="KSO_WM_UNIT_TEXT_FILL_TYPE" val="1"/>
</p:tagLst>
</file>

<file path=ppt/tags/tag197.xml><?xml version="1.0" encoding="utf-8"?>
<p:tagLst xmlns:p="http://schemas.openxmlformats.org/presentationml/2006/main">
  <p:tag name="AS_UNIQUEID" val="22638"/>
  <p:tag name="KSO_WM_UNIT_TEXT_FILL_FORE_SCHEMECOLOR_INDEX" val="13"/>
  <p:tag name="KSO_WM_UNIT_TEXT_FILL_FORE_SCHEMECOLOR_INDEX_BRIGHTNESS" val="0"/>
  <p:tag name="KSO_WM_UNIT_TEXT_FILL_TYPE" val="1"/>
</p:tagLst>
</file>

<file path=ppt/tags/tag198.xml><?xml version="1.0" encoding="utf-8"?>
<p:tagLst xmlns:p="http://schemas.openxmlformats.org/presentationml/2006/main">
  <p:tag name="AS_UNIQUEID" val="22639"/>
  <p:tag name="KSO_WM_UNIT_TEXT_FILL_FORE_SCHEMECOLOR_INDEX" val="13"/>
  <p:tag name="KSO_WM_UNIT_TEXT_FILL_FORE_SCHEMECOLOR_INDEX_BRIGHTNESS" val="0"/>
  <p:tag name="KSO_WM_UNIT_TEXT_FILL_TYPE" val="1"/>
</p:tagLst>
</file>

<file path=ppt/tags/tag199.xml><?xml version="1.0" encoding="utf-8"?>
<p:tagLst xmlns:p="http://schemas.openxmlformats.org/presentationml/2006/main">
  <p:tag name="AS_UNIQUEID" val="22640"/>
  <p:tag name="KSO_WM_UNIT_TEXT_FILL_FORE_SCHEMECOLOR_INDEX" val="2"/>
  <p:tag name="KSO_WM_UNIT_TEXT_FILL_FORE_SCHEMECOLOR_INDEX_BRIGHTNESS" val="0"/>
  <p:tag name="KSO_WM_UNIT_TEXT_FILL_TYPE" val="1"/>
</p:tagLst>
</file>

<file path=ppt/tags/tag2.xml><?xml version="1.0" encoding="utf-8"?>
<p:tagLst xmlns:p="http://schemas.openxmlformats.org/presentationml/2006/main">
  <p:tag name="AS_UNIQUEID" val="22468"/>
</p:tagLst>
</file>

<file path=ppt/tags/tag20.xml><?xml version="1.0" encoding="utf-8"?>
<p:tagLst xmlns:p="http://schemas.openxmlformats.org/presentationml/2006/main">
  <p:tag name="AS_UNIQUEID" val="22486"/>
</p:tagLst>
</file>

<file path=ppt/tags/tag200.xml><?xml version="1.0" encoding="utf-8"?>
<p:tagLst xmlns:p="http://schemas.openxmlformats.org/presentationml/2006/main">
  <p:tag name="AS_UNIQUEID" val="22641"/>
  <p:tag name="KSO_WM_UNIT_TEXT_FILL_FORE_SCHEMECOLOR_INDEX" val="2"/>
  <p:tag name="KSO_WM_UNIT_TEXT_FILL_FORE_SCHEMECOLOR_INDEX_BRIGHTNESS" val="0"/>
  <p:tag name="KSO_WM_UNIT_TEXT_FILL_TYPE" val="1"/>
</p:tagLst>
</file>

<file path=ppt/tags/tag201.xml><?xml version="1.0" encoding="utf-8"?>
<p:tagLst xmlns:p="http://schemas.openxmlformats.org/presentationml/2006/main">
  <p:tag name="AS_UNIQUEID" val="22642"/>
  <p:tag name="KSO_WM_UNIT_TEXT_FILL_FORE_SCHEMECOLOR_INDEX" val="2"/>
  <p:tag name="KSO_WM_UNIT_TEXT_FILL_FORE_SCHEMECOLOR_INDEX_BRIGHTNESS" val="0"/>
  <p:tag name="KSO_WM_UNIT_TEXT_FILL_TYPE" val="1"/>
</p:tagLst>
</file>

<file path=ppt/tags/tag202.xml><?xml version="1.0" encoding="utf-8"?>
<p:tagLst xmlns:p="http://schemas.openxmlformats.org/presentationml/2006/main">
  <p:tag name="AS_UNIQUEID" val="22643"/>
</p:tagLst>
</file>

<file path=ppt/tags/tag203.xml><?xml version="1.0" encoding="utf-8"?>
<p:tagLst xmlns:p="http://schemas.openxmlformats.org/presentationml/2006/main">
  <p:tag name="AS_UNIQUEID" val="22644"/>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204.xml><?xml version="1.0" encoding="utf-8"?>
<p:tagLst xmlns:p="http://schemas.openxmlformats.org/presentationml/2006/main">
  <p:tag name="AS_UNIQUEID" val="22645"/>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205.xml><?xml version="1.0" encoding="utf-8"?>
<p:tagLst xmlns:p="http://schemas.openxmlformats.org/presentationml/2006/main">
  <p:tag name="AS_UNIQUEID" val="22646"/>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206.xml><?xml version="1.0" encoding="utf-8"?>
<p:tagLst xmlns:p="http://schemas.openxmlformats.org/presentationml/2006/main">
  <p:tag name="AS_UNIQUEID" val="22647"/>
  <p:tag name="KSO_WM_UNIT_TEXT_FILL_FORE_SCHEMECOLOR_INDEX" val="13"/>
  <p:tag name="KSO_WM_UNIT_TEXT_FILL_FORE_SCHEMECOLOR_INDEX_BRIGHTNESS" val="0"/>
  <p:tag name="KSO_WM_UNIT_TEXT_FILL_TYPE" val="1"/>
</p:tagLst>
</file>

<file path=ppt/tags/tag207.xml><?xml version="1.0" encoding="utf-8"?>
<p:tagLst xmlns:p="http://schemas.openxmlformats.org/presentationml/2006/main">
  <p:tag name="AS_UNIQUEID" val="22648"/>
  <p:tag name="KSO_WM_UNIT_TEXT_FILL_FORE_SCHEMECOLOR_INDEX" val="13"/>
  <p:tag name="KSO_WM_UNIT_TEXT_FILL_FORE_SCHEMECOLOR_INDEX_BRIGHTNESS" val="0"/>
  <p:tag name="KSO_WM_UNIT_TEXT_FILL_TYPE" val="1"/>
</p:tagLst>
</file>

<file path=ppt/tags/tag208.xml><?xml version="1.0" encoding="utf-8"?>
<p:tagLst xmlns:p="http://schemas.openxmlformats.org/presentationml/2006/main">
  <p:tag name="AS_UNIQUEID" val="22649"/>
  <p:tag name="KSO_WM_UNIT_TEXT_FILL_FORE_SCHEMECOLOR_INDEX" val="2"/>
  <p:tag name="KSO_WM_UNIT_TEXT_FILL_FORE_SCHEMECOLOR_INDEX_BRIGHTNESS" val="0"/>
  <p:tag name="KSO_WM_UNIT_TEXT_FILL_TYPE" val="1"/>
</p:tagLst>
</file>

<file path=ppt/tags/tag209.xml><?xml version="1.0" encoding="utf-8"?>
<p:tagLst xmlns:p="http://schemas.openxmlformats.org/presentationml/2006/main">
  <p:tag name="AS_UNIQUEID" val="22650"/>
  <p:tag name="KSO_WM_UNIT_TEXT_FILL_FORE_SCHEMECOLOR_INDEX" val="2"/>
  <p:tag name="KSO_WM_UNIT_TEXT_FILL_FORE_SCHEMECOLOR_INDEX_BRIGHTNESS" val="0"/>
  <p:tag name="KSO_WM_UNIT_TEXT_FILL_TYPE" val="1"/>
</p:tagLst>
</file>

<file path=ppt/tags/tag21.xml><?xml version="1.0" encoding="utf-8"?>
<p:tagLst xmlns:p="http://schemas.openxmlformats.org/presentationml/2006/main">
  <p:tag name="AS_UNIQUEID" val="22487"/>
</p:tagLst>
</file>

<file path=ppt/tags/tag210.xml><?xml version="1.0" encoding="utf-8"?>
<p:tagLst xmlns:p="http://schemas.openxmlformats.org/presentationml/2006/main">
  <p:tag name="AS_UNIQUEID" val="22651"/>
  <p:tag name="KSO_WM_UNIT_TEXT_FILL_FORE_SCHEMECOLOR_INDEX" val="2"/>
  <p:tag name="KSO_WM_UNIT_TEXT_FILL_FORE_SCHEMECOLOR_INDEX_BRIGHTNESS" val="0"/>
  <p:tag name="KSO_WM_UNIT_TEXT_FILL_TYPE" val="1"/>
</p:tagLst>
</file>

<file path=ppt/tags/tag211.xml><?xml version="1.0" encoding="utf-8"?>
<p:tagLst xmlns:p="http://schemas.openxmlformats.org/presentationml/2006/main">
  <p:tag name="AS_UNIQUEID" val="22652"/>
</p:tagLst>
</file>

<file path=ppt/tags/tag212.xml><?xml version="1.0" encoding="utf-8"?>
<p:tagLst xmlns:p="http://schemas.openxmlformats.org/presentationml/2006/main">
  <p:tag name="AS_UNIQUEID" val="22653"/>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213.xml><?xml version="1.0" encoding="utf-8"?>
<p:tagLst xmlns:p="http://schemas.openxmlformats.org/presentationml/2006/main">
  <p:tag name="AS_UNIQUEID" val="22654"/>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214.xml><?xml version="1.0" encoding="utf-8"?>
<p:tagLst xmlns:p="http://schemas.openxmlformats.org/presentationml/2006/main">
  <p:tag name="AS_UNIQUEID" val="22655"/>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215.xml><?xml version="1.0" encoding="utf-8"?>
<p:tagLst xmlns:p="http://schemas.openxmlformats.org/presentationml/2006/main">
  <p:tag name="AS_UNIQUEID" val="22656"/>
  <p:tag name="KSO_WM_UNIT_TEXT_FILL_FORE_SCHEMECOLOR_INDEX" val="2"/>
  <p:tag name="KSO_WM_UNIT_TEXT_FILL_FORE_SCHEMECOLOR_INDEX_BRIGHTNESS" val="0"/>
  <p:tag name="KSO_WM_UNIT_TEXT_FILL_TYPE" val="1"/>
</p:tagLst>
</file>

<file path=ppt/tags/tag216.xml><?xml version="1.0" encoding="utf-8"?>
<p:tagLst xmlns:p="http://schemas.openxmlformats.org/presentationml/2006/main">
  <p:tag name="AS_UNIQUEID" val="22657"/>
  <p:tag name="KSO_WM_UNIT_TEXT_FILL_FORE_SCHEMECOLOR_INDEX" val="2"/>
  <p:tag name="KSO_WM_UNIT_TEXT_FILL_FORE_SCHEMECOLOR_INDEX_BRIGHTNESS" val="0"/>
  <p:tag name="KSO_WM_UNIT_TEXT_FILL_TYPE" val="1"/>
</p:tagLst>
</file>

<file path=ppt/tags/tag217.xml><?xml version="1.0" encoding="utf-8"?>
<p:tagLst xmlns:p="http://schemas.openxmlformats.org/presentationml/2006/main">
  <p:tag name="AS_UNIQUEID" val="22658"/>
  <p:tag name="KSO_WM_UNIT_TEXT_FILL_FORE_SCHEMECOLOR_INDEX" val="2"/>
  <p:tag name="KSO_WM_UNIT_TEXT_FILL_FORE_SCHEMECOLOR_INDEX_BRIGHTNESS" val="0"/>
  <p:tag name="KSO_WM_UNIT_TEXT_FILL_TYPE" val="1"/>
</p:tagLst>
</file>

<file path=ppt/tags/tag218.xml><?xml version="1.0" encoding="utf-8"?>
<p:tagLst xmlns:p="http://schemas.openxmlformats.org/presentationml/2006/main">
  <p:tag name="AS_UNIQUEID" val="22659"/>
  <p:tag name="KSO_WM_UNIT_TEXT_FILL_FORE_SCHEMECOLOR_INDEX" val="13"/>
  <p:tag name="KSO_WM_UNIT_TEXT_FILL_FORE_SCHEMECOLOR_INDEX_BRIGHTNESS" val="0"/>
  <p:tag name="KSO_WM_UNIT_TEXT_FILL_TYPE" val="1"/>
</p:tagLst>
</file>

<file path=ppt/tags/tag219.xml><?xml version="1.0" encoding="utf-8"?>
<p:tagLst xmlns:p="http://schemas.openxmlformats.org/presentationml/2006/main">
  <p:tag name="AS_UNIQUEID" val="22660"/>
</p:tagLst>
</file>

<file path=ppt/tags/tag22.xml><?xml version="1.0" encoding="utf-8"?>
<p:tagLst xmlns:p="http://schemas.openxmlformats.org/presentationml/2006/main">
  <p:tag name="AS_UNIQUEID" val="22488"/>
</p:tagLst>
</file>

<file path=ppt/tags/tag220.xml><?xml version="1.0" encoding="utf-8"?>
<p:tagLst xmlns:p="http://schemas.openxmlformats.org/presentationml/2006/main">
  <p:tag name="AS_UNIQUEID" val="22661"/>
  <p:tag name="KSO_WM_ASSEMBLE_CHIP_INDEX" val="bc12c40d4f934566b873800c2c7ca46e"/>
  <p:tag name="KSO_WM_BEAUTIFY_FLAG" val="#wm#"/>
  <p:tag name="KSO_WM_CHIP_FILLAREA_FILL_RULE" val="{&quot;fill_align&quot;:&quot;cm&quot;,&quot;fill_effect&quot;:[],&quot;fill_mode&quot;:&quot;full&quot;,&quot;sacle_strategy&quot;:&quot;stretch&quot;}"/>
  <p:tag name="KSO_WM_CHIP_GROUPID" val="62941e7bdb924c3ee39895b7"/>
  <p:tag name="KSO_WM_CHIP_XID" val="62942885db924c3ee399473e"/>
  <p:tag name="KSO_WM_TAG_VERSION" val="1.0"/>
  <p:tag name="KSO_WM_TEMPLATE_CATEGORY" val="chip"/>
  <p:tag name="KSO_WM_TEMPLATE_INDEX" val="20222716"/>
  <p:tag name="KSO_WM_UNIT_DEC_AREA_ID" val="a90d8501e9cf4b96bd630ed403e6f887"/>
  <p:tag name="KSO_WM_UNIT_DEC_CHANGEPICRESERVED" val="1"/>
  <p:tag name="KSO_WM_UNIT_DEC_SUPPORTCHANGEPIC" val="0"/>
  <p:tag name="KSO_WM_UNIT_ID" val="chip20222716_6*i*1"/>
  <p:tag name="KSO_WM_UNIT_INDEX" val="1"/>
  <p:tag name="KSO_WM_UNIT_SUBTYPE" val="v"/>
  <p:tag name="KSO_WM_UNIT_TYPE" val="i"/>
</p:tagLst>
</file>

<file path=ppt/tags/tag221.xml><?xml version="1.0" encoding="utf-8"?>
<p:tagLst xmlns:p="http://schemas.openxmlformats.org/presentationml/2006/main">
  <p:tag name="AS_UNIQUEID" val="22662"/>
  <p:tag name="KSO_WM_ASSEMBLE_CHIP_INDEX" val="67181145939e4b18a6489f8d00724487"/>
  <p:tag name="KSO_WM_BEAUTIFY_FLAG" val="#wm#"/>
  <p:tag name="KSO_WM_CHIP_FILLAREA_FILL_RULE" val="{&quot;fill_align&quot;:&quot;ct&quot;,&quot;fill_effect&quot;:[],&quot;fill_mode&quot;:&quot;adaptive&quot;,&quot;sacle_strategy&quot;:&quot;stretch&quot;}"/>
  <p:tag name="KSO_WM_CHIP_GROUPID" val="62941e7bdb924c3ee39895b7"/>
  <p:tag name="KSO_WM_CHIP_XID" val="62942885db924c3ee39946a6"/>
  <p:tag name="KSO_WM_TAG_VERSION" val="1.0"/>
  <p:tag name="KSO_WM_TEMPLATE_CATEGORY" val="chip"/>
  <p:tag name="KSO_WM_TEMPLATE_INDEX" val="20222716"/>
  <p:tag name="KSO_WM_UNIT_DEC_AREA_ID" val="4fbdaf06f73045e6af359cec04559376"/>
  <p:tag name="KSO_WM_UNIT_DEC_CHANGEPICRESERVED" val="1"/>
  <p:tag name="KSO_WM_UNIT_DEC_SUPPORTCHANGEPIC" val="0"/>
  <p:tag name="KSO_WM_UNIT_ID" val="chip20222716_7*i*1"/>
  <p:tag name="KSO_WM_UNIT_INDEX" val="1"/>
  <p:tag name="KSO_WM_UNIT_SUBTYPE" val="w"/>
  <p:tag name="KSO_WM_UNIT_TYPE" val="i"/>
</p:tagLst>
</file>

<file path=ppt/tags/tag222.xml><?xml version="1.0" encoding="utf-8"?>
<p:tagLst xmlns:p="http://schemas.openxmlformats.org/presentationml/2006/main">
  <p:tag name="AS_UNIQUEID" val="22663"/>
  <p:tag name="KSO_WM_ASSEMBLE_CHIP_INDEX" val="7021f00b652b4db1b1433cdda172ba7a"/>
  <p:tag name="KSO_WM_BEAUTIFY_FLAG" val="#wm#"/>
  <p:tag name="KSO_WM_CHIP_FILLAREA_FILL_RULE" val="{&quot;fill_align&quot;:&quot;cb&quot;,&quot;fill_effect&quot;:[],&quot;fill_mode&quot;:&quot;adaptive&quot;,&quot;sacle_strategy&quot;:&quot;stretch&quot;}"/>
  <p:tag name="KSO_WM_CHIP_GROUPID" val="62941e7bdb924c3ee39895b7"/>
  <p:tag name="KSO_WM_CHIP_XID" val="62942885db924c3ee39946c2"/>
  <p:tag name="KSO_WM_TAG_VERSION" val="1.0"/>
  <p:tag name="KSO_WM_TEMPLATE_CATEGORY" val="chip"/>
  <p:tag name="KSO_WM_TEMPLATE_INDEX" val="20222716"/>
  <p:tag name="KSO_WM_UNIT_DEC_AREA_ID" val="3b692b76a9a346f99dc3adee6f07dd1e"/>
  <p:tag name="KSO_WM_UNIT_DEC_CHANGEPICRESERVED" val="1"/>
  <p:tag name="KSO_WM_UNIT_DEC_SUPPORTCHANGEPIC" val="0"/>
  <p:tag name="KSO_WM_UNIT_ID" val="chip20222716_8*i*1"/>
  <p:tag name="KSO_WM_UNIT_INDEX" val="1"/>
  <p:tag name="KSO_WM_UNIT_SUBTYPE" val="w"/>
  <p:tag name="KSO_WM_UNIT_TYPE" val="i"/>
</p:tagLst>
</file>

<file path=ppt/tags/tag223.xml><?xml version="1.0" encoding="utf-8"?>
<p:tagLst xmlns:p="http://schemas.openxmlformats.org/presentationml/2006/main">
  <p:tag name="AS_UNIQUEID" val="22664"/>
  <p:tag name="KSO_WM_ASSEMBLE_CHIP_INDEX" val="eae880fe9bde46adb6133d78609ce5f0"/>
  <p:tag name="KSO_WM_BEAUTIFY_FLAG" val="#wm#"/>
  <p:tag name="KSO_WM_CHIP_FILLAREA_FILL_RULE" val="{&quot;fill_align&quot;:&quot;rb&quot;,&quot;fill_effect&quot;:[],&quot;fill_mode&quot;:&quot;adaptive&quot;,&quot;sacle_strategy&quot;:&quot;stretch&quot;}"/>
  <p:tag name="KSO_WM_CHIP_GROUPID" val="62941e7bdb924c3ee39895b7"/>
  <p:tag name="KSO_WM_CHIP_XID" val="62942885db924c3ee399470a"/>
  <p:tag name="KSO_WM_TAG_VERSION" val="1.0"/>
  <p:tag name="KSO_WM_TEMPLATE_CATEGORY" val="chip"/>
  <p:tag name="KSO_WM_TEMPLATE_INDEX" val="20222716"/>
  <p:tag name="KSO_WM_UNIT_DEC_AREA_ID" val="e160004750e346d3af1450f339984681"/>
  <p:tag name="KSO_WM_UNIT_DEC_CHANGEPICRESERVED" val="1"/>
  <p:tag name="KSO_WM_UNIT_DEC_SUPPORTCHANGEPIC" val="0"/>
  <p:tag name="KSO_WM_UNIT_ID" val="chip20222716_9*i*1"/>
  <p:tag name="KSO_WM_UNIT_INDEX" val="1"/>
  <p:tag name="KSO_WM_UNIT_SUBTYPE" val="u"/>
  <p:tag name="KSO_WM_UNIT_TYPE" val="i"/>
</p:tagLst>
</file>

<file path=ppt/tags/tag224.xml><?xml version="1.0" encoding="utf-8"?>
<p:tagLst xmlns:p="http://schemas.openxmlformats.org/presentationml/2006/main">
  <p:tag name="AS_UNIQUEID" val="22665"/>
  <p:tag name="KSO_WM_UNIT_TEXT_FILL_FORE_SCHEMECOLOR_INDEX" val="2"/>
  <p:tag name="KSO_WM_UNIT_TEXT_FILL_FORE_SCHEMECOLOR_INDEX_BRIGHTNESS" val="0"/>
  <p:tag name="KSO_WM_UNIT_TEXT_FILL_TYPE" val="1"/>
</p:tagLst>
</file>

<file path=ppt/tags/tag225.xml><?xml version="1.0" encoding="utf-8"?>
<p:tagLst xmlns:p="http://schemas.openxmlformats.org/presentationml/2006/main">
  <p:tag name="AS_UNIQUEID" val="22666"/>
  <p:tag name="KSO_WM_UNIT_TEXT_FILL_FORE_SCHEMECOLOR_INDEX" val="2"/>
  <p:tag name="KSO_WM_UNIT_TEXT_FILL_FORE_SCHEMECOLOR_INDEX_BRIGHTNESS" val="0"/>
  <p:tag name="KSO_WM_UNIT_TEXT_FILL_TYPE" val="1"/>
</p:tagLst>
</file>

<file path=ppt/tags/tag226.xml><?xml version="1.0" encoding="utf-8"?>
<p:tagLst xmlns:p="http://schemas.openxmlformats.org/presentationml/2006/main">
  <p:tag name="AS_UNIQUEID" val="22667"/>
  <p:tag name="KSO_WM_UNIT_TEXT_FILL_FORE_SCHEMECOLOR_INDEX" val="2"/>
  <p:tag name="KSO_WM_UNIT_TEXT_FILL_FORE_SCHEMECOLOR_INDEX_BRIGHTNESS" val="0"/>
  <p:tag name="KSO_WM_UNIT_TEXT_FILL_TYPE" val="1"/>
</p:tagLst>
</file>

<file path=ppt/tags/tag227.xml><?xml version="1.0" encoding="utf-8"?>
<p:tagLst xmlns:p="http://schemas.openxmlformats.org/presentationml/2006/main">
  <p:tag name="AS_UNIQUEID" val="22668"/>
  <p:tag name="KSO_WM_ASSEMBLE_CHIP_INDEX" val="522e673652b6461dbc28a29810c86722"/>
  <p:tag name="KSO_WM_BEAUTIFY_FLAG" val="#wm#"/>
  <p:tag name="KSO_WM_CHIP_FILLAREA_FILL_RULE" val="{&quot;fill_align&quot;:&quot;cb&quot;,&quot;fill_mode&quot;:&quot;adaptive&quot;,&quot;sacle_strategy&quot;:&quot;smart&quot;}"/>
  <p:tag name="KSO_WM_CHIP_GROUPID" val="618890a504b8904ebc64545e"/>
  <p:tag name="KSO_WM_CHIP_XID" val="618890a504b8904ebc64545b"/>
  <p:tag name="KSO_WM_TAG_VERSION" val="1.0"/>
  <p:tag name="KSO_WM_TEMPLATE_ASSEMBLE_GROUPID" val="62941e7bdb924c3ee39895b7"/>
  <p:tag name="KSO_WM_TEMPLATE_ASSEMBLE_XID" val="62a2ae687459d9b06304a47e"/>
  <p:tag name="KSO_WM_TEMPLATE_CATEGORY" val="custom"/>
  <p:tag name="KSO_WM_TEMPLATE_INDEX" val="20222716"/>
  <p:tag name="KSO_WM_UNIT_BLOCK" val="0"/>
  <p:tag name="KSO_WM_UNIT_COMPATIBLE" val="0"/>
  <p:tag name="KSO_WM_UNIT_DEC_AREA_ID" val="f5a7b19fa8204a1ead6eadd98e83984e"/>
  <p:tag name="KSO_WM_UNIT_DEFAULT_FONT" val="48;54;2"/>
  <p:tag name="KSO_WM_UNIT_DIAGRAM_ISNUMVISUAL" val="0"/>
  <p:tag name="KSO_WM_UNIT_DIAGRAM_ISREFERUNIT" val="0"/>
  <p:tag name="KSO_WM_UNIT_HIGHLIGHT" val="0"/>
  <p:tag name="KSO_WM_UNIT_ID" val="custom20222716_1*a*1"/>
  <p:tag name="KSO_WM_UNIT_INDEX" val="1"/>
  <p:tag name="KSO_WM_UNIT_ISCONTENTSTITLE" val="0"/>
  <p:tag name="KSO_WM_UNIT_ISNUMDGMTITLE" val="0"/>
  <p:tag name="KSO_WM_UNIT_LAYERLEVEL" val="1"/>
  <p:tag name="KSO_WM_UNIT_NOCLEAR" val="0"/>
  <p:tag name="KSO_WM_UNIT_PRESET_TEXT" val="Thank you"/>
  <p:tag name="KSO_WM_UNIT_TEXT_FILL_FORE_SCHEMECOLOR_INDEX" val="13"/>
  <p:tag name="KSO_WM_UNIT_TEXT_FILL_FORE_SCHEMECOLOR_INDEX_BRIGHTNESS" val="0.15"/>
  <p:tag name="KSO_WM_UNIT_TEXT_FILL_TYPE" val="1"/>
  <p:tag name="KSO_WM_UNIT_TYPE" val="a"/>
  <p:tag name="KSO_WM_UNIT_VALUE" val="19"/>
</p:tagLst>
</file>

<file path=ppt/tags/tag228.xml><?xml version="1.0" encoding="utf-8"?>
<p:tagLst xmlns:p="http://schemas.openxmlformats.org/presentationml/2006/main">
  <p:tag name="AS_UNIQUEID" val="22669"/>
  <p:tag name="KSO_WM_ASSEMBLE_CHIP_INDEX" val="522e673652b6461dbc28a29810c86722"/>
  <p:tag name="KSO_WM_BEAUTIFY_FLAG" val="#wm#"/>
  <p:tag name="KSO_WM_CHIP_FILLAREA_FILL_RULE" val="{&quot;fill_align&quot;:&quot;cb&quot;,&quot;fill_mode&quot;:&quot;adaptive&quot;,&quot;sacle_strategy&quot;:&quot;smart&quot;}"/>
  <p:tag name="KSO_WM_CHIP_GROUPID" val="618890a504b8904ebc64545e"/>
  <p:tag name="KSO_WM_CHIP_XID" val="618890a504b8904ebc64545b"/>
  <p:tag name="KSO_WM_TAG_VERSION" val="1.0"/>
  <p:tag name="KSO_WM_TEMPLATE_ASSEMBLE_GROUPID" val="62941e7bdb924c3ee39895b7"/>
  <p:tag name="KSO_WM_TEMPLATE_ASSEMBLE_XID" val="62a2ae687459d9b06304a47e"/>
  <p:tag name="KSO_WM_TEMPLATE_CATEGORY" val="custom"/>
  <p:tag name="KSO_WM_TEMPLATE_INDEX" val="20222716"/>
  <p:tag name="KSO_WM_UNIT_BLOCK" val="0"/>
  <p:tag name="KSO_WM_UNIT_COMPATIBLE" val="0"/>
  <p:tag name="KSO_WM_UNIT_DEC_AREA_ID" val="1e6714de46054c09bbf860d038f7f174"/>
  <p:tag name="KSO_WM_UNIT_DEFAULT_FONT" val="28;33;2"/>
  <p:tag name="KSO_WM_UNIT_DIAGRAM_ISNUMVISUAL" val="0"/>
  <p:tag name="KSO_WM_UNIT_DIAGRAM_ISREFERUNIT" val="0"/>
  <p:tag name="KSO_WM_UNIT_HIGHLIGHT" val="0"/>
  <p:tag name="KSO_WM_UNIT_ID" val="custom20222716_1*b*1"/>
  <p:tag name="KSO_WM_UNIT_INDEX" val="1"/>
  <p:tag name="KSO_WM_UNIT_ISCONTENTSTITLE" val="0"/>
  <p:tag name="KSO_WM_UNIT_ISNUMDGMTITLE" val="0"/>
  <p:tag name="KSO_WM_UNIT_LAYERLEVEL" val="1"/>
  <p:tag name="KSO_WM_UNIT_NOCLEAR" val="0"/>
  <p:tag name="KSO_WM_UNIT_PRESET_TEXT" val="THANK YOU FOR WATCHING"/>
  <p:tag name="KSO_WM_UNIT_TEXT_FILL_FORE_SCHEMECOLOR_INDEX" val="13"/>
  <p:tag name="KSO_WM_UNIT_TEXT_FILL_FORE_SCHEMECOLOR_INDEX_BRIGHTNESS" val="0.15"/>
  <p:tag name="KSO_WM_UNIT_TEXT_FILL_TYPE" val="1"/>
  <p:tag name="KSO_WM_UNIT_TYPE" val="b"/>
  <p:tag name="KSO_WM_UNIT_VALUE" val="87"/>
</p:tagLst>
</file>

<file path=ppt/tags/tag229.xml><?xml version="1.0" encoding="utf-8"?>
<p:tagLst xmlns:p="http://schemas.openxmlformats.org/presentationml/2006/main">
  <p:tag name="AS_UNIQUEID" val="22670"/>
  <p:tag name="KSO_WM_ASSEMBLE_CHIP_INDEX" val="522e673652b6461dbc28a29810c86722"/>
  <p:tag name="KSO_WM_BEAUTIFY_FLAG" val="#wm#"/>
  <p:tag name="KSO_WM_CHIP_FILLAREA_FILL_RULE" val="{&quot;fill_align&quot;:&quot;cb&quot;,&quot;fill_mode&quot;:&quot;adaptive&quot;,&quot;sacle_strategy&quot;:&quot;smart&quot;}"/>
  <p:tag name="KSO_WM_CHIP_GROUPID" val="618890a504b8904ebc64545e"/>
  <p:tag name="KSO_WM_CHIP_XID" val="618890a504b8904ebc64545b"/>
  <p:tag name="KSO_WM_TAG_VERSION" val="1.0"/>
  <p:tag name="KSO_WM_TEMPLATE_ASSEMBLE_GROUPID" val="62941e7bdb924c3ee39895b7"/>
  <p:tag name="KSO_WM_TEMPLATE_ASSEMBLE_XID" val="62a2ae687459d9b06304a47e"/>
  <p:tag name="KSO_WM_TEMPLATE_CATEGORY" val="custom"/>
  <p:tag name="KSO_WM_TEMPLATE_INDEX" val="20222716"/>
  <p:tag name="KSO_WM_UNIT_BLOCK" val="0"/>
  <p:tag name="KSO_WM_UNIT_COMPATIBLE" val="0"/>
  <p:tag name="KSO_WM_UNIT_DEC_AREA_ID" val="bb3ab3ec7bd3481f9ea52b806bedee5f"/>
  <p:tag name="KSO_WM_UNIT_DEFAULT_FONT" val="16;18;2"/>
  <p:tag name="KSO_WM_UNIT_DIAGRAM_ISNUMVISUAL" val="0"/>
  <p:tag name="KSO_WM_UNIT_DIAGRAM_ISREFERUNIT" val="0"/>
  <p:tag name="KSO_WM_UNIT_HIGHLIGHT" val="0"/>
  <p:tag name="KSO_WM_UNIT_ID" val="custom20222716_1*f*1"/>
  <p:tag name="KSO_WM_UNIT_INDEX" val="1"/>
  <p:tag name="KSO_WM_UNIT_LAYERLEVEL" val="1"/>
  <p:tag name="KSO_WM_UNIT_NOCLEAR" val="0"/>
  <p:tag name="KSO_WM_UNIT_PRESET_TEXT" val="单击此处添加正文"/>
  <p:tag name="KSO_WM_UNIT_SUBTYPE" val="a"/>
  <p:tag name="KSO_WM_UNIT_TEXT_FILL_FORE_SCHEMECOLOR_INDEX" val="13"/>
  <p:tag name="KSO_WM_UNIT_TEXT_FILL_FORE_SCHEMECOLOR_INDEX_BRIGHTNESS" val="0.15"/>
  <p:tag name="KSO_WM_UNIT_TEXT_FILL_TYPE" val="1"/>
  <p:tag name="KSO_WM_UNIT_TYPE" val="f"/>
  <p:tag name="KSO_WM_UNIT_VALUE" val="144"/>
</p:tagLst>
</file>

<file path=ppt/tags/tag23.xml><?xml version="1.0" encoding="utf-8"?>
<p:tagLst xmlns:p="http://schemas.openxmlformats.org/presentationml/2006/main">
  <p:tag name="AS_UNIQUEID" val="2248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30.xml><?xml version="1.0" encoding="utf-8"?>
<p:tagLst xmlns:p="http://schemas.openxmlformats.org/presentationml/2006/main">
  <p:tag name="AS_UNIQUEID" val="22671"/>
</p:tagLst>
</file>

<file path=ppt/tags/tag231.xml><?xml version="1.0" encoding="utf-8"?>
<p:tagLst xmlns:p="http://schemas.openxmlformats.org/presentationml/2006/main">
  <p:tag name="AS_UNIQUEID" val="22672"/>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general"/>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232.xml><?xml version="1.0" encoding="utf-8"?>
<p:tagLst xmlns:p="http://schemas.openxmlformats.org/presentationml/2006/main">
  <p:tag name="AS_UNIQUEID" val="22673"/>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general"/>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233.xml><?xml version="1.0" encoding="utf-8"?>
<p:tagLst xmlns:p="http://schemas.openxmlformats.org/presentationml/2006/main">
  <p:tag name="AS_UNIQUEID" val="22674"/>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general"/>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234.xml><?xml version="1.0" encoding="utf-8"?>
<p:tagLst xmlns:p="http://schemas.openxmlformats.org/presentationml/2006/main">
  <p:tag name="AS_UNIQUEID" val="22675"/>
  <p:tag name="KSO_WM_SLIDE_BACKGROUND_TYPE" val="general"/>
  <p:tag name="KSO_WM_UNIT_TEXT_FILL_FORE_SCHEMECOLOR_INDEX" val="13"/>
  <p:tag name="KSO_WM_UNIT_TEXT_FILL_FORE_SCHEMECOLOR_INDEX_BRIGHTNESS" val="0"/>
  <p:tag name="KSO_WM_UNIT_TEXT_FILL_TYPE" val="1"/>
</p:tagLst>
</file>

<file path=ppt/tags/tag235.xml><?xml version="1.0" encoding="utf-8"?>
<p:tagLst xmlns:p="http://schemas.openxmlformats.org/presentationml/2006/main">
  <p:tag name="AS_UNIQUEID" val="22676"/>
  <p:tag name="KSO_WM_SLIDE_BACKGROUND_TYPE" val="general"/>
  <p:tag name="KSO_WM_UNIT_TEXT_FILL_FORE_SCHEMECOLOR_INDEX" val="2"/>
  <p:tag name="KSO_WM_UNIT_TEXT_FILL_FORE_SCHEMECOLOR_INDEX_BRIGHTNESS" val="0"/>
  <p:tag name="KSO_WM_UNIT_TEXT_FILL_TYPE" val="1"/>
</p:tagLst>
</file>

<file path=ppt/tags/tag236.xml><?xml version="1.0" encoding="utf-8"?>
<p:tagLst xmlns:p="http://schemas.openxmlformats.org/presentationml/2006/main">
  <p:tag name="AS_UNIQUEID" val="22677"/>
  <p:tag name="KSO_WM_SLIDE_BACKGROUND_TYPE" val="general"/>
  <p:tag name="KSO_WM_UNIT_TEXT_FILL_FORE_SCHEMECOLOR_INDEX" val="2"/>
  <p:tag name="KSO_WM_UNIT_TEXT_FILL_FORE_SCHEMECOLOR_INDEX_BRIGHTNESS" val="0"/>
  <p:tag name="KSO_WM_UNIT_TEXT_FILL_TYPE" val="1"/>
</p:tagLst>
</file>

<file path=ppt/tags/tag237.xml><?xml version="1.0" encoding="utf-8"?>
<p:tagLst xmlns:p="http://schemas.openxmlformats.org/presentationml/2006/main">
  <p:tag name="AS_UNIQUEID" val="22678"/>
  <p:tag name="KSO_WM_SLIDE_BACKGROUND_TYPE" val="general"/>
  <p:tag name="KSO_WM_UNIT_TEXT_FILL_FORE_SCHEMECOLOR_INDEX" val="2"/>
  <p:tag name="KSO_WM_UNIT_TEXT_FILL_FORE_SCHEMECOLOR_INDEX_BRIGHTNESS" val="0"/>
  <p:tag name="KSO_WM_UNIT_TEXT_FILL_TYPE" val="1"/>
</p:tagLst>
</file>

<file path=ppt/tags/tag238.xml><?xml version="1.0" encoding="utf-8"?>
<p:tagLst xmlns:p="http://schemas.openxmlformats.org/presentationml/2006/main">
  <p:tag name="AS_UNIQUEID" val="22679"/>
</p:tagLst>
</file>

<file path=ppt/tags/tag239.xml><?xml version="1.0" encoding="utf-8"?>
<p:tagLst xmlns:p="http://schemas.openxmlformats.org/presentationml/2006/main">
  <p:tag name="AS_UNIQUEID" val="22680"/>
  <p:tag name="KSO_WM_ASSEMBLE_CHIP_INDEX" val="3e34f4138aba4848b145b5d364035130"/>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frame"/>
  <p:tag name="KSO_WM_TAG_VERSION" val="1.0"/>
  <p:tag name="KSO_WM_TEMPLATE_CATEGORY" val="chip"/>
  <p:tag name="KSO_WM_TEMPLATE_INDEX" val="20222716"/>
  <p:tag name="KSO_WM_UNIT_COMPATIBLE" val="0"/>
  <p:tag name="KSO_WM_UNIT_DEC_AREA_ID" val="9dea033843ce49e5a66e8dfbe7c1fd8e"/>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24.xml><?xml version="1.0" encoding="utf-8"?>
<p:tagLst xmlns:p="http://schemas.openxmlformats.org/presentationml/2006/main">
  <p:tag name="AS_UNIQUEID" val="2249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40.xml><?xml version="1.0" encoding="utf-8"?>
<p:tagLst xmlns:p="http://schemas.openxmlformats.org/presentationml/2006/main">
  <p:tag name="AS_UNIQUEID" val="22681"/>
  <p:tag name="KSO_WM_ASSEMBLE_CHIP_INDEX" val="fa4df6fedc214fe4a85652032bb9ac2f"/>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frame"/>
  <p:tag name="KSO_WM_TAG_VERSION" val="1.0"/>
  <p:tag name="KSO_WM_TEMPLATE_CATEGORY" val="chip"/>
  <p:tag name="KSO_WM_TEMPLATE_INDEX" val="20222716"/>
  <p:tag name="KSO_WM_UNIT_DEC_AREA_ID" val="3c55720157af4086957f7c17f91d66d6"/>
  <p:tag name="KSO_WM_UNIT_DEC_CHANGEPICRESERVED" val="1"/>
  <p:tag name="KSO_WM_UNIT_DEC_SUPPORTCHANGEPIC" val="0"/>
  <p:tag name="KSO_WM_UNIT_ID" val="chip20222716_13*i*1"/>
  <p:tag name="KSO_WM_UNIT_INDEX" val="1"/>
  <p:tag name="KSO_WM_UNIT_SUBTYPE" val="t"/>
  <p:tag name="KSO_WM_UNIT_TYPE" val="i"/>
</p:tagLst>
</file>

<file path=ppt/tags/tag241.xml><?xml version="1.0" encoding="utf-8"?>
<p:tagLst xmlns:p="http://schemas.openxmlformats.org/presentationml/2006/main">
  <p:tag name="AS_UNIQUEID" val="22682"/>
  <p:tag name="KSO_WM_BEAUTIFY_FLAG" val="#wm#"/>
  <p:tag name="KSO_WM_CHIP_GROUPID" val="61a5d580cf14e69e7f8bce57"/>
  <p:tag name="KSO_WM_CHIP_XID" val="620f471e23e2a5f56cafe049"/>
  <p:tag name="KSO_WM_SLIDE_BACKGROUND_TYPE" val="frame"/>
  <p:tag name="KSO_WM_SLIDE_BK_DARK_LIGHT" val="2"/>
  <p:tag name="KSO_WM_TAG_VERSION" val="1.0"/>
  <p:tag name="KSO_WM_TEMPLATE_CATEGORY" val="custom"/>
  <p:tag name="KSO_WM_TEMPLATE_INDEX" val="0"/>
  <p:tag name="KSO_WM_UNIT_BK_DARK_LIGHT" val="2"/>
  <p:tag name="KSO_WM_UNIT_COMPATIBLE" val="0"/>
  <p:tag name="KSO_WM_UNIT_DIAGRAM_ISNUMVISUAL" val="0"/>
  <p:tag name="KSO_WM_UNIT_DIAGRAM_ISREFERUNIT" val="0"/>
  <p:tag name="KSO_WM_UNIT_FILL_FORE_SCHEMECOLOR_INDEX" val="16"/>
  <p:tag name="KSO_WM_UNIT_FILL_FORE_SCHEMECOLOR_INDEX_BRIGHTNESS" val="0"/>
  <p:tag name="KSO_WM_UNIT_FILL_TYPE" val="1"/>
  <p:tag name="KSO_WM_UNIT_HIGHLIGHT" val="0"/>
  <p:tag name="KSO_WM_UNIT_ID" val="custom0_2*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242.xml><?xml version="1.0" encoding="utf-8"?>
<p:tagLst xmlns:p="http://schemas.openxmlformats.org/presentationml/2006/main">
  <p:tag name="AS_UNIQUEID" val="22683"/>
  <p:tag name="KSO_WM_SLIDE_BACKGROUND_TYPE" val="frame"/>
  <p:tag name="KSO_WM_UNIT_TEXT_FILL_FORE_SCHEMECOLOR_INDEX" val="13"/>
  <p:tag name="KSO_WM_UNIT_TEXT_FILL_FORE_SCHEMECOLOR_INDEX_BRIGHTNESS" val="0"/>
  <p:tag name="KSO_WM_UNIT_TEXT_FILL_TYPE" val="1"/>
</p:tagLst>
</file>

<file path=ppt/tags/tag243.xml><?xml version="1.0" encoding="utf-8"?>
<p:tagLst xmlns:p="http://schemas.openxmlformats.org/presentationml/2006/main">
  <p:tag name="AS_UNIQUEID" val="22684"/>
  <p:tag name="KSO_WM_SLIDE_BACKGROUND_TYPE" val="frame"/>
  <p:tag name="KSO_WM_UNIT_TEXT_FILL_FORE_SCHEMECOLOR_INDEX" val="13"/>
  <p:tag name="KSO_WM_UNIT_TEXT_FILL_FORE_SCHEMECOLOR_INDEX_BRIGHTNESS" val="0"/>
  <p:tag name="KSO_WM_UNIT_TEXT_FILL_TYPE" val="1"/>
</p:tagLst>
</file>

<file path=ppt/tags/tag244.xml><?xml version="1.0" encoding="utf-8"?>
<p:tagLst xmlns:p="http://schemas.openxmlformats.org/presentationml/2006/main">
  <p:tag name="AS_UNIQUEID" val="22685"/>
  <p:tag name="KSO_WM_SLIDE_BACKGROUND_TYPE" val="frame"/>
  <p:tag name="KSO_WM_UNIT_TEXT_FILL_FORE_SCHEMECOLOR_INDEX" val="2"/>
  <p:tag name="KSO_WM_UNIT_TEXT_FILL_FORE_SCHEMECOLOR_INDEX_BRIGHTNESS" val="0"/>
  <p:tag name="KSO_WM_UNIT_TEXT_FILL_TYPE" val="1"/>
</p:tagLst>
</file>

<file path=ppt/tags/tag245.xml><?xml version="1.0" encoding="utf-8"?>
<p:tagLst xmlns:p="http://schemas.openxmlformats.org/presentationml/2006/main">
  <p:tag name="AS_UNIQUEID" val="22686"/>
  <p:tag name="KSO_WM_SLIDE_BACKGROUND_TYPE" val="frame"/>
  <p:tag name="KSO_WM_UNIT_TEXT_FILL_FORE_SCHEMECOLOR_INDEX" val="2"/>
  <p:tag name="KSO_WM_UNIT_TEXT_FILL_FORE_SCHEMECOLOR_INDEX_BRIGHTNESS" val="0"/>
  <p:tag name="KSO_WM_UNIT_TEXT_FILL_TYPE" val="1"/>
</p:tagLst>
</file>

<file path=ppt/tags/tag246.xml><?xml version="1.0" encoding="utf-8"?>
<p:tagLst xmlns:p="http://schemas.openxmlformats.org/presentationml/2006/main">
  <p:tag name="AS_UNIQUEID" val="22687"/>
  <p:tag name="KSO_WM_SLIDE_BACKGROUND_TYPE" val="frame"/>
  <p:tag name="KSO_WM_UNIT_TEXT_FILL_FORE_SCHEMECOLOR_INDEX" val="2"/>
  <p:tag name="KSO_WM_UNIT_TEXT_FILL_FORE_SCHEMECOLOR_INDEX_BRIGHTNESS" val="0"/>
  <p:tag name="KSO_WM_UNIT_TEXT_FILL_TYPE" val="1"/>
</p:tagLst>
</file>

<file path=ppt/tags/tag247.xml><?xml version="1.0" encoding="utf-8"?>
<p:tagLst xmlns:p="http://schemas.openxmlformats.org/presentationml/2006/main">
  <p:tag name="AS_UNIQUEID" val="22688"/>
</p:tagLst>
</file>

<file path=ppt/tags/tag248.xml><?xml version="1.0" encoding="utf-8"?>
<p:tagLst xmlns:p="http://schemas.openxmlformats.org/presentationml/2006/main">
  <p:tag name="AS_UNIQUEID" val="22689"/>
  <p:tag name="KSO_WM_ASSEMBLE_CHIP_INDEX" val="1a98c7fc75cb40d2bf641fe3d5c58c5e"/>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leftRight"/>
  <p:tag name="KSO_WM_TAG_VERSION" val="1.0"/>
  <p:tag name="KSO_WM_TEMPLATE_CATEGORY" val="chip"/>
  <p:tag name="KSO_WM_TEMPLATE_INDEX" val="20222716"/>
  <p:tag name="KSO_WM_UNIT_COMPATIBLE" val="0"/>
  <p:tag name="KSO_WM_UNIT_DEC_AREA_ID" val="98a4063c925246da90ff8545636e7fa7"/>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249.xml><?xml version="1.0" encoding="utf-8"?>
<p:tagLst xmlns:p="http://schemas.openxmlformats.org/presentationml/2006/main">
  <p:tag name="AS_UNIQUEID" val="22690"/>
  <p:tag name="KSO_WM_ASSEMBLE_CHIP_INDEX" val="00ad5d727a7044cea0d2eda69b5abb79"/>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leftRight"/>
  <p:tag name="KSO_WM_TAG_VERSION" val="1.0"/>
  <p:tag name="KSO_WM_TEMPLATE_CATEGORY" val="chip"/>
  <p:tag name="KSO_WM_TEMPLATE_INDEX" val="20222716"/>
  <p:tag name="KSO_WM_UNIT_DEC_AREA_ID" val="a66ab49bec4a45d6aee148de24f4db4a"/>
  <p:tag name="KSO_WM_UNIT_DEC_CHANGEPICRESERVED" val="1"/>
  <p:tag name="KSO_WM_UNIT_DEC_SUPPORTCHANGEPIC" val="0"/>
  <p:tag name="KSO_WM_UNIT_ID" val="chip20222716_13*i*1"/>
  <p:tag name="KSO_WM_UNIT_INDEX" val="1"/>
  <p:tag name="KSO_WM_UNIT_SUBTYPE" val="t"/>
  <p:tag name="KSO_WM_UNIT_TYPE" val="i"/>
</p:tagLst>
</file>

<file path=ppt/tags/tag25.xml><?xml version="1.0" encoding="utf-8"?>
<p:tagLst xmlns:p="http://schemas.openxmlformats.org/presentationml/2006/main">
  <p:tag name="AS_UNIQUEID" val="2249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250.xml><?xml version="1.0" encoding="utf-8"?>
<p:tagLst xmlns:p="http://schemas.openxmlformats.org/presentationml/2006/main">
  <p:tag name="AS_UNIQUEID" val="22691"/>
  <p:tag name="KSO_WM_BEAUTIFY_FLAG" val="#wm#"/>
  <p:tag name="KSO_WM_CHIP_GROUPID" val="61a5d580cf14e69e7f8bce57"/>
  <p:tag name="KSO_WM_CHIP_XID" val="620f471e23e2a5f56cafe04a"/>
  <p:tag name="KSO_WM_SLIDE_BACKGROUND_TYPE" val="leftRight"/>
  <p:tag name="KSO_WM_SLIDE_BK_DARK_LIGHT" val="2"/>
  <p:tag name="KSO_WM_TAG_VERSION" val="1.0"/>
  <p:tag name="KSO_WM_TEMPLATE_CATEGORY" val="custom"/>
  <p:tag name="KSO_WM_TEMPLATE_INDEX" val="0"/>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ustom0_3*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251.xml><?xml version="1.0" encoding="utf-8"?>
<p:tagLst xmlns:p="http://schemas.openxmlformats.org/presentationml/2006/main">
  <p:tag name="AS_UNIQUEID" val="22692"/>
  <p:tag name="KSO_WM_SLIDE_BACKGROUND_TYPE" val="leftRight"/>
  <p:tag name="KSO_WM_UNIT_TEXT_FILL_FORE_SCHEMECOLOR_INDEX" val="13"/>
  <p:tag name="KSO_WM_UNIT_TEXT_FILL_FORE_SCHEMECOLOR_INDEX_BRIGHTNESS" val="0"/>
  <p:tag name="KSO_WM_UNIT_TEXT_FILL_TYPE" val="1"/>
</p:tagLst>
</file>

<file path=ppt/tags/tag252.xml><?xml version="1.0" encoding="utf-8"?>
<p:tagLst xmlns:p="http://schemas.openxmlformats.org/presentationml/2006/main">
  <p:tag name="AS_UNIQUEID" val="22693"/>
  <p:tag name="KSO_WM_SLIDE_BACKGROUND_TYPE" val="leftRight"/>
  <p:tag name="KSO_WM_UNIT_TEXT_FILL_FORE_SCHEMECOLOR_INDEX" val="2"/>
  <p:tag name="KSO_WM_UNIT_TEXT_FILL_FORE_SCHEMECOLOR_INDEX_BRIGHTNESS" val="0"/>
  <p:tag name="KSO_WM_UNIT_TEXT_FILL_TYPE" val="1"/>
</p:tagLst>
</file>

<file path=ppt/tags/tag253.xml><?xml version="1.0" encoding="utf-8"?>
<p:tagLst xmlns:p="http://schemas.openxmlformats.org/presentationml/2006/main">
  <p:tag name="AS_UNIQUEID" val="22694"/>
  <p:tag name="KSO_WM_SLIDE_BACKGROUND_TYPE" val="leftRight"/>
  <p:tag name="KSO_WM_UNIT_TEXT_FILL_FORE_SCHEMECOLOR_INDEX" val="2"/>
  <p:tag name="KSO_WM_UNIT_TEXT_FILL_FORE_SCHEMECOLOR_INDEX_BRIGHTNESS" val="0"/>
  <p:tag name="KSO_WM_UNIT_TEXT_FILL_TYPE" val="1"/>
</p:tagLst>
</file>

<file path=ppt/tags/tag254.xml><?xml version="1.0" encoding="utf-8"?>
<p:tagLst xmlns:p="http://schemas.openxmlformats.org/presentationml/2006/main">
  <p:tag name="AS_UNIQUEID" val="22695"/>
  <p:tag name="KSO_WM_SLIDE_BACKGROUND_TYPE" val="leftRight"/>
  <p:tag name="KSO_WM_UNIT_TEXT_FILL_FORE_SCHEMECOLOR_INDEX" val="2"/>
  <p:tag name="KSO_WM_UNIT_TEXT_FILL_FORE_SCHEMECOLOR_INDEX_BRIGHTNESS" val="0"/>
  <p:tag name="KSO_WM_UNIT_TEXT_FILL_TYPE" val="1"/>
</p:tagLst>
</file>

<file path=ppt/tags/tag255.xml><?xml version="1.0" encoding="utf-8"?>
<p:tagLst xmlns:p="http://schemas.openxmlformats.org/presentationml/2006/main">
  <p:tag name="AS_UNIQUEID" val="22696"/>
  <p:tag name="KSO_WM_SLIDE_BACKGROUND_TYPE" val="leftRight"/>
  <p:tag name="KSO_WM_UNIT_TEXT_FILL_FORE_SCHEMECOLOR_INDEX" val="13"/>
  <p:tag name="KSO_WM_UNIT_TEXT_FILL_FORE_SCHEMECOLOR_INDEX_BRIGHTNESS" val="0"/>
  <p:tag name="KSO_WM_UNIT_TEXT_FILL_TYPE" val="1"/>
</p:tagLst>
</file>

<file path=ppt/tags/tag256.xml><?xml version="1.0" encoding="utf-8"?>
<p:tagLst xmlns:p="http://schemas.openxmlformats.org/presentationml/2006/main">
  <p:tag name="AS_UNIQUEID" val="22697"/>
  <p:tag name="KSO_WM_SLIDE_BACKGROUND_TYPE" val="leftRight"/>
  <p:tag name="KSO_WM_UNIT_TEXT_FILL_FORE_SCHEMECOLOR_INDEX" val="13"/>
  <p:tag name="KSO_WM_UNIT_TEXT_FILL_FORE_SCHEMECOLOR_INDEX_BRIGHTNESS" val="0"/>
  <p:tag name="KSO_WM_UNIT_TEXT_FILL_TYPE" val="1"/>
</p:tagLst>
</file>

<file path=ppt/tags/tag257.xml><?xml version="1.0" encoding="utf-8"?>
<p:tagLst xmlns:p="http://schemas.openxmlformats.org/presentationml/2006/main">
  <p:tag name="AS_UNIQUEID" val="22698"/>
</p:tagLst>
</file>

<file path=ppt/tags/tag258.xml><?xml version="1.0" encoding="utf-8"?>
<p:tagLst xmlns:p="http://schemas.openxmlformats.org/presentationml/2006/main">
  <p:tag name="AS_UNIQUEID" val="22699"/>
  <p:tag name="KSO_WM_ASSEMBLE_CHIP_INDEX" val="e2903e9b186e4b5793601ace28381ff6"/>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topBottom"/>
  <p:tag name="KSO_WM_TAG_VERSION" val="1.0"/>
  <p:tag name="KSO_WM_TEMPLATE_CATEGORY" val="chip"/>
  <p:tag name="KSO_WM_TEMPLATE_INDEX" val="20222716"/>
  <p:tag name="KSO_WM_UNIT_COMPATIBLE" val="0"/>
  <p:tag name="KSO_WM_UNIT_DEC_AREA_ID" val="3e4fa5bcdcdb4b1e821a500d58e6313e"/>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259.xml><?xml version="1.0" encoding="utf-8"?>
<p:tagLst xmlns:p="http://schemas.openxmlformats.org/presentationml/2006/main">
  <p:tag name="AS_UNIQUEID" val="22700"/>
  <p:tag name="KSO_WM_ASSEMBLE_CHIP_INDEX" val="2a69fcb18a064358a3c3eeee926991a2"/>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topBottom"/>
  <p:tag name="KSO_WM_TAG_VERSION" val="1.0"/>
  <p:tag name="KSO_WM_TEMPLATE_CATEGORY" val="chip"/>
  <p:tag name="KSO_WM_TEMPLATE_INDEX" val="20222716"/>
  <p:tag name="KSO_WM_UNIT_DEC_AREA_ID" val="32319c425cb2432c8722a8c79831f21f"/>
  <p:tag name="KSO_WM_UNIT_DEC_CHANGEPICRESERVED" val="1"/>
  <p:tag name="KSO_WM_UNIT_DEC_SUPPORTCHANGEPIC" val="0"/>
  <p:tag name="KSO_WM_UNIT_ID" val="chip20222716_13*i*1"/>
  <p:tag name="KSO_WM_UNIT_INDEX" val="1"/>
  <p:tag name="KSO_WM_UNIT_SUBTYPE" val="t"/>
  <p:tag name="KSO_WM_UNIT_TYPE" val="i"/>
</p:tagLst>
</file>

<file path=ppt/tags/tag26.xml><?xml version="1.0" encoding="utf-8"?>
<p:tagLst xmlns:p="http://schemas.openxmlformats.org/presentationml/2006/main">
  <p:tag name="AS_UNIQUEID" val="22492"/>
</p:tagLst>
</file>

<file path=ppt/tags/tag260.xml><?xml version="1.0" encoding="utf-8"?>
<p:tagLst xmlns:p="http://schemas.openxmlformats.org/presentationml/2006/main">
  <p:tag name="AS_UNIQUEID" val="22701"/>
  <p:tag name="KSO_WM_BEAUTIFY_FLAG" val="#wm#"/>
  <p:tag name="KSO_WM_CHIP_GROUPID" val="61a5d580cf14e69e7f8bce57"/>
  <p:tag name="KSO_WM_CHIP_XID" val="620f471e23e2a5f56cafe04b"/>
  <p:tag name="KSO_WM_SLIDE_BACKGROUND_TYPE" val="topBottom"/>
  <p:tag name="KSO_WM_SLIDE_BK_DARK_LIGHT" val="2"/>
  <p:tag name="KSO_WM_TAG_VERSION" val="1.0"/>
  <p:tag name="KSO_WM_TEMPLATE_CATEGORY" val="custom"/>
  <p:tag name="KSO_WM_TEMPLATE_INDEX" val="0"/>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ustom0_4*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261.xml><?xml version="1.0" encoding="utf-8"?>
<p:tagLst xmlns:p="http://schemas.openxmlformats.org/presentationml/2006/main">
  <p:tag name="AS_UNIQUEID" val="22702"/>
  <p:tag name="KSO_WM_SLIDE_BACKGROUND_TYPE" val="topBottom"/>
  <p:tag name="KSO_WM_UNIT_TEXT_FILL_FORE_SCHEMECOLOR_INDEX" val="13"/>
  <p:tag name="KSO_WM_UNIT_TEXT_FILL_FORE_SCHEMECOLOR_INDEX_BRIGHTNESS" val="0"/>
  <p:tag name="KSO_WM_UNIT_TEXT_FILL_TYPE" val="1"/>
</p:tagLst>
</file>

<file path=ppt/tags/tag262.xml><?xml version="1.0" encoding="utf-8"?>
<p:tagLst xmlns:p="http://schemas.openxmlformats.org/presentationml/2006/main">
  <p:tag name="AS_UNIQUEID" val="22703"/>
  <p:tag name="KSO_WM_SLIDE_BACKGROUND_TYPE" val="topBottom"/>
  <p:tag name="KSO_WM_UNIT_TEXT_FILL_FORE_SCHEMECOLOR_INDEX" val="2"/>
  <p:tag name="KSO_WM_UNIT_TEXT_FILL_FORE_SCHEMECOLOR_INDEX_BRIGHTNESS" val="0"/>
  <p:tag name="KSO_WM_UNIT_TEXT_FILL_TYPE" val="1"/>
</p:tagLst>
</file>

<file path=ppt/tags/tag263.xml><?xml version="1.0" encoding="utf-8"?>
<p:tagLst xmlns:p="http://schemas.openxmlformats.org/presentationml/2006/main">
  <p:tag name="AS_UNIQUEID" val="22704"/>
  <p:tag name="KSO_WM_SLIDE_BACKGROUND_TYPE" val="topBottom"/>
  <p:tag name="KSO_WM_UNIT_TEXT_FILL_FORE_SCHEMECOLOR_INDEX" val="2"/>
  <p:tag name="KSO_WM_UNIT_TEXT_FILL_FORE_SCHEMECOLOR_INDEX_BRIGHTNESS" val="0"/>
  <p:tag name="KSO_WM_UNIT_TEXT_FILL_TYPE" val="1"/>
</p:tagLst>
</file>

<file path=ppt/tags/tag264.xml><?xml version="1.0" encoding="utf-8"?>
<p:tagLst xmlns:p="http://schemas.openxmlformats.org/presentationml/2006/main">
  <p:tag name="AS_UNIQUEID" val="22705"/>
  <p:tag name="KSO_WM_SLIDE_BACKGROUND_TYPE" val="topBottom"/>
  <p:tag name="KSO_WM_UNIT_TEXT_FILL_FORE_SCHEMECOLOR_INDEX" val="2"/>
  <p:tag name="KSO_WM_UNIT_TEXT_FILL_FORE_SCHEMECOLOR_INDEX_BRIGHTNESS" val="0"/>
  <p:tag name="KSO_WM_UNIT_TEXT_FILL_TYPE" val="1"/>
</p:tagLst>
</file>

<file path=ppt/tags/tag265.xml><?xml version="1.0" encoding="utf-8"?>
<p:tagLst xmlns:p="http://schemas.openxmlformats.org/presentationml/2006/main">
  <p:tag name="AS_UNIQUEID" val="22706"/>
  <p:tag name="KSO_WM_SLIDE_BACKGROUND_TYPE" val="topBottom"/>
  <p:tag name="KSO_WM_UNIT_TEXT_FILL_FORE_SCHEMECOLOR_INDEX" val="13"/>
  <p:tag name="KSO_WM_UNIT_TEXT_FILL_FORE_SCHEMECOLOR_INDEX_BRIGHTNESS" val="0"/>
  <p:tag name="KSO_WM_UNIT_TEXT_FILL_TYPE" val="1"/>
</p:tagLst>
</file>

<file path=ppt/tags/tag266.xml><?xml version="1.0" encoding="utf-8"?>
<p:tagLst xmlns:p="http://schemas.openxmlformats.org/presentationml/2006/main">
  <p:tag name="AS_UNIQUEID" val="22707"/>
  <p:tag name="KSO_WM_SLIDE_BACKGROUND_TYPE" val="topBottom"/>
  <p:tag name="KSO_WM_UNIT_TEXT_FILL_FORE_SCHEMECOLOR_INDEX" val="13"/>
  <p:tag name="KSO_WM_UNIT_TEXT_FILL_FORE_SCHEMECOLOR_INDEX_BRIGHTNESS" val="0"/>
  <p:tag name="KSO_WM_UNIT_TEXT_FILL_TYPE" val="1"/>
</p:tagLst>
</file>

<file path=ppt/tags/tag267.xml><?xml version="1.0" encoding="utf-8"?>
<p:tagLst xmlns:p="http://schemas.openxmlformats.org/presentationml/2006/main">
  <p:tag name="AS_UNIQUEID" val="22708"/>
</p:tagLst>
</file>

<file path=ppt/tags/tag268.xml><?xml version="1.0" encoding="utf-8"?>
<p:tagLst xmlns:p="http://schemas.openxmlformats.org/presentationml/2006/main">
  <p:tag name="AS_UNIQUEID" val="22709"/>
  <p:tag name="KSO_WM_ASSEMBLE_CHIP_INDEX" val="023d92d2d0fb4fec9c266bd1a718f1c7"/>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bottomTop"/>
  <p:tag name="KSO_WM_TAG_VERSION" val="1.0"/>
  <p:tag name="KSO_WM_TEMPLATE_CATEGORY" val="chip"/>
  <p:tag name="KSO_WM_TEMPLATE_INDEX" val="20222716"/>
  <p:tag name="KSO_WM_UNIT_COMPATIBLE" val="0"/>
  <p:tag name="KSO_WM_UNIT_DEC_AREA_ID" val="55a35f53cf9345188b084424b9b221a5"/>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269.xml><?xml version="1.0" encoding="utf-8"?>
<p:tagLst xmlns:p="http://schemas.openxmlformats.org/presentationml/2006/main">
  <p:tag name="AS_UNIQUEID" val="22710"/>
  <p:tag name="KSO_WM_ASSEMBLE_CHIP_INDEX" val="b120b9ce737748c7b5f4bc8cef68474c"/>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bottomTop"/>
  <p:tag name="KSO_WM_TAG_VERSION" val="1.0"/>
  <p:tag name="KSO_WM_TEMPLATE_CATEGORY" val="chip"/>
  <p:tag name="KSO_WM_TEMPLATE_INDEX" val="20222716"/>
  <p:tag name="KSO_WM_UNIT_DEC_AREA_ID" val="8ebe50a513ac4cabb45a613fb1105936"/>
  <p:tag name="KSO_WM_UNIT_DEC_CHANGEPICRESERVED" val="1"/>
  <p:tag name="KSO_WM_UNIT_DEC_SUPPORTCHANGEPIC" val="0"/>
  <p:tag name="KSO_WM_UNIT_ID" val="chip20222716_13*i*1"/>
  <p:tag name="KSO_WM_UNIT_INDEX" val="1"/>
  <p:tag name="KSO_WM_UNIT_SUBTYPE" val="t"/>
  <p:tag name="KSO_WM_UNIT_TYPE" val="i"/>
</p:tagLst>
</file>

<file path=ppt/tags/tag27.xml><?xml version="1.0" encoding="utf-8"?>
<p:tagLst xmlns:p="http://schemas.openxmlformats.org/presentationml/2006/main">
  <p:tag name="AS_UNIQUEID" val="22493"/>
</p:tagLst>
</file>

<file path=ppt/tags/tag270.xml><?xml version="1.0" encoding="utf-8"?>
<p:tagLst xmlns:p="http://schemas.openxmlformats.org/presentationml/2006/main">
  <p:tag name="AS_UNIQUEID" val="22711"/>
  <p:tag name="KSO_WM_ASSEMBLE_CHIP_INDEX" val="c6c4428225764b688c51bbda201a57b9"/>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bottomTop"/>
  <p:tag name="KSO_WM_TAG_VERSION" val="1.0"/>
  <p:tag name="KSO_WM_TEMPLATE_CATEGORY" val="chip"/>
  <p:tag name="KSO_WM_TEMPLATE_INDEX" val="20222716"/>
  <p:tag name="KSO_WM_UNIT_DEC_AREA_ID" val="7c4dde2001e74aa59904943084210430"/>
  <p:tag name="KSO_WM_UNIT_DEC_CHANGEPICRESERVED" val="1"/>
  <p:tag name="KSO_WM_UNIT_DEC_SUPPORTCHANGEPIC" val="0"/>
  <p:tag name="KSO_WM_UNIT_ID" val="chip20222716_12*i*1"/>
  <p:tag name="KSO_WM_UNIT_INDEX" val="1"/>
  <p:tag name="KSO_WM_UNIT_SUBTYPE" val="t"/>
  <p:tag name="KSO_WM_UNIT_TYPE" val="i"/>
</p:tagLst>
</file>

<file path=ppt/tags/tag271.xml><?xml version="1.0" encoding="utf-8"?>
<p:tagLst xmlns:p="http://schemas.openxmlformats.org/presentationml/2006/main">
  <p:tag name="AS_UNIQUEID" val="22712"/>
  <p:tag name="KSO_WM_BEAUTIFY_FLAG" val="#wm#"/>
  <p:tag name="KSO_WM_CHIP_GROUPID" val="61a5d580cf14e69e7f8bce57"/>
  <p:tag name="KSO_WM_CHIP_XID" val="620f471e23e2a5f56cafe04c"/>
  <p:tag name="KSO_WM_SLIDE_BACKGROUND_TYPE" val="bottomTop"/>
  <p:tag name="KSO_WM_SLIDE_BK_DARK_LIGHT" val="2"/>
  <p:tag name="KSO_WM_TAG_VERSION" val="1.0"/>
  <p:tag name="KSO_WM_TEMPLATE_CATEGORY" val="custom"/>
  <p:tag name="KSO_WM_TEMPLATE_INDEX" val="0"/>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ustom0_5*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272.xml><?xml version="1.0" encoding="utf-8"?>
<p:tagLst xmlns:p="http://schemas.openxmlformats.org/presentationml/2006/main">
  <p:tag name="AS_UNIQUEID" val="22713"/>
  <p:tag name="KSO_WM_SLIDE_BACKGROUND_TYPE" val="bottomTop"/>
  <p:tag name="KSO_WM_UNIT_TEXT_FILL_FORE_SCHEMECOLOR_INDEX" val="13"/>
  <p:tag name="KSO_WM_UNIT_TEXT_FILL_FORE_SCHEMECOLOR_INDEX_BRIGHTNESS" val="0"/>
  <p:tag name="KSO_WM_UNIT_TEXT_FILL_TYPE" val="1"/>
</p:tagLst>
</file>

<file path=ppt/tags/tag273.xml><?xml version="1.0" encoding="utf-8"?>
<p:tagLst xmlns:p="http://schemas.openxmlformats.org/presentationml/2006/main">
  <p:tag name="AS_UNIQUEID" val="22714"/>
  <p:tag name="KSO_WM_SLIDE_BACKGROUND_TYPE" val="bottomTop"/>
  <p:tag name="KSO_WM_UNIT_TEXT_FILL_FORE_SCHEMECOLOR_INDEX" val="2"/>
  <p:tag name="KSO_WM_UNIT_TEXT_FILL_FORE_SCHEMECOLOR_INDEX_BRIGHTNESS" val="0"/>
  <p:tag name="KSO_WM_UNIT_TEXT_FILL_TYPE" val="1"/>
</p:tagLst>
</file>

<file path=ppt/tags/tag274.xml><?xml version="1.0" encoding="utf-8"?>
<p:tagLst xmlns:p="http://schemas.openxmlformats.org/presentationml/2006/main">
  <p:tag name="AS_UNIQUEID" val="22715"/>
  <p:tag name="KSO_WM_SLIDE_BACKGROUND_TYPE" val="bottomTop"/>
  <p:tag name="KSO_WM_UNIT_TEXT_FILL_FORE_SCHEMECOLOR_INDEX" val="2"/>
  <p:tag name="KSO_WM_UNIT_TEXT_FILL_FORE_SCHEMECOLOR_INDEX_BRIGHTNESS" val="0"/>
  <p:tag name="KSO_WM_UNIT_TEXT_FILL_TYPE" val="1"/>
</p:tagLst>
</file>

<file path=ppt/tags/tag275.xml><?xml version="1.0" encoding="utf-8"?>
<p:tagLst xmlns:p="http://schemas.openxmlformats.org/presentationml/2006/main">
  <p:tag name="AS_UNIQUEID" val="22716"/>
  <p:tag name="KSO_WM_SLIDE_BACKGROUND_TYPE" val="bottomTop"/>
  <p:tag name="KSO_WM_UNIT_TEXT_FILL_FORE_SCHEMECOLOR_INDEX" val="2"/>
  <p:tag name="KSO_WM_UNIT_TEXT_FILL_FORE_SCHEMECOLOR_INDEX_BRIGHTNESS" val="0"/>
  <p:tag name="KSO_WM_UNIT_TEXT_FILL_TYPE" val="1"/>
</p:tagLst>
</file>

<file path=ppt/tags/tag276.xml><?xml version="1.0" encoding="utf-8"?>
<p:tagLst xmlns:p="http://schemas.openxmlformats.org/presentationml/2006/main">
  <p:tag name="AS_UNIQUEID" val="22717"/>
  <p:tag name="KSO_WM_SLIDE_BACKGROUND_TYPE" val="bottomTop"/>
  <p:tag name="KSO_WM_UNIT_TEXT_FILL_FORE_SCHEMECOLOR_INDEX" val="13"/>
  <p:tag name="KSO_WM_UNIT_TEXT_FILL_FORE_SCHEMECOLOR_INDEX_BRIGHTNESS" val="0"/>
  <p:tag name="KSO_WM_UNIT_TEXT_FILL_TYPE" val="1"/>
</p:tagLst>
</file>

<file path=ppt/tags/tag277.xml><?xml version="1.0" encoding="utf-8"?>
<p:tagLst xmlns:p="http://schemas.openxmlformats.org/presentationml/2006/main">
  <p:tag name="AS_UNIQUEID" val="22718"/>
  <p:tag name="KSO_WM_SLIDE_BACKGROUND_TYPE" val="bottomTop"/>
  <p:tag name="KSO_WM_UNIT_TEXT_FILL_FORE_SCHEMECOLOR_INDEX" val="13"/>
  <p:tag name="KSO_WM_UNIT_TEXT_FILL_FORE_SCHEMECOLOR_INDEX_BRIGHTNESS" val="0"/>
  <p:tag name="KSO_WM_UNIT_TEXT_FILL_TYPE" val="1"/>
</p:tagLst>
</file>

<file path=ppt/tags/tag278.xml><?xml version="1.0" encoding="utf-8"?>
<p:tagLst xmlns:p="http://schemas.openxmlformats.org/presentationml/2006/main">
  <p:tag name="AS_UNIQUEID" val="22719"/>
</p:tagLst>
</file>

<file path=ppt/tags/tag279.xml><?xml version="1.0" encoding="utf-8"?>
<p:tagLst xmlns:p="http://schemas.openxmlformats.org/presentationml/2006/main">
  <p:tag name="AS_UNIQUEID" val="22720"/>
  <p:tag name="KSO_WM_ASSEMBLE_CHIP_INDEX" val="37f122218ce94bb48c888a19d912f094"/>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navigation"/>
  <p:tag name="KSO_WM_TAG_VERSION" val="1.0"/>
  <p:tag name="KSO_WM_TEMPLATE_CATEGORY" val="chip"/>
  <p:tag name="KSO_WM_TEMPLATE_INDEX" val="20222716"/>
  <p:tag name="KSO_WM_UNIT_COMPATIBLE" val="0"/>
  <p:tag name="KSO_WM_UNIT_DEC_AREA_ID" val="0084c93050cd47228e1f1b9f9837932d"/>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28.xml><?xml version="1.0" encoding="utf-8"?>
<p:tagLst xmlns:p="http://schemas.openxmlformats.org/presentationml/2006/main">
  <p:tag name="AS_UNIQUEID" val="22494"/>
</p:tagLst>
</file>

<file path=ppt/tags/tag280.xml><?xml version="1.0" encoding="utf-8"?>
<p:tagLst xmlns:p="http://schemas.openxmlformats.org/presentationml/2006/main">
  <p:tag name="AS_UNIQUEID" val="22721"/>
  <p:tag name="KSO_WM_ASSEMBLE_CHIP_INDEX" val="b97676382ba54fe28d5328cd56d7ab2a"/>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navigation"/>
  <p:tag name="KSO_WM_TAG_VERSION" val="1.0"/>
  <p:tag name="KSO_WM_TEMPLATE_CATEGORY" val="chip"/>
  <p:tag name="KSO_WM_TEMPLATE_INDEX" val="20222716"/>
  <p:tag name="KSO_WM_UNIT_DEC_AREA_ID" val="3b07a832094341bbae2d0faf2ea8b5ed"/>
  <p:tag name="KSO_WM_UNIT_DEC_CHANGEPICRESERVED" val="1"/>
  <p:tag name="KSO_WM_UNIT_DEC_SUPPORTCHANGEPIC" val="0"/>
  <p:tag name="KSO_WM_UNIT_ID" val="chip20222716_13*i*1"/>
  <p:tag name="KSO_WM_UNIT_INDEX" val="1"/>
  <p:tag name="KSO_WM_UNIT_SUBTYPE" val="t"/>
  <p:tag name="KSO_WM_UNIT_TYPE" val="i"/>
</p:tagLst>
</file>

<file path=ppt/tags/tag281.xml><?xml version="1.0" encoding="utf-8"?>
<p:tagLst xmlns:p="http://schemas.openxmlformats.org/presentationml/2006/main">
  <p:tag name="AS_UNIQUEID" val="22722"/>
  <p:tag name="KSO_WM_BEAUTIFY_FLAG" val="#wm#"/>
  <p:tag name="KSO_WM_CHIP_GROUPID" val="61a5d580cf14e69e7f8bce57"/>
  <p:tag name="KSO_WM_CHIP_XID" val="620f471e23e2a5f56cafe04d"/>
  <p:tag name="KSO_WM_SLIDE_BACKGROUND_TYPE" val="navigation"/>
  <p:tag name="KSO_WM_SLIDE_BK_DARK_LIGHT" val="2"/>
  <p:tag name="KSO_WM_TAG_VERSION" val="1.0"/>
  <p:tag name="KSO_WM_TEMPLATE_CATEGORY" val="custom"/>
  <p:tag name="KSO_WM_TEMPLATE_INDEX" val="0"/>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ustom0_6*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282.xml><?xml version="1.0" encoding="utf-8"?>
<p:tagLst xmlns:p="http://schemas.openxmlformats.org/presentationml/2006/main">
  <p:tag name="AS_UNIQUEID" val="22723"/>
  <p:tag name="KSO_WM_SLIDE_BACKGROUND_TYPE" val="navigation"/>
  <p:tag name="KSO_WM_UNIT_TEXT_FILL_FORE_SCHEMECOLOR_INDEX" val="13"/>
  <p:tag name="KSO_WM_UNIT_TEXT_FILL_FORE_SCHEMECOLOR_INDEX_BRIGHTNESS" val="0"/>
  <p:tag name="KSO_WM_UNIT_TEXT_FILL_TYPE" val="1"/>
</p:tagLst>
</file>

<file path=ppt/tags/tag283.xml><?xml version="1.0" encoding="utf-8"?>
<p:tagLst xmlns:p="http://schemas.openxmlformats.org/presentationml/2006/main">
  <p:tag name="AS_UNIQUEID" val="22724"/>
  <p:tag name="KSO_WM_SLIDE_BACKGROUND_TYPE" val="navigation"/>
  <p:tag name="KSO_WM_UNIT_TEXT_FILL_FORE_SCHEMECOLOR_INDEX" val="2"/>
  <p:tag name="KSO_WM_UNIT_TEXT_FILL_FORE_SCHEMECOLOR_INDEX_BRIGHTNESS" val="0"/>
  <p:tag name="KSO_WM_UNIT_TEXT_FILL_TYPE" val="1"/>
</p:tagLst>
</file>

<file path=ppt/tags/tag284.xml><?xml version="1.0" encoding="utf-8"?>
<p:tagLst xmlns:p="http://schemas.openxmlformats.org/presentationml/2006/main">
  <p:tag name="AS_UNIQUEID" val="22725"/>
  <p:tag name="KSO_WM_SLIDE_BACKGROUND_TYPE" val="navigation"/>
  <p:tag name="KSO_WM_UNIT_TEXT_FILL_FORE_SCHEMECOLOR_INDEX" val="2"/>
  <p:tag name="KSO_WM_UNIT_TEXT_FILL_FORE_SCHEMECOLOR_INDEX_BRIGHTNESS" val="0"/>
  <p:tag name="KSO_WM_UNIT_TEXT_FILL_TYPE" val="1"/>
</p:tagLst>
</file>

<file path=ppt/tags/tag285.xml><?xml version="1.0" encoding="utf-8"?>
<p:tagLst xmlns:p="http://schemas.openxmlformats.org/presentationml/2006/main">
  <p:tag name="AS_UNIQUEID" val="22726"/>
  <p:tag name="KSO_WM_SLIDE_BACKGROUND_TYPE" val="navigation"/>
  <p:tag name="KSO_WM_UNIT_TEXT_FILL_FORE_SCHEMECOLOR_INDEX" val="2"/>
  <p:tag name="KSO_WM_UNIT_TEXT_FILL_FORE_SCHEMECOLOR_INDEX_BRIGHTNESS" val="0"/>
  <p:tag name="KSO_WM_UNIT_TEXT_FILL_TYPE" val="1"/>
</p:tagLst>
</file>

<file path=ppt/tags/tag286.xml><?xml version="1.0" encoding="utf-8"?>
<p:tagLst xmlns:p="http://schemas.openxmlformats.org/presentationml/2006/main">
  <p:tag name="AS_UNIQUEID" val="22727"/>
  <p:tag name="KSO_WM_SLIDE_BACKGROUND_TYPE" val="navigation"/>
  <p:tag name="KSO_WM_UNIT_TEXT_FILL_FORE_SCHEMECOLOR_INDEX" val="13"/>
  <p:tag name="KSO_WM_UNIT_TEXT_FILL_FORE_SCHEMECOLOR_INDEX_BRIGHTNESS" val="0"/>
  <p:tag name="KSO_WM_UNIT_TEXT_FILL_TYPE" val="1"/>
</p:tagLst>
</file>

<file path=ppt/tags/tag287.xml><?xml version="1.0" encoding="utf-8"?>
<p:tagLst xmlns:p="http://schemas.openxmlformats.org/presentationml/2006/main">
  <p:tag name="AS_UNIQUEID" val="22728"/>
  <p:tag name="KSO_WM_SLIDE_BACKGROUND_TYPE" val="navigation"/>
  <p:tag name="KSO_WM_UNIT_TEXT_FILL_FORE_SCHEMECOLOR_INDEX" val="13"/>
  <p:tag name="KSO_WM_UNIT_TEXT_FILL_FORE_SCHEMECOLOR_INDEX_BRIGHTNESS" val="0"/>
  <p:tag name="KSO_WM_UNIT_TEXT_FILL_TYPE" val="1"/>
</p:tagLst>
</file>

<file path=ppt/tags/tag288.xml><?xml version="1.0" encoding="utf-8"?>
<p:tagLst xmlns:p="http://schemas.openxmlformats.org/presentationml/2006/main">
  <p:tag name="AS_UNIQUEID" val="22729"/>
  <p:tag name="KSO_WM_SLIDE_BACKGROUND_TYPE" val="navigation"/>
  <p:tag name="KSO_WM_UNIT_TEXT_FILL_FORE_SCHEMECOLOR_INDEX" val="13"/>
  <p:tag name="KSO_WM_UNIT_TEXT_FILL_FORE_SCHEMECOLOR_INDEX_BRIGHTNESS" val="0"/>
  <p:tag name="KSO_WM_UNIT_TEXT_FILL_TYPE" val="1"/>
</p:tagLst>
</file>

<file path=ppt/tags/tag289.xml><?xml version="1.0" encoding="utf-8"?>
<p:tagLst xmlns:p="http://schemas.openxmlformats.org/presentationml/2006/main">
  <p:tag name="AS_UNIQUEID" val="22730"/>
  <p:tag name="KSO_WM_SLIDE_BACKGROUND_TYPE" val="navigation"/>
  <p:tag name="KSO_WM_UNIT_TEXT_FILL_FORE_SCHEMECOLOR_INDEX" val="13"/>
  <p:tag name="KSO_WM_UNIT_TEXT_FILL_FORE_SCHEMECOLOR_INDEX_BRIGHTNESS" val="0"/>
  <p:tag name="KSO_WM_UNIT_TEXT_FILL_TYPE" val="1"/>
</p:tagLst>
</file>

<file path=ppt/tags/tag29.xml><?xml version="1.0" encoding="utf-8"?>
<p:tagLst xmlns:p="http://schemas.openxmlformats.org/presentationml/2006/main">
  <p:tag name="AS_UNIQUEID" val="22495"/>
</p:tagLst>
</file>

<file path=ppt/tags/tag290.xml><?xml version="1.0" encoding="utf-8"?>
<p:tagLst xmlns:p="http://schemas.openxmlformats.org/presentationml/2006/main">
  <p:tag name="AS_UNIQUEID" val="22731"/>
</p:tagLst>
</file>

<file path=ppt/tags/tag291.xml><?xml version="1.0" encoding="utf-8"?>
<p:tagLst xmlns:p="http://schemas.openxmlformats.org/presentationml/2006/main">
  <p:tag name="AS_UNIQUEID" val="22732"/>
  <p:tag name="KSO_WM_ASSEMBLE_CHIP_INDEX" val="12dce8c4968946998ccdcf1713156ac0"/>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belt"/>
  <p:tag name="KSO_WM_TAG_VERSION" val="1.0"/>
  <p:tag name="KSO_WM_TEMPLATE_CATEGORY" val="chip"/>
  <p:tag name="KSO_WM_TEMPLATE_INDEX" val="20222716"/>
  <p:tag name="KSO_WM_UNIT_COMPATIBLE" val="0"/>
  <p:tag name="KSO_WM_UNIT_DEC_AREA_ID" val="4adb4f8e565d446089d3eac56b240683"/>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292.xml><?xml version="1.0" encoding="utf-8"?>
<p:tagLst xmlns:p="http://schemas.openxmlformats.org/presentationml/2006/main">
  <p:tag name="AS_UNIQUEID" val="22733"/>
  <p:tag name="KSO_WM_BEAUTIFY_FLAG" val="#wm#"/>
  <p:tag name="KSO_WM_CHIP_GROUPID" val="61a5d580cf14e69e7f8bce57"/>
  <p:tag name="KSO_WM_CHIP_XID" val="620f471e23e2a5f56cafe04e"/>
  <p:tag name="KSO_WM_SLIDE_BACKGROUND_TYPE" val="belt"/>
  <p:tag name="KSO_WM_SLIDE_BK_DARK_LIGHT" val="2"/>
  <p:tag name="KSO_WM_TAG_VERSION" val="1.0"/>
  <p:tag name="KSO_WM_TEMPLATE_CATEGORY" val="custom"/>
  <p:tag name="KSO_WM_TEMPLATE_INDEX" val="0"/>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custom0_7*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Lst>
</file>

<file path=ppt/tags/tag293.xml><?xml version="1.0" encoding="utf-8"?>
<p:tagLst xmlns:p="http://schemas.openxmlformats.org/presentationml/2006/main">
  <p:tag name="AS_UNIQUEID" val="22734"/>
  <p:tag name="KSO_WM_ASSEMBLE_CHIP_INDEX" val="902fec5563b34113844413564378713b"/>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belt"/>
  <p:tag name="KSO_WM_TAG_VERSION" val="1.0"/>
  <p:tag name="KSO_WM_TEMPLATE_CATEGORY" val="chip"/>
  <p:tag name="KSO_WM_TEMPLATE_INDEX" val="20222716"/>
  <p:tag name="KSO_WM_UNIT_DEC_AREA_ID" val="0f639467e8d541fab9e75efeafab649e"/>
  <p:tag name="KSO_WM_UNIT_DEC_CHANGEPICRESERVED" val="1"/>
  <p:tag name="KSO_WM_UNIT_DEC_SUPPORTCHANGEPIC" val="0"/>
  <p:tag name="KSO_WM_UNIT_ID" val="chip20222716_12*i*1"/>
  <p:tag name="KSO_WM_UNIT_INDEX" val="1"/>
  <p:tag name="KSO_WM_UNIT_SUBTYPE" val="t"/>
  <p:tag name="KSO_WM_UNIT_TYPE" val="i"/>
</p:tagLst>
</file>

<file path=ppt/tags/tag294.xml><?xml version="1.0" encoding="utf-8"?>
<p:tagLst xmlns:p="http://schemas.openxmlformats.org/presentationml/2006/main">
  <p:tag name="AS_UNIQUEID" val="22735"/>
  <p:tag name="KSO_WM_SLIDE_BACKGROUND_TYPE" val="belt"/>
  <p:tag name="KSO_WM_UNIT_TEXT_FILL_FORE_SCHEMECOLOR_INDEX" val="13"/>
  <p:tag name="KSO_WM_UNIT_TEXT_FILL_FORE_SCHEMECOLOR_INDEX_BRIGHTNESS" val="0"/>
  <p:tag name="KSO_WM_UNIT_TEXT_FILL_TYPE" val="1"/>
</p:tagLst>
</file>

<file path=ppt/tags/tag295.xml><?xml version="1.0" encoding="utf-8"?>
<p:tagLst xmlns:p="http://schemas.openxmlformats.org/presentationml/2006/main">
  <p:tag name="AS_UNIQUEID" val="22736"/>
  <p:tag name="KSO_WM_SLIDE_BACKGROUND_TYPE" val="belt"/>
  <p:tag name="KSO_WM_UNIT_TEXT_FILL_FORE_SCHEMECOLOR_INDEX" val="2"/>
  <p:tag name="KSO_WM_UNIT_TEXT_FILL_FORE_SCHEMECOLOR_INDEX_BRIGHTNESS" val="0"/>
  <p:tag name="KSO_WM_UNIT_TEXT_FILL_TYPE" val="1"/>
</p:tagLst>
</file>

<file path=ppt/tags/tag296.xml><?xml version="1.0" encoding="utf-8"?>
<p:tagLst xmlns:p="http://schemas.openxmlformats.org/presentationml/2006/main">
  <p:tag name="AS_UNIQUEID" val="22737"/>
  <p:tag name="KSO_WM_SLIDE_BACKGROUND_TYPE" val="belt"/>
  <p:tag name="KSO_WM_UNIT_TEXT_FILL_FORE_SCHEMECOLOR_INDEX" val="2"/>
  <p:tag name="KSO_WM_UNIT_TEXT_FILL_FORE_SCHEMECOLOR_INDEX_BRIGHTNESS" val="0"/>
  <p:tag name="KSO_WM_UNIT_TEXT_FILL_TYPE" val="1"/>
</p:tagLst>
</file>

<file path=ppt/tags/tag297.xml><?xml version="1.0" encoding="utf-8"?>
<p:tagLst xmlns:p="http://schemas.openxmlformats.org/presentationml/2006/main">
  <p:tag name="AS_UNIQUEID" val="22738"/>
  <p:tag name="KSO_WM_SLIDE_BACKGROUND_TYPE" val="belt"/>
  <p:tag name="KSO_WM_UNIT_TEXT_FILL_FORE_SCHEMECOLOR_INDEX" val="2"/>
  <p:tag name="KSO_WM_UNIT_TEXT_FILL_FORE_SCHEMECOLOR_INDEX_BRIGHTNESS" val="0"/>
  <p:tag name="KSO_WM_UNIT_TEXT_FILL_TYPE" val="1"/>
</p:tagLst>
</file>

<file path=ppt/tags/tag298.xml><?xml version="1.0" encoding="utf-8"?>
<p:tagLst xmlns:p="http://schemas.openxmlformats.org/presentationml/2006/main">
  <p:tag name="AS_UNIQUEID" val="22739"/>
  <p:tag name="KSO_WM_SLIDE_BACKGROUND_TYPE" val="belt"/>
  <p:tag name="KSO_WM_UNIT_TEXT_FILL_FORE_SCHEMECOLOR_INDEX" val="13"/>
  <p:tag name="KSO_WM_UNIT_TEXT_FILL_FORE_SCHEMECOLOR_INDEX_BRIGHTNESS" val="0"/>
  <p:tag name="KSO_WM_UNIT_TEXT_FILL_TYPE" val="1"/>
</p:tagLst>
</file>

<file path=ppt/tags/tag299.xml><?xml version="1.0" encoding="utf-8"?>
<p:tagLst xmlns:p="http://schemas.openxmlformats.org/presentationml/2006/main">
  <p:tag name="AS_UNIQUEID" val="22740"/>
</p:tagLst>
</file>

<file path=ppt/tags/tag3.xml><?xml version="1.0" encoding="utf-8"?>
<p:tagLst xmlns:p="http://schemas.openxmlformats.org/presentationml/2006/main">
  <p:tag name="AS_UNIQUEID" val="22469"/>
</p:tagLst>
</file>

<file path=ppt/tags/tag30.xml><?xml version="1.0" encoding="utf-8"?>
<p:tagLst xmlns:p="http://schemas.openxmlformats.org/presentationml/2006/main">
  <p:tag name="AS_UNIQUEID" val="22496"/>
</p:tagLst>
</file>

<file path=ppt/tags/tag300.xml><?xml version="1.0" encoding="utf-8"?>
<p:tagLst xmlns:p="http://schemas.openxmlformats.org/presentationml/2006/main">
  <p:tag name="AS_UNIQUEID" val="22741"/>
  <p:tag name="KSO_WM_TEMPLATE_CATEGORY" val="custom"/>
  <p:tag name="KSO_WM_TEMPLATE_INDEX" val="20222716"/>
  <p:tag name="KSO_WM_UNIT_TEXT_FILL_FORE_SCHEMECOLOR_INDEX" val="13"/>
  <p:tag name="KSO_WM_UNIT_TEXT_FILL_FORE_SCHEMECOLOR_INDEX_BRIGHTNESS" val="0"/>
  <p:tag name="KSO_WM_UNIT_TEXT_FILL_TYPE" val="1"/>
</p:tagLst>
</file>

<file path=ppt/tags/tag301.xml><?xml version="1.0" encoding="utf-8"?>
<p:tagLst xmlns:p="http://schemas.openxmlformats.org/presentationml/2006/main">
  <p:tag name="AS_UNIQUEID" val="22742"/>
  <p:tag name="KSO_WM_TEMPLATE_CATEGORY" val="custom"/>
  <p:tag name="KSO_WM_TEMPLATE_INDEX" val="20222716"/>
  <p:tag name="KSO_WM_UNIT_TEXT_FILL_FORE_SCHEMECOLOR_INDEX" val="13"/>
  <p:tag name="KSO_WM_UNIT_TEXT_FILL_FORE_SCHEMECOLOR_INDEX_BRIGHTNESS" val="0"/>
  <p:tag name="KSO_WM_UNIT_TEXT_FILL_TYPE" val="1"/>
</p:tagLst>
</file>

<file path=ppt/tags/tag302.xml><?xml version="1.0" encoding="utf-8"?>
<p:tagLst xmlns:p="http://schemas.openxmlformats.org/presentationml/2006/main">
  <p:tag name="AS_UNIQUEID" val="22743"/>
  <p:tag name="KSO_WM_UNIT_TEXT_FILL_FORE_SCHEMECOLOR_INDEX" val="13"/>
  <p:tag name="KSO_WM_UNIT_TEXT_FILL_FORE_SCHEMECOLOR_INDEX_BRIGHTNESS" val="0"/>
  <p:tag name="KSO_WM_UNIT_TEXT_FILL_TYPE" val="1"/>
</p:tagLst>
</file>

<file path=ppt/tags/tag303.xml><?xml version="1.0" encoding="utf-8"?>
<p:tagLst xmlns:p="http://schemas.openxmlformats.org/presentationml/2006/main">
  <p:tag name="AS_UNIQUEID" val="22744"/>
  <p:tag name="KSO_WM_UNIT_TEXT_FILL_FORE_SCHEMECOLOR_INDEX" val="13"/>
  <p:tag name="KSO_WM_UNIT_TEXT_FILL_FORE_SCHEMECOLOR_INDEX_BRIGHTNESS" val="0"/>
  <p:tag name="KSO_WM_UNIT_TEXT_FILL_TYPE" val="1"/>
</p:tagLst>
</file>

<file path=ppt/tags/tag304.xml><?xml version="1.0" encoding="utf-8"?>
<p:tagLst xmlns:p="http://schemas.openxmlformats.org/presentationml/2006/main">
  <p:tag name="AS_UNIQUEID" val="22745"/>
  <p:tag name="KSO_WM_UNIT_TEXT_FILL_FORE_SCHEMECOLOR_INDEX" val="13"/>
  <p:tag name="KSO_WM_UNIT_TEXT_FILL_FORE_SCHEMECOLOR_INDEX_BRIGHTNESS" val="0"/>
  <p:tag name="KSO_WM_UNIT_TEXT_FILL_TYPE" val="1"/>
</p:tagLst>
</file>

<file path=ppt/tags/tag305.xml><?xml version="1.0" encoding="utf-8"?>
<p:tagLst xmlns:p="http://schemas.openxmlformats.org/presentationml/2006/main">
  <p:tag name="AS_UNIQUEID" val="22746"/>
  <p:tag name="KSO_WM_BEAUTIFY_FLAG" val="#wm#"/>
  <p:tag name="KSO_WM_CHIP_COLORING" val="1"/>
  <p:tag name="KSO_WM_TAG_VERSION" val="1.0"/>
  <p:tag name="KSO_WM_TEMPLATE_CATEGORY" val="custom"/>
  <p:tag name="KSO_WM_TEMPLATE_INDEX" val="20222716"/>
</p:tagLst>
</file>

<file path=ppt/tags/tag306.xml><?xml version="1.0" encoding="utf-8"?>
<p:tagLst xmlns:p="http://schemas.openxmlformats.org/presentationml/2006/main">
  <p:tag name="AS_UNIQUEID" val="22747"/>
</p:tagLst>
</file>

<file path=ppt/tags/tag307.xml><?xml version="1.0" encoding="utf-8"?>
<p:tagLst xmlns:p="http://schemas.openxmlformats.org/presentationml/2006/main">
  <p:tag name="AS_UNIQUEID" val="22748"/>
</p:tagLst>
</file>

<file path=ppt/tags/tag308.xml><?xml version="1.0" encoding="utf-8"?>
<p:tagLst xmlns:p="http://schemas.openxmlformats.org/presentationml/2006/main">
  <p:tag name="AS_UNIQUEID" val="481"/>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09.xml><?xml version="1.0" encoding="utf-8"?>
<p:tagLst xmlns:p="http://schemas.openxmlformats.org/presentationml/2006/main">
  <p:tag name="AS_UNIQUEID" val="47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1.xml><?xml version="1.0" encoding="utf-8"?>
<p:tagLst xmlns:p="http://schemas.openxmlformats.org/presentationml/2006/main">
  <p:tag name="AS_UNIQUEID" val="22497"/>
</p:tagLst>
</file>

<file path=ppt/tags/tag310.xml><?xml version="1.0" encoding="utf-8"?>
<p:tagLst xmlns:p="http://schemas.openxmlformats.org/presentationml/2006/main">
  <p:tag name="AS_UNIQUEID" val="48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11.xml><?xml version="1.0" encoding="utf-8"?>
<p:tagLst xmlns:p="http://schemas.openxmlformats.org/presentationml/2006/main">
  <p:tag name="AS_UNIQUEID" val="22749"/>
</p:tagLst>
</file>

<file path=ppt/tags/tag312.xml><?xml version="1.0" encoding="utf-8"?>
<p:tagLst xmlns:p="http://schemas.openxmlformats.org/presentationml/2006/main">
  <p:tag name="AS_UNIQUEID" val="22282"/>
</p:tagLst>
</file>

<file path=ppt/tags/tag313.xml><?xml version="1.0" encoding="utf-8"?>
<p:tagLst xmlns:p="http://schemas.openxmlformats.org/presentationml/2006/main">
  <p:tag name="AS_UNIQUEID" val="486"/>
</p:tagLst>
</file>

<file path=ppt/tags/tag314.xml><?xml version="1.0" encoding="utf-8"?>
<p:tagLst xmlns:p="http://schemas.openxmlformats.org/presentationml/2006/main">
  <p:tag name="AS_UNIQUEID" val="484"/>
</p:tagLst>
</file>

<file path=ppt/tags/tag315.xml><?xml version="1.0" encoding="utf-8"?>
<p:tagLst xmlns:p="http://schemas.openxmlformats.org/presentationml/2006/main">
  <p:tag name="AS_UNIQUEID" val="485"/>
</p:tagLst>
</file>

<file path=ppt/tags/tag316.xml><?xml version="1.0" encoding="utf-8"?>
<p:tagLst xmlns:p="http://schemas.openxmlformats.org/presentationml/2006/main">
  <p:tag name="AS_UNIQUEID" val="22750"/>
</p:tagLst>
</file>

<file path=ppt/tags/tag317.xml><?xml version="1.0" encoding="utf-8"?>
<p:tagLst xmlns:p="http://schemas.openxmlformats.org/presentationml/2006/main">
  <p:tag name="AS_UNIQUEID" val="22284"/>
</p:tagLst>
</file>

<file path=ppt/tags/tag318.xml><?xml version="1.0" encoding="utf-8"?>
<p:tagLst xmlns:p="http://schemas.openxmlformats.org/presentationml/2006/main">
  <p:tag name="AS_UNIQUEID" val="491"/>
</p:tagLst>
</file>

<file path=ppt/tags/tag319.xml><?xml version="1.0" encoding="utf-8"?>
<p:tagLst xmlns:p="http://schemas.openxmlformats.org/presentationml/2006/main">
  <p:tag name="AS_UNIQUEID" val="489"/>
</p:tagLst>
</file>

<file path=ppt/tags/tag32.xml><?xml version="1.0" encoding="utf-8"?>
<p:tagLst xmlns:p="http://schemas.openxmlformats.org/presentationml/2006/main">
  <p:tag name="AS_UNIQUEID" val="2249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20.xml><?xml version="1.0" encoding="utf-8"?>
<p:tagLst xmlns:p="http://schemas.openxmlformats.org/presentationml/2006/main">
  <p:tag name="AS_UNIQUEID" val="490"/>
</p:tagLst>
</file>

<file path=ppt/tags/tag321.xml><?xml version="1.0" encoding="utf-8"?>
<p:tagLst xmlns:p="http://schemas.openxmlformats.org/presentationml/2006/main">
  <p:tag name="AS_UNIQUEID" val="22751"/>
</p:tagLst>
</file>

<file path=ppt/tags/tag322.xml><?xml version="1.0" encoding="utf-8"?>
<p:tagLst xmlns:p="http://schemas.openxmlformats.org/presentationml/2006/main">
  <p:tag name="AS_UNIQUEID" val="22286"/>
</p:tagLst>
</file>

<file path=ppt/tags/tag323.xml><?xml version="1.0" encoding="utf-8"?>
<p:tagLst xmlns:p="http://schemas.openxmlformats.org/presentationml/2006/main">
  <p:tag name="AS_UNIQUEID" val="496"/>
</p:tagLst>
</file>

<file path=ppt/tags/tag324.xml><?xml version="1.0" encoding="utf-8"?>
<p:tagLst xmlns:p="http://schemas.openxmlformats.org/presentationml/2006/main">
  <p:tag name="AS_UNIQUEID" val="494"/>
</p:tagLst>
</file>

<file path=ppt/tags/tag325.xml><?xml version="1.0" encoding="utf-8"?>
<p:tagLst xmlns:p="http://schemas.openxmlformats.org/presentationml/2006/main">
  <p:tag name="AS_UNIQUEID" val="495"/>
</p:tagLst>
</file>

<file path=ppt/tags/tag326.xml><?xml version="1.0" encoding="utf-8"?>
<p:tagLst xmlns:p="http://schemas.openxmlformats.org/presentationml/2006/main">
  <p:tag name="AS_UNIQUEID" val="22752"/>
</p:tagLst>
</file>

<file path=ppt/tags/tag327.xml><?xml version="1.0" encoding="utf-8"?>
<p:tagLst xmlns:p="http://schemas.openxmlformats.org/presentationml/2006/main">
  <p:tag name="AS_UNIQUEID" val="22288"/>
</p:tagLst>
</file>

<file path=ppt/tags/tag328.xml><?xml version="1.0" encoding="utf-8"?>
<p:tagLst xmlns:p="http://schemas.openxmlformats.org/presentationml/2006/main">
  <p:tag name="AS_UNIQUEID" val="501"/>
</p:tagLst>
</file>

<file path=ppt/tags/tag329.xml><?xml version="1.0" encoding="utf-8"?>
<p:tagLst xmlns:p="http://schemas.openxmlformats.org/presentationml/2006/main">
  <p:tag name="AS_UNIQUEID" val="499"/>
</p:tagLst>
</file>

<file path=ppt/tags/tag33.xml><?xml version="1.0" encoding="utf-8"?>
<p:tagLst xmlns:p="http://schemas.openxmlformats.org/presentationml/2006/main">
  <p:tag name="AS_UNIQUEID" val="2249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30.xml><?xml version="1.0" encoding="utf-8"?>
<p:tagLst xmlns:p="http://schemas.openxmlformats.org/presentationml/2006/main">
  <p:tag name="AS_UNIQUEID" val="500"/>
</p:tagLst>
</file>

<file path=ppt/tags/tag331.xml><?xml version="1.0" encoding="utf-8"?>
<p:tagLst xmlns:p="http://schemas.openxmlformats.org/presentationml/2006/main">
  <p:tag name="AS_UNIQUEID" val="22753"/>
</p:tagLst>
</file>

<file path=ppt/tags/tag332.xml><?xml version="1.0" encoding="utf-8"?>
<p:tagLst xmlns:p="http://schemas.openxmlformats.org/presentationml/2006/main">
  <p:tag name="AS_UNIQUEID" val="22290"/>
</p:tagLst>
</file>

<file path=ppt/tags/tag333.xml><?xml version="1.0" encoding="utf-8"?>
<p:tagLst xmlns:p="http://schemas.openxmlformats.org/presentationml/2006/main">
  <p:tag name="AS_UNIQUEID" val="506"/>
</p:tagLst>
</file>

<file path=ppt/tags/tag334.xml><?xml version="1.0" encoding="utf-8"?>
<p:tagLst xmlns:p="http://schemas.openxmlformats.org/presentationml/2006/main">
  <p:tag name="AS_UNIQUEID" val="504"/>
</p:tagLst>
</file>

<file path=ppt/tags/tag335.xml><?xml version="1.0" encoding="utf-8"?>
<p:tagLst xmlns:p="http://schemas.openxmlformats.org/presentationml/2006/main">
  <p:tag name="AS_UNIQUEID" val="505"/>
</p:tagLst>
</file>

<file path=ppt/tags/tag336.xml><?xml version="1.0" encoding="utf-8"?>
<p:tagLst xmlns:p="http://schemas.openxmlformats.org/presentationml/2006/main">
  <p:tag name="AS_UNIQUEID" val="22754"/>
</p:tagLst>
</file>

<file path=ppt/tags/tag337.xml><?xml version="1.0" encoding="utf-8"?>
<p:tagLst xmlns:p="http://schemas.openxmlformats.org/presentationml/2006/main">
  <p:tag name="AS_UNIQUEID" val="22292"/>
</p:tagLst>
</file>

<file path=ppt/tags/tag338.xml><?xml version="1.0" encoding="utf-8"?>
<p:tagLst xmlns:p="http://schemas.openxmlformats.org/presentationml/2006/main">
  <p:tag name="AS_UNIQUEID" val="511"/>
</p:tagLst>
</file>

<file path=ppt/tags/tag339.xml><?xml version="1.0" encoding="utf-8"?>
<p:tagLst xmlns:p="http://schemas.openxmlformats.org/presentationml/2006/main">
  <p:tag name="AS_UNIQUEID" val="509"/>
</p:tagLst>
</file>

<file path=ppt/tags/tag34.xml><?xml version="1.0" encoding="utf-8"?>
<p:tagLst xmlns:p="http://schemas.openxmlformats.org/presentationml/2006/main">
  <p:tag name="AS_UNIQUEID" val="2250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340.xml><?xml version="1.0" encoding="utf-8"?>
<p:tagLst xmlns:p="http://schemas.openxmlformats.org/presentationml/2006/main">
  <p:tag name="AS_UNIQUEID" val="510"/>
</p:tagLst>
</file>

<file path=ppt/tags/tag341.xml><?xml version="1.0" encoding="utf-8"?>
<p:tagLst xmlns:p="http://schemas.openxmlformats.org/presentationml/2006/main">
  <p:tag name="AS_UNIQUEID" val="22755"/>
</p:tagLst>
</file>

<file path=ppt/tags/tag342.xml><?xml version="1.0" encoding="utf-8"?>
<p:tagLst xmlns:p="http://schemas.openxmlformats.org/presentationml/2006/main">
  <p:tag name="AS_UNIQUEID" val="22294"/>
</p:tagLst>
</file>

<file path=ppt/tags/tag343.xml><?xml version="1.0" encoding="utf-8"?>
<p:tagLst xmlns:p="http://schemas.openxmlformats.org/presentationml/2006/main">
  <p:tag name="AS_UNIQUEID" val="516"/>
</p:tagLst>
</file>

<file path=ppt/tags/tag344.xml><?xml version="1.0" encoding="utf-8"?>
<p:tagLst xmlns:p="http://schemas.openxmlformats.org/presentationml/2006/main">
  <p:tag name="AS_UNIQUEID" val="514"/>
</p:tagLst>
</file>

<file path=ppt/tags/tag345.xml><?xml version="1.0" encoding="utf-8"?>
<p:tagLst xmlns:p="http://schemas.openxmlformats.org/presentationml/2006/main">
  <p:tag name="AS_UNIQUEID" val="515"/>
</p:tagLst>
</file>

<file path=ppt/tags/tag346.xml><?xml version="1.0" encoding="utf-8"?>
<p:tagLst xmlns:p="http://schemas.openxmlformats.org/presentationml/2006/main">
  <p:tag name="AS_UNIQUEID" val="22756"/>
</p:tagLst>
</file>

<file path=ppt/tags/tag347.xml><?xml version="1.0" encoding="utf-8"?>
<p:tagLst xmlns:p="http://schemas.openxmlformats.org/presentationml/2006/main">
  <p:tag name="AS_UNIQUEID" val="22296"/>
</p:tagLst>
</file>

<file path=ppt/tags/tag348.xml><?xml version="1.0" encoding="utf-8"?>
<p:tagLst xmlns:p="http://schemas.openxmlformats.org/presentationml/2006/main">
  <p:tag name="AS_UNIQUEID" val="521"/>
</p:tagLst>
</file>

<file path=ppt/tags/tag349.xml><?xml version="1.0" encoding="utf-8"?>
<p:tagLst xmlns:p="http://schemas.openxmlformats.org/presentationml/2006/main">
  <p:tag name="AS_UNIQUEID" val="519"/>
</p:tagLst>
</file>

<file path=ppt/tags/tag35.xml><?xml version="1.0" encoding="utf-8"?>
<p:tagLst xmlns:p="http://schemas.openxmlformats.org/presentationml/2006/main">
  <p:tag name="AS_UNIQUEID" val="22501"/>
</p:tagLst>
</file>

<file path=ppt/tags/tag350.xml><?xml version="1.0" encoding="utf-8"?>
<p:tagLst xmlns:p="http://schemas.openxmlformats.org/presentationml/2006/main">
  <p:tag name="AS_UNIQUEID" val="520"/>
</p:tagLst>
</file>

<file path=ppt/tags/tag351.xml><?xml version="1.0" encoding="utf-8"?>
<p:tagLst xmlns:p="http://schemas.openxmlformats.org/presentationml/2006/main">
  <p:tag name="AS_UNIQUEID" val="22757"/>
</p:tagLst>
</file>

<file path=ppt/tags/tag352.xml><?xml version="1.0" encoding="utf-8"?>
<p:tagLst xmlns:p="http://schemas.openxmlformats.org/presentationml/2006/main">
  <p:tag name="AS_UNIQUEID" val="22298"/>
</p:tagLst>
</file>

<file path=ppt/tags/tag353.xml><?xml version="1.0" encoding="utf-8"?>
<p:tagLst xmlns:p="http://schemas.openxmlformats.org/presentationml/2006/main">
  <p:tag name="AS_UNIQUEID" val="526"/>
</p:tagLst>
</file>

<file path=ppt/tags/tag354.xml><?xml version="1.0" encoding="utf-8"?>
<p:tagLst xmlns:p="http://schemas.openxmlformats.org/presentationml/2006/main">
  <p:tag name="AS_UNIQUEID" val="524"/>
</p:tagLst>
</file>

<file path=ppt/tags/tag355.xml><?xml version="1.0" encoding="utf-8"?>
<p:tagLst xmlns:p="http://schemas.openxmlformats.org/presentationml/2006/main">
  <p:tag name="AS_UNIQUEID" val="525"/>
</p:tagLst>
</file>

<file path=ppt/tags/tag356.xml><?xml version="1.0" encoding="utf-8"?>
<p:tagLst xmlns:p="http://schemas.openxmlformats.org/presentationml/2006/main">
  <p:tag name="AS_UNIQUEID" val="22758"/>
</p:tagLst>
</file>

<file path=ppt/tags/tag357.xml><?xml version="1.0" encoding="utf-8"?>
<p:tagLst xmlns:p="http://schemas.openxmlformats.org/presentationml/2006/main">
  <p:tag name="AS_UNIQUEID" val="22300"/>
</p:tagLst>
</file>

<file path=ppt/tags/tag358.xml><?xml version="1.0" encoding="utf-8"?>
<p:tagLst xmlns:p="http://schemas.openxmlformats.org/presentationml/2006/main">
  <p:tag name="AS_UNIQUEID" val="531"/>
</p:tagLst>
</file>

<file path=ppt/tags/tag359.xml><?xml version="1.0" encoding="utf-8"?>
<p:tagLst xmlns:p="http://schemas.openxmlformats.org/presentationml/2006/main">
  <p:tag name="AS_UNIQUEID" val="529"/>
</p:tagLst>
</file>

<file path=ppt/tags/tag36.xml><?xml version="1.0" encoding="utf-8"?>
<p:tagLst xmlns:p="http://schemas.openxmlformats.org/presentationml/2006/main">
  <p:tag name="AS_UNIQUEID" val="22502"/>
</p:tagLst>
</file>

<file path=ppt/tags/tag360.xml><?xml version="1.0" encoding="utf-8"?>
<p:tagLst xmlns:p="http://schemas.openxmlformats.org/presentationml/2006/main">
  <p:tag name="AS_UNIQUEID" val="530"/>
</p:tagLst>
</file>

<file path=ppt/tags/tag361.xml><?xml version="1.0" encoding="utf-8"?>
<p:tagLst xmlns:p="http://schemas.openxmlformats.org/presentationml/2006/main">
  <p:tag name="AS_UNIQUEID" val="22759"/>
</p:tagLst>
</file>

<file path=ppt/tags/tag362.xml><?xml version="1.0" encoding="utf-8"?>
<p:tagLst xmlns:p="http://schemas.openxmlformats.org/presentationml/2006/main">
  <p:tag name="AS_UNIQUEID" val="22302"/>
</p:tagLst>
</file>

<file path=ppt/tags/tag363.xml><?xml version="1.0" encoding="utf-8"?>
<p:tagLst xmlns:p="http://schemas.openxmlformats.org/presentationml/2006/main">
  <p:tag name="AS_UNIQUEID" val="536"/>
</p:tagLst>
</file>

<file path=ppt/tags/tag364.xml><?xml version="1.0" encoding="utf-8"?>
<p:tagLst xmlns:p="http://schemas.openxmlformats.org/presentationml/2006/main">
  <p:tag name="AS_UNIQUEID" val="534"/>
</p:tagLst>
</file>

<file path=ppt/tags/tag365.xml><?xml version="1.0" encoding="utf-8"?>
<p:tagLst xmlns:p="http://schemas.openxmlformats.org/presentationml/2006/main">
  <p:tag name="AS_UNIQUEID" val="535"/>
</p:tagLst>
</file>

<file path=ppt/tags/tag366.xml><?xml version="1.0" encoding="utf-8"?>
<p:tagLst xmlns:p="http://schemas.openxmlformats.org/presentationml/2006/main">
  <p:tag name="AS_UNIQUEID" val="22760"/>
</p:tagLst>
</file>

<file path=ppt/tags/tag367.xml><?xml version="1.0" encoding="utf-8"?>
<p:tagLst xmlns:p="http://schemas.openxmlformats.org/presentationml/2006/main">
  <p:tag name="AS_UNIQUEID" val="22304"/>
</p:tagLst>
</file>

<file path=ppt/tags/tag368.xml><?xml version="1.0" encoding="utf-8"?>
<p:tagLst xmlns:p="http://schemas.openxmlformats.org/presentationml/2006/main">
  <p:tag name="AS_UNIQUEID" val="541"/>
</p:tagLst>
</file>

<file path=ppt/tags/tag369.xml><?xml version="1.0" encoding="utf-8"?>
<p:tagLst xmlns:p="http://schemas.openxmlformats.org/presentationml/2006/main">
  <p:tag name="AS_UNIQUEID" val="539"/>
</p:tagLst>
</file>

<file path=ppt/tags/tag37.xml><?xml version="1.0" encoding="utf-8"?>
<p:tagLst xmlns:p="http://schemas.openxmlformats.org/presentationml/2006/main">
  <p:tag name="AS_UNIQUEID" val="13289"/>
</p:tagLst>
</file>

<file path=ppt/tags/tag370.xml><?xml version="1.0" encoding="utf-8"?>
<p:tagLst xmlns:p="http://schemas.openxmlformats.org/presentationml/2006/main">
  <p:tag name="AS_UNIQUEID" val="540"/>
</p:tagLst>
</file>

<file path=ppt/tags/tag371.xml><?xml version="1.0" encoding="utf-8"?>
<p:tagLst xmlns:p="http://schemas.openxmlformats.org/presentationml/2006/main">
  <p:tag name="AS_UNIQUEID" val="22761"/>
</p:tagLst>
</file>

<file path=ppt/tags/tag372.xml><?xml version="1.0" encoding="utf-8"?>
<p:tagLst xmlns:p="http://schemas.openxmlformats.org/presentationml/2006/main">
  <p:tag name="AS_UNIQUEID" val="22306"/>
</p:tagLst>
</file>

<file path=ppt/tags/tag373.xml><?xml version="1.0" encoding="utf-8"?>
<p:tagLst xmlns:p="http://schemas.openxmlformats.org/presentationml/2006/main">
  <p:tag name="AS_UNIQUEID" val="546"/>
</p:tagLst>
</file>

<file path=ppt/tags/tag374.xml><?xml version="1.0" encoding="utf-8"?>
<p:tagLst xmlns:p="http://schemas.openxmlformats.org/presentationml/2006/main">
  <p:tag name="AS_UNIQUEID" val="544"/>
</p:tagLst>
</file>

<file path=ppt/tags/tag375.xml><?xml version="1.0" encoding="utf-8"?>
<p:tagLst xmlns:p="http://schemas.openxmlformats.org/presentationml/2006/main">
  <p:tag name="AS_UNIQUEID" val="545"/>
</p:tagLst>
</file>

<file path=ppt/tags/tag376.xml><?xml version="1.0" encoding="utf-8"?>
<p:tagLst xmlns:p="http://schemas.openxmlformats.org/presentationml/2006/main">
  <p:tag name="AS_UNIQUEID" val="22762"/>
</p:tagLst>
</file>

<file path=ppt/tags/tag377.xml><?xml version="1.0" encoding="utf-8"?>
<p:tagLst xmlns:p="http://schemas.openxmlformats.org/presentationml/2006/main">
  <p:tag name="AS_UNIQUEID" val="22308"/>
</p:tagLst>
</file>

<file path=ppt/tags/tag378.xml><?xml version="1.0" encoding="utf-8"?>
<p:tagLst xmlns:p="http://schemas.openxmlformats.org/presentationml/2006/main">
  <p:tag name="AS_UNIQUEID" val="551"/>
</p:tagLst>
</file>

<file path=ppt/tags/tag379.xml><?xml version="1.0" encoding="utf-8"?>
<p:tagLst xmlns:p="http://schemas.openxmlformats.org/presentationml/2006/main">
  <p:tag name="AS_UNIQUEID" val="549"/>
</p:tagLst>
</file>

<file path=ppt/tags/tag38.xml><?xml version="1.0" encoding="utf-8"?>
<p:tagLst xmlns:p="http://schemas.openxmlformats.org/presentationml/2006/main">
  <p:tag name="AS_UNIQUEID" val="13290"/>
</p:tagLst>
</file>

<file path=ppt/tags/tag380.xml><?xml version="1.0" encoding="utf-8"?>
<p:tagLst xmlns:p="http://schemas.openxmlformats.org/presentationml/2006/main">
  <p:tag name="AS_UNIQUEID" val="550"/>
</p:tagLst>
</file>

<file path=ppt/tags/tag381.xml><?xml version="1.0" encoding="utf-8"?>
<p:tagLst xmlns:p="http://schemas.openxmlformats.org/presentationml/2006/main">
  <p:tag name="AS_UNIQUEID" val="22763"/>
</p:tagLst>
</file>

<file path=ppt/tags/tag382.xml><?xml version="1.0" encoding="utf-8"?>
<p:tagLst xmlns:p="http://schemas.openxmlformats.org/presentationml/2006/main">
  <p:tag name="AS_UNIQUEID" val="22310"/>
</p:tagLst>
</file>

<file path=ppt/tags/tag383.xml><?xml version="1.0" encoding="utf-8"?>
<p:tagLst xmlns:p="http://schemas.openxmlformats.org/presentationml/2006/main">
  <p:tag name="AS_UNIQUEID" val="556"/>
</p:tagLst>
</file>

<file path=ppt/tags/tag384.xml><?xml version="1.0" encoding="utf-8"?>
<p:tagLst xmlns:p="http://schemas.openxmlformats.org/presentationml/2006/main">
  <p:tag name="AS_UNIQUEID" val="554"/>
</p:tagLst>
</file>

<file path=ppt/tags/tag385.xml><?xml version="1.0" encoding="utf-8"?>
<p:tagLst xmlns:p="http://schemas.openxmlformats.org/presentationml/2006/main">
  <p:tag name="AS_UNIQUEID" val="555"/>
</p:tagLst>
</file>

<file path=ppt/tags/tag386.xml><?xml version="1.0" encoding="utf-8"?>
<p:tagLst xmlns:p="http://schemas.openxmlformats.org/presentationml/2006/main">
  <p:tag name="AS_UNIQUEID" val="22764"/>
</p:tagLst>
</file>

<file path=ppt/tags/tag387.xml><?xml version="1.0" encoding="utf-8"?>
<p:tagLst xmlns:p="http://schemas.openxmlformats.org/presentationml/2006/main">
  <p:tag name="AS_UNIQUEID" val="22312"/>
</p:tagLst>
</file>

<file path=ppt/tags/tag388.xml><?xml version="1.0" encoding="utf-8"?>
<p:tagLst xmlns:p="http://schemas.openxmlformats.org/presentationml/2006/main">
  <p:tag name="AS_UNIQUEID" val="561"/>
</p:tagLst>
</file>

<file path=ppt/tags/tag389.xml><?xml version="1.0" encoding="utf-8"?>
<p:tagLst xmlns:p="http://schemas.openxmlformats.org/presentationml/2006/main">
  <p:tag name="AS_UNIQUEID" val="559"/>
</p:tagLst>
</file>

<file path=ppt/tags/tag39.xml><?xml version="1.0" encoding="utf-8"?>
<p:tagLst xmlns:p="http://schemas.openxmlformats.org/presentationml/2006/main">
  <p:tag name="AS_UNIQUEID" val="13291"/>
</p:tagLst>
</file>

<file path=ppt/tags/tag390.xml><?xml version="1.0" encoding="utf-8"?>
<p:tagLst xmlns:p="http://schemas.openxmlformats.org/presentationml/2006/main">
  <p:tag name="AS_UNIQUEID" val="560"/>
</p:tagLst>
</file>

<file path=ppt/tags/tag391.xml><?xml version="1.0" encoding="utf-8"?>
<p:tagLst xmlns:p="http://schemas.openxmlformats.org/presentationml/2006/main">
  <p:tag name="AS_UNIQUEID" val="22765"/>
</p:tagLst>
</file>

<file path=ppt/tags/tag392.xml><?xml version="1.0" encoding="utf-8"?>
<p:tagLst xmlns:p="http://schemas.openxmlformats.org/presentationml/2006/main">
  <p:tag name="AS_UNIQUEID" val="22314"/>
</p:tagLst>
</file>

<file path=ppt/tags/tag393.xml><?xml version="1.0" encoding="utf-8"?>
<p:tagLst xmlns:p="http://schemas.openxmlformats.org/presentationml/2006/main">
  <p:tag name="AS_UNIQUEID" val="566"/>
</p:tagLst>
</file>

<file path=ppt/tags/tag394.xml><?xml version="1.0" encoding="utf-8"?>
<p:tagLst xmlns:p="http://schemas.openxmlformats.org/presentationml/2006/main">
  <p:tag name="AS_UNIQUEID" val="564"/>
</p:tagLst>
</file>

<file path=ppt/tags/tag395.xml><?xml version="1.0" encoding="utf-8"?>
<p:tagLst xmlns:p="http://schemas.openxmlformats.org/presentationml/2006/main">
  <p:tag name="AS_UNIQUEID" val="565"/>
</p:tagLst>
</file>

<file path=ppt/tags/tag396.xml><?xml version="1.0" encoding="utf-8"?>
<p:tagLst xmlns:p="http://schemas.openxmlformats.org/presentationml/2006/main">
  <p:tag name="AS_UNIQUEID" val="22766"/>
</p:tagLst>
</file>

<file path=ppt/tags/tag397.xml><?xml version="1.0" encoding="utf-8"?>
<p:tagLst xmlns:p="http://schemas.openxmlformats.org/presentationml/2006/main">
  <p:tag name="AS_UNIQUEID" val="22316"/>
</p:tagLst>
</file>

<file path=ppt/tags/tag398.xml><?xml version="1.0" encoding="utf-8"?>
<p:tagLst xmlns:p="http://schemas.openxmlformats.org/presentationml/2006/main">
  <p:tag name="AS_UNIQUEID" val="571"/>
</p:tagLst>
</file>

<file path=ppt/tags/tag399.xml><?xml version="1.0" encoding="utf-8"?>
<p:tagLst xmlns:p="http://schemas.openxmlformats.org/presentationml/2006/main">
  <p:tag name="AS_UNIQUEID" val="569"/>
</p:tagLst>
</file>

<file path=ppt/tags/tag4.xml><?xml version="1.0" encoding="utf-8"?>
<p:tagLst xmlns:p="http://schemas.openxmlformats.org/presentationml/2006/main">
  <p:tag name="AS_UNIQUEID" val="22470"/>
</p:tagLst>
</file>

<file path=ppt/tags/tag40.xml><?xml version="1.0" encoding="utf-8"?>
<p:tagLst xmlns:p="http://schemas.openxmlformats.org/presentationml/2006/main">
  <p:tag name="AS_UNIQUEID" val="13292"/>
</p:tagLst>
</file>

<file path=ppt/tags/tag400.xml><?xml version="1.0" encoding="utf-8"?>
<p:tagLst xmlns:p="http://schemas.openxmlformats.org/presentationml/2006/main">
  <p:tag name="AS_UNIQUEID" val="570"/>
</p:tagLst>
</file>

<file path=ppt/tags/tag401.xml><?xml version="1.0" encoding="utf-8"?>
<p:tagLst xmlns:p="http://schemas.openxmlformats.org/presentationml/2006/main">
  <p:tag name="AS_UNIQUEID" val="22767"/>
</p:tagLst>
</file>

<file path=ppt/tags/tag402.xml><?xml version="1.0" encoding="utf-8"?>
<p:tagLst xmlns:p="http://schemas.openxmlformats.org/presentationml/2006/main">
  <p:tag name="AS_UNIQUEID" val="22318"/>
</p:tagLst>
</file>

<file path=ppt/tags/tag403.xml><?xml version="1.0" encoding="utf-8"?>
<p:tagLst xmlns:p="http://schemas.openxmlformats.org/presentationml/2006/main">
  <p:tag name="AS_UNIQUEID" val="576"/>
</p:tagLst>
</file>

<file path=ppt/tags/tag404.xml><?xml version="1.0" encoding="utf-8"?>
<p:tagLst xmlns:p="http://schemas.openxmlformats.org/presentationml/2006/main">
  <p:tag name="AS_UNIQUEID" val="574"/>
</p:tagLst>
</file>

<file path=ppt/tags/tag405.xml><?xml version="1.0" encoding="utf-8"?>
<p:tagLst xmlns:p="http://schemas.openxmlformats.org/presentationml/2006/main">
  <p:tag name="AS_UNIQUEID" val="575"/>
</p:tagLst>
</file>

<file path=ppt/tags/tag406.xml><?xml version="1.0" encoding="utf-8"?>
<p:tagLst xmlns:p="http://schemas.openxmlformats.org/presentationml/2006/main">
  <p:tag name="AS_UNIQUEID" val="22768"/>
</p:tagLst>
</file>

<file path=ppt/tags/tag407.xml><?xml version="1.0" encoding="utf-8"?>
<p:tagLst xmlns:p="http://schemas.openxmlformats.org/presentationml/2006/main">
  <p:tag name="AS_UNIQUEID" val="22320"/>
</p:tagLst>
</file>

<file path=ppt/tags/tag408.xml><?xml version="1.0" encoding="utf-8"?>
<p:tagLst xmlns:p="http://schemas.openxmlformats.org/presentationml/2006/main">
  <p:tag name="AS_UNIQUEID" val="581"/>
</p:tagLst>
</file>

<file path=ppt/tags/tag409.xml><?xml version="1.0" encoding="utf-8"?>
<p:tagLst xmlns:p="http://schemas.openxmlformats.org/presentationml/2006/main">
  <p:tag name="AS_UNIQUEID" val="579"/>
</p:tagLst>
</file>

<file path=ppt/tags/tag41.xml><?xml version="1.0" encoding="utf-8"?>
<p:tagLst xmlns:p="http://schemas.openxmlformats.org/presentationml/2006/main">
  <p:tag name="AS_UNIQUEID" val="13293"/>
</p:tagLst>
</file>

<file path=ppt/tags/tag410.xml><?xml version="1.0" encoding="utf-8"?>
<p:tagLst xmlns:p="http://schemas.openxmlformats.org/presentationml/2006/main">
  <p:tag name="AS_UNIQUEID" val="580"/>
</p:tagLst>
</file>

<file path=ppt/tags/tag411.xml><?xml version="1.0" encoding="utf-8"?>
<p:tagLst xmlns:p="http://schemas.openxmlformats.org/presentationml/2006/main">
  <p:tag name="AS_UNIQUEID" val="22769"/>
</p:tagLst>
</file>

<file path=ppt/tags/tag412.xml><?xml version="1.0" encoding="utf-8"?>
<p:tagLst xmlns:p="http://schemas.openxmlformats.org/presentationml/2006/main">
  <p:tag name="AS_UNIQUEID" val="22322"/>
</p:tagLst>
</file>

<file path=ppt/tags/tag413.xml><?xml version="1.0" encoding="utf-8"?>
<p:tagLst xmlns:p="http://schemas.openxmlformats.org/presentationml/2006/main">
  <p:tag name="AS_UNIQUEID" val="586"/>
</p:tagLst>
</file>

<file path=ppt/tags/tag414.xml><?xml version="1.0" encoding="utf-8"?>
<p:tagLst xmlns:p="http://schemas.openxmlformats.org/presentationml/2006/main">
  <p:tag name="AS_UNIQUEID" val="584"/>
</p:tagLst>
</file>

<file path=ppt/tags/tag415.xml><?xml version="1.0" encoding="utf-8"?>
<p:tagLst xmlns:p="http://schemas.openxmlformats.org/presentationml/2006/main">
  <p:tag name="AS_UNIQUEID" val="585"/>
</p:tagLst>
</file>

<file path=ppt/tags/tag416.xml><?xml version="1.0" encoding="utf-8"?>
<p:tagLst xmlns:p="http://schemas.openxmlformats.org/presentationml/2006/main">
  <p:tag name="AS_UNIQUEID" val="22770"/>
</p:tagLst>
</file>

<file path=ppt/tags/tag417.xml><?xml version="1.0" encoding="utf-8"?>
<p:tagLst xmlns:p="http://schemas.openxmlformats.org/presentationml/2006/main">
  <p:tag name="AS_UNIQUEID" val="22771"/>
</p:tagLst>
</file>

<file path=ppt/tags/tag418.xml><?xml version="1.0" encoding="utf-8"?>
<p:tagLst xmlns:p="http://schemas.openxmlformats.org/presentationml/2006/main">
  <p:tag name="AS_UNIQUEID" val="22772"/>
</p:tagLst>
</file>

<file path=ppt/tags/tag419.xml><?xml version="1.0" encoding="utf-8"?>
<p:tagLst xmlns:p="http://schemas.openxmlformats.org/presentationml/2006/main">
  <p:tag name="AS_UNIQUEID" val="2385"/>
</p:tagLst>
</file>

<file path=ppt/tags/tag42.xml><?xml version="1.0" encoding="utf-8"?>
<p:tagLst xmlns:p="http://schemas.openxmlformats.org/presentationml/2006/main">
  <p:tag name="AS_UNIQUEID" val="13294"/>
</p:tagLst>
</file>

<file path=ppt/tags/tag420.xml><?xml version="1.0" encoding="utf-8"?>
<p:tagLst xmlns:p="http://schemas.openxmlformats.org/presentationml/2006/main">
  <p:tag name="AS_UNIQUEID" val="2386"/>
</p:tagLst>
</file>

<file path=ppt/tags/tag421.xml><?xml version="1.0" encoding="utf-8"?>
<p:tagLst xmlns:p="http://schemas.openxmlformats.org/presentationml/2006/main">
  <p:tag name="AS_UNIQUEID" val="2387"/>
</p:tagLst>
</file>

<file path=ppt/tags/tag422.xml><?xml version="1.0" encoding="utf-8"?>
<p:tagLst xmlns:p="http://schemas.openxmlformats.org/presentationml/2006/main">
  <p:tag name="AS_UNIQUEID" val="22773"/>
</p:tagLst>
</file>

<file path=ppt/tags/tag423.xml><?xml version="1.0" encoding="utf-8"?>
<p:tagLst xmlns:p="http://schemas.openxmlformats.org/presentationml/2006/main">
  <p:tag name="AS_UNIQUEID" val="2088"/>
</p:tagLst>
</file>

<file path=ppt/tags/tag424.xml><?xml version="1.0" encoding="utf-8"?>
<p:tagLst xmlns:p="http://schemas.openxmlformats.org/presentationml/2006/main">
  <p:tag name="AS_UNIQUEID" val="2089"/>
</p:tagLst>
</file>

<file path=ppt/tags/tag425.xml><?xml version="1.0" encoding="utf-8"?>
<p:tagLst xmlns:p="http://schemas.openxmlformats.org/presentationml/2006/main">
  <p:tag name="AS_UNIQUEID" val="2090"/>
</p:tagLst>
</file>

<file path=ppt/tags/tag426.xml><?xml version="1.0" encoding="utf-8"?>
<p:tagLst xmlns:p="http://schemas.openxmlformats.org/presentationml/2006/main">
  <p:tag name="AS_UNIQUEID" val="2091"/>
</p:tagLst>
</file>

<file path=ppt/tags/tag427.xml><?xml version="1.0" encoding="utf-8"?>
<p:tagLst xmlns:p="http://schemas.openxmlformats.org/presentationml/2006/main">
  <p:tag name="AS_UNIQUEID" val="22774"/>
</p:tagLst>
</file>

<file path=ppt/tags/tag428.xml><?xml version="1.0" encoding="utf-8"?>
<p:tagLst xmlns:p="http://schemas.openxmlformats.org/presentationml/2006/main">
  <p:tag name="AS_UNIQUEID" val="588"/>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429.xml><?xml version="1.0" encoding="utf-8"?>
<p:tagLst xmlns:p="http://schemas.openxmlformats.org/presentationml/2006/main">
  <p:tag name="AS_UNIQUEID" val="589"/>
  <p:tag name="KSO_WM_BEAUTIFY_FLAG" val="#wm#"/>
  <p:tag name="KSO_WM_TAG_VERSION" val="1.0"/>
  <p:tag name="KSO_WM_TEMPLATE_CATEGORY" val="custom"/>
  <p:tag name="KSO_WM_TEMPLATE_INDEX" val="20205081"/>
  <p:tag name="KSO_WM_UNIT_COMPATIBLE" val="0"/>
  <p:tag name="KSO_WM_UNIT_DIAGRAM_ISNUMVISUAL" val="0"/>
  <p:tag name="KSO_WM_UNIT_DIAGRAM_ISREFERUNIT" val="0"/>
  <p:tag name="KSO_WM_UNIT_HIGHLIGHT" val="0"/>
  <p:tag name="KSO_WM_UNIT_ID" val="_0**"/>
  <p:tag name="KSO_WM_UNIT_LAYERLEVEL" val="1"/>
</p:tagLst>
</file>

<file path=ppt/tags/tag43.xml><?xml version="1.0" encoding="utf-8"?>
<p:tagLst xmlns:p="http://schemas.openxmlformats.org/presentationml/2006/main">
  <p:tag name="AS_UNIQUEID" val="13295"/>
</p:tagLst>
</file>

<file path=ppt/tags/tag430.xml><?xml version="1.0" encoding="utf-8"?>
<p:tagLst xmlns:p="http://schemas.openxmlformats.org/presentationml/2006/main">
  <p:tag name="AS_UNIQUEID" val="590"/>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31.xml><?xml version="1.0" encoding="utf-8"?>
<p:tagLst xmlns:p="http://schemas.openxmlformats.org/presentationml/2006/main">
  <p:tag name="AS_UNIQUEID" val="591"/>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32.xml><?xml version="1.0" encoding="utf-8"?>
<p:tagLst xmlns:p="http://schemas.openxmlformats.org/presentationml/2006/main">
  <p:tag name="AS_UNIQUEID" val="592"/>
  <p:tag name="KSO_WM_BEAUTIFY_FLAG" val="#wm#"/>
  <p:tag name="KSO_WM_TAG_VERSION" val="1.0"/>
  <p:tag name="KSO_WM_UNIT_COMPATIBLE" val="0"/>
  <p:tag name="KSO_WM_UNIT_DIAGRAM_ISNUMVISUAL" val="0"/>
  <p:tag name="KSO_WM_UNIT_DIAGRAM_ISREFERUNIT" val="0"/>
  <p:tag name="KSO_WM_UNIT_HIGHLIGHT" val="0"/>
  <p:tag name="KSO_WM_UNIT_ID" val="_0**"/>
  <p:tag name="KSO_WM_UNIT_LAYERLEVEL" val="1"/>
</p:tagLst>
</file>

<file path=ppt/tags/tag433.xml><?xml version="1.0" encoding="utf-8"?>
<p:tagLst xmlns:p="http://schemas.openxmlformats.org/presentationml/2006/main">
  <p:tag name="AS_UNIQUEID" val="22328"/>
</p:tagLst>
</file>

<file path=ppt/tags/tag434.xml><?xml version="1.0" encoding="utf-8"?>
<p:tagLst xmlns:p="http://schemas.openxmlformats.org/presentationml/2006/main">
  <p:tag name="AS_UNIQUEID" val="22775"/>
</p:tagLst>
</file>

<file path=ppt/tags/tag435.xml><?xml version="1.0" encoding="utf-8"?>
<p:tagLst xmlns:p="http://schemas.openxmlformats.org/presentationml/2006/main">
  <p:tag name="KSO_WM_BEAUTIFY_FLAG" val="#wm#"/>
  <p:tag name="KSO_WM_TAG_VERSION" val="1.0"/>
  <p:tag name="KSO_WM_TEMPLATE_CATEGORY" val="custom"/>
  <p:tag name="KSO_WM_TEMPLATE_COLOR_TYPE" val="1"/>
  <p:tag name="KSO_WM_TEMPLATE_INDEX" val="20205081"/>
  <p:tag name="KSO_WM_TEMPLATE_MASTER_TYPE" val="0"/>
  <p:tag name="KSO_WM_TEMPLATE_SUBCATEGORY" val="19"/>
  <p:tag name="KSO_WM_TEMPLATE_THUMBS_INDEX" val="1、4、7、12、13、14、15、16、17、18、20、24、25、28、33、36、40、43、44"/>
  <p:tag name="KSO_WM_UNIT_SHOW_EDIT_AREA_INDICATION" val="1"/>
</p:tagLst>
</file>

<file path=ppt/tags/tag436.xml><?xml version="1.0" encoding="utf-8"?>
<p:tagLst xmlns:p="http://schemas.openxmlformats.org/presentationml/2006/main">
  <p:tag name="AS_UNIQUEID" val="22776"/>
</p:tagLst>
</file>

<file path=ppt/tags/tag437.xml><?xml version="1.0" encoding="utf-8"?>
<p:tagLst xmlns:p="http://schemas.openxmlformats.org/presentationml/2006/main">
  <p:tag name="AS_UNIQUEID" val="22777"/>
</p:tagLst>
</file>

<file path=ppt/tags/tag438.xml><?xml version="1.0" encoding="utf-8"?>
<p:tagLst xmlns:p="http://schemas.openxmlformats.org/presentationml/2006/main">
  <p:tag name="AS_UNIQUEID" val="22778"/>
</p:tagLst>
</file>

<file path=ppt/tags/tag439.xml><?xml version="1.0" encoding="utf-8"?>
<p:tagLst xmlns:p="http://schemas.openxmlformats.org/presentationml/2006/main">
  <p:tag name="AS_UNIQUEID" val="22779"/>
</p:tagLst>
</file>

<file path=ppt/tags/tag44.xml><?xml version="1.0" encoding="utf-8"?>
<p:tagLst xmlns:p="http://schemas.openxmlformats.org/presentationml/2006/main">
  <p:tag name="AS_UNIQUEID" val="22503"/>
</p:tagLst>
</file>

<file path=ppt/tags/tag440.xml><?xml version="1.0" encoding="utf-8"?>
<p:tagLst xmlns:p="http://schemas.openxmlformats.org/presentationml/2006/main">
  <p:tag name="AS_UNIQUEID" val="22780"/>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general"/>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441.xml><?xml version="1.0" encoding="utf-8"?>
<p:tagLst xmlns:p="http://schemas.openxmlformats.org/presentationml/2006/main">
  <p:tag name="AS_UNIQUEID" val="22781"/>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general"/>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442.xml><?xml version="1.0" encoding="utf-8"?>
<p:tagLst xmlns:p="http://schemas.openxmlformats.org/presentationml/2006/main">
  <p:tag name="AS_UNIQUEID" val="22782"/>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general"/>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443.xml><?xml version="1.0" encoding="utf-8"?>
<p:tagLst xmlns:p="http://schemas.openxmlformats.org/presentationml/2006/main">
  <p:tag name="AS_UNIQUEID" val="22783"/>
  <p:tag name="KSO_WM_BEAUTIFY_FLAG" val="#wm#"/>
  <p:tag name="KSO_WM_CHIP_GROUPID" val="5eedbca6fa6683b8872baa7d"/>
  <p:tag name="KSO_WM_CHIP_XID" val="5eedbca6fa6683b8872baa7e"/>
  <p:tag name="KSO_WM_TAG_VERSION" val="1.0"/>
  <p:tag name="KSO_WM_TEMPLATE_ASSEMBLE_GROUPID" val="60656f2f4054ed1e2fb80525"/>
  <p:tag name="KSO_WM_TEMPLATE_ASSEMBLE_XID" val="60656f2f4054ed1e2fb80525"/>
  <p:tag name="KSO_WM_TEMPLATE_CATEGORY" val="diagram"/>
  <p:tag name="KSO_WM_TEMPLATE_INDEX" val="20213036"/>
  <p:tag name="KSO_WM_UNIT_BLOCK" val="0"/>
  <p:tag name="KSO_WM_UNIT_COMPATIBLE" val="0"/>
  <p:tag name="KSO_WM_UNIT_DEC_AREA_ID" val="544e3ac726024a87a4e983faf016091e"/>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036_1*i*1"/>
  <p:tag name="KSO_WM_UNIT_INDEX" val="1"/>
  <p:tag name="KSO_WM_UNIT_LAYERLEVEL" val="1"/>
  <p:tag name="KSO_WM_UNIT_SM_LIMIT_TYPE" val="2"/>
  <p:tag name="KSO_WM_UNIT_TEXT_FILL_FORE_SCHEMECOLOR_INDEX" val="2"/>
  <p:tag name="KSO_WM_UNIT_TEXT_FILL_FORE_SCHEMECOLOR_INDEX_BRIGHTNESS" val="0"/>
  <p:tag name="KSO_WM_UNIT_TEXT_FILL_TYPE" val="1"/>
  <p:tag name="KSO_WM_UNIT_TYPE" val="i"/>
  <p:tag name="KSO_WM_UNIT_VALUE" val="675"/>
</p:tagLst>
</file>

<file path=ppt/tags/tag444.xml><?xml version="1.0" encoding="utf-8"?>
<p:tagLst xmlns:p="http://schemas.openxmlformats.org/presentationml/2006/main">
  <p:tag name="AS_UNIQUEID" val="22784"/>
  <p:tag name="KSO_WM_BEAUTIFY_FLAG" val="#wm#"/>
  <p:tag name="KSO_WM_CHIP_GROUPID" val="5eedbca6fa6683b8872baa7d"/>
  <p:tag name="KSO_WM_CHIP_XID" val="5eedbca6fa6683b8872baa7e"/>
  <p:tag name="KSO_WM_TAG_VERSION" val="1.0"/>
  <p:tag name="KSO_WM_TEMPLATE_ASSEMBLE_GROUPID" val="60656f2f4054ed1e2fb80525"/>
  <p:tag name="KSO_WM_TEMPLATE_ASSEMBLE_XID" val="60656f2f4054ed1e2fb80525"/>
  <p:tag name="KSO_WM_TEMPLATE_CATEGORY" val="diagram"/>
  <p:tag name="KSO_WM_TEMPLATE_INDEX" val="20213036"/>
  <p:tag name="KSO_WM_UNIT_BLOCK" val="0"/>
  <p:tag name="KSO_WM_UNIT_COMPATIBLE" val="0"/>
  <p:tag name="KSO_WM_UNIT_DEC_AREA_ID" val="a9c2b6eb11da47fb875a3341252664a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DIAGRAM_ISNUMVISUAL" val="0"/>
  <p:tag name="KSO_WM_UNIT_DIAGRAM_ISREFERUNIT" val="0"/>
  <p:tag name="KSO_WM_UNIT_HIGHLIGHT" val="0"/>
  <p:tag name="KSO_WM_UNIT_ID" val="diagram20213036_1*i*2"/>
  <p:tag name="KSO_WM_UNIT_INDEX" val="2"/>
  <p:tag name="KSO_WM_UNIT_LAYERLEVEL" val="1"/>
  <p:tag name="KSO_WM_UNIT_SM_LIMIT_TYPE" val="2"/>
  <p:tag name="KSO_WM_UNIT_TYPE" val="i"/>
  <p:tag name="KSO_WM_UNIT_VALUE" val="20"/>
</p:tagLst>
</file>

<file path=ppt/tags/tag445.xml><?xml version="1.0" encoding="utf-8"?>
<p:tagLst xmlns:p="http://schemas.openxmlformats.org/presentationml/2006/main">
  <p:tag name="AS_UNIQUEID" val="22785"/>
  <p:tag name="KSO_WM_BEAUTIFY_FLAG" val="#wm#"/>
  <p:tag name="KSO_WM_CHIP_GROUPID" val="5eedbca6fa6683b8872baa7d"/>
  <p:tag name="KSO_WM_CHIP_XID" val="5eedbca6fa6683b8872baa7e"/>
  <p:tag name="KSO_WM_TAG_VERSION" val="1.0"/>
  <p:tag name="KSO_WM_TEMPLATE_ASSEMBLE_GROUPID" val="60656f2f4054ed1e2fb80525"/>
  <p:tag name="KSO_WM_TEMPLATE_ASSEMBLE_XID" val="60656f2f4054ed1e2fb80525"/>
  <p:tag name="KSO_WM_TEMPLATE_CATEGORY" val="diagram"/>
  <p:tag name="KSO_WM_TEMPLATE_INDEX" val="20213036"/>
  <p:tag name="KSO_WM_UNIT_BLOCK" val="0"/>
  <p:tag name="KSO_WM_UNIT_COMPATIBLE" val="0"/>
  <p:tag name="KSO_WM_UNIT_DEC_AREA_ID" val="30c65084b8f1453cb909e9c6048ae1c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036_1*i*3"/>
  <p:tag name="KSO_WM_UNIT_INDEX" val="3"/>
  <p:tag name="KSO_WM_UNIT_LAYERLEVEL" val="1"/>
  <p:tag name="KSO_WM_UNIT_SM_LIMIT_TYPE" val="2"/>
  <p:tag name="KSO_WM_UNIT_TEXT_FILL_FORE_SCHEMECOLOR_INDEX" val="14"/>
  <p:tag name="KSO_WM_UNIT_TEXT_FILL_FORE_SCHEMECOLOR_INDEX_BRIGHTNESS" val="0"/>
  <p:tag name="KSO_WM_UNIT_TEXT_FILL_TYPE" val="1"/>
  <p:tag name="KSO_WM_UNIT_TYPE" val="i"/>
  <p:tag name="KSO_WM_UNIT_VALUE" val="3"/>
</p:tagLst>
</file>

<file path=ppt/tags/tag446.xml><?xml version="1.0" encoding="utf-8"?>
<p:tagLst xmlns:p="http://schemas.openxmlformats.org/presentationml/2006/main">
  <p:tag name="AS_UNIQUEID" val="22786"/>
  <p:tag name="KSO_WM_BEAUTIFY_FLAG" val="#wm#"/>
  <p:tag name="KSO_WM_CHIP_GROUPID" val="5eedbca6fa6683b8872baa7d"/>
  <p:tag name="KSO_WM_CHIP_XID" val="5eedbca6fa6683b8872baa7e"/>
  <p:tag name="KSO_WM_TAG_VERSION" val="1.0"/>
  <p:tag name="KSO_WM_TEMPLATE_ASSEMBLE_GROUPID" val="60656f2f4054ed1e2fb80525"/>
  <p:tag name="KSO_WM_TEMPLATE_ASSEMBLE_XID" val="60656f2f4054ed1e2fb80525"/>
  <p:tag name="KSO_WM_TEMPLATE_CATEGORY" val="diagram"/>
  <p:tag name="KSO_WM_TEMPLATE_INDEX" val="20213036"/>
  <p:tag name="KSO_WM_UNIT_BLOCK" val="0"/>
  <p:tag name="KSO_WM_UNIT_COMPATIBLE" val="0"/>
  <p:tag name="KSO_WM_UNIT_DEC_AREA_ID" val="d6ac08dd9cd04d32a437e311df05dca7"/>
  <p:tag name="KSO_WM_UNIT_DECORATE_INFO" val="{&quot;DecorateInfoH&quot;:{&quot;IsAbs&quot;:true},&quot;DecorateInfoW&quot;:{&quot;IsAbs&quot;:true},&quot;DecorateInfoX&quot;:{&quot;IsAbs&quot;:true,&quot;Pos&quot;:1},&quot;DecorateInfoY&quot;:{&quot;IsAbs&quot;:true,&quot;Pos&quot;:1},&quot;ReferentInfo&quot;:{&quot;Id&quot;:&quot;a0fd17fdebfb4619a94e80fb071446a3&quot;,&quot;X&quot;:{&quot;Pos&quot;:1},&quot;Y&quot;:{&quot;Pos&quot;:1}},&quot;whChangeMode&quot;:0}"/>
  <p:tag name="KSO_WM_UNIT_DIAGRAM_ISNUMVISUAL" val="0"/>
  <p:tag name="KSO_WM_UNIT_DIAGRAM_ISREFERUNIT" val="0"/>
  <p:tag name="KSO_WM_UNIT_HIGHLIGHT" val="0"/>
  <p:tag name="KSO_WM_UNIT_ID" val="diagram20213036_1*i*4"/>
  <p:tag name="KSO_WM_UNIT_INDEX" val="4"/>
  <p:tag name="KSO_WM_UNIT_LAYERLEVEL" val="1"/>
  <p:tag name="KSO_WM_UNIT_SHADOW_SCHEMECOLOR_INDEX" val="13"/>
  <p:tag name="KSO_WM_UNIT_SHADOW_SCHEMECOLOR_INDEX_BRIGHTNESS" val="0.05"/>
  <p:tag name="KSO_WM_UNIT_SM_LIMIT_TYPE" val="2"/>
  <p:tag name="KSO_WM_UNIT_TEXT_FILL_FORE_SCHEMECOLOR_INDEX" val="14"/>
  <p:tag name="KSO_WM_UNIT_TEXT_FILL_FORE_SCHEMECOLOR_INDEX_BRIGHTNESS" val="0"/>
  <p:tag name="KSO_WM_UNIT_TEXT_FILL_TYPE" val="1"/>
  <p:tag name="KSO_WM_UNIT_TYPE" val="i"/>
  <p:tag name="KSO_WM_UNIT_VALUE" val="480"/>
</p:tagLst>
</file>

<file path=ppt/tags/tag447.xml><?xml version="1.0" encoding="utf-8"?>
<p:tagLst xmlns:p="http://schemas.openxmlformats.org/presentationml/2006/main">
  <p:tag name="AS_UNIQUEID" val="22787"/>
  <p:tag name="KSO_WM_ASSEMBLE_CHIP_INDEX" val="28c81dca53c14373b4872ebb088b9ed1"/>
  <p:tag name="KSO_WM_BEAUTIFY_FLAG" val="#wm#"/>
  <p:tag name="KSO_WM_CHIP_FILLAREA_FILL_RULE" val="{&quot;fill_align&quot;:&quot;cm&quot;,&quot;fill_mode&quot;:&quot;full&quot;,&quot;sacle_strategy&quot;:&quot;smart&quot;}"/>
  <p:tag name="KSO_WM_CHIP_GROUPID" val="5e7881253197e252a37019b5"/>
  <p:tag name="KSO_WM_CHIP_XID" val="5e7881253197e252a37019b6"/>
  <p:tag name="KSO_WM_TAG_VERSION" val="1.0"/>
  <p:tag name="KSO_WM_TEMPLATE_ASSEMBLE_GROUPID" val="60656f2f4054ed1e2fb80525"/>
  <p:tag name="KSO_WM_TEMPLATE_ASSEMBLE_XID" val="60656f2f4054ed1e2fb80525"/>
  <p:tag name="KSO_WM_TEMPLATE_CATEGORY" val="diagram"/>
  <p:tag name="KSO_WM_TEMPLATE_INDEX" val="20213036"/>
  <p:tag name="KSO_WM_UNIT_BLOCK" val="0"/>
  <p:tag name="KSO_WM_UNIT_COMPATIBLE" val="0"/>
  <p:tag name="KSO_WM_UNIT_DEC_AREA_ID" val="d02352c453a3480bb2992f9c21cb2f9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3036_1*a*1"/>
  <p:tag name="KSO_WM_UNIT_INDEX" val="1"/>
  <p:tag name="KSO_WM_UNIT_ISCONTENTSTITLE" val="0"/>
  <p:tag name="KSO_WM_UNIT_ISNUMDGMTITLE" val="0"/>
  <p:tag name="KSO_WM_UNIT_LAYERLEVEL" val="1"/>
  <p:tag name="KSO_WM_UNIT_NOCLEAR" val="0"/>
  <p:tag name="KSO_WM_UNIT_PRESET_TEXT" val="标题"/>
  <p:tag name="KSO_WM_UNIT_SHOW_EDIT_AREA_INDICATION" val="1"/>
  <p:tag name="KSO_WM_UNIT_SM_LIMIT_TYPE" val="2"/>
  <p:tag name="KSO_WM_UNIT_SUPPORT_BIG_FONT" val="1"/>
  <p:tag name="KSO_WM_UNIT_TEXT_FILL_FORE_SCHEMECOLOR_INDEX" val="13"/>
  <p:tag name="KSO_WM_UNIT_TEXT_FILL_FORE_SCHEMECOLOR_INDEX_BRIGHTNESS" val="0"/>
  <p:tag name="KSO_WM_UNIT_TEXT_FILL_TYPE" val="1"/>
  <p:tag name="KSO_WM_UNIT_TYPE" val="a"/>
  <p:tag name="KSO_WM_UNIT_VALUE" val="6"/>
</p:tagLst>
</file>

<file path=ppt/tags/tag448.xml><?xml version="1.0" encoding="utf-8"?>
<p:tagLst xmlns:p="http://schemas.openxmlformats.org/presentationml/2006/main">
  <p:tag name="AS_UNIQUEID" val="22788"/>
  <p:tag name="KSO_WM_ASSEMBLE_CHIP_INDEX" val="e46e6acc84d946de94273d577830c003"/>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2f4054ed1e2fb80525"/>
  <p:tag name="KSO_WM_TEMPLATE_ASSEMBLE_XID" val="60656f2f4054ed1e2fb80525"/>
  <p:tag name="KSO_WM_TEMPLATE_CATEGORY" val="diagram"/>
  <p:tag name="KSO_WM_TEMPLATE_INDEX" val="20213036"/>
  <p:tag name="KSO_WM_UNIT_COMPATIBLE" val="1"/>
  <p:tag name="KSO_WM_UNIT_DEC_AREA_ID" val="a0fd17fdebfb4619a94e80fb071446a3"/>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3036_1*d*1"/>
  <p:tag name="KSO_WM_UNIT_LAYERLEVEL" val="1"/>
  <p:tag name="KSO_WM_UNIT_PICTURE_CLIP_FLAG" val="0"/>
  <p:tag name="KSO_WM_UNIT_SM_LIMIT_TYPE" val="2"/>
  <p:tag name="KSO_WM_UNIT_SUPPORT_BIG_FONT" val="1"/>
  <p:tag name="KSO_WM_UNIT_SUPPORT_UNIT_TYPE" val="[&quot;d&quot;,&quot;α&quot;,&quot;β&quot;,&quot;θ&quot;]"/>
  <p:tag name="KSO_WM_UNIT_VALUE" val="1227*1227"/>
</p:tagLst>
</file>

<file path=ppt/tags/tag449.xml><?xml version="1.0" encoding="utf-8"?>
<p:tagLst xmlns:p="http://schemas.openxmlformats.org/presentationml/2006/main">
  <p:tag name="AS_UNIQUEID" val="22789"/>
  <p:tag name="KSO_WM_BEAUTIFY_FLAG" val=""/>
  <p:tag name="KSO_WM_UNIT_TEXT_FILL_FORE_SCHEMECOLOR_INDEX" val="13"/>
  <p:tag name="KSO_WM_UNIT_TEXT_FILL_FORE_SCHEMECOLOR_INDEX_BRIGHTNESS" val="0"/>
  <p:tag name="KSO_WM_UNIT_TEXT_FILL_TYPE" val="1"/>
</p:tagLst>
</file>

<file path=ppt/tags/tag45.xml><?xml version="1.0" encoding="utf-8"?>
<p:tagLst xmlns:p="http://schemas.openxmlformats.org/presentationml/2006/main">
  <p:tag name="AS_UNIQUEID" val="22504"/>
</p:tagLst>
</file>

<file path=ppt/tags/tag450.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big_font&quot;:true,&quot;fill_id&quot;:&quot;9d7e0772fe1b40ea8322166792423364&quot;,&quot;fill_align&quot;:&quot;cm&quot;,&quot;chip_types&quot;:[&quot;text&quot;,&quot;header&quot;]},{&quot;text_align&quot;:&quot;lm&quot;,&quot;text_direction&quot;:&quot;horizontal&quot;,&quot;support_features&quot;:[&quot;carousel&quot;],&quot;support_big_font&quot;:true,&quot;fill_id&quot;:&quot;813a440e5afc4a72b00f4c036d03f93b&quot;,&quot;fill_align&quot;:&quot;cm&quot;,&quot;chip_types&quot;:[&quot;text&quot;,&quot;picture&quot;,&quot;chart&quot;,&quot;table&quot;,&quot;video&quot;]}],[{&quot;text_align&quot;:&quot;cm&quot;,&quot;text_direction&quot;:&quot;horizontal&quot;,&quot;support_big_font&quot;:true,&quot;fill_id&quot;:&quot;9d7e0772fe1b40ea8322166792423364&quot;,&quot;fill_align&quot;:&quot;cm&quot;,&quot;chip_types&quot;:[&quot;text&quot;,&quot;header&quot;]},{&quot;text_align&quot;:&quot;lm&quot;,&quot;text_direction&quot;:&quot;horizontal&quot;,&quot;support_features&quot;:[&quot;carousel&quot;],&quot;support_big_font&quot;:true,&quot;fill_id&quot;:&quot;813a440e5afc4a72b00f4c036d03f93b&quot;,&quot;fill_align&quot;:&quot;cm&quot;,&quot;chip_types&quot;:[&quot;text&quot;,&quot;picture&quot;,&quot;chart&quot;,&quot;table&quot;,&quot;video&quot;]}]]"/>
  <p:tag name="KSO_WM_CHIP_GROUPID" val="5eedbca6fa6683b8872baa7d"/>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dbca6fa6683b8872baa7e"/>
  <p:tag name="KSO_WM_SLIDE_BACKGROUND" val="[&quot;general&quot;]"/>
  <p:tag name="KSO_WM_SLIDE_BACKGROUND_TYPE" val="general"/>
  <p:tag name="KSO_WM_SLIDE_CAN_ADD_NAVIGATION" val="1"/>
  <p:tag name="KSO_WM_SLIDE_ID" val="diagram20213036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direction&quot;:1,&quot;id&quot;:&quot;2021-04-01T15:32:55&quot;,&quot;maxSize&quot;:{&quot;size1&quot;:43.17445466717084},&quot;minSize&quot;:{&quot;size1&quot;:43.17445466717084},&quot;normalSize&quot;:{&quot;size1&quot;:43.17445466717084},&quot;subLayout&quot;:[{&quot;id&quot;:&quot;2021-04-01T15:32:55&quot;,&quot;margin&quot;:{&quot;bottom&quot;:5.927000999450684,&quot;left&quot;:3.809999942779541,&quot;right&quot;:0,&quot;top&quot;:5.079999923706055},&quot;type&quot;:0},{&quot;id&quot;:&quot;2021-04-01T15:32:55&quot;,&quot;margin&quot;:{&quot;bottom&quot;:2.5399999618530273,&quot;left&quot;:1.2699999809265137,&quot;right&quot;:4.2330002784729,&quot;top&quot;:2.5399999618530273},&quot;type&quot;:0}],&quot;type&quot;:0}"/>
  <p:tag name="KSO_WM_SLIDE_POSITION" val="71*72"/>
  <p:tag name="KSO_WM_SLIDE_RATIO" val="1.777778"/>
  <p:tag name="KSO_WM_SLIDE_SIZE" val="816*395"/>
  <p:tag name="KSO_WM_SLIDE_SUBTYPE" val="picTxt"/>
  <p:tag name="KSO_WM_SLIDE_SUPPORT_FEATURE_TYPE" val="2"/>
  <p:tag name="KSO_WM_SLIDE_TYPE" val="text"/>
  <p:tag name="KSO_WM_TAG_VERSION" val="1.0"/>
  <p:tag name="KSO_WM_TEMPLATE_ASSEMBLE_GROUPID" val="60656f2f4054ed1e2fb80525"/>
  <p:tag name="KSO_WM_TEMPLATE_ASSEMBLE_XID" val="60656f2f4054ed1e2fb80525"/>
  <p:tag name="KSO_WM_TEMPLATE_CATEGORY" val="diagram"/>
  <p:tag name="KSO_WM_TEMPLATE_COLOR_TYPE" val="1"/>
  <p:tag name="KSO_WM_TEMPLATE_INDEX" val="20213036"/>
  <p:tag name="KSO_WM_TEMPLATE_MASTER_TYPE" val="0"/>
  <p:tag name="KSO_WM_TEMPLATE_SUBCATEGORY" val="21"/>
</p:tagLst>
</file>

<file path=ppt/tags/tag451.xml><?xml version="1.0" encoding="utf-8"?>
<p:tagLst xmlns:p="http://schemas.openxmlformats.org/presentationml/2006/main">
  <p:tag name="AS_UNIQUEID" val="22790"/>
</p:tagLst>
</file>

<file path=ppt/tags/tag452.xml><?xml version="1.0" encoding="utf-8"?>
<p:tagLst xmlns:p="http://schemas.openxmlformats.org/presentationml/2006/main">
  <p:tag name="AS_UNIQUEID" val="22791"/>
</p:tagLst>
</file>

<file path=ppt/tags/tag453.xml><?xml version="1.0" encoding="utf-8"?>
<p:tagLst xmlns:p="http://schemas.openxmlformats.org/presentationml/2006/main">
  <p:tag name="AS_UNIQUEID" val="22792"/>
</p:tagLst>
</file>

<file path=ppt/tags/tag454.xml><?xml version="1.0" encoding="utf-8"?>
<p:tagLst xmlns:p="http://schemas.openxmlformats.org/presentationml/2006/main">
  <p:tag name="AS_UNIQUEID" val="22793"/>
  <p:tag name="KSO_WM_BEAUTIFY_FLAG" val="#wm#"/>
  <p:tag name="KSO_WM_CHIP_GROUPID" val="5e757e3269be4861f5f8614a"/>
  <p:tag name="KSO_WM_CHIP_XID" val="5f607145688f7a6c7bea32a6"/>
  <p:tag name="KSO_WM_TAG_VERSION" val="1.0"/>
  <p:tag name="KSO_WM_TEMPLATE_ASSEMBLE_GROUPID" val="60656f434054ed1e2fb80686"/>
  <p:tag name="KSO_WM_TEMPLATE_ASSEMBLE_XID" val="60656f434054ed1e2fb80686"/>
  <p:tag name="KSO_WM_TEMPLATE_CATEGORY" val="diagram"/>
  <p:tag name="KSO_WM_TEMPLATE_INDEX" val="20212303"/>
  <p:tag name="KSO_WM_UNIT_BLOCK" val="0"/>
  <p:tag name="KSO_WM_UNIT_COMPATIBLE" val="0"/>
  <p:tag name="KSO_WM_UNIT_DEC_AREA_ID" val="d6b7b97a08cd45318ddbc29e28f79a68"/>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303_1*i*1"/>
  <p:tag name="KSO_WM_UNIT_INDEX" val="1"/>
  <p:tag name="KSO_WM_UNIT_LAYERLEVEL" val="1"/>
  <p:tag name="KSO_WM_UNIT_LINE_FILL_TYPE" val="2"/>
  <p:tag name="KSO_WM_UNIT_LINE_FORE_SCHEMECOLOR_INDEX" val="14"/>
  <p:tag name="KSO_WM_UNIT_LINE_FORE_SCHEMECOLOR_INDEX_BRIGHTNESS" val="-0.25"/>
  <p:tag name="KSO_WM_UNIT_SM_LIMIT_TYPE" val="2"/>
  <p:tag name="KSO_WM_UNIT_TYPE" val="i"/>
  <p:tag name="PA" val="v5.2.11"/>
</p:tagLst>
</file>

<file path=ppt/tags/tag455.xml><?xml version="1.0" encoding="utf-8"?>
<p:tagLst xmlns:p="http://schemas.openxmlformats.org/presentationml/2006/main">
  <p:tag name="AS_UNIQUEID" val="22794"/>
  <p:tag name="KSO_WM_BEAUTIFY_FLAG" val="#wm#"/>
  <p:tag name="KSO_WM_CHIP_GROUPID" val="5e757e3269be4861f5f8614a"/>
  <p:tag name="KSO_WM_CHIP_XID" val="5f607145688f7a6c7bea32a6"/>
  <p:tag name="KSO_WM_TAG_VERSION" val="1.0"/>
  <p:tag name="KSO_WM_TEMPLATE_ASSEMBLE_GROUPID" val="60656f434054ed1e2fb80686"/>
  <p:tag name="KSO_WM_TEMPLATE_ASSEMBLE_XID" val="60656f434054ed1e2fb80686"/>
  <p:tag name="KSO_WM_TEMPLATE_CATEGORY" val="diagram"/>
  <p:tag name="KSO_WM_TEMPLATE_INDEX" val="20212303"/>
  <p:tag name="KSO_WM_UNIT_BLOCK" val="0"/>
  <p:tag name="KSO_WM_UNIT_COMPATIBLE" val="0"/>
  <p:tag name="KSO_WM_UNIT_DEC_AREA_ID" val="bf73e0fa95254115a65380345b4aa9dc"/>
  <p:tag name="KSO_WM_UNIT_DECORATE_INFO" val="{&quot;ReferentInfo&quot;:{&quot;Id&quot;:&quot;slide&quot;,&quot;X&quot;:{&quot;Pos&quot;:0},&quot;Y&quot;:{&quot;Pos&quot;:2}},&quot;DecorateInfoX&quot;:{&quot;Pos&quot;:0,&quot;IsAbs&quot;:false},&quot;DecorateInfoY&quot;:{&quot;Pos&quot;:2,&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2303_1*i*4"/>
  <p:tag name="KSO_WM_UNIT_INDEX" val="4"/>
  <p:tag name="KSO_WM_UNIT_LAYERLEVEL" val="1"/>
  <p:tag name="KSO_WM_UNIT_LINE_FILL_TYPE" val="2"/>
  <p:tag name="KSO_WM_UNIT_LINE_FORE_SCHEMECOLOR_INDEX" val="14"/>
  <p:tag name="KSO_WM_UNIT_LINE_FORE_SCHEMECOLOR_INDEX_BRIGHTNESS" val="-0.25"/>
  <p:tag name="KSO_WM_UNIT_SM_LIMIT_TYPE" val="2"/>
  <p:tag name="KSO_WM_UNIT_TYPE" val="i"/>
  <p:tag name="PA" val="v5.2.11"/>
</p:tagLst>
</file>

<file path=ppt/tags/tag456.xml><?xml version="1.0" encoding="utf-8"?>
<p:tagLst xmlns:p="http://schemas.openxmlformats.org/presentationml/2006/main">
  <p:tag name="AS_UNIQUEID" val="22795"/>
  <p:tag name="KSO_WM_MEDIACOVER_FLAG" val="1"/>
  <p:tag name="KSO_WM_UNIT_MEDIACOVER_BTN_POS" val="c"/>
  <p:tag name="KSO_WM_UNIT_MEDIACOVER_BTN_STATE" val="1"/>
  <p:tag name="KSO_WM_UNIT_MEDIACOVER_BTN_STYLE" val="ee0bc779c1f3d7f3e90c96344320e69a"/>
  <p:tag name="KSO_WM_UNIT_MEDIACOVER_BTNRECT" val="5426*3119*784*784"/>
  <p:tag name="KSO_WM_UNIT_MEDIACOVER_RGB" val="000000"/>
  <p:tag name="KSO_WM_UNIT_MEDIACOVER_STYLEID" val="1"/>
  <p:tag name="KSO_WM_UNIT_MEDIACOVER_TEXTSTATE" val="0"/>
  <p:tag name="KSO_WM_UNIT_MEDIACOVER_TRANSPARENCY" val="0.5"/>
</p:tagLst>
</file>

<file path=ppt/tags/tag457.xml><?xml version="1.0" encoding="utf-8"?>
<p:tagLst xmlns:p="http://schemas.openxmlformats.org/presentationml/2006/main">
  <p:tag name="AS_UNIQUEID" val="22796"/>
</p:tagLst>
</file>

<file path=ppt/tags/tag458.xml><?xml version="1.0" encoding="utf-8"?>
<p:tagLst xmlns:p="http://schemas.openxmlformats.org/presentationml/2006/main">
  <p:tag name="KSO_WM_BEAUTIFY_FLAG" val="#wm#"/>
  <p:tag name="KSO_WM_CHIP_DECFILLPROP" val="[]"/>
  <p:tag name="KSO_WM_CHIP_FILLPROP" val="[[{&quot;text_align&quot;:&quot;ct&quot;,&quot;text_direction&quot;:&quot;horizontal&quot;,&quot;support_big_font&quot;:false,&quot;fill_id&quot;:&quot;ddcf2610c0ac4b45bec7e29ab0ab1f83&quot;,&quot;fill_align&quot;:&quot;ct&quot;,&quot;chip_types&quot;:[&quot;header&quot;]},{&quot;text_align&quot;:&quot;lm&quot;,&quot;text_direction&quot;:&quot;horizontal&quot;,&quot;support_features&quot;:[&quot;collage&quot;,&quot;carousel&quot;],&quot;support_big_font&quot;:false,&quot;fill_id&quot;:&quot;f2ad6f8ec5eb4c60ab8a9b497fa44351&quot;,&quot;fill_align&quot;:&quot;cm&quot;,&quot;chip_types&quot;:[&quot;diagram&quot;,&quot;pictext&quot;,&quot;text&quot;,&quot;picture&quot;,&quot;chart&quot;,&quot;table&quot;,&quot;video&quot;]}]]"/>
  <p:tag name="KSO_WM_CHIP_GROUPID" val="5e757e3269be4861f5f8614a"/>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07145688f7a6c7bea32a6"/>
  <p:tag name="KSO_WM_SLIDE_BACKGROUND_TYPE" val="general"/>
  <p:tag name="KSO_WM_SLIDE_BK_DARK_LIGHT" val="2"/>
  <p:tag name="KSO_WM_SLIDE_CAN_ADD_NAVIGATION" val="1"/>
  <p:tag name="KSO_WM_SLIDE_ID" val="diagram20212303_1"/>
  <p:tag name="KSO_WM_SLIDE_INDEX" val="1"/>
  <p:tag name="KSO_WM_SLIDE_ITEM_CNT" val="0"/>
  <p:tag name="KSO_WM_SLIDE_LAYOUT" val="a_d"/>
  <p:tag name="KSO_WM_SLIDE_LAYOUT_CNT" val="1_1"/>
  <p:tag name="KSO_WM_SLIDE_LAYOUT_INFO" val="{&quot;id&quot;:&quot;2021-04-01T15:36:38&quot;,&quot;maxSize&quot;:{&quot;size1&quot;:30.1},&quot;minSize&quot;:{&quot;size1&quot;:20.1},&quot;normalSize&quot;:{&quot;size1&quot;:25.7},&quot;subLayout&quot;:[{&quot;id&quot;:&quot;2021-04-01T15:36:38&quot;,&quot;margin&quot;:{&quot;bottom&quot;:0.02600000612437725,&quot;left&quot;:1.6929999589920044,&quot;right&quot;:1.6929999589920044,&quot;top&quot;:2.752000093460083},&quot;type&quot;:0},{&quot;id&quot;:&quot;2021-04-01T15:36:38&quot;,&quot;margin&quot;:{&quot;bottom&quot;:1.7280000448226929,&quot;left&quot;:1.6929999589920044,&quot;right&quot;:1.6929999589920044,&quot;top&quot;:0.609000027179718},&quot;type&quot;:0}],&quot;type&quot;:0}"/>
  <p:tag name="KSO_WM_SLIDE_POSITION" val="0*0"/>
  <p:tag name="KSO_WM_SLIDE_RATIO" val="1.777778"/>
  <p:tag name="KSO_WM_SLIDE_SIZE" val="959*542"/>
  <p:tag name="KSO_WM_SLIDE_SUBTYPE" val="picTxt"/>
  <p:tag name="KSO_WM_SLIDE_SUPPORT_FEATURE_TYPE" val="3"/>
  <p:tag name="KSO_WM_SLIDE_TYPE" val="text"/>
  <p:tag name="KSO_WM_TAG_VERSION" val="1.0"/>
  <p:tag name="KSO_WM_TEMPLATE_ASSEMBLE_GROUPID" val="60656f434054ed1e2fb80686"/>
  <p:tag name="KSO_WM_TEMPLATE_ASSEMBLE_XID" val="60656f434054ed1e2fb80686"/>
  <p:tag name="KSO_WM_TEMPLATE_CATEGORY" val="diagram"/>
  <p:tag name="KSO_WM_TEMPLATE_COLOR_TYPE" val="1"/>
  <p:tag name="KSO_WM_TEMPLATE_INDEX" val="20212303"/>
  <p:tag name="KSO_WM_TEMPLATE_MASTER_TYPE" val="0"/>
  <p:tag name="KSO_WM_TEMPLATE_SUBCATEGORY" val="21"/>
</p:tagLst>
</file>

<file path=ppt/tags/tag459.xml><?xml version="1.0" encoding="utf-8"?>
<p:tagLst xmlns:p="http://schemas.openxmlformats.org/presentationml/2006/main">
  <p:tag name="AS_UNIQUEID" val="22797"/>
</p:tagLst>
</file>

<file path=ppt/tags/tag46.xml><?xml version="1.0" encoding="utf-8"?>
<p:tagLst xmlns:p="http://schemas.openxmlformats.org/presentationml/2006/main">
  <p:tag name="AS_UNIQUEID" val="22505"/>
</p:tagLst>
</file>

<file path=ppt/tags/tag460.xml><?xml version="1.0" encoding="utf-8"?>
<p:tagLst xmlns:p="http://schemas.openxmlformats.org/presentationml/2006/main">
  <p:tag name="AS_UNIQUEID" val="22798"/>
  <p:tag name="KSO_WM_ASSEMBLE_CHIP_INDEX" val="a04911a1f54347d0adb70997c1ab8746"/>
  <p:tag name="KSO_WM_BEAUTIFY_FLAG" val="#wm#"/>
  <p:tag name="KSO_WM_CHIP_FILLAREA_FILL_RULE" val="{&quot;fill_align&quot;:&quot;lb&quot;,&quot;fill_mode&quot;:&quot;full&quot;,&quot;sacle_strategy&quot;:&quot;smart&quot;}"/>
  <p:tag name="KSO_WM_CHIP_GROUPID" val="5e6b05596848fb12bee65ac8"/>
  <p:tag name="KSO_WM_CHIP_XID" val="5e6b05596848fb12bee65aca"/>
  <p:tag name="KSO_WM_TAG_VERSION" val="1.0"/>
  <p:tag name="KSO_WM_TEMPLATE_ASSEMBLE_GROUPID" val="639b08600c9383becde74185"/>
  <p:tag name="KSO_WM_TEMPLATE_ASSEMBLE_XID" val="639b08600c9383becde74185"/>
  <p:tag name="KSO_WM_TEMPLATE_CATEGORY" val="diagram"/>
  <p:tag name="KSO_WM_TEMPLATE_INDEX" val="20229711"/>
  <p:tag name="KSO_WM_UNIT_BLOCK" val="0"/>
  <p:tag name="KSO_WM_UNIT_COMPATIBLE" val="0"/>
  <p:tag name="KSO_WM_UNIT_DEC_AREA_ID" val="9d6c880964cb41bca9f2791326042b4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29711_1*f*2"/>
  <p:tag name="KSO_WM_UNIT_INDEX" val="2"/>
  <p:tag name="KSO_WM_UNIT_LAYERLEVEL" val="1"/>
  <p:tag name="KSO_WM_UNIT_NOCLEAR" val="0"/>
  <p:tag name="KSO_WM_UNIT_PRESET_TEXT" val="单击此处添加正文，文字是您思想的提炼，请尽量言简意赅地阐述观点。"/>
  <p:tag name="KSO_WM_UNIT_SHOW_EDIT_AREA_INDICATION" val="1"/>
  <p:tag name="KSO_WM_UNIT_SM_LIMIT_TYPE" val="2"/>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TYPE" val="f"/>
  <p:tag name="KSO_WM_UNIT_VALUE" val="50"/>
</p:tagLst>
</file>

<file path=ppt/tags/tag461.xml><?xml version="1.0" encoding="utf-8"?>
<p:tagLst xmlns:p="http://schemas.openxmlformats.org/presentationml/2006/main">
  <p:tag name="AS_UNIQUEID" val="22799"/>
  <p:tag name="KSO_WM_ASSEMBLE_CHIP_INDEX" val="419c5a225edd40a7833bb7b50578bc09"/>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39b08600c9383becde74185"/>
  <p:tag name="KSO_WM_TEMPLATE_ASSEMBLE_XID" val="639b08600c9383becde74185"/>
  <p:tag name="KSO_WM_TEMPLATE_CATEGORY" val="diagram"/>
  <p:tag name="KSO_WM_TEMPLATE_INDEX" val="20229711"/>
  <p:tag name="KSO_WM_UNIT_BLOCK" val="0"/>
  <p:tag name="KSO_WM_UNIT_COMPATIBLE" val="0"/>
  <p:tag name="KSO_WM_UNIT_DEC_AREA_ID" val="1fa5e519e6244ad08b0c290a9eaea5d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29711_1*f*1"/>
  <p:tag name="KSO_WM_UNIT_INDEX" val="1"/>
  <p:tag name="KSO_WM_UNIT_LAYERLEVEL" val="1"/>
  <p:tag name="KSO_WM_UNIT_NOCLEAR" val="0"/>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地表达观点，往往事半功倍。当您的内容到达这个限度时，或许已经不纯粹作用于演示。"/>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225"/>
</p:tagLst>
</file>

<file path=ppt/tags/tag462.xml><?xml version="1.0" encoding="utf-8"?>
<p:tagLst xmlns:p="http://schemas.openxmlformats.org/presentationml/2006/main">
  <p:tag name="AS_UNIQUEID" val="22800"/>
  <p:tag name="KSO_WM_BEAUTIFY_FLAG" val=""/>
</p:tagLst>
</file>

<file path=ppt/tags/tag463.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features&quot;:[&quot;collage&quot;,&quot;carousel&quot;,&quot;creativecrop&quot;],&quot;support_big_font&quot;:false,&quot;picture_toward&quot;:0,&quot;picture_dockside&quot;:[],&quot;fill_id&quot;:&quot;aa002354d82a42ada3683e379c3e2aaf&quot;,&quot;fill_align&quot;:&quot;rm&quot;,&quot;chip_types&quot;:[&quot;diagram&quot;,&quot;pictext&quot;,&quot;text&quot;,&quot;picture&quot;,&quot;chart&quot;,&quot;table&quot;,&quot;video&quot;]},{&quot;text_align&quot;:&quot;lb&quot;,&quot;text_direction&quot;:&quot;horizontal&quot;,&quot;support_big_font&quot;:false,&quot;picture_toward&quot;:0,&quot;picture_dockside&quot;:[],&quot;fill_id&quot;:&quot;3f9a9f64c04447f0a3b2a9aabf5ba267&quot;,&quot;fill_align&quot;:&quot;lb&quot;,&quot;chip_types&quot;:[&quot;header&quot;]},{&quot;text_align&quot;:&quot;lt&quot;,&quot;text_direction&quot;:&quot;horizontal&quot;,&quot;support_big_font&quot;:false,&quot;picture_toward&quot;:0,&quot;picture_dockside&quot;:[],&quot;fill_id&quot;:&quot;ac71787c34b9486c80fe97510903788a&quot;,&quot;fill_align&quot;:&quot;lt&quot;,&quot;chip_types&quot;:[&quot;text&quot;,&quot;picture&quot;,&quot;chart&quot;,&quot;table&quot;,&quot;video&quot;]}],[{&quot;text_align&quot;:&quot;lm&quot;,&quot;text_direction&quot;:&quot;horizontal&quot;,&quot;support_big_font&quot;:false,&quot;picture_toward&quot;:0,&quot;picture_dockside&quot;:[],&quot;fill_id&quot;:&quot;aa002354d82a42ada3683e379c3e2aaf&quot;,&quot;fill_align&quot;:&quot;cm&quot;,&quot;chip_types&quot;:[&quot;text&quot;]},{&quot;text_align&quot;:&quot;lm&quot;,&quot;text_direction&quot;:&quot;horizontal&quot;,&quot;support_big_font&quot;:false,&quot;picture_toward&quot;:0,&quot;picture_dockside&quot;:[],&quot;fill_id&quot;:&quot;3f9a9f64c04447f0a3b2a9aabf5ba267&quot;,&quot;fill_align&quot;:&quot;lm&quot;,&quot;chip_types&quot;:[&quot;picture&quot;]},{&quot;text_align&quot;:&quot;lm&quot;,&quot;text_direction&quot;:&quot;horizontal&quot;,&quot;support_big_font&quot;:false,&quot;picture_toward&quot;:0,&quot;picture_dockside&quot;:[],&quot;fill_id&quot;:&quot;ac71787c34b9486c80fe97510903788a&quot;,&quot;fill_align&quot;:&quot;lm&quot;,&quot;chip_types&quot;:[&quot;picture&quot;]}],[{&quot;text_align&quot;:&quot;lm&quot;,&quot;text_direction&quot;:&quot;horizontal&quot;,&quot;support_features&quot;:[&quot;collage&quot;,&quot;carousel&quot;,&quot;creativecrop&quot;],&quot;support_big_font&quot;:false,&quot;picture_toward&quot;:0,&quot;picture_dockside&quot;:[],&quot;fill_id&quot;:&quot;aa002354d82a42ada3683e379c3e2aaf&quot;,&quot;fill_align&quot;:&quot;rm&quot;,&quot;chip_types&quot;:[&quot;diagram&quot;,&quot;pictext&quot;,&quot;text&quot;,&quot;picture&quot;,&quot;header&quot;,&quot;chart&quot;,&quot;table&quot;,&quot;video&quot;]},{&quot;text_align&quot;:&quot;lb&quot;,&quot;text_direction&quot;:&quot;horizontal&quot;,&quot;support_big_font&quot;:false,&quot;picture_toward&quot;:0,&quot;picture_dockside&quot;:[],&quot;fill_id&quot;:&quot;3f9a9f64c04447f0a3b2a9aabf5ba267&quot;,&quot;fill_align&quot;:&quot;lb&quot;,&quot;chip_types&quot;:[&quot;text&quot;,&quot;picture&quot;]},{&quot;text_align&quot;:&quot;lt&quot;,&quot;text_direction&quot;:&quot;horizontal&quot;,&quot;support_big_font&quot;:false,&quot;picture_toward&quot;:0,&quot;picture_dockside&quot;:[],&quot;fill_id&quot;:&quot;ac71787c34b9486c80fe97510903788a&quot;,&quot;fill_align&quot;:&quot;lt&quot;,&quot;chip_types&quot;:[&quot;text&quot;]}],[{&quot;text_align&quot;:&quot;lm&quot;,&quot;text_direction&quot;:&quot;horizontal&quot;,&quot;support_big_font&quot;:false,&quot;picture_toward&quot;:0,&quot;picture_dockside&quot;:[],&quot;fill_id&quot;:&quot;aa002354d82a42ada3683e379c3e2aaf&quot;,&quot;fill_align&quot;:&quot;cm&quot;,&quot;chip_types&quot;:[&quot;text&quot;]},{&quot;text_align&quot;:&quot;lm&quot;,&quot;text_direction&quot;:&quot;horizontal&quot;,&quot;support_big_font&quot;:false,&quot;picture_toward&quot;:0,&quot;picture_dockside&quot;:[],&quot;fill_id&quot;:&quot;3f9a9f64c04447f0a3b2a9aabf5ba267&quot;,&quot;fill_align&quot;:&quot;lm&quot;,&quot;chip_types&quot;:[&quot;diagram&quot;,&quot;picture&quot;]},{&quot;text_align&quot;:&quot;lm&quot;,&quot;text_direction&quot;:&quot;horizontal&quot;,&quot;support_big_font&quot;:false,&quot;picture_toward&quot;:0,&quot;picture_dockside&quot;:[],&quot;fill_id&quot;:&quot;ac71787c34b9486c80fe97510903788a&quot;,&quot;fill_align&quot;:&quot;lm&quot;,&quot;chip_types&quot;:[&quot;text&quot;]}]]"/>
  <p:tag name="KSO_WM_CHIP_GROUPID" val="5eecac08a758c1ec0b7089de"/>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ac08a758c1ec0b7089df"/>
  <p:tag name="KSO_WM_SLIDE_BACKGROUND" val="[&quot;general&quot;]"/>
  <p:tag name="KSO_WM_SLIDE_BACKGROUND_TYPE" val="general"/>
  <p:tag name="KSO_WM_SLIDE_BK_DARK_LIGHT" val="2"/>
  <p:tag name="KSO_WM_SLIDE_CAN_ADD_NAVIGATION" val="1"/>
  <p:tag name="KSO_WM_SLIDE_ID" val="diagram20229711_1"/>
  <p:tag name="KSO_WM_SLIDE_INDEX" val="1"/>
  <p:tag name="KSO_WM_SLIDE_ITEM_CNT" val="0"/>
  <p:tag name="KSO_WM_SLIDE_LAYOUT" val="d_f"/>
  <p:tag name="KSO_WM_SLIDE_LAYOUT_CNT" val="1_2"/>
  <p:tag name="KSO_WM_SLIDE_LAYOUT_INFO" val="{&quot;backgroundInfo&quot;:[{&quot;bottom&quot;:0,&quot;bottomAbs&quot;:false,&quot;left&quot;:0,&quot;leftAbs&quot;:false,&quot;right&quot;:0,&quot;rightAbs&quot;:false,&quot;top&quot;:0,&quot;topAbs&quot;:false,&quot;type&quot;:&quot;general&quot;}],&quot;direction&quot;:1,&quot;id&quot;:&quot;2022-12-15T19:43:31&quot;,&quot;maxSize&quot;:{&quot;size1&quot;:54.57572971781095},&quot;minSize&quot;:{&quot;size1&quot;:33.37572971781095},&quot;normalSize&quot;:{&quot;size1&quot;:46.13197971781095},&quot;subLayout&quot;:[{&quot;id&quot;:&quot;2022-12-15T19:43:31&quot;,&quot;margin&quot;:{&quot;bottom&quot;:1.6929999589920044,&quot;left&quot;:1.2840001583099365,&quot;right&quot;:0.02600000612437725,&quot;top&quot;:1.6929999589920044},&quot;type&quot;:0},{&quot;id&quot;:&quot;2022-12-15T19:43:31&quot;,&quot;maxSize&quot;:{&quot;size1&quot;:56.84162952281811},&quot;minSize&quot;:{&quot;size1&quot;:19.041629522818106},&quot;normalSize&quot;:{&quot;size1&quot;:47.226629522818115},&quot;subLayout&quot;:[{&quot;id&quot;:&quot;2022-12-15T19:43:31&quot;,&quot;margin&quot;:{&quot;bottom&quot;:0.03500000014901161,&quot;left&quot;:1.2279998064041138,&quot;right&quot;:1.2720000743865967,&quot;top&quot;:1.6929999589920044},&quot;type&quot;:0},{&quot;id&quot;:&quot;2022-12-15T19:43:31&quot;,&quot;margin&quot;:{&quot;bottom&quot;:1.6929999589920044,&quot;left&quot;:1.2279998064041138,&quot;right&quot;:1.2720000743865967,&quot;top&quot;:0.8179999589920044},&quot;type&quot;:0}],&quot;type&quot;:0}],&quot;type&quot;:0}"/>
  <p:tag name="KSO_WM_SLIDE_POSITION" val="36*84"/>
  <p:tag name="KSO_WM_SLIDE_RATIO" val="1.777778"/>
  <p:tag name="KSO_WM_SLIDE_SIZE" val="888*372"/>
  <p:tag name="KSO_WM_SLIDE_SUBTYPE" val="picTxt"/>
  <p:tag name="KSO_WM_SLIDE_SUPPORT_FEATURE_TYPE" val="7"/>
  <p:tag name="KSO_WM_SLIDE_TYPE" val="text"/>
  <p:tag name="KSO_WM_TAG_VERSION" val="1.0"/>
  <p:tag name="KSO_WM_TEMPLATE_ASSEMBLE_GROUPID" val="639b08600c9383becde74185"/>
  <p:tag name="KSO_WM_TEMPLATE_ASSEMBLE_XID" val="639b08600c9383becde74185"/>
  <p:tag name="KSO_WM_TEMPLATE_CATEGORY" val="diagram"/>
  <p:tag name="KSO_WM_TEMPLATE_COLOR_TYPE" val="1"/>
  <p:tag name="KSO_WM_TEMPLATE_INDEX" val="20229711"/>
  <p:tag name="KSO_WM_TEMPLATE_MASTER_TYPE" val="0"/>
  <p:tag name="KSO_WM_TEMPLATE_SUBCATEGORY" val="21"/>
</p:tagLst>
</file>

<file path=ppt/tags/tag464.xml><?xml version="1.0" encoding="utf-8"?>
<p:tagLst xmlns:p="http://schemas.openxmlformats.org/presentationml/2006/main">
  <p:tag name="AS_UNIQUEID" val="22801"/>
</p:tagLst>
</file>

<file path=ppt/tags/tag465.xml><?xml version="1.0" encoding="utf-8"?>
<p:tagLst xmlns:p="http://schemas.openxmlformats.org/presentationml/2006/main">
  <p:tag name="AS_UNIQUEID" val="22802"/>
</p:tagLst>
</file>

<file path=ppt/tags/tag466.xml><?xml version="1.0" encoding="utf-8"?>
<p:tagLst xmlns:p="http://schemas.openxmlformats.org/presentationml/2006/main">
  <p:tag name="AS_UNIQUEID" val="22803"/>
</p:tagLst>
</file>

<file path=ppt/tags/tag467.xml><?xml version="1.0" encoding="utf-8"?>
<p:tagLst xmlns:p="http://schemas.openxmlformats.org/presentationml/2006/main">
  <p:tag name="AS_UNIQUEID" val="22804"/>
  <p:tag name="KSO_WM_BEAUTIFY_FLAG" val="#wm#"/>
  <p:tag name="KSO_WM_TAG_VERSION" val="1.0"/>
  <p:tag name="KSO_WM_TEMPLATE_CATEGORY" val="diagram"/>
  <p:tag name="KSO_WM_TEMPLATE_INDEX" val="20200779"/>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00779_1*i*4"/>
  <p:tag name="KSO_WM_UNIT_INDEX" val="4"/>
  <p:tag name="KSO_WM_UNIT_LAYERLEVEL" val="1"/>
  <p:tag name="KSO_WM_UNIT_LINE_FILL_TYPE" val="2"/>
  <p:tag name="KSO_WM_UNIT_LINE_FORE_SCHEMECOLOR_INDEX" val="5"/>
  <p:tag name="KSO_WM_UNIT_LINE_FORE_SCHEMECOLOR_INDEX_BRIGHTNESS" val="0"/>
  <p:tag name="KSO_WM_UNIT_TEXT_FILL_FORE_SCHEMECOLOR_INDEX" val="2"/>
  <p:tag name="KSO_WM_UNIT_TEXT_FILL_FORE_SCHEMECOLOR_INDEX_BRIGHTNESS" val="0"/>
  <p:tag name="KSO_WM_UNIT_TEXT_FILL_TYPE" val="1"/>
  <p:tag name="KSO_WM_UNIT_TYPE" val="i"/>
</p:tagLst>
</file>

<file path=ppt/tags/tag468.xml><?xml version="1.0" encoding="utf-8"?>
<p:tagLst xmlns:p="http://schemas.openxmlformats.org/presentationml/2006/main">
  <p:tag name="AS_UNIQUEID" val="22805"/>
  <p:tag name="KSO_WM_BEAUTIFY_FLAG" val="#wm#"/>
  <p:tag name="KSO_WM_TAG_VERSION" val="1.0"/>
  <p:tag name="KSO_WM_TEMPLATE_CATEGORY" val="diagram"/>
  <p:tag name="KSO_WM_TEMPLATE_INDEX" val="20200779"/>
  <p:tag name="KSO_WM_UNIT_COMPATIBLE" val="0"/>
  <p:tag name="KSO_WM_UNIT_DIAGRAM_ISNUMVISUAL" val="0"/>
  <p:tag name="KSO_WM_UNIT_DIAGRAM_ISREFERUNIT" val="0"/>
  <p:tag name="KSO_WM_UNIT_HIGHLIGHT" val="0"/>
  <p:tag name="KSO_WM_UNIT_ID" val="diagram20200779_1*d*1"/>
  <p:tag name="KSO_WM_UNIT_INDEX" val="1"/>
  <p:tag name="KSO_WM_UNIT_LAYERLEVEL" val="1"/>
  <p:tag name="KSO_WM_UNIT_PICTURE_CLIP_FLAG" val="0"/>
  <p:tag name="KSO_WM_UNIT_SUPPORT_UNIT_TYPE" val="[&quot;d&quot;]"/>
  <p:tag name="KSO_WM_UNIT_TYPE" val="d"/>
  <p:tag name="KSO_WM_UNIT_VALUE" val="837*1116"/>
</p:tagLst>
</file>

<file path=ppt/tags/tag469.xml><?xml version="1.0" encoding="utf-8"?>
<p:tagLst xmlns:p="http://schemas.openxmlformats.org/presentationml/2006/main">
  <p:tag name="AS_UNIQUEID" val="22806"/>
  <p:tag name="KSO_WM_BEAUTIFY_FLAG" val="#wm#"/>
  <p:tag name="KSO_WM_TAG_VERSION" val="1.0"/>
  <p:tag name="KSO_WM_TEMPLATE_CATEGORY" val="diagram"/>
  <p:tag name="KSO_WM_TEMPLATE_INDEX" val="20200779"/>
  <p:tag name="KSO_WM_UNIT_COMPATIBLE" val="0"/>
  <p:tag name="KSO_WM_UNIT_DIAGRAM_ISNUMVISUAL" val="0"/>
  <p:tag name="KSO_WM_UNIT_DIAGRAM_ISREFERUNIT" val="0"/>
  <p:tag name="KSO_WM_UNIT_HIGHLIGHT" val="0"/>
  <p:tag name="KSO_WM_UNIT_ID" val="diagram20200779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15"/>
  <p:tag name="KSO_WM_UNIT_TEXT_FILL_TYPE" val="1"/>
  <p:tag name="KSO_WM_UNIT_TYPE" val="a"/>
  <p:tag name="KSO_WM_UNIT_VALUE" val="30"/>
</p:tagLst>
</file>

<file path=ppt/tags/tag47.xml><?xml version="1.0" encoding="utf-8"?>
<p:tagLst xmlns:p="http://schemas.openxmlformats.org/presentationml/2006/main">
  <p:tag name="AS_UNIQUEID" val="22506"/>
</p:tagLst>
</file>

<file path=ppt/tags/tag470.xml><?xml version="1.0" encoding="utf-8"?>
<p:tagLst xmlns:p="http://schemas.openxmlformats.org/presentationml/2006/main">
  <p:tag name="AS_UNIQUEID" val="22807"/>
  <p:tag name="KSO_WM_BEAUTIFY_FLAG" val="#wm#"/>
  <p:tag name="KSO_WM_TAG_VERSION" val="1.0"/>
  <p:tag name="KSO_WM_TEMPLATE_CATEGORY" val="diagram"/>
  <p:tag name="KSO_WM_TEMPLATE_INDEX" val="20200779"/>
  <p:tag name="KSO_WM_UNIT_COMPATIBLE" val="0"/>
  <p:tag name="KSO_WM_UNIT_DIAGRAM_ISNUMVISUAL" val="0"/>
  <p:tag name="KSO_WM_UNIT_DIAGRAM_ISREFERUNIT" val="0"/>
  <p:tag name="KSO_WM_UNIT_HIGHLIGHT" val="0"/>
  <p:tag name="KSO_WM_UNIT_ID" val="diagram20200779_1*f*1"/>
  <p:tag name="KSO_WM_UNIT_INDEX" val="1"/>
  <p:tag name="KSO_WM_UNIT_LAYERLEVEL" val="1"/>
  <p:tag name="KSO_WM_UNIT_NOCLEAR" val="0"/>
  <p:tag name="KSO_WM_UNIT_PRESET_TEXT" val="单击此处添加文本具体内容，简明扼要的阐述您的观点。&#13;单击此处添加文本具体内容，简明扼要的阐述您的观点。根据需要可酌情增减文字，以便观者准确的理解您传达的思想。单击此处添加文本具体内容，简明扼要的阐述您的观点。&#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单击此处添加文本具体内容，简明扼要的阐述您的观点。"/>
  <p:tag name="KSO_WM_UNIT_SUBTYPE" val="a"/>
  <p:tag name="KSO_WM_UNIT_TEXT_FILL_FORE_SCHEMECOLOR_INDEX" val="13"/>
  <p:tag name="KSO_WM_UNIT_TEXT_FILL_FORE_SCHEMECOLOR_INDEX_BRIGHTNESS" val="0.25"/>
  <p:tag name="KSO_WM_UNIT_TEXT_FILL_TYPE" val="1"/>
  <p:tag name="KSO_WM_UNIT_TYPE" val="f"/>
  <p:tag name="KSO_WM_UNIT_VALUE" val="1012"/>
</p:tagLst>
</file>

<file path=ppt/tags/tag471.xml><?xml version="1.0" encoding="utf-8"?>
<p:tagLst xmlns:p="http://schemas.openxmlformats.org/presentationml/2006/main">
  <p:tag name="AS_UNIQUEID" val="22808"/>
  <p:tag name="KSO_WM_BEAUTIFY_FLAG" val="#wm#"/>
  <p:tag name="KSO_WM_TAG_VERSION" val="1.0"/>
  <p:tag name="KSO_WM_TEMPLATE_CATEGORY" val="diagram"/>
  <p:tag name="KSO_WM_TEMPLATE_INDEX" val="20200779"/>
  <p:tag name="KSO_WM_UNIT_COMPATIBLE" val="0"/>
  <p:tag name="KSO_WM_UNIT_DIAGRAM_ISNUMVISUAL" val="0"/>
  <p:tag name="KSO_WM_UNIT_DIAGRAM_ISREFERUNIT" val="0"/>
  <p:tag name="KSO_WM_UNIT_HIGHLIGHT" val="0"/>
  <p:tag name="KSO_WM_UNIT_ID" val="diagram20200779_1*i*2"/>
  <p:tag name="KSO_WM_UNIT_INDEX" val="2"/>
  <p:tag name="KSO_WM_UNIT_LAYERLEVEL" val="1"/>
  <p:tag name="KSO_WM_UNIT_LINE_FILL_TYPE" val="2"/>
  <p:tag name="KSO_WM_UNIT_LINE_FORE_SCHEMECOLOR_INDEX" val="5"/>
  <p:tag name="KSO_WM_UNIT_LINE_FORE_SCHEMECOLOR_INDEX_BRIGHTNESS" val="0.8"/>
  <p:tag name="KSO_WM_UNIT_TYPE" val="i"/>
</p:tagLst>
</file>

<file path=ppt/tags/tag472.xml><?xml version="1.0" encoding="utf-8"?>
<p:tagLst xmlns:p="http://schemas.openxmlformats.org/presentationml/2006/main">
  <p:tag name="AS_UNIQUEID" val="22809"/>
  <p:tag name="KSO_WM_BEAUTIFY_FLAG" val="#wm#"/>
  <p:tag name="KSO_WM_TAG_VERSION" val="1.0"/>
  <p:tag name="KSO_WM_TEMPLATE_CATEGORY" val="diagram"/>
  <p:tag name="KSO_WM_TEMPLATE_INDEX" val="20200779"/>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0779_1*i*3"/>
  <p:tag name="KSO_WM_UNIT_INDEX" val="3"/>
  <p:tag name="KSO_WM_UNIT_LAYERLEVEL" val="1"/>
  <p:tag name="KSO_WM_UNIT_TEXT_FILL_FORE_SCHEMECOLOR_INDEX" val="2"/>
  <p:tag name="KSO_WM_UNIT_TEXT_FILL_FORE_SCHEMECOLOR_INDEX_BRIGHTNESS" val="0"/>
  <p:tag name="KSO_WM_UNIT_TEXT_FILL_TYPE" val="1"/>
  <p:tag name="KSO_WM_UNIT_TYPE" val="i"/>
</p:tagLst>
</file>

<file path=ppt/tags/tag473.xml><?xml version="1.0" encoding="utf-8"?>
<p:tagLst xmlns:p="http://schemas.openxmlformats.org/presentationml/2006/main">
  <p:tag name="AS_UNIQUEID" val="22810"/>
  <p:tag name="KSO_WM_BEAUTIFY_FLAG" val="#wm#"/>
  <p:tag name="KSO_WM_TAG_VERSION" val="1.0"/>
  <p:tag name="KSO_WM_TEMPLATE_CATEGORY" val="diagram"/>
  <p:tag name="KSO_WM_TEMPLATE_INDEX" val="20200779"/>
  <p:tag name="KSO_WM_UNIT_COMPATIBLE" val="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00779_1*i*1"/>
  <p:tag name="KSO_WM_UNIT_INDEX" val="1"/>
  <p:tag name="KSO_WM_UNIT_LAYERLEVEL" val="1"/>
  <p:tag name="KSO_WM_UNIT_TEXT_FILL_FORE_SCHEMECOLOR_INDEX" val="2"/>
  <p:tag name="KSO_WM_UNIT_TEXT_FILL_FORE_SCHEMECOLOR_INDEX_BRIGHTNESS" val="0"/>
  <p:tag name="KSO_WM_UNIT_TEXT_FILL_TYPE" val="1"/>
  <p:tag name="KSO_WM_UNIT_TYPE" val="i"/>
</p:tagLst>
</file>

<file path=ppt/tags/tag474.xml><?xml version="1.0" encoding="utf-8"?>
<p:tagLst xmlns:p="http://schemas.openxmlformats.org/presentationml/2006/main">
  <p:tag name="KSO_WM_BEAUTIFY_FLAG" val="#wm#"/>
  <p:tag name="KSO_WM_CHIP_DECFILLPROP" val="[]"/>
  <p:tag name="KSO_WM_CHIP_FILLPROP" val="[[{&quot;text_align&quot;:&quot;ct&quot;,&quot;text_direction&quot;:&quot;horizontal&quot;,&quot;support_big_font&quot;:false,&quot;fill_id&quot;:&quot;ddcf2610c0ac4b45bec7e29ab0ab1f83&quot;,&quot;fill_align&quot;:&quot;ct&quot;,&quot;chip_types&quot;:[&quot;header&quot;]},{&quot;text_align&quot;:&quot;lm&quot;,&quot;text_direction&quot;:&quot;horizontal&quot;,&quot;support_features&quot;:[&quot;collage&quot;,&quot;carousel&quot;],&quot;support_big_font&quot;:false,&quot;fill_id&quot;:&quot;f2ad6f8ec5eb4c60ab8a9b497fa44351&quot;,&quot;fill_align&quot;:&quot;cm&quot;,&quot;chip_types&quot;:[&quot;diagram&quot;,&quot;pictext&quot;,&quot;text&quot;,&quot;picture&quot;,&quot;chart&quot;,&quot;table&quot;,&quot;video&quot;]}]]"/>
  <p:tag name="KSO_WM_CHIP_GROUPID" val="5e757e3269be4861f5f8614a"/>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07145688f7a6c7bea32a6"/>
  <p:tag name="KSO_WM_SLIDE_BACKGROUND_TYPE" val="general"/>
  <p:tag name="KSO_WM_SLIDE_BK_DARK_LIGHT" val="2"/>
  <p:tag name="KSO_WM_SLIDE_CAN_ADD_NAVIGATION" val="1"/>
  <p:tag name="KSO_WM_SLIDE_ID" val="diagram20200779_1"/>
  <p:tag name="KSO_WM_SLIDE_INDEX" val="1"/>
  <p:tag name="KSO_WM_SLIDE_ITEM_CNT" val="0"/>
  <p:tag name="KSO_WM_SLIDE_LAYOUT" val="a_d_f"/>
  <p:tag name="KSO_WM_SLIDE_LAYOUT_CNT" val="1_1_1"/>
  <p:tag name="KSO_WM_SLIDE_POSITION" val="0*43"/>
  <p:tag name="KSO_WM_SLIDE_RATIO" val="1.777778"/>
  <p:tag name="KSO_WM_SLIDE_SIZE" val="960*470"/>
  <p:tag name="KSO_WM_SLIDE_SUBTYPE" val="picTxt"/>
  <p:tag name="KSO_WM_SLIDE_SUPPORT_FEATURE_TYPE" val="3"/>
  <p:tag name="KSO_WM_SLIDE_TYPE" val="text"/>
  <p:tag name="KSO_WM_TAG_VERSION" val="1.0"/>
  <p:tag name="KSO_WM_TEMPLATE_ASSEMBLE_GROUPID" val="60656f434054ed1e2fb80686"/>
  <p:tag name="KSO_WM_TEMPLATE_ASSEMBLE_XID" val="60656f434054ed1e2fb80686"/>
  <p:tag name="KSO_WM_TEMPLATE_CATEGORY" val="diagram"/>
  <p:tag name="KSO_WM_TEMPLATE_COLOR_TYPE" val="1"/>
  <p:tag name="KSO_WM_TEMPLATE_INDEX" val="20200779"/>
  <p:tag name="KSO_WM_TEMPLATE_MASTER_TYPE" val="0"/>
  <p:tag name="KSO_WM_TEMPLATE_SUBCATEGORY" val="0"/>
</p:tagLst>
</file>

<file path=ppt/tags/tag475.xml><?xml version="1.0" encoding="utf-8"?>
<p:tagLst xmlns:p="http://schemas.openxmlformats.org/presentationml/2006/main">
  <p:tag name="AS_UNIQUEID" val="22811"/>
</p:tagLst>
</file>

<file path=ppt/tags/tag476.xml><?xml version="1.0" encoding="utf-8"?>
<p:tagLst xmlns:p="http://schemas.openxmlformats.org/presentationml/2006/main">
  <p:tag name="AS_UNIQUEID" val="22812"/>
</p:tagLst>
</file>

<file path=ppt/tags/tag477.xml><?xml version="1.0" encoding="utf-8"?>
<p:tagLst xmlns:p="http://schemas.openxmlformats.org/presentationml/2006/main">
  <p:tag name="AS_UNIQUEID" val="22813"/>
</p:tagLst>
</file>

<file path=ppt/tags/tag478.xml><?xml version="1.0" encoding="utf-8"?>
<p:tagLst xmlns:p="http://schemas.openxmlformats.org/presentationml/2006/main">
  <p:tag name="AS_UNIQUEID" val="22814"/>
</p:tagLst>
</file>

<file path=ppt/tags/tag479.xml><?xml version="1.0" encoding="utf-8"?>
<p:tagLst xmlns:p="http://schemas.openxmlformats.org/presentationml/2006/main">
  <p:tag name="AS_UNIQUEID" val="22815"/>
</p:tagLst>
</file>

<file path=ppt/tags/tag48.xml><?xml version="1.0" encoding="utf-8"?>
<p:tagLst xmlns:p="http://schemas.openxmlformats.org/presentationml/2006/main">
  <p:tag name="AS_UNIQUEID" val="22507"/>
</p:tagLst>
</file>

<file path=ppt/tags/tag480.xml><?xml version="1.0" encoding="utf-8"?>
<p:tagLst xmlns:p="http://schemas.openxmlformats.org/presentationml/2006/main">
  <p:tag name="AS_UNIQUEID" val="22816"/>
  <p:tag name="KSO_WM_ASSEMBLE_CHIP_INDEX" val="c7488129a24448ac96ae76cbcc5130ea"/>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39afe530c9383becde6f2b8"/>
  <p:tag name="KSO_WM_TEMPLATE_ASSEMBLE_XID" val="639afe530c9383becde6f2b8"/>
  <p:tag name="KSO_WM_TEMPLATE_CATEGORY" val="diagram"/>
  <p:tag name="KSO_WM_TEMPLATE_INDEX" val="20211888"/>
  <p:tag name="KSO_WM_UNIT_COMPATIBLE" val="1"/>
  <p:tag name="KSO_WM_UNIT_DEC_AREA_ID" val="7f12098244ef47d28dd90646ed30953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888_1*d*1"/>
  <p:tag name="KSO_WM_UNIT_INDEX" val="1"/>
  <p:tag name="KSO_WM_UNIT_LAYERLEVEL" val="1"/>
  <p:tag name="KSO_WM_UNIT_PICTURE_CLIP_FLAG" val="0"/>
  <p:tag name="KSO_WM_UNIT_SM_LIMIT_TYPE" val="2"/>
  <p:tag name="KSO_WM_UNIT_TYPE" val="d"/>
  <p:tag name="KSO_WM_UNIT_VALUE" val="1904*1147"/>
</p:tagLst>
</file>

<file path=ppt/tags/tag481.xml><?xml version="1.0" encoding="utf-8"?>
<p:tagLst xmlns:p="http://schemas.openxmlformats.org/presentationml/2006/main">
  <p:tag name="AS_UNIQUEID" val="22817"/>
  <p:tag name="KSO_WM_ASSEMBLE_CHIP_INDEX" val="b14315b8971a4c95a4e4a8f09d401fc1"/>
  <p:tag name="KSO_WM_BEAUTIFY_FLAG" val="#wm#"/>
  <p:tag name="KSO_WM_CHIP_FILLAREA_FILL_RULE" val="{&quot;fill_align&quot;:&quot;lb&quot;,&quot;fill_mode&quot;:&quot;full&quot;,&quot;sacle_strategy&quot;:&quot;smart&quot;}"/>
  <p:tag name="KSO_WM_CHIP_GROUPID" val="5e7881253197e252a37019b5"/>
  <p:tag name="KSO_WM_CHIP_XID" val="5e7881253197e252a37019b6"/>
  <p:tag name="KSO_WM_TAG_VERSION" val="1.0"/>
  <p:tag name="KSO_WM_TEMPLATE_ASSEMBLE_GROUPID" val="639afe530c9383becde6f2b8"/>
  <p:tag name="KSO_WM_TEMPLATE_ASSEMBLE_XID" val="639afe530c9383becde6f2b8"/>
  <p:tag name="KSO_WM_TEMPLATE_CATEGORY" val="diagram"/>
  <p:tag name="KSO_WM_TEMPLATE_INDEX" val="20211888"/>
  <p:tag name="KSO_WM_UNIT_BLOCK" val="0"/>
  <p:tag name="KSO_WM_UNIT_COMPATIBLE" val="0"/>
  <p:tag name="KSO_WM_UNIT_DEC_AREA_ID" val="724537d2a34141cf94daaa4a0774f369"/>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1888_1*a*1"/>
  <p:tag name="KSO_WM_UNIT_INDEX" val="1"/>
  <p:tag name="KSO_WM_UNIT_ISCONTENTSTITLE" val="0"/>
  <p:tag name="KSO_WM_UNIT_ISNUMDGMTITLE" val="0"/>
  <p:tag name="KSO_WM_UNIT_LAYERLEVEL" val="1"/>
  <p:tag name="KSO_WM_UNIT_NOCLEAR" val="0"/>
  <p:tag name="KSO_WM_UNIT_PRESET_TEXT" val="单击添加大标题"/>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15"/>
</p:tagLst>
</file>

<file path=ppt/tags/tag482.xml><?xml version="1.0" encoding="utf-8"?>
<p:tagLst xmlns:p="http://schemas.openxmlformats.org/presentationml/2006/main">
  <p:tag name="AS_UNIQUEID" val="22818"/>
  <p:tag name="KSO_WM_ASSEMBLE_CHIP_INDEX" val="a3b32d1a8a2543c8840be850414069b5"/>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39afe530c9383becde6f2b8"/>
  <p:tag name="KSO_WM_TEMPLATE_ASSEMBLE_XID" val="639afe530c9383becde6f2b8"/>
  <p:tag name="KSO_WM_TEMPLATE_CATEGORY" val="diagram"/>
  <p:tag name="KSO_WM_TEMPLATE_INDEX" val="20211888"/>
  <p:tag name="KSO_WM_UNIT_BLOCK" val="0"/>
  <p:tag name="KSO_WM_UNIT_COMPATIBLE" val="0"/>
  <p:tag name="KSO_WM_UNIT_DEC_AREA_ID" val="07dc4116243241a9a4aa6868d62d5df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1888_1*f*1"/>
  <p:tag name="KSO_WM_UNIT_INDEX" val="1"/>
  <p:tag name="KSO_WM_UNIT_LAYERLEVEL" val="1"/>
  <p:tag name="KSO_WM_UNIT_NOCLEAR" val="0"/>
  <p:tag name="KSO_WM_UNIT_PRESET_TEXT" val="单击此处添加正文，文字是您思想的提炼，为了演示发布的良好效果，请言简意赅地阐述您的观点。您的内容已经简明扼要，字字珠玑，但信息却千丝万缕、错综复杂。"/>
  <p:tag name="KSO_WM_UNIT_SHOW_EDIT_AREA_INDICATION" val="1"/>
  <p:tag name="KSO_WM_UNIT_SM_LIMIT_TYPE" val="2"/>
  <p:tag name="KSO_WM_UNIT_SUBTYPE" val="a"/>
  <p:tag name="KSO_WM_UNIT_SUPPORT_UNIT_TYPE" val="[&quot;d&quot;,&quot;α&quot;,&quot;β&quot;]"/>
  <p:tag name="KSO_WM_UNIT_TEXT_FILL_FORE_SCHEMECOLOR_INDEX" val="13"/>
  <p:tag name="KSO_WM_UNIT_TEXT_FILL_FORE_SCHEMECOLOR_INDEX_BRIGHTNESS" val="0.25"/>
  <p:tag name="KSO_WM_UNIT_TEXT_FILL_TYPE" val="1"/>
  <p:tag name="KSO_WM_UNIT_TEXT_SUBTYPE" val="a"/>
  <p:tag name="KSO_WM_UNIT_TYPE" val="f"/>
  <p:tag name="KSO_WM_UNIT_VALUE" val="81"/>
</p:tagLst>
</file>

<file path=ppt/tags/tag483.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737f4e5fd04b42bbb31c95ec0abe4e87&quot;,&quot;fill_align&quot;:&quot;cm&quot;,&quot;chip_types&quot;:[&quot;picture&quot;]},{&quot;text_align&quot;:&quot;lb&quot;,&quot;text_direction&quot;:&quot;horizontal&quot;,&quot;support_big_font&quot;:false,&quot;picture_toward&quot;:0,&quot;picture_dockside&quot;:[],&quot;fill_id&quot;:&quot;316356885e83467bbf09a41521b687f8&quot;,&quot;fill_align&quot;:&quot;lb&quot;,&quot;chip_types&quot;:[&quot;header&quot;]},{&quot;text_align&quot;:&quot;lt&quot;,&quot;text_direction&quot;:&quot;horizontal&quot;,&quot;support_big_font&quot;:false,&quot;picture_toward&quot;:0,&quot;picture_dockside&quot;:[],&quot;fill_id&quot;:&quot;b2021317c86244b99633924450830dae&quot;,&quot;fill_align&quot;:&quot;lt&quot;,&quot;chip_types&quot;:[&quot;text&quot;,&quot;picture&quot;,&quot;chart&quot;,&quot;table&quot;]}],[{&quot;text_align&quot;:&quot;cm&quot;,&quot;text_direction&quot;:&quot;horizontal&quot;,&quot;support_big_font&quot;:false,&quot;picture_toward&quot;:0,&quot;picture_dockside&quot;:[],&quot;fill_id&quot;:&quot;737f4e5fd04b42bbb31c95ec0abe4e87&quot;,&quot;fill_align&quot;:&quot;cm&quot;,&quot;chip_types&quot;:[&quot;picture&quot;]},{&quot;text_align&quot;:&quot;lb&quot;,&quot;text_direction&quot;:&quot;horizontal&quot;,&quot;support_big_font&quot;:false,&quot;picture_toward&quot;:0,&quot;picture_dockside&quot;:[],&quot;fill_id&quot;:&quot;316356885e83467bbf09a41521b687f8&quot;,&quot;fill_align&quot;:&quot;lb&quot;,&quot;chip_types&quot;:[&quot;picture&quot;,&quot;chart&quot;,&quot;table&quot;]},{&quot;text_align&quot;:&quot;lt&quot;,&quot;text_direction&quot;:&quot;horizontal&quot;,&quot;support_big_font&quot;:false,&quot;picture_toward&quot;:0,&quot;picture_dockside&quot;:[],&quot;fill_id&quot;:&quot;b2021317c86244b99633924450830dae&quot;,&quot;fill_align&quot;:&quot;lt&quot;,&quot;chip_types&quot;:[&quot;text&quot;,&quot;header&quot;]}]]"/>
  <p:tag name="KSO_WM_CHIP_GROUPID" val="5ef207f5a491bb0086638a47"/>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7f5a491bb0086638a48"/>
  <p:tag name="KSO_WM_SLIDE_BACKGROUND" val="[&quot;general&quot;]"/>
  <p:tag name="KSO_WM_SLIDE_BACKGROUND_TYPE" val="general"/>
  <p:tag name="KSO_WM_SLIDE_BK_DARK_LIGHT" val="2"/>
  <p:tag name="KSO_WM_SLIDE_CAN_ADD_NAVIGATION" val="1"/>
  <p:tag name="KSO_WM_SLIDE_ID" val="diagram20211888_1"/>
  <p:tag name="KSO_WM_SLIDE_INDEX" val="1"/>
  <p:tag name="KSO_WM_SLIDE_ITEM_CNT" val="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direction&quot;:1,&quot;id&quot;:&quot;2022-12-15T19:00:35&quot;,&quot;maxSize&quot;:{&quot;size1&quot;:61.3},&quot;minSize&quot;:{&quot;size1&quot;:28.7},&quot;normalSize&quot;:{&quot;size1&quot;:39.15625},&quot;subLayout&quot;:[{&quot;id&quot;:&quot;2022-12-15T19:00:35&quot;,&quot;type&quot;:0},{&quot;id&quot;:&quot;2022-12-15T19:00:35&quot;,&quot;maxSize&quot;:{&quot;size1&quot;:62.2},&quot;minSize&quot;:{&quot;size1&quot;:22.2},&quot;normalSize&quot;:{&quot;size1&quot;:26.39999999999999},&quot;subLayout&quot;:[{&quot;id&quot;:&quot;2022-12-15T19:00:35&quot;,&quot;margin&quot;:{&quot;bottom&quot;:0.02600000612437725,&quot;left&quot;:1.1979999542236328,&quot;right&quot;:1.2699999809265137,&quot;top&quot;:1.6929999589920044},&quot;type&quot;:0},{&quot;id&quot;:&quot;2022-12-15T19:00:35&quot;,&quot;margin&quot;:{&quot;bottom&quot;:1.6929999589920044,&quot;left&quot;:1.1979999542236328,&quot;right&quot;:1.2699999809265137,&quot;top&quot;:0.8199999928474426},&quot;type&quot;:0}],&quot;type&quot;:0}],&quot;type&quot;:0}"/>
  <p:tag name="KSO_WM_SLIDE_POSITION" val="0*0"/>
  <p:tag name="KSO_WM_SLIDE_RATIO" val="1.777778"/>
  <p:tag name="KSO_WM_SLIDE_SIZE" val="912*540"/>
  <p:tag name="KSO_WM_SLIDE_SUBTYPE" val="picTxt"/>
  <p:tag name="KSO_WM_SLIDE_SUPPORT_FEATURE_TYPE" val="0"/>
  <p:tag name="KSO_WM_SLIDE_TYPE" val="text"/>
  <p:tag name="KSO_WM_TAG_VERSION" val="1.0"/>
  <p:tag name="KSO_WM_TEMPLATE_ASSEMBLE_GROUPID" val="639afe530c9383becde6f2b8"/>
  <p:tag name="KSO_WM_TEMPLATE_ASSEMBLE_XID" val="639afe530c9383becde6f2b8"/>
  <p:tag name="KSO_WM_TEMPLATE_CATEGORY" val="diagram"/>
  <p:tag name="KSO_WM_TEMPLATE_COLOR_TYPE" val="1"/>
  <p:tag name="KSO_WM_TEMPLATE_INDEX" val="20211888"/>
  <p:tag name="KSO_WM_TEMPLATE_MASTER_TYPE" val="0"/>
  <p:tag name="KSO_WM_TEMPLATE_SUBCATEGORY" val="21"/>
</p:tagLst>
</file>

<file path=ppt/tags/tag484.xml><?xml version="1.0" encoding="utf-8"?>
<p:tagLst xmlns:p="http://schemas.openxmlformats.org/presentationml/2006/main">
  <p:tag name="AS_UNIQUEID" val="22819"/>
</p:tagLst>
</file>

<file path=ppt/tags/tag485.xml><?xml version="1.0" encoding="utf-8"?>
<p:tagLst xmlns:p="http://schemas.openxmlformats.org/presentationml/2006/main">
  <p:tag name="AS_UNIQUEID" val="22820"/>
  <p:tag name="KSO_WM_ASSEMBLE_CHIP_INDEX" val="2dedad87e30b4c1d801efe0441f09418"/>
  <p:tag name="KSO_WM_BEAUTIFY_FLAG" val="#wm#"/>
  <p:tag name="KSO_WM_CHIP_FILLAREA_FILL_RULE" val="{&quot;fill_align&quot;:&quot;cm&quot;,&quot;fill_mode&quot;:&quot;full&quot;,&quot;sacle_strategy&quot;:&quot;smart&quot;}"/>
  <p:tag name="KSO_WM_CHIP_GROUPID" val="5e7881253197e252a37019b5"/>
  <p:tag name="KSO_WM_CHIP_XID" val="5e7881253197e252a37019b6"/>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BLOCK" val="0"/>
  <p:tag name="KSO_WM_UNIT_COMPATIBLE" val="0"/>
  <p:tag name="KSO_WM_UNIT_DEC_AREA_ID" val="c6468faaa1d34a06b9a7e82560e43b6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7110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19"/>
</p:tagLst>
</file>

<file path=ppt/tags/tag486.xml><?xml version="1.0" encoding="utf-8"?>
<p:tagLst xmlns:p="http://schemas.openxmlformats.org/presentationml/2006/main">
  <p:tag name="AS_UNIQUEID" val="22821"/>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BLOCK" val="0"/>
  <p:tag name="KSO_WM_UNIT_COMPATIBLE" val="0"/>
  <p:tag name="KSO_WM_UNIT_DEC_AREA_ID" val="febec62ec89d4fae899d9e38d57c0fd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7110_1*i*1"/>
  <p:tag name="KSO_WM_UNIT_INDEX" val="1"/>
  <p:tag name="KSO_WM_UNIT_LAYERLEVEL" val="1"/>
  <p:tag name="KSO_WM_UNIT_SM_LIMIT_TYPE" val="2"/>
  <p:tag name="KSO_WM_UNIT_TYPE" val="i"/>
</p:tagLst>
</file>

<file path=ppt/tags/tag487.xml><?xml version="1.0" encoding="utf-8"?>
<p:tagLst xmlns:p="http://schemas.openxmlformats.org/presentationml/2006/main">
  <p:tag name="AS_UNIQUEID" val="22822"/>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2"/>
  <p:tag name="KSO_WM_UNIT_INDEX" val="2"/>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4"/>
</p:tagLst>
</file>

<file path=ppt/tags/tag488.xml><?xml version="1.0" encoding="utf-8"?>
<p:tagLst xmlns:p="http://schemas.openxmlformats.org/presentationml/2006/main">
  <p:tag name="AS_UNIQUEID" val="22823"/>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3"/>
  <p:tag name="KSO_WM_UNIT_INDEX" val="3"/>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4"/>
</p:tagLst>
</file>

<file path=ppt/tags/tag489.xml><?xml version="1.0" encoding="utf-8"?>
<p:tagLst xmlns:p="http://schemas.openxmlformats.org/presentationml/2006/main">
  <p:tag name="AS_UNIQUEID" val="22824"/>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4"/>
  <p:tag name="KSO_WM_UNIT_INDEX" val="4"/>
  <p:tag name="KSO_WM_UNIT_LAYERLEVEL" val="1"/>
  <p:tag name="KSO_WM_UNIT_SM_LIMIT_TYPE" val="2"/>
  <p:tag name="KSO_WM_UNIT_TYPE" val="i"/>
</p:tagLst>
</file>

<file path=ppt/tags/tag49.xml><?xml version="1.0" encoding="utf-8"?>
<p:tagLst xmlns:p="http://schemas.openxmlformats.org/presentationml/2006/main">
  <p:tag name="AS_UNIQUEID" val="2250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490.xml><?xml version="1.0" encoding="utf-8"?>
<p:tagLst xmlns:p="http://schemas.openxmlformats.org/presentationml/2006/main">
  <p:tag name="AS_UNIQUEID" val="22825"/>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5"/>
  <p:tag name="KSO_WM_UNIT_INDEX" val="5"/>
  <p:tag name="KSO_WM_UNIT_LAYERLEVEL" val="1"/>
  <p:tag name="KSO_WM_UNIT_SM_LIMIT_TYPE" val="2"/>
  <p:tag name="KSO_WM_UNIT_TYPE" val="i"/>
</p:tagLst>
</file>

<file path=ppt/tags/tag491.xml><?xml version="1.0" encoding="utf-8"?>
<p:tagLst xmlns:p="http://schemas.openxmlformats.org/presentationml/2006/main">
  <p:tag name="AS_UNIQUEID" val="22826"/>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6"/>
  <p:tag name="KSO_WM_UNIT_INDEX" val="6"/>
  <p:tag name="KSO_WM_UNIT_LAYERLEVEL" val="1"/>
  <p:tag name="KSO_WM_UNIT_SM_LIMIT_TYPE" val="2"/>
  <p:tag name="KSO_WM_UNIT_TYPE" val="i"/>
</p:tagLst>
</file>

<file path=ppt/tags/tag492.xml><?xml version="1.0" encoding="utf-8"?>
<p:tagLst xmlns:p="http://schemas.openxmlformats.org/presentationml/2006/main">
  <p:tag name="AS_UNIQUEID" val="22827"/>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7"/>
  <p:tag name="KSO_WM_UNIT_INDEX" val="7"/>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4"/>
</p:tagLst>
</file>

<file path=ppt/tags/tag493.xml><?xml version="1.0" encoding="utf-8"?>
<p:tagLst xmlns:p="http://schemas.openxmlformats.org/presentationml/2006/main">
  <p:tag name="AS_UNIQUEID" val="22828"/>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8"/>
  <p:tag name="KSO_WM_UNIT_INDEX" val="8"/>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4"/>
</p:tagLst>
</file>

<file path=ppt/tags/tag494.xml><?xml version="1.0" encoding="utf-8"?>
<p:tagLst xmlns:p="http://schemas.openxmlformats.org/presentationml/2006/main">
  <p:tag name="AS_UNIQUEID" val="22829"/>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9"/>
  <p:tag name="KSO_WM_UNIT_INDEX" val="9"/>
  <p:tag name="KSO_WM_UNIT_LAYERLEVEL" val="1"/>
  <p:tag name="KSO_WM_UNIT_SM_LIMIT_TYPE" val="2"/>
  <p:tag name="KSO_WM_UNIT_TYPE" val="i"/>
</p:tagLst>
</file>

<file path=ppt/tags/tag495.xml><?xml version="1.0" encoding="utf-8"?>
<p:tagLst xmlns:p="http://schemas.openxmlformats.org/presentationml/2006/main">
  <p:tag name="AS_UNIQUEID" val="22830"/>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10"/>
  <p:tag name="KSO_WM_UNIT_INDEX" val="10"/>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4"/>
</p:tagLst>
</file>

<file path=ppt/tags/tag496.xml><?xml version="1.0" encoding="utf-8"?>
<p:tagLst xmlns:p="http://schemas.openxmlformats.org/presentationml/2006/main">
  <p:tag name="AS_UNIQUEID" val="22831"/>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11"/>
  <p:tag name="KSO_WM_UNIT_INDEX" val="11"/>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4"/>
</p:tagLst>
</file>

<file path=ppt/tags/tag497.xml><?xml version="1.0" encoding="utf-8"?>
<p:tagLst xmlns:p="http://schemas.openxmlformats.org/presentationml/2006/main">
  <p:tag name="AS_UNIQUEID" val="22832"/>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12"/>
  <p:tag name="KSO_WM_UNIT_INDEX" val="12"/>
  <p:tag name="KSO_WM_UNIT_LAYERLEVEL" val="1"/>
  <p:tag name="KSO_WM_UNIT_SM_LIMIT_TYPE" val="2"/>
  <p:tag name="KSO_WM_UNIT_TYPE" val="i"/>
</p:tagLst>
</file>

<file path=ppt/tags/tag498.xml><?xml version="1.0" encoding="utf-8"?>
<p:tagLst xmlns:p="http://schemas.openxmlformats.org/presentationml/2006/main">
  <p:tag name="AS_UNIQUEID" val="22833"/>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13"/>
  <p:tag name="KSO_WM_UNIT_INDEX" val="13"/>
  <p:tag name="KSO_WM_UNIT_LAYERLEVEL" val="1"/>
  <p:tag name="KSO_WM_UNIT_SM_LIMIT_TYPE" val="2"/>
  <p:tag name="KSO_WM_UNIT_TYPE" val="i"/>
</p:tagLst>
</file>

<file path=ppt/tags/tag499.xml><?xml version="1.0" encoding="utf-8"?>
<p:tagLst xmlns:p="http://schemas.openxmlformats.org/presentationml/2006/main">
  <p:tag name="AS_UNIQUEID" val="22834"/>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14"/>
  <p:tag name="KSO_WM_UNIT_INDEX" val="14"/>
  <p:tag name="KSO_WM_UNIT_LAYERLEVEL" val="1"/>
  <p:tag name="KSO_WM_UNIT_SM_LIMIT_TYPE" val="2"/>
  <p:tag name="KSO_WM_UNIT_TYPE" val="i"/>
</p:tagLst>
</file>

<file path=ppt/tags/tag5.xml><?xml version="1.0" encoding="utf-8"?>
<p:tagLst xmlns:p="http://schemas.openxmlformats.org/presentationml/2006/main">
  <p:tag name="AS_UNIQUEID" val="22471"/>
</p:tagLst>
</file>

<file path=ppt/tags/tag50.xml><?xml version="1.0" encoding="utf-8"?>
<p:tagLst xmlns:p="http://schemas.openxmlformats.org/presentationml/2006/main">
  <p:tag name="AS_UNIQUEID" val="2250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00.xml><?xml version="1.0" encoding="utf-8"?>
<p:tagLst xmlns:p="http://schemas.openxmlformats.org/presentationml/2006/main">
  <p:tag name="AS_UNIQUEID" val="22835"/>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15"/>
  <p:tag name="KSO_WM_UNIT_INDEX" val="15"/>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4"/>
</p:tagLst>
</file>

<file path=ppt/tags/tag501.xml><?xml version="1.0" encoding="utf-8"?>
<p:tagLst xmlns:p="http://schemas.openxmlformats.org/presentationml/2006/main">
  <p:tag name="AS_UNIQUEID" val="22836"/>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16"/>
  <p:tag name="KSO_WM_UNIT_INDEX" val="16"/>
  <p:tag name="KSO_WM_UNIT_LAYERLEVEL" val="1"/>
  <p:tag name="KSO_WM_UNIT_SM_LIMIT_TYPE" val="2"/>
  <p:tag name="KSO_WM_UNIT_TEXT_FILL_FORE_SCHEMECOLOR_INDEX" val="13"/>
  <p:tag name="KSO_WM_UNIT_TEXT_FILL_FORE_SCHEMECOLOR_INDEX_BRIGHTNESS" val="0"/>
  <p:tag name="KSO_WM_UNIT_TEXT_FILL_TYPE" val="1"/>
  <p:tag name="KSO_WM_UNIT_TYPE" val="i"/>
  <p:tag name="KSO_WM_UNIT_VALUE" val="4"/>
</p:tagLst>
</file>

<file path=ppt/tags/tag502.xml><?xml version="1.0" encoding="utf-8"?>
<p:tagLst xmlns:p="http://schemas.openxmlformats.org/presentationml/2006/main">
  <p:tag name="AS_UNIQUEID" val="22837"/>
  <p:tag name="KSO_WM_BEAUTIFY_FLAG" val="#wm#"/>
  <p:tag name="KSO_WM_CHIP_GROUPID" val="5fc5e83f310219e61717cdf2"/>
  <p:tag name="KSO_WM_CHIP_XID" val="5fc5e83f310219e61717cdf3"/>
  <p:tag name="KSO_WM_TAG_VERSION" val="1.0"/>
  <p:tag name="KSO_WM_TEMPLATE_ASSEMBLE_GROUPID" val="6065706a4054ed1e2fb814f8"/>
  <p:tag name="KSO_WM_TEMPLATE_ASSEMBLE_XID" val="6065706a4054ed1e2fb814f8"/>
  <p:tag name="KSO_WM_TEMPLATE_CATEGORY" val="diagram"/>
  <p:tag name="KSO_WM_TEMPLATE_INDEX" val="20217110"/>
  <p:tag name="KSO_WM_UNIT_COMPATIBLE" val="0"/>
  <p:tag name="KSO_WM_UNIT_DIAGRAM_ISNUMVISUAL" val="0"/>
  <p:tag name="KSO_WM_UNIT_DIAGRAM_ISREFERUNIT" val="0"/>
  <p:tag name="KSO_WM_UNIT_HIGHLIGHT" val="0"/>
  <p:tag name="KSO_WM_UNIT_ID" val="diagram20217110_1*i*17"/>
  <p:tag name="KSO_WM_UNIT_INDEX" val="17"/>
  <p:tag name="KSO_WM_UNIT_LAYERLEVEL" val="1"/>
  <p:tag name="KSO_WM_UNIT_SM_LIMIT_TYPE" val="2"/>
  <p:tag name="KSO_WM_UNIT_TYPE" val="i"/>
</p:tagLst>
</file>

<file path=ppt/tags/tag503.xml><?xml version="1.0" encoding="utf-8"?>
<p:tagLst xmlns:p="http://schemas.openxmlformats.org/presentationml/2006/main">
  <p:tag name="AS_UNIQUEID" val="22838"/>
  <p:tag name="KSO_WM_BEAUTIFY_FLAG" val=""/>
</p:tagLst>
</file>

<file path=ppt/tags/tag504.xml><?xml version="1.0" encoding="utf-8"?>
<p:tagLst xmlns:p="http://schemas.openxmlformats.org/presentationml/2006/main">
  <p:tag name="AS_UNIQUEID" val="22839"/>
  <p:tag name="KSO_WM_BEAUTIFY_FLAG" val=""/>
</p:tagLst>
</file>

<file path=ppt/tags/tag505.xml><?xml version="1.0" encoding="utf-8"?>
<p:tagLst xmlns:p="http://schemas.openxmlformats.org/presentationml/2006/main">
  <p:tag name="AS_UNIQUEID" val="22840"/>
  <p:tag name="KSO_WM_BEAUTIFY_FLAG" val=""/>
</p:tagLst>
</file>

<file path=ppt/tags/tag506.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ba3ff9d51a534949a36d761c038b2272&quot;,&quot;fill_align&quot;:&quot;cm&quot;,&quot;chip_types&quot;:[&quot;header&quot;]},{&quot;text_align&quot;:&quot;cm&quot;,&quot;text_direction&quot;:&quot;horizontal&quot;,&quot;support_features&quot;:[&quot;collage&quot;,&quot;carousel&quot;],&quot;support_big_font&quot;:false,&quot;picture_toward&quot;:0,&quot;picture_dockside&quot;:[],&quot;fill_id&quot;:&quot;385b67bca2024cfd9b21355f5a1f21ce&quot;,&quot;fill_align&quot;:&quot;cm&quot;,&quot;chip_types&quot;:[&quot;diagram&quot;,&quot;pictext&quot;,&quot;text&quot;,&quot;picture&quot;,&quot;chart&quot;,&quot;table&quot;,&quot;video&quot;]}]]"/>
  <p:tag name="KSO_WM_CHIP_GROUPID" val="5fc5e83f310219e61717cdf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c5e83f310219e61717cdf3"/>
  <p:tag name="KSO_WM_SLIDE_BACKGROUND" val="[&quot;general&quot;]"/>
  <p:tag name="KSO_WM_SLIDE_BACKGROUND_TYPE" val="general"/>
  <p:tag name="KSO_WM_SLIDE_BK_DARK_LIGHT" val="2"/>
  <p:tag name="KSO_WM_SLIDE_ID" val="diagram20217110_1"/>
  <p:tag name="KSO_WM_SLIDE_INDEX" val="1"/>
  <p:tag name="KSO_WM_SLIDE_ITEM_CNT" val="0"/>
  <p:tag name="KSO_WM_SLIDE_LAYOUT" val="a_d"/>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6:16:43&quot;,&quot;maxSize&quot;:{&quot;size1&quot;:33.299650680520394},&quot;minSize&quot;:{&quot;size1&quot;:24.5996506805204},&quot;normalSize&quot;:{&quot;size1&quot;:33.29946549533521},&quot;subLayout&quot;:[{&quot;id&quot;:&quot;2021-04-01T16:16:43&quot;,&quot;margin&quot;:{&quot;bottom&quot;:0.02600000612437725,&quot;left&quot;:4.657000541687012,&quot;right&quot;:4.657000541687012,&quot;top&quot;:2.5399999618530273},&quot;type&quot;:0},{&quot;id&quot;:&quot;2021-04-01T16:16:43&quot;,&quot;margin&quot;:{&quot;bottom&quot;:2.5399999618530273,&quot;left&quot;:4.657000541687012,&quot;right&quot;:4.657000541687012,&quot;top&quot;:0.8199999928474426},&quot;type&quot;:0}],&quot;type&quot;:0}"/>
  <p:tag name="KSO_WM_SLIDE_POSITION" val="36*36"/>
  <p:tag name="KSO_WM_SLIDE_RATIO" val="1.777778"/>
  <p:tag name="KSO_WM_SLIDE_SIZE" val="888*468"/>
  <p:tag name="KSO_WM_SLIDE_SUBTYPE" val="picTxt"/>
  <p:tag name="KSO_WM_SLIDE_SUPPORT_FEATURE_TYPE" val="3"/>
  <p:tag name="KSO_WM_SLIDE_TYPE" val="text"/>
  <p:tag name="KSO_WM_TAG_VERSION" val="1.0"/>
  <p:tag name="KSO_WM_TEMPLATE_ASSEMBLE_GROUPID" val="6065706a4054ed1e2fb814f8"/>
  <p:tag name="KSO_WM_TEMPLATE_ASSEMBLE_XID" val="6065706a4054ed1e2fb814f8"/>
  <p:tag name="KSO_WM_TEMPLATE_CATEGORY" val="diagram"/>
  <p:tag name="KSO_WM_TEMPLATE_COLOR_TYPE" val="1"/>
  <p:tag name="KSO_WM_TEMPLATE_INDEX" val="20217110"/>
  <p:tag name="KSO_WM_TEMPLATE_MASTER_TYPE" val="0"/>
  <p:tag name="KSO_WM_TEMPLATE_SUBCATEGORY" val="21"/>
  <p:tag name="KSO_WM_TEMPLATE_THUMBS_INDEX" val="1、4、7、12、13、14、15、16、17、18、20、24、25、28、33、36、40、43、44"/>
</p:tagLst>
</file>

<file path=ppt/tags/tag507.xml><?xml version="1.0" encoding="utf-8"?>
<p:tagLst xmlns:p="http://schemas.openxmlformats.org/presentationml/2006/main">
  <p:tag name="AS_UNIQUEID" val="22841"/>
</p:tagLst>
</file>

<file path=ppt/tags/tag508.xml><?xml version="1.0" encoding="utf-8"?>
<p:tagLst xmlns:p="http://schemas.openxmlformats.org/presentationml/2006/main">
  <p:tag name="AS_UNIQUEID" val="22842"/>
  <p:tag name="KSO_WM_ASSEMBLE_CHIP_INDEX" val="45a340e0e6054274a81d402973b6cb08"/>
  <p:tag name="KSO_WM_BEAUTIFY_FLAG" val="#wm#"/>
  <p:tag name="KSO_WM_CHIP_FILLAREA_FILL_RULE" val="{&quot;fill_align&quot;:&quot;lb&quot;,&quot;fill_mode&quot;:&quot;full&quot;,&quot;sacle_strategy&quot;:&quot;smart&quot;}"/>
  <p:tag name="KSO_WM_CHIP_GROUPID" val="5e6b05596848fb12bee65ac8"/>
  <p:tag name="KSO_WM_CHIP_XID" val="5e6b05596848fb12bee65aca"/>
  <p:tag name="KSO_WM_TAG_VERSION" val="1.0"/>
  <p:tag name="KSO_WM_TEMPLATE_ASSEMBLE_GROUPID" val="60656f774054ed1e2fb80b11"/>
  <p:tag name="KSO_WM_TEMPLATE_ASSEMBLE_XID" val="60656f774054ed1e2fb80b11"/>
  <p:tag name="KSO_WM_TEMPLATE_CATEGORY" val="diagram"/>
  <p:tag name="KSO_WM_TEMPLATE_INDEX" val="20214411"/>
  <p:tag name="KSO_WM_UNIT_BLOCK" val="0"/>
  <p:tag name="KSO_WM_UNIT_COMPATIBLE" val="0"/>
  <p:tag name="KSO_WM_UNIT_DEC_AREA_ID" val="eba5589f185046e4a03857d1643cb08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4411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154"/>
</p:tagLst>
</file>

<file path=ppt/tags/tag509.xml><?xml version="1.0" encoding="utf-8"?>
<p:tagLst xmlns:p="http://schemas.openxmlformats.org/presentationml/2006/main">
  <p:tag name="AS_UNIQUEID" val="22843"/>
  <p:tag name="KSO_WM_ASSEMBLE_CHIP_INDEX" val="a6763a04250e485db21d047cef3a7c2c"/>
  <p:tag name="KSO_WM_BEAUTIFY_FLAG" val="#wm#"/>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0656f774054ed1e2fb80b11"/>
  <p:tag name="KSO_WM_TEMPLATE_ASSEMBLE_XID" val="60656f774054ed1e2fb80b11"/>
  <p:tag name="KSO_WM_TEMPLATE_CATEGORY" val="diagram"/>
  <p:tag name="KSO_WM_TEMPLATE_INDEX" val="20214411"/>
  <p:tag name="KSO_WM_UNIT_BLOCK" val="0"/>
  <p:tag name="KSO_WM_UNIT_COMPATIBLE" val="0"/>
  <p:tag name="KSO_WM_UNIT_DEC_AREA_ID" val="a1636503675c4b44bcc53e3201bc450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4411_1*f*2"/>
  <p:tag name="KSO_WM_UNIT_INDEX" val="2"/>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110"/>
</p:tagLst>
</file>

<file path=ppt/tags/tag51.xml><?xml version="1.0" encoding="utf-8"?>
<p:tagLst xmlns:p="http://schemas.openxmlformats.org/presentationml/2006/main">
  <p:tag name="AS_UNIQUEID" val="2251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510.xml><?xml version="1.0" encoding="utf-8"?>
<p:tagLst xmlns:p="http://schemas.openxmlformats.org/presentationml/2006/main">
  <p:tag name="AS_UNIQUEID" val="22844"/>
  <p:tag name="KSO_WM_ASSEMBLE_CHIP_INDEX" val="a6b909a8894b485e812881fbae9fdb5d"/>
  <p:tag name="KSO_WM_CHIP_FILLAREA_FILL_RULE" val="{&quot;fill_align&quot;:&quot;lt&quot;,&quot;fill_mode&quot;:&quot;full&quot;,&quot;sacle_strategy&quot;:&quot;smart&quot;}"/>
  <p:tag name="KSO_WM_CHIP_GROUPID" val="5e6b05596848fb12bee65ac8"/>
  <p:tag name="KSO_WM_CHIP_XID" val="5e6b05596848fb12bee65aca"/>
  <p:tag name="KSO_WM_TAG_VERSION" val="1.0"/>
  <p:tag name="KSO_WM_TEMPLATE_ASSEMBLE_GROUPID" val="60656f774054ed1e2fb80b11"/>
  <p:tag name="KSO_WM_TEMPLATE_ASSEMBLE_XID" val="60656f774054ed1e2fb80b11"/>
  <p:tag name="KSO_WM_TEMPLATE_CATEGORY" val="diagram"/>
  <p:tag name="KSO_WM_TEMPLATE_INDEX" val="20214411"/>
  <p:tag name="KSO_WM_UNIT_BLOCK" val="0"/>
  <p:tag name="KSO_WM_UNIT_COMPATIBLE" val="0"/>
  <p:tag name="KSO_WM_UNIT_DEC_AREA_ID" val="60697ce83df64c84a868d6c971e5398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4411_1*f*3"/>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VALUE" val="147"/>
</p:tagLst>
</file>

<file path=ppt/tags/tag511.xml><?xml version="1.0" encoding="utf-8"?>
<p:tagLst xmlns:p="http://schemas.openxmlformats.org/presentationml/2006/main">
  <p:tag name="AS_UNIQUEID" val="22845"/>
  <p:tag name="KSO_WM_BEAUTIFY_FLAG" val=""/>
</p:tagLst>
</file>

<file path=ppt/tags/tag512.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fill_id&quot;:&quot;aca467572d334d74ad4fd6960d0e00ef&quot;,&quot;fill_align&quot;:&quot;cm&quot;,&quot;chip_types&quot;:[&quot;picture&quot;]},{&quot;text_align&quot;:&quot;lb&quot;,&quot;text_direction&quot;:&quot;horizontal&quot;,&quot;support_big_font&quot;:false,&quot;fill_id&quot;:&quot;11ab99e7ce3f425eb9e998e253a7b7a6&quot;,&quot;fill_align&quot;:&quot;lb&quot;,&quot;chip_types&quot;:[&quot;text&quot;]},{&quot;text_align&quot;:&quot;lt&quot;,&quot;text_direction&quot;:&quot;horizontal&quot;,&quot;support_big_font&quot;:false,&quot;fill_id&quot;:&quot;6c5b18def92c42708811fb4a96ef1cf7&quot;,&quot;fill_align&quot;:&quot;lt&quot;,&quot;chip_types&quot;:[&quot;text&quot;]},{&quot;text_align&quot;:&quot;lt&quot;,&quot;text_direction&quot;:&quot;horizontal&quot;,&quot;support_big_font&quot;:false,&quot;fill_id&quot;:&quot;f18411f125e14cf6b12ba81790255dbf&quot;,&quot;fill_align&quot;:&quot;lt&quot;,&quot;chip_types&quot;:[&quot;text&quot;]}]]"/>
  <p:tag name="KSO_WM_CHIP_GROUPID" val="5efc2cbd1e2627f60d7fd62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c2cbd1e2627f60d7fd62a"/>
  <p:tag name="KSO_WM_SLIDE_BACKGROUND" val="[&quot;general&quot;]"/>
  <p:tag name="KSO_WM_SLIDE_BACKGROUND_TYPE" val="general"/>
  <p:tag name="KSO_WM_SLIDE_BK_DARK_LIGHT" val="2"/>
  <p:tag name="KSO_WM_SLIDE_ID" val="diagram20214411_1"/>
  <p:tag name="KSO_WM_SLIDE_INDEX" val="1"/>
  <p:tag name="KSO_WM_SLIDE_ITEM_CNT" val="0"/>
  <p:tag name="KSO_WM_SLIDE_LAYOUT" val="d_f"/>
  <p:tag name="KSO_WM_SLIDE_LAYOUT_CNT" val="1_3"/>
  <p:tag name="KSO_WM_SLIDE_LAYOUT_INFO" val="{&quot;id&quot;:&quot;2021-04-01T15:49:04&quot;,&quot;maxSize&quot;:{&quot;size1&quot;:73.3},&quot;minSize&quot;:{&quot;size1&quot;:73.3},&quot;normalSize&quot;:{&quot;size1&quot;:73.3},&quot;subLayout&quot;:[{&quot;direction&quot;:1,&quot;id&quot;:&quot;2021-04-01T15:49:04&quot;,&quot;maxSize&quot;:{&quot;size1&quot;:52.49998348352771},&quot;minSize&quot;:{&quot;size1&quot;:42.49998348352771},&quot;normalSize&quot;:{&quot;size1&quot;:43.90623348352771},&quot;subLayout&quot;:[{&quot;id&quot;:&quot;2021-04-01T15:49:04&quot;,&quot;margin&quot;:{&quot;bottom&quot;:0.847000002861023,&quot;left&quot;:1.2699999809265137,&quot;right&quot;:0.4230000674724579,&quot;top&quot;:1.2699999809265137},&quot;type&quot;:0},{&quot;id&quot;:&quot;2021-04-01T15:49:04&quot;,&quot;maxSize&quot;:{&quot;size1&quot;:60.6},&quot;minSize&quot;:{&quot;size1&quot;:33.3},&quot;normalSize&quot;:{&quot;size1&quot;:34.426739427012265},&quot;subLayout&quot;:[{&quot;id&quot;:&quot;2021-04-01T15:49:04&quot;,&quot;margin&quot;:{&quot;bottom&quot;:0.4230000674724579,&quot;left&quot;:0.4230000674724579,&quot;right&quot;:1.2699999809265137,&quot;top&quot;:1.2699999809265137},&quot;type&quot;:0},{&quot;id&quot;:&quot;2021-04-01T15:49:05&quot;,&quot;margin&quot;:{&quot;bottom&quot;:0.847000002861023,&quot;left&quot;:0.4230000674724579,&quot;right&quot;:1.2699999809265137,&quot;top&quot;:0},&quot;type&quot;:0}],&quot;type&quot;:0}],&quot;type&quot;:0},{&quot;id&quot;:&quot;2021-04-01T15:49:05&quot;,&quot;margin&quot;:{&quot;bottom&quot;:1.2699999809265137,&quot;left&quot;:1.2699999809265137,&quot;right&quot;:1.2699999809265137,&quot;top&quot;:0},&quot;type&quot;:0}],&quot;type&quot;:0}"/>
  <p:tag name="KSO_WM_SLIDE_POSITION" val="36*36"/>
  <p:tag name="KSO_WM_SLIDE_RATIO" val="1.777778"/>
  <p:tag name="KSO_WM_SLIDE_SIZE" val="888*456"/>
  <p:tag name="KSO_WM_SLIDE_SUBTYPE" val="picTxt"/>
  <p:tag name="KSO_WM_SLIDE_SUPPORT_FEATURE_TYPE" val="0"/>
  <p:tag name="KSO_WM_SLIDE_TYPE" val="text"/>
  <p:tag name="KSO_WM_TAG_VERSION" val="1.0"/>
  <p:tag name="KSO_WM_TEMPLATE_ASSEMBLE_GROUPID" val="60656f774054ed1e2fb80b11"/>
  <p:tag name="KSO_WM_TEMPLATE_ASSEMBLE_XID" val="60656f774054ed1e2fb80b11"/>
  <p:tag name="KSO_WM_TEMPLATE_CATEGORY" val="diagram"/>
  <p:tag name="KSO_WM_TEMPLATE_COLOR_TYPE" val="1"/>
  <p:tag name="KSO_WM_TEMPLATE_INDEX" val="20214411"/>
  <p:tag name="KSO_WM_TEMPLATE_MASTER_TYPE" val="0"/>
  <p:tag name="KSO_WM_TEMPLATE_SUBCATEGORY" val="21"/>
  <p:tag name="KSO_WM_TEMPLATE_THUMBS_INDEX" val="1、4、7、12、13、14、15、16、17、18、20、24、25、28、33、36、40、43、44"/>
</p:tagLst>
</file>

<file path=ppt/tags/tag513.xml><?xml version="1.0" encoding="utf-8"?>
<p:tagLst xmlns:p="http://schemas.openxmlformats.org/presentationml/2006/main">
  <p:tag name="AS_UNIQUEID" val="22846"/>
</p:tagLst>
</file>

<file path=ppt/tags/tag514.xml><?xml version="1.0" encoding="utf-8"?>
<p:tagLst xmlns:p="http://schemas.openxmlformats.org/presentationml/2006/main">
  <p:tag name="AS_UNIQUEID" val="22847"/>
</p:tagLst>
</file>

<file path=ppt/tags/tag515.xml><?xml version="1.0" encoding="utf-8"?>
<p:tagLst xmlns:p="http://schemas.openxmlformats.org/presentationml/2006/main">
  <p:tag name="AS_UNIQUEID" val="22848"/>
</p:tagLst>
</file>

<file path=ppt/tags/tag516.xml><?xml version="1.0" encoding="utf-8"?>
<p:tagLst xmlns:p="http://schemas.openxmlformats.org/presentationml/2006/main">
  <p:tag name="AS_UNIQUEID" val="22849"/>
</p:tagLst>
</file>

<file path=ppt/tags/tag517.xml><?xml version="1.0" encoding="utf-8"?>
<p:tagLst xmlns:p="http://schemas.openxmlformats.org/presentationml/2006/main">
  <p:tag name="AS_UNIQUEID" val="22850"/>
</p:tagLst>
</file>

<file path=ppt/tags/tag518.xml><?xml version="1.0" encoding="utf-8"?>
<p:tagLst xmlns:p="http://schemas.openxmlformats.org/presentationml/2006/main">
  <p:tag name="AS_UNIQUEID" val="22851"/>
</p:tagLst>
</file>

<file path=ppt/tags/tag519.xml><?xml version="1.0" encoding="utf-8"?>
<p:tagLst xmlns:p="http://schemas.openxmlformats.org/presentationml/2006/main">
  <p:tag name="AS_UNIQUEID" val="22852"/>
</p:tagLst>
</file>

<file path=ppt/tags/tag52.xml><?xml version="1.0" encoding="utf-8"?>
<p:tagLst xmlns:p="http://schemas.openxmlformats.org/presentationml/2006/main">
  <p:tag name="AS_UNIQUEID" val="22511"/>
</p:tagLst>
</file>

<file path=ppt/tags/tag520.xml><?xml version="1.0" encoding="utf-8"?>
<p:tagLst xmlns:p="http://schemas.openxmlformats.org/presentationml/2006/main">
  <p:tag name="AS_UNIQUEID" val="22853"/>
</p:tagLst>
</file>

<file path=ppt/tags/tag521.xml><?xml version="1.0" encoding="utf-8"?>
<p:tagLst xmlns:p="http://schemas.openxmlformats.org/presentationml/2006/main">
  <p:tag name="AS_UNIQUEID" val="22854"/>
</p:tagLst>
</file>

<file path=ppt/tags/tag522.xml><?xml version="1.0" encoding="utf-8"?>
<p:tagLst xmlns:p="http://schemas.openxmlformats.org/presentationml/2006/main">
  <p:tag name="AS_UNIQUEID" val="22855"/>
</p:tagLst>
</file>

<file path=ppt/tags/tag523.xml><?xml version="1.0" encoding="utf-8"?>
<p:tagLst xmlns:p="http://schemas.openxmlformats.org/presentationml/2006/main">
  <p:tag name="AS_UNIQUEID" val="22856"/>
</p:tagLst>
</file>

<file path=ppt/tags/tag524.xml><?xml version="1.0" encoding="utf-8"?>
<p:tagLst xmlns:p="http://schemas.openxmlformats.org/presentationml/2006/main">
  <p:tag name="AS_UNIQUEID" val="22857"/>
  <p:tag name="KSO_WM_BEAUTIFY_FLAG" val="#wm#"/>
  <p:tag name="KSO_WM_CHIP_GROUPID" val="6246a3919c756053c49268de"/>
  <p:tag name="KSO_WM_CHIP_XID" val="6246a3919c756053c49268dd"/>
  <p:tag name="KSO_WM_TAG_VERSION" val="1.0"/>
  <p:tag name="KSO_WM_TEMPLATE_CATEGORY" val="custom"/>
  <p:tag name="KSO_WM_TEMPLATE_INDEX" val="20222716"/>
  <p:tag name="KSO_WM_UNIT_BLOCK" val="0"/>
  <p:tag name="KSO_WM_UNIT_COMPATIBLE" val="0"/>
  <p:tag name="KSO_WM_UNIT_DEC_AREA_ID" val="aab3691694434553a8f6c7275e17d28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66;72;2"/>
  <p:tag name="KSO_WM_UNIT_DIAGRAM_ISNUMVISUAL" val="0"/>
  <p:tag name="KSO_WM_UNIT_DIAGRAM_ISREFERUNIT" val="0"/>
  <p:tag name="KSO_WM_UNIT_HIGHLIGHT" val="0"/>
  <p:tag name="KSO_WM_UNIT_ID" val="custom20222716_7*a*1"/>
  <p:tag name="KSO_WM_UNIT_INDEX" val="1"/>
  <p:tag name="KSO_WM_UNIT_ISCONTENTSTITLE" val="0"/>
  <p:tag name="KSO_WM_UNIT_ISNUMDGMTITLE" val="0"/>
  <p:tag name="KSO_WM_UNIT_LAYERLEVEL" val="1"/>
  <p:tag name="KSO_WM_UNIT_NOCLEAR" val="0"/>
  <p:tag name="KSO_WM_UNIT_PRESET_TEXT" val="单击添加标题"/>
  <p:tag name="KSO_WM_UNIT_SM_LIMIT_TYPE" val="2"/>
  <p:tag name="KSO_WM_UNIT_TEXT_FILL_FORE_SCHEMECOLOR_INDEX" val="13"/>
  <p:tag name="KSO_WM_UNIT_TEXT_FILL_FORE_SCHEMECOLOR_INDEX_BRIGHTNESS" val="0.15"/>
  <p:tag name="KSO_WM_UNIT_TEXT_FILL_TYPE" val="1"/>
  <p:tag name="KSO_WM_UNIT_TYPE" val="a"/>
  <p:tag name="KSO_WM_UNIT_VALUE" val="9"/>
</p:tagLst>
</file>

<file path=ppt/tags/tag525.xml><?xml version="1.0" encoding="utf-8"?>
<p:tagLst xmlns:p="http://schemas.openxmlformats.org/presentationml/2006/main">
  <p:tag name="AS_UNIQUEID" val="22858"/>
  <p:tag name="KSO_WM_BEAUTIFY_FLAG" val="#wm#"/>
  <p:tag name="KSO_WM_CHIP_GROUPID" val="6246a3919c756053c49268de"/>
  <p:tag name="KSO_WM_CHIP_XID" val="6246a3919c756053c49268dd"/>
  <p:tag name="KSO_WM_TAG_VERSION" val="1.0"/>
  <p:tag name="KSO_WM_TEMPLATE_CATEGORY" val="custom"/>
  <p:tag name="KSO_WM_TEMPLATE_INDEX" val="20222716"/>
  <p:tag name="KSO_WM_UNIT_BLOCK" val="0"/>
  <p:tag name="KSO_WM_UNIT_COMPATIBLE" val="0"/>
  <p:tag name="KSO_WM_UNIT_DEC_AREA_ID" val="bf9c103ed43548f08f04931d408c90f0"/>
  <p:tag name="KSO_WM_UNIT_DECORATE_INFO" val="{&quot;ReferentInfo&quot;:{&quot;Id&quot;:&quot;85522ca349b0434bafdcbb6700c75c54&quot;,&quot;X&quot;:{&quot;Pos&quot;:0},&quot;Y&quot;:{&quot;Pos&quot;:1}},&quot;DecorateInfoX&quot;:{&quot;Pos&quot;:2,&quot;IsAbs&quot;:true},&quot;DecorateInfoY&quot;:{&quot;Pos&quot;:1,&quot;IsAbs&quot;:true},&quot;DecorateInfoW&quot;:{&quot;IsAbs&quot;:false},&quot;DecorateInfoH&quot;:{&quot;IsAbs&quot;:true},&quot;whChangeMode&quot;:0}"/>
  <p:tag name="KSO_WM_UNIT_DIAGRAM_ISNUMVISUAL" val="0"/>
  <p:tag name="KSO_WM_UNIT_DIAGRAM_ISREFERUNIT" val="0"/>
  <p:tag name="KSO_WM_UNIT_HIGHLIGHT" val="0"/>
  <p:tag name="KSO_WM_UNIT_ID" val="custom20222716_7*i*1"/>
  <p:tag name="KSO_WM_UNIT_INDEX" val="1"/>
  <p:tag name="KSO_WM_UNIT_LAYERLEVEL" val="1"/>
  <p:tag name="KSO_WM_UNIT_LINE_FILL_TYPE" val="2"/>
  <p:tag name="KSO_WM_UNIT_LINE_FORE_SCHEMECOLOR_INDEX" val="13"/>
  <p:tag name="KSO_WM_UNIT_LINE_FORE_SCHEMECOLOR_INDEX_BRIGHTNESS" val="0"/>
  <p:tag name="KSO_WM_UNIT_SM_LIMIT_TYPE" val="3"/>
  <p:tag name="KSO_WM_UNIT_TYPE" val="i"/>
</p:tagLst>
</file>

<file path=ppt/tags/tag526.xml><?xml version="1.0" encoding="utf-8"?>
<p:tagLst xmlns:p="http://schemas.openxmlformats.org/presentationml/2006/main">
  <p:tag name="AS_UNIQUEID" val="22859"/>
  <p:tag name="KSO_WM_BEAUTIFY_FLAG" val="#wm#"/>
  <p:tag name="KSO_WM_CHIP_GROUPID" val="6246a3919c756053c49268de"/>
  <p:tag name="KSO_WM_CHIP_XID" val="6246a3919c756053c49268dd"/>
  <p:tag name="KSO_WM_TAG_VERSION" val="1.0"/>
  <p:tag name="KSO_WM_TEMPLATE_CATEGORY" val="custom"/>
  <p:tag name="KSO_WM_TEMPLATE_INDEX" val="20222716"/>
  <p:tag name="KSO_WM_UNIT_BLOCK" val="0"/>
  <p:tag name="KSO_WM_UNIT_COMPATIBLE" val="0"/>
  <p:tag name="KSO_WM_UNIT_DEC_AREA_ID" val="d2b46d45b4f14c368cfd041032f6d594"/>
  <p:tag name="KSO_WM_UNIT_DECORATE_INFO" val="{&quot;ReferentInfo&quot;:{&quot;Id&quot;:&quot;85522ca349b0434bafdcbb6700c75c54&quot;,&quot;X&quot;:{&quot;Pos&quot;:2},&quot;Y&quot;:{&quot;Pos&quot;:1}},&quot;DecorateInfoX&quot;:{&quot;Pos&quot;:0,&quot;IsAbs&quot;:true},&quot;DecorateInfoY&quot;:{&quot;Pos&quot;:1,&quot;IsAbs&quot;:true},&quot;DecorateInfoW&quot;:{&quot;IsAbs&quot;:false},&quot;DecorateInfoH&quot;:{&quot;IsAbs&quot;:true},&quot;whChangeMode&quot;:0}"/>
  <p:tag name="KSO_WM_UNIT_DIAGRAM_ISNUMVISUAL" val="0"/>
  <p:tag name="KSO_WM_UNIT_DIAGRAM_ISREFERUNIT" val="0"/>
  <p:tag name="KSO_WM_UNIT_HIGHLIGHT" val="0"/>
  <p:tag name="KSO_WM_UNIT_ID" val="custom20222716_7*i*2"/>
  <p:tag name="KSO_WM_UNIT_INDEX" val="2"/>
  <p:tag name="KSO_WM_UNIT_LAYERLEVEL" val="1"/>
  <p:tag name="KSO_WM_UNIT_LINE_FILL_TYPE" val="2"/>
  <p:tag name="KSO_WM_UNIT_LINE_FORE_SCHEMECOLOR_INDEX" val="13"/>
  <p:tag name="KSO_WM_UNIT_LINE_FORE_SCHEMECOLOR_INDEX_BRIGHTNESS" val="0"/>
  <p:tag name="KSO_WM_UNIT_SM_LIMIT_TYPE" val="3"/>
  <p:tag name="KSO_WM_UNIT_TYPE" val="i"/>
</p:tagLst>
</file>

<file path=ppt/tags/tag527.xml><?xml version="1.0" encoding="utf-8"?>
<p:tagLst xmlns:p="http://schemas.openxmlformats.org/presentationml/2006/main">
  <p:tag name="AS_UNIQUEID" val="22860"/>
  <p:tag name="KSO_WM_BEAUTIFY_FLAG" val="#wm#"/>
  <p:tag name="KSO_WM_CHIP_GROUPID" val="6246a3919c756053c49268de"/>
  <p:tag name="KSO_WM_CHIP_XID" val="6246a3919c756053c49268dd"/>
  <p:tag name="KSO_WM_TAG_VERSION" val="1.0"/>
  <p:tag name="KSO_WM_TEMPLATE_CATEGORY" val="custom"/>
  <p:tag name="KSO_WM_TEMPLATE_INDEX" val="20222716"/>
  <p:tag name="KSO_WM_UNIT_BLOCK" val="0"/>
  <p:tag name="KSO_WM_UNIT_COMPATIBLE" val="1"/>
  <p:tag name="KSO_WM_UNIT_DEC_AREA_ID" val="85522ca349b0434bafdcbb6700c75c54"/>
  <p:tag name="KSO_WM_UNIT_DECORATE_INFO" val="{&quot;ReferentInfo&quot;:{&quot;Id&quot;:&quot;aab3691694434553a8f6c7275e17d284&quot;,&quot;X&quot;:{&quot;Pos&quot;:1},&quot;Y&quot;:{&quot;Pos&quot;:2}},&quot;DecorateInfoX&quot;:{&quot;Pos&quot;:1,&quot;IsAbs&quot;:true},&quot;DecorateInfoY&quot;:{&quot;Pos&quot;:0,&quot;IsAbs&quot;:true},&quot;DecorateInfoW&quot;:{&quot;IsAbs&quot;:true},&quot;DecorateInfoH&quot;:{&quot;IsAbs&quot;:true},&quot;whChangeMode&quot;:0}"/>
  <p:tag name="KSO_WM_UNIT_DEFAULT_FONT" val="32;36;2"/>
  <p:tag name="KSO_WM_UNIT_DIAGRAM_ISNUMVISUAL" val="0"/>
  <p:tag name="KSO_WM_UNIT_DIAGRAM_ISREFERUNIT" val="0"/>
  <p:tag name="KSO_WM_UNIT_HIGHLIGHT" val="0"/>
  <p:tag name="KSO_WM_UNIT_ID" val="custom20222716_7*e*1"/>
  <p:tag name="KSO_WM_UNIT_INDEX" val="1"/>
  <p:tag name="KSO_WM_UNIT_LAYERLEVEL" val="1"/>
  <p:tag name="KSO_WM_UNIT_NOCLEAR" val="0"/>
  <p:tag name="KSO_WM_UNIT_PRESET_TEXT" val="PART 1"/>
  <p:tag name="KSO_WM_UNIT_SM_LIMIT_TYPE" val="0"/>
  <p:tag name="KSO_WM_UNIT_TEXT_FILL_FORE_SCHEMECOLOR_INDEX" val="13"/>
  <p:tag name="KSO_WM_UNIT_TEXT_FILL_FORE_SCHEMECOLOR_INDEX_BRIGHTNESS" val="0.15"/>
  <p:tag name="KSO_WM_UNIT_TEXT_FILL_TYPE" val="1"/>
  <p:tag name="KSO_WM_UNIT_TYPE" val="e"/>
  <p:tag name="KSO_WM_UNIT_VALUE" val="7"/>
</p:tagLst>
</file>

<file path=ppt/tags/tag528.xml><?xml version="1.0" encoding="utf-8"?>
<p:tagLst xmlns:p="http://schemas.openxmlformats.org/presentationml/2006/main">
  <p:tag name="KSO_WM_BEAUTIFY_FLAG" val="#wm#"/>
  <p:tag name="KSO_WM_CHIP_COLORING" val="1"/>
  <p:tag name="KSO_WM_CHIP_DECFILLPROP" val="[]"/>
  <p:tag name="KSO_WM_CHIP_FILLPROP" val="[[{&quot;text_align&quot;:&quot;rm&quot;,&quot;text_direction&quot;:&quot;horizontal&quot;,&quot;support_big_font&quot;:false,&quot;picture_toward&quot;:0,&quot;picture_dockside&quot;:[],&quot;fill_id&quot;:&quot;3887597eb2d4430e8f5e1a57689f7fd3&quot;,&quot;fill_align&quot;:&quot;rm&quot;,&quot;chip_types&quot;:[&quot;diagram&quot;,&quot;header&quot;]}],[{&quot;text_align&quot;:&quot;cm&quot;,&quot;text_direction&quot;:&quot;horizontal&quot;,&quot;support_big_font&quot;:false,&quot;picture_toward&quot;:0,&quot;picture_dockside&quot;:[],&quot;fill_id&quot;:&quot;3887597eb2d4430e8f5e1a57689f7fd3&quot;,&quot;fill_align&quot;:&quot;cm&quot;,&quot;chip_types&quot;:[&quot;header&quot;]}],[{&quot;text_align&quot;:&quot;lm&quot;,&quot;text_direction&quot;:&quot;horizontal&quot;,&quot;support_big_font&quot;:false,&quot;picture_toward&quot;:0,&quot;picture_dockside&quot;:[],&quot;fill_id&quot;:&quot;3887597eb2d4430e8f5e1a57689f7fd3&quot;,&quot;fill_align&quot;:&quot;lm&quot;,&quot;chip_types&quot;:[&quot;header&quot;]}],[{&quot;text_align&quot;:&quot;lm&quot;,&quot;text_direction&quot;:&quot;horizontal&quot;,&quot;support_big_font&quot;:false,&quot;picture_toward&quot;:0,&quot;picture_dockside&quot;:[],&quot;fill_id&quot;:&quot;3887597eb2d4430e8f5e1a57689f7fd3&quot;,&quot;fill_align&quot;:&quot;lt&quot;,&quot;chip_types&quot;:[&quot;header&quot;]}],[{&quot;text_align&quot;:&quot;lm&quot;,&quot;text_direction&quot;:&quot;horizontal&quot;,&quot;support_big_font&quot;:false,&quot;picture_toward&quot;:0,&quot;picture_dockside&quot;:[],&quot;fill_id&quot;:&quot;3887597eb2d4430e8f5e1a57689f7fd3&quot;,&quot;fill_align&quot;:&quot;lb&quot;,&quot;chip_types&quot;:[&quot;header&quot;]}],[{&quot;text_align&quot;:&quot;lm&quot;,&quot;text_direction&quot;:&quot;horizontal&quot;,&quot;support_big_font&quot;:false,&quot;picture_toward&quot;:0,&quot;picture_dockside&quot;:[],&quot;fill_id&quot;:&quot;3887597eb2d4430e8f5e1a57689f7fd3&quot;,&quot;fill_align&quot;:&quot;cm&quot;,&quot;chip_types&quot;:[&quot;header&quot;]}],[{&quot;text_align&quot;:&quot;cm&quot;,&quot;text_direction&quot;:&quot;horizontal&quot;,&quot;support_big_font&quot;:false,&quot;picture_toward&quot;:0,&quot;picture_dockside&quot;:[],&quot;fill_id&quot;:&quot;3887597eb2d4430e8f5e1a57689f7fd3&quot;,&quot;fill_align&quot;:&quot;lm&quot;,&quot;chip_types&quot;:[&quot;header&quot;]}],[{&quot;text_align&quot;:&quot;cm&quot;,&quot;text_direction&quot;:&quot;horizontal&quot;,&quot;support_big_font&quot;:false,&quot;picture_toward&quot;:0,&quot;picture_dockside&quot;:[],&quot;fill_id&quot;:&quot;3887597eb2d4430e8f5e1a57689f7fd3&quot;,&quot;fill_align&quot;:&quot;lt&quot;,&quot;chip_types&quot;:[&quot;header&quot;]}],[{&quot;text_align&quot;:&quot;cm&quot;,&quot;text_direction&quot;:&quot;horizontal&quot;,&quot;support_big_font&quot;:false,&quot;picture_toward&quot;:0,&quot;picture_dockside&quot;:[],&quot;fill_id&quot;:&quot;3887597eb2d4430e8f5e1a57689f7fd3&quot;,&quot;fill_align&quot;:&quot;lb&quot;,&quot;chip_types&quot;:[&quot;header&quot;]}],[{&quot;text_align&quot;:&quot;rm&quot;,&quot;text_direction&quot;:&quot;horizontal&quot;,&quot;support_big_font&quot;:false,&quot;picture_toward&quot;:0,&quot;picture_dockside&quot;:[],&quot;fill_id&quot;:&quot;3887597eb2d4430e8f5e1a57689f7fd3&quot;,&quot;fill_align&quot;:&quot;rb&quot;,&quot;chip_types&quot;:[&quot;header&quot;]}],[{&quot;text_align&quot;:&quot;rm&quot;,&quot;text_direction&quot;:&quot;horizontal&quot;,&quot;support_big_font&quot;:false,&quot;picture_toward&quot;:0,&quot;picture_dockside&quot;:[],&quot;fill_id&quot;:&quot;3887597eb2d4430e8f5e1a57689f7fd3&quot;,&quot;fill_align&quot;:&quot;rt&quot;,&quot;chip_types&quot;:[&quot;header&quot;]}]]"/>
  <p:tag name="KSO_WM_CHIP_GROUPID" val="6193191a18adb49c6c1f3d8b"/>
  <p:tag name="KSO_WM_CHIP_INFOS" val="{&quot;type&quot;:0,&quot;layout_type&quot;:&quot;1_NF_R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191a18adb49c6c1f3d89"/>
  <p:tag name="KSO_WM_SLIDE_BACKGROUND_TYPE" val="general"/>
  <p:tag name="KSO_WM_SLIDE_BK_DARK_LIGHT" val="2"/>
  <p:tag name="KSO_WM_SLIDE_ID" val="custom20222716_7"/>
  <p:tag name="KSO_WM_SLIDE_INDEX" val="7"/>
  <p:tag name="KSO_WM_SLIDE_ITEM_CNT" val="0"/>
  <p:tag name="KSO_WM_SLIDE_LAYOUT" val="a_e"/>
  <p:tag name="KSO_WM_SLIDE_LAYOUT_CNT" val="1_1"/>
  <p:tag name="KSO_WM_SLIDE_LAYOUT_INFO" val="{&quot;id&quot;:&quot;2022-06-10T10:37:32&quot;,&quot;margin&quot;:{&quot;bottom&quot;:6.8015594482421875,&quot;left&quot;:10.031797409057617,&quot;right&quot;:1.5640093088150024,&quot;top&quot;:6.801551818847656},&quot;type&quot;:0}"/>
  <p:tag name="KSO_WM_SLIDE_SUBTYPE" val="pureTxt"/>
  <p:tag name="KSO_WM_SLIDE_SUPPORT_FEATURE_TYPE" val="0"/>
  <p:tag name="KSO_WM_SLIDE_TYPE" val="sectionTitle"/>
  <p:tag name="KSO_WM_TAG_VERSION" val="1.0"/>
  <p:tag name="KSO_WM_TEMPLATE_ASSEMBLE_GROUPID" val="62941e7bdb924c3ee39895b7"/>
  <p:tag name="KSO_WM_TEMPLATE_ASSEMBLE_XID" val="62a2ae687459d9b06304a492"/>
  <p:tag name="KSO_WM_TEMPLATE_CATEGORY" val="custom"/>
  <p:tag name="KSO_WM_TEMPLATE_COLOR_TYPE" val="1"/>
  <p:tag name="KSO_WM_TEMPLATE_INDEX" val="20222716"/>
  <p:tag name="KSO_WM_TEMPLATE_MASTER_TYPE" val="1"/>
  <p:tag name="KSO_WM_TEMPLATE_SUBCATEGORY" val="21"/>
</p:tagLst>
</file>

<file path=ppt/tags/tag529.xml><?xml version="1.0" encoding="utf-8"?>
<p:tagLst xmlns:p="http://schemas.openxmlformats.org/presentationml/2006/main">
  <p:tag name="AS_UNIQUEID" val="22861"/>
</p:tagLst>
</file>

<file path=ppt/tags/tag53.xml><?xml version="1.0" encoding="utf-8"?>
<p:tagLst xmlns:p="http://schemas.openxmlformats.org/presentationml/2006/main">
  <p:tag name="AS_UNIQUEID" val="22512"/>
</p:tagLst>
</file>

<file path=ppt/tags/tag530.xml><?xml version="1.0" encoding="utf-8"?>
<p:tagLst xmlns:p="http://schemas.openxmlformats.org/presentationml/2006/main">
  <p:tag name="AS_UNIQUEID" val="22862"/>
  <p:tag name="KSO_WM_ASSEMBLE_CHIP_INDEX" val="04962f4bf2324ef3b09e7cf60b5eeece"/>
  <p:tag name="KSO_WM_BEAUTIFY_FLAG" val="#wm#"/>
  <p:tag name="KSO_WM_CHIP_FILLAREA_FILL_RULE" val="{&quot;fill_align&quot;:&quot;cm&quot;,&quot;fill_mode&quot;:&quot;full&quot;,&quot;sacle_strategy&quot;:&quot;smart&quot;}"/>
  <p:tag name="KSO_WM_CHIP_GROUPID" val="5e7881253197e252a37019b5"/>
  <p:tag name="KSO_WM_CHIP_XID" val="5e7881253197e252a37019b6"/>
  <p:tag name="KSO_WM_TAG_VERSION" val="1.0"/>
  <p:tag name="KSO_WM_TEMPLATE_ASSEMBLE_GROUPID" val="60656f654054ed1e2fb80950"/>
  <p:tag name="KSO_WM_TEMPLATE_ASSEMBLE_XID" val="60656f654054ed1e2fb80950"/>
  <p:tag name="KSO_WM_TEMPLATE_CATEGORY" val="diagram"/>
  <p:tag name="KSO_WM_TEMPLATE_INDEX" val="20212714"/>
  <p:tag name="KSO_WM_UNIT_BLOCK" val="0"/>
  <p:tag name="KSO_WM_UNIT_COMPATIBLE" val="0"/>
  <p:tag name="KSO_WM_UNIT_DEC_AREA_ID" val="e3986779d47b437e9a7bcceaa079931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2714_1*a*1"/>
  <p:tag name="KSO_WM_UNIT_INDEX" val="1"/>
  <p:tag name="KSO_WM_UNIT_ISCONTENTSTITLE" val="0"/>
  <p:tag name="KSO_WM_UNIT_ISNUMDGMTITLE" val="0"/>
  <p:tag name="KSO_WM_UNIT_LAYERLEVEL" val="1"/>
  <p:tag name="KSO_WM_UNIT_NOCLEAR" val="0"/>
  <p:tag name="KSO_WM_UNIT_PRESET_TEXT" val="添加标题"/>
  <p:tag name="KSO_WM_UNIT_SHOW_EDIT_AREA_INDICATION" val="1"/>
  <p:tag name="KSO_WM_UNIT_SM_LIMIT_TYPE" val="2"/>
  <p:tag name="KSO_WM_UNIT_SUPPORT_UNIT_TYPE" val="[&quot;d&quot;]"/>
  <p:tag name="KSO_WM_UNIT_TEXT_FILL_FORE_SCHEMECOLOR_INDEX" val="13"/>
  <p:tag name="KSO_WM_UNIT_TEXT_FILL_FORE_SCHEMECOLOR_INDEX_BRIGHTNESS" val="0"/>
  <p:tag name="KSO_WM_UNIT_TEXT_FILL_TYPE" val="1"/>
  <p:tag name="KSO_WM_UNIT_TYPE" val="a"/>
  <p:tag name="KSO_WM_UNIT_VALUE" val="12"/>
</p:tagLst>
</file>

<file path=ppt/tags/tag531.xml><?xml version="1.0" encoding="utf-8"?>
<p:tagLst xmlns:p="http://schemas.openxmlformats.org/presentationml/2006/main">
  <p:tag name="AS_UNIQUEID" val="22863"/>
  <p:tag name="KSO_WM_ASSEMBLE_CHIP_INDEX" val="35be29bdeaee45e7b8930b6da511961f"/>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f654054ed1e2fb80950"/>
  <p:tag name="KSO_WM_TEMPLATE_ASSEMBLE_XID" val="60656f654054ed1e2fb80950"/>
  <p:tag name="KSO_WM_TEMPLATE_CATEGORY" val="diagram"/>
  <p:tag name="KSO_WM_TEMPLATE_INDEX" val="20212714"/>
  <p:tag name="KSO_WM_UNIT_BLOCK" val="0"/>
  <p:tag name="KSO_WM_UNIT_COMPATIBLE" val="0"/>
  <p:tag name="KSO_WM_UNIT_DEC_AREA_ID" val="ceba2ff137764a2cb099cf38dcc5e0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2714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
  <p:tag name="KSO_WM_UNIT_SHOW_EDIT_AREA_INDICATION" val="1"/>
  <p:tag name="KSO_WM_UNIT_SM_LIMIT_TYPE" val="2"/>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TYPE" val="f"/>
  <p:tag name="KSO_WM_UNIT_VALUE" val="360"/>
</p:tagLst>
</file>

<file path=ppt/tags/tag532.xml><?xml version="1.0" encoding="utf-8"?>
<p:tagLst xmlns:p="http://schemas.openxmlformats.org/presentationml/2006/main">
  <p:tag name="AS_UNIQUEID" val="22864"/>
  <p:tag name="KSO_WM_BEAUTIFY_FLAG" val="#wm#"/>
  <p:tag name="KSO_WM_CHIP_GROUPID" val="5f71a5bf747e3ea6e293b57c"/>
  <p:tag name="KSO_WM_CHIP_XID" val="5f71ae53747e3ea6e293f8b1"/>
  <p:tag name="KSO_WM_TAG_VERSION" val="1.0"/>
  <p:tag name="KSO_WM_TEMPLATE_ASSEMBLE_GROUPID" val="60656f654054ed1e2fb80950"/>
  <p:tag name="KSO_WM_TEMPLATE_ASSEMBLE_XID" val="60656f654054ed1e2fb80950"/>
  <p:tag name="KSO_WM_TEMPLATE_CATEGORY" val="diagram"/>
  <p:tag name="KSO_WM_TEMPLATE_INDEX" val="20212714"/>
  <p:tag name="KSO_WM_UNIT_BLOCK" val="0"/>
  <p:tag name="KSO_WM_UNIT_COMPATIBLE" val="0"/>
  <p:tag name="KSO_WM_UNIT_DEC_AREA_ID" val="a00468fe66f44b08aef719e85195a2dc"/>
  <p:tag name="KSO_WM_UNIT_DECORATE_INFO" val="{&quot;DecorateInfoH&quot;:{&quot;IsAbs&quot;:true},&quot;DecorateInfoW&quot;:{&quot;IsAbs&quot;:false},&quot;DecorateInfoX&quot;:{&quot;IsAbs&quot;:true,&quot;Pos&quot;:1},&quot;DecorateInfoY&quot;:{&quot;IsAbs&quot;:true,&quot;Pos&quot;:0},&quot;ReferentInfo&quot;:{&quot;Id&quot;:&quot;e3986779d47b437e9a7bcceaa0799318&quot;,&quot;X&quot;:{&quot;Pos&quot;:1},&quot;Y&quot;:{&quot;Pos&quot;:0}},&quot;whChangeMode&quot;: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diagram20212714_1*i*2"/>
  <p:tag name="KSO_WM_UNIT_INDEX" val="2"/>
  <p:tag name="KSO_WM_UNIT_LAYERLEVEL" val="1"/>
  <p:tag name="KSO_WM_UNIT_SM_LIMIT_TYPE" val="3"/>
  <p:tag name="KSO_WM_UNIT_TEXT_FILL_FORE_SCHEMECOLOR_INDEX" val="2"/>
  <p:tag name="KSO_WM_UNIT_TEXT_FILL_FORE_SCHEMECOLOR_INDEX_BRIGHTNESS" val="0"/>
  <p:tag name="KSO_WM_UNIT_TEXT_FILL_TYPE" val="1"/>
  <p:tag name="KSO_WM_UNIT_TYPE" val="i"/>
  <p:tag name="KSO_WM_UNIT_VALUE" val="6"/>
</p:tagLst>
</file>

<file path=ppt/tags/tag533.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GROUPID" val="5f71a5bf747e3ea6e293b57c"/>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SLIDE_BACKGROUND_TYPE" val="general"/>
  <p:tag name="KSO_WM_SLIDE_BK_DARK_LIGHT" val="2"/>
  <p:tag name="KSO_WM_SLIDE_CAN_ADD_NAVIGATION" val="1"/>
  <p:tag name="KSO_WM_SLIDE_ID" val="diagram20212714_1"/>
  <p:tag name="KSO_WM_SLIDE_INDEX" val="1"/>
  <p:tag name="KSO_WM_SLIDE_ITEM_CNT" val="0"/>
  <p:tag name="KSO_WM_SLIDE_LAYOUT" val="a_f"/>
  <p:tag name="KSO_WM_SLIDE_LAYOUT_CNT" val="1_1"/>
  <p:tag name="KSO_WM_SLIDE_LAYOUT_INFO" val="{&quot;direction&quot;:1,&quot;id&quot;:&quot;2021-04-01T15:44:13&quot;,&quot;maxSize&quot;:{&quot;size1&quot;:32.5},&quot;minSize&quot;:{&quot;size1&quot;:27.6},&quot;normalSize&quot;:{&quot;size1&quot;:31.975000000000005},&quot;subLayout&quot;:[{&quot;id&quot;:&quot;2021-04-01T15:44:13&quot;,&quot;margin&quot;:{&quot;bottom&quot;:8.043000221252441,&quot;left&quot;:2.5399999618530273,&quot;right&quot;:0.02600000612437725,&quot;top&quot;:5.502999782562256},&quot;type&quot;:0},{&quot;id&quot;:&quot;2021-04-01T15:44:13&quot;,&quot;margin&quot;:{&quot;bottom&quot;:1.6929999589920044,&quot;left&quot;:1.6670000553131104,&quot;right&quot;:1.6929999589920044,&quot;top&quot;:1.6929999589920044},&quot;type&quot;:0}],&quot;type&quot;:0}"/>
  <p:tag name="KSO_WM_SLIDE_POSITION" val="72*0"/>
  <p:tag name="KSO_WM_SLIDE_RATIO" val="1.777778"/>
  <p:tag name="KSO_WM_SLIDE_SIZE" val="840*539"/>
  <p:tag name="KSO_WM_SLIDE_SUBTYPE" val="pureTxt"/>
  <p:tag name="KSO_WM_SLIDE_SUPPORT_FEATURE_TYPE" val="0"/>
  <p:tag name="KSO_WM_SLIDE_TYPE" val="text"/>
  <p:tag name="KSO_WM_TAG_VERSION" val="1.0"/>
  <p:tag name="KSO_WM_TEMPLATE_ASSEMBLE_GROUPID" val="60656f654054ed1e2fb80950"/>
  <p:tag name="KSO_WM_TEMPLATE_ASSEMBLE_XID" val="60656f654054ed1e2fb80950"/>
  <p:tag name="KSO_WM_TEMPLATE_CATEGORY" val="diagram"/>
  <p:tag name="KSO_WM_TEMPLATE_COLOR_TYPE" val="1"/>
  <p:tag name="KSO_WM_TEMPLATE_INDEX" val="20212714"/>
  <p:tag name="KSO_WM_TEMPLATE_MASTER_TYPE" val="0"/>
  <p:tag name="KSO_WM_TEMPLATE_SUBCATEGORY" val="21"/>
</p:tagLst>
</file>

<file path=ppt/tags/tag534.xml><?xml version="1.0" encoding="utf-8"?>
<p:tagLst xmlns:p="http://schemas.openxmlformats.org/presentationml/2006/main">
  <p:tag name="AS_UNIQUEID" val="22865"/>
</p:tagLst>
</file>

<file path=ppt/tags/tag535.xml><?xml version="1.0" encoding="utf-8"?>
<p:tagLst xmlns:p="http://schemas.openxmlformats.org/presentationml/2006/main">
  <p:tag name="AS_UNIQUEID" val="22866"/>
</p:tagLst>
</file>

<file path=ppt/tags/tag536.xml><?xml version="1.0" encoding="utf-8"?>
<p:tagLst xmlns:p="http://schemas.openxmlformats.org/presentationml/2006/main">
  <p:tag name="AS_UNIQUEID" val="6040"/>
  <p:tag name="KSO_WM_BEAUTIFY_FLAG" val=""/>
</p:tagLst>
</file>

<file path=ppt/tags/tag537.xml><?xml version="1.0" encoding="utf-8"?>
<p:tagLst xmlns:p="http://schemas.openxmlformats.org/presentationml/2006/main">
  <p:tag name="AS_UNIQUEID" val="22867"/>
</p:tagLst>
</file>

<file path=ppt/tags/tag538.xml><?xml version="1.0" encoding="utf-8"?>
<p:tagLst xmlns:p="http://schemas.openxmlformats.org/presentationml/2006/main">
  <p:tag name="AS_UNIQUEID" val="22868"/>
  <p:tag name="KSO_WM_BEAUTIFY_FLAG" val=""/>
</p:tagLst>
</file>

<file path=ppt/tags/tag539.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GROUPID" val="5f71a5bf747e3ea6e293b57c"/>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SLIDE_BACKGROUND_TYPE" val="general"/>
  <p:tag name="KSO_WM_SLIDE_BK_DARK_LIGHT" val="2"/>
  <p:tag name="KSO_WM_SLIDE_CAN_ADD_NAVIGATION" val="1"/>
  <p:tag name="KSO_WM_SLIDE_ID" val="diagram20212714_1"/>
  <p:tag name="KSO_WM_SLIDE_INDEX" val="1"/>
  <p:tag name="KSO_WM_SLIDE_ITEM_CNT" val="0"/>
  <p:tag name="KSO_WM_SLIDE_LAYOUT" val="a_f"/>
  <p:tag name="KSO_WM_SLIDE_LAYOUT_CNT" val="1_1"/>
  <p:tag name="KSO_WM_SLIDE_LAYOUT_INFO" val="{&quot;direction&quot;:1,&quot;id&quot;:&quot;2021-04-01T15:44:13&quot;,&quot;maxSize&quot;:{&quot;size1&quot;:32.5},&quot;minSize&quot;:{&quot;size1&quot;:27.6},&quot;normalSize&quot;:{&quot;size1&quot;:31.975000000000005},&quot;subLayout&quot;:[{&quot;id&quot;:&quot;2021-04-01T15:44:13&quot;,&quot;margin&quot;:{&quot;bottom&quot;:8.043000221252441,&quot;left&quot;:2.5399999618530273,&quot;right&quot;:0.02600000612437725,&quot;top&quot;:5.502999782562256},&quot;type&quot;:0},{&quot;id&quot;:&quot;2021-04-01T15:44:13&quot;,&quot;margin&quot;:{&quot;bottom&quot;:1.6929999589920044,&quot;left&quot;:1.6670000553131104,&quot;right&quot;:1.6929999589920044,&quot;top&quot;:1.6929999589920044},&quot;type&quot;:0}],&quot;type&quot;:0}"/>
  <p:tag name="KSO_WM_SLIDE_POSITION" val="72*0"/>
  <p:tag name="KSO_WM_SLIDE_RATIO" val="1.777778"/>
  <p:tag name="KSO_WM_SLIDE_SIZE" val="840*539"/>
  <p:tag name="KSO_WM_SLIDE_SUBTYPE" val="pureTxt"/>
  <p:tag name="KSO_WM_SLIDE_SUPPORT_FEATURE_TYPE" val="0"/>
  <p:tag name="KSO_WM_SLIDE_TYPE" val="text"/>
  <p:tag name="KSO_WM_TAG_VERSION" val="1.0"/>
  <p:tag name="KSO_WM_TEMPLATE_ASSEMBLE_GROUPID" val="60656f654054ed1e2fb80950"/>
  <p:tag name="KSO_WM_TEMPLATE_ASSEMBLE_XID" val="60656f654054ed1e2fb80950"/>
  <p:tag name="KSO_WM_TEMPLATE_CATEGORY" val="diagram"/>
  <p:tag name="KSO_WM_TEMPLATE_COLOR_TYPE" val="1"/>
  <p:tag name="KSO_WM_TEMPLATE_INDEX" val="20212714"/>
  <p:tag name="KSO_WM_TEMPLATE_MASTER_TYPE" val="0"/>
  <p:tag name="KSO_WM_TEMPLATE_SUBCATEGORY" val="21"/>
</p:tagLst>
</file>

<file path=ppt/tags/tag54.xml><?xml version="1.0" encoding="utf-8"?>
<p:tagLst xmlns:p="http://schemas.openxmlformats.org/presentationml/2006/main">
  <p:tag name="AS_UNIQUEID" val="22513"/>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40.xml><?xml version="1.0" encoding="utf-8"?>
<p:tagLst xmlns:p="http://schemas.openxmlformats.org/presentationml/2006/main">
  <p:tag name="AS_UNIQUEID" val="22869"/>
</p:tagLst>
</file>

<file path=ppt/tags/tag541.xml><?xml version="1.0" encoding="utf-8"?>
<p:tagLst xmlns:p="http://schemas.openxmlformats.org/presentationml/2006/main">
  <p:tag name="AS_UNIQUEID" val="22870"/>
</p:tagLst>
</file>

<file path=ppt/tags/tag542.xml><?xml version="1.0" encoding="utf-8"?>
<p:tagLst xmlns:p="http://schemas.openxmlformats.org/presentationml/2006/main">
  <p:tag name="AS_UNIQUEID" val="22871"/>
</p:tagLst>
</file>

<file path=ppt/tags/tag543.xml><?xml version="1.0" encoding="utf-8"?>
<p:tagLst xmlns:p="http://schemas.openxmlformats.org/presentationml/2006/main">
  <p:tag name="AS_UNIQUEID" val="22872"/>
</p:tagLst>
</file>

<file path=ppt/tags/tag544.xml><?xml version="1.0" encoding="utf-8"?>
<p:tagLst xmlns:p="http://schemas.openxmlformats.org/presentationml/2006/main">
  <p:tag name="AS_UNIQUEID" val="22873"/>
</p:tagLst>
</file>

<file path=ppt/tags/tag545.xml><?xml version="1.0" encoding="utf-8"?>
<p:tagLst xmlns:p="http://schemas.openxmlformats.org/presentationml/2006/main">
  <p:tag name="AS_UNIQUEID" val="22874"/>
</p:tagLst>
</file>

<file path=ppt/tags/tag546.xml><?xml version="1.0" encoding="utf-8"?>
<p:tagLst xmlns:p="http://schemas.openxmlformats.org/presentationml/2006/main">
  <p:tag name="AS_UNIQUEID" val="22875"/>
</p:tagLst>
</file>

<file path=ppt/tags/tag547.xml><?xml version="1.0" encoding="utf-8"?>
<p:tagLst xmlns:p="http://schemas.openxmlformats.org/presentationml/2006/main">
  <p:tag name="AS_UNIQUEID" val="347"/>
  <p:tag name="KSO_WM_BEAUTIFY_FLAG" val=""/>
</p:tagLst>
</file>

<file path=ppt/tags/tag548.xml><?xml version="1.0" encoding="utf-8"?>
<p:tagLst xmlns:p="http://schemas.openxmlformats.org/presentationml/2006/main">
  <p:tag name="AS_UNIQUEID" val="347"/>
  <p:tag name="KSO_WM_BEAUTIFY_FLAG" val=""/>
</p:tagLst>
</file>

<file path=ppt/tags/tag549.xml><?xml version="1.0" encoding="utf-8"?>
<p:tagLst xmlns:p="http://schemas.openxmlformats.org/presentationml/2006/main">
  <p:tag name="AS_UNIQUEID" val="347"/>
  <p:tag name="KSO_WM_BEAUTIFY_FLAG" val=""/>
  <p:tag name="KSO_WM_UNIT_PLACING_PICTURE_USER_VIEWPORT" val="{&quot;height&quot;:727,&quot;width&quot;:10211}"/>
</p:tagLst>
</file>

<file path=ppt/tags/tag55.xml><?xml version="1.0" encoding="utf-8"?>
<p:tagLst xmlns:p="http://schemas.openxmlformats.org/presentationml/2006/main">
  <p:tag name="AS_UNIQUEID" val="22514"/>
</p:tagLst>
</file>

<file path=ppt/tags/tag550.xml><?xml version="1.0" encoding="utf-8"?>
<p:tagLst xmlns:p="http://schemas.openxmlformats.org/presentationml/2006/main">
  <p:tag name="AS_UNIQUEID" val="345"/>
  <p:tag name="KSO_WM_BEAUTIFY_FLAG" val=""/>
</p:tagLst>
</file>

<file path=ppt/tags/tag551.xml><?xml version="1.0" encoding="utf-8"?>
<p:tagLst xmlns:p="http://schemas.openxmlformats.org/presentationml/2006/main">
  <p:tag name="AS_UNIQUEID" val="2328"/>
  <p:tag name="KSO_WM_BEAUTIFY_FLAG" val=""/>
</p:tagLst>
</file>

<file path=ppt/tags/tag552.xml><?xml version="1.0" encoding="utf-8"?>
<p:tagLst xmlns:p="http://schemas.openxmlformats.org/presentationml/2006/main">
  <p:tag name="AS_UNIQUEID" val="22876"/>
  <p:tag name="KSO_WM_BEAUTIFY_FLAG" val=""/>
</p:tagLst>
</file>

<file path=ppt/tags/tag553.xml><?xml version="1.0" encoding="utf-8"?>
<p:tagLst xmlns:p="http://schemas.openxmlformats.org/presentationml/2006/main">
  <p:tag name="KSO_WM_BEAUTIFY_FLAG" val="#wm#"/>
  <p:tag name="KSO_WM_TEMPLATE_CATEGORY" val="custom"/>
  <p:tag name="KSO_WM_TEMPLATE_INDEX" val="160406"/>
</p:tagLst>
</file>

<file path=ppt/tags/tag554.xml><?xml version="1.0" encoding="utf-8"?>
<p:tagLst xmlns:p="http://schemas.openxmlformats.org/presentationml/2006/main">
  <p:tag name="AS_UNIQUEID" val="22877"/>
</p:tagLst>
</file>

<file path=ppt/tags/tag555.xml><?xml version="1.0" encoding="utf-8"?>
<p:tagLst xmlns:p="http://schemas.openxmlformats.org/presentationml/2006/main">
  <p:tag name="AS_UNIQUEID" val="22878"/>
  <p:tag name="KSO_WM_MEDIACOVER_FLAG" val="1"/>
  <p:tag name="KSO_WM_UNIT_MEDIACOVER_BTN_POS" val="c"/>
  <p:tag name="KSO_WM_UNIT_MEDIACOVER_BTN_STATE" val="1"/>
  <p:tag name="KSO_WM_UNIT_MEDIACOVER_BTN_STYLE" val="ee0bc779c1f3d7f3e90c96344320e69a"/>
  <p:tag name="KSO_WM_UNIT_MEDIACOVER_BTNRECT" val="7597*3857*784*784"/>
  <p:tag name="KSO_WM_UNIT_MEDIACOVER_RGB" val="000000"/>
  <p:tag name="KSO_WM_UNIT_MEDIACOVER_STYLEID" val="1"/>
  <p:tag name="KSO_WM_UNIT_MEDIACOVER_TEXTSTATE" val="0"/>
  <p:tag name="KSO_WM_UNIT_MEDIACOVER_TRANSPARENCY" val="0.5"/>
</p:tagLst>
</file>

<file path=ppt/tags/tag556.xml><?xml version="1.0" encoding="utf-8"?>
<p:tagLst xmlns:p="http://schemas.openxmlformats.org/presentationml/2006/main">
  <p:tag name="AS_UNIQUEID" val="22879"/>
</p:tagLst>
</file>

<file path=ppt/tags/tag557.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GROUPID" val="5f71a5bf747e3ea6e293b57c"/>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SLIDE_BACKGROUND_TYPE" val="general"/>
  <p:tag name="KSO_WM_SLIDE_BK_DARK_LIGHT" val="2"/>
  <p:tag name="KSO_WM_SLIDE_CAN_ADD_NAVIGATION" val="1"/>
  <p:tag name="KSO_WM_SLIDE_ID" val="diagram20212714_1"/>
  <p:tag name="KSO_WM_SLIDE_INDEX" val="1"/>
  <p:tag name="KSO_WM_SLIDE_ITEM_CNT" val="0"/>
  <p:tag name="KSO_WM_SLIDE_LAYOUT" val="a_f"/>
  <p:tag name="KSO_WM_SLIDE_LAYOUT_CNT" val="1_1"/>
  <p:tag name="KSO_WM_SLIDE_LAYOUT_INFO" val="{&quot;direction&quot;:1,&quot;id&quot;:&quot;2021-04-01T15:44:13&quot;,&quot;maxSize&quot;:{&quot;size1&quot;:32.5},&quot;minSize&quot;:{&quot;size1&quot;:27.6},&quot;normalSize&quot;:{&quot;size1&quot;:31.975000000000005},&quot;subLayout&quot;:[{&quot;id&quot;:&quot;2021-04-01T15:44:13&quot;,&quot;margin&quot;:{&quot;bottom&quot;:8.043000221252441,&quot;left&quot;:2.5399999618530273,&quot;right&quot;:0.02600000612437725,&quot;top&quot;:5.502999782562256},&quot;type&quot;:0},{&quot;id&quot;:&quot;2021-04-01T15:44:13&quot;,&quot;margin&quot;:{&quot;bottom&quot;:1.6929999589920044,&quot;left&quot;:1.6670000553131104,&quot;right&quot;:1.6929999589920044,&quot;top&quot;:1.6929999589920044},&quot;type&quot;:0}],&quot;type&quot;:0}"/>
  <p:tag name="KSO_WM_SLIDE_POSITION" val="72*0"/>
  <p:tag name="KSO_WM_SLIDE_RATIO" val="1.777778"/>
  <p:tag name="KSO_WM_SLIDE_SIZE" val="840*539"/>
  <p:tag name="KSO_WM_SLIDE_SUBTYPE" val="pureTxt"/>
  <p:tag name="KSO_WM_SLIDE_SUPPORT_FEATURE_TYPE" val="0"/>
  <p:tag name="KSO_WM_SLIDE_TYPE" val="text"/>
  <p:tag name="KSO_WM_TAG_VERSION" val="1.0"/>
  <p:tag name="KSO_WM_TEMPLATE_ASSEMBLE_GROUPID" val="60656f654054ed1e2fb80950"/>
  <p:tag name="KSO_WM_TEMPLATE_ASSEMBLE_XID" val="60656f654054ed1e2fb80950"/>
  <p:tag name="KSO_WM_TEMPLATE_CATEGORY" val="diagram"/>
  <p:tag name="KSO_WM_TEMPLATE_COLOR_TYPE" val="1"/>
  <p:tag name="KSO_WM_TEMPLATE_INDEX" val="20212714"/>
  <p:tag name="KSO_WM_TEMPLATE_MASTER_TYPE" val="0"/>
  <p:tag name="KSO_WM_TEMPLATE_SUBCATEGORY" val="21"/>
</p:tagLst>
</file>

<file path=ppt/tags/tag558.xml><?xml version="1.0" encoding="utf-8"?>
<p:tagLst xmlns:p="http://schemas.openxmlformats.org/presentationml/2006/main">
  <p:tag name="AS_UNIQUEID" val="22880"/>
</p:tagLst>
</file>

<file path=ppt/tags/tag559.xml><?xml version="1.0" encoding="utf-8"?>
<p:tagLst xmlns:p="http://schemas.openxmlformats.org/presentationml/2006/main">
  <p:tag name="AS_UNIQUEID" val="22881"/>
</p:tagLst>
</file>

<file path=ppt/tags/tag56.xml><?xml version="1.0" encoding="utf-8"?>
<p:tagLst xmlns:p="http://schemas.openxmlformats.org/presentationml/2006/main">
  <p:tag name="AS_UNIQUEID" val="22515"/>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60.xml><?xml version="1.0" encoding="utf-8"?>
<p:tagLst xmlns:p="http://schemas.openxmlformats.org/presentationml/2006/main">
  <p:tag name="AS_UNIQUEID" val="22882"/>
</p:tagLst>
</file>

<file path=ppt/tags/tag561.xml><?xml version="1.0" encoding="utf-8"?>
<p:tagLst xmlns:p="http://schemas.openxmlformats.org/presentationml/2006/main">
  <p:tag name="AS_UNIQUEID" val="22883"/>
</p:tagLst>
</file>

<file path=ppt/tags/tag562.xml><?xml version="1.0" encoding="utf-8"?>
<p:tagLst xmlns:p="http://schemas.openxmlformats.org/presentationml/2006/main">
  <p:tag name="AS_UNIQUEID" val="22884"/>
</p:tagLst>
</file>

<file path=ppt/tags/tag563.xml><?xml version="1.0" encoding="utf-8"?>
<p:tagLst xmlns:p="http://schemas.openxmlformats.org/presentationml/2006/main">
  <p:tag name="AS_UNIQUEID" val="22885"/>
</p:tagLst>
</file>

<file path=ppt/tags/tag564.xml><?xml version="1.0" encoding="utf-8"?>
<p:tagLst xmlns:p="http://schemas.openxmlformats.org/presentationml/2006/main">
  <p:tag name="AS_UNIQUEID" val="22886"/>
</p:tagLst>
</file>

<file path=ppt/tags/tag565.xml><?xml version="1.0" encoding="utf-8"?>
<p:tagLst xmlns:p="http://schemas.openxmlformats.org/presentationml/2006/main">
  <p:tag name="AS_UNIQUEID" val="22887"/>
</p:tagLst>
</file>

<file path=ppt/tags/tag566.xml><?xml version="1.0" encoding="utf-8"?>
<p:tagLst xmlns:p="http://schemas.openxmlformats.org/presentationml/2006/main">
  <p:tag name="AS_UNIQUEID" val="22888"/>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general"/>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567.xml><?xml version="1.0" encoding="utf-8"?>
<p:tagLst xmlns:p="http://schemas.openxmlformats.org/presentationml/2006/main">
  <p:tag name="AS_UNIQUEID" val="22889"/>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general"/>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568.xml><?xml version="1.0" encoding="utf-8"?>
<p:tagLst xmlns:p="http://schemas.openxmlformats.org/presentationml/2006/main">
  <p:tag name="AS_UNIQUEID" val="22890"/>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general"/>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569.xml><?xml version="1.0" encoding="utf-8"?>
<p:tagLst xmlns:p="http://schemas.openxmlformats.org/presentationml/2006/main">
  <p:tag name="AS_UNIQUEID" val="22891"/>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1"/>
  <p:tag name="KSO_WM_UNIT_INDEX" val="1"/>
  <p:tag name="KSO_WM_UNIT_LAYERLEVEL" val="1"/>
  <p:tag name="KSO_WM_UNIT_LINE_FILL_TYPE" val="2"/>
  <p:tag name="KSO_WM_UNIT_LINE_FORE_SCHEMECOLOR_INDEX" val="7"/>
  <p:tag name="KSO_WM_UNIT_LINE_FORE_SCHEMECOLOR_INDEX_BRIGHTNESS" val="0"/>
  <p:tag name="KSO_WM_UNIT_TYPE" val="i"/>
</p:tagLst>
</file>

<file path=ppt/tags/tag57.xml><?xml version="1.0" encoding="utf-8"?>
<p:tagLst xmlns:p="http://schemas.openxmlformats.org/presentationml/2006/main">
  <p:tag name="AS_UNIQUEID" val="22516"/>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70.xml><?xml version="1.0" encoding="utf-8"?>
<p:tagLst xmlns:p="http://schemas.openxmlformats.org/presentationml/2006/main">
  <p:tag name="AS_UNIQUEID" val="22892"/>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2"/>
  <p:tag name="KSO_WM_UNIT_INDEX" val="2"/>
  <p:tag name="KSO_WM_UNIT_LAYERLEVEL" val="1"/>
  <p:tag name="KSO_WM_UNIT_LINE_FILL_TYPE" val="2"/>
  <p:tag name="KSO_WM_UNIT_LINE_FORE_SCHEMECOLOR_INDEX" val="6"/>
  <p:tag name="KSO_WM_UNIT_LINE_FORE_SCHEMECOLOR_INDEX_BRIGHTNESS" val="0"/>
  <p:tag name="KSO_WM_UNIT_TEXT_FILL_FORE_SCHEMECOLOR_INDEX" val="2"/>
  <p:tag name="KSO_WM_UNIT_TEXT_FILL_FORE_SCHEMECOLOR_INDEX_BRIGHTNESS" val="0"/>
  <p:tag name="KSO_WM_UNIT_TEXT_FILL_TYPE" val="1"/>
  <p:tag name="KSO_WM_UNIT_TYPE" val="i"/>
</p:tagLst>
</file>

<file path=ppt/tags/tag571.xml><?xml version="1.0" encoding="utf-8"?>
<p:tagLst xmlns:p="http://schemas.openxmlformats.org/presentationml/2006/main">
  <p:tag name="AS_UNIQUEID" val="22893"/>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d*1"/>
  <p:tag name="KSO_WM_UNIT_INDEX" val="1"/>
  <p:tag name="KSO_WM_UNIT_LAYERLEVEL" val="1"/>
  <p:tag name="KSO_WM_UNIT_SUPPORT_UNIT_TYPE" val="[]"/>
  <p:tag name="KSO_WM_UNIT_TYPE" val="d"/>
  <p:tag name="KSO_WM_UNIT_VALUE" val="1274*1873"/>
</p:tagLst>
</file>

<file path=ppt/tags/tag572.xml><?xml version="1.0" encoding="utf-8"?>
<p:tagLst xmlns:p="http://schemas.openxmlformats.org/presentationml/2006/main">
  <p:tag name="AS_UNIQUEID" val="22894"/>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169018_1*i*3"/>
  <p:tag name="KSO_WM_UNIT_INDEX" val="3"/>
  <p:tag name="KSO_WM_UNIT_LAYERLEVEL" val="1"/>
  <p:tag name="KSO_WM_UNIT_TEXT_FILL_FORE_SCHEMECOLOR_INDEX" val="2"/>
  <p:tag name="KSO_WM_UNIT_TEXT_FILL_FORE_SCHEMECOLOR_INDEX_BRIGHTNESS" val="0"/>
  <p:tag name="KSO_WM_UNIT_TEXT_FILL_TYPE" val="1"/>
  <p:tag name="KSO_WM_UNIT_TYPE" val="i"/>
</p:tagLst>
</file>

<file path=ppt/tags/tag573.xml><?xml version="1.0" encoding="utf-8"?>
<p:tagLst xmlns:p="http://schemas.openxmlformats.org/presentationml/2006/main">
  <p:tag name="AS_UNIQUEID" val="22895"/>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4"/>
  <p:tag name="KSO_WM_UNIT_INDEX" val="4"/>
  <p:tag name="KSO_WM_UNIT_LAYERLEVEL" val="1"/>
  <p:tag name="KSO_WM_UNIT_TEXT_FILL_FORE_SCHEMECOLOR_INDEX" val="2"/>
  <p:tag name="KSO_WM_UNIT_TEXT_FILL_FORE_SCHEMECOLOR_INDEX_BRIGHTNESS" val="0"/>
  <p:tag name="KSO_WM_UNIT_TEXT_FILL_TYPE" val="1"/>
  <p:tag name="KSO_WM_UNIT_TYPE" val="i"/>
</p:tagLst>
</file>

<file path=ppt/tags/tag574.xml><?xml version="1.0" encoding="utf-8"?>
<p:tagLst xmlns:p="http://schemas.openxmlformats.org/presentationml/2006/main">
  <p:tag name="AS_UNIQUEID" val="22896"/>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5"/>
  <p:tag name="KSO_WM_UNIT_INDEX" val="5"/>
  <p:tag name="KSO_WM_UNIT_LAYERLEVEL" val="1"/>
  <p:tag name="KSO_WM_UNIT_TEXT_FILL_FORE_SCHEMECOLOR_INDEX" val="2"/>
  <p:tag name="KSO_WM_UNIT_TEXT_FILL_FORE_SCHEMECOLOR_INDEX_BRIGHTNESS" val="0"/>
  <p:tag name="KSO_WM_UNIT_TEXT_FILL_TYPE" val="1"/>
  <p:tag name="KSO_WM_UNIT_TYPE" val="i"/>
</p:tagLst>
</file>

<file path=ppt/tags/tag575.xml><?xml version="1.0" encoding="utf-8"?>
<p:tagLst xmlns:p="http://schemas.openxmlformats.org/presentationml/2006/main">
  <p:tag name="AS_UNIQUEID" val="22897"/>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f*1"/>
  <p:tag name="KSO_WM_UNIT_INDEX" val="1"/>
  <p:tag name="KSO_WM_UNIT_LAYERLEVEL" val="1"/>
  <p:tag name="KSO_WM_UNIT_NOCLEAR" val="0"/>
  <p:tag name="KSO_WM_UNIT_PRESET_TEXT" val="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
  <p:tag name="KSO_WM_UNIT_TEXT_FILL_FORE_SCHEMECOLOR_INDEX" val="13"/>
  <p:tag name="KSO_WM_UNIT_TEXT_FILL_FORE_SCHEMECOLOR_INDEX_BRIGHTNESS" val="0"/>
  <p:tag name="KSO_WM_UNIT_TEXT_FILL_TYPE" val="1"/>
  <p:tag name="KSO_WM_UNIT_TYPE" val="f"/>
  <p:tag name="KSO_WM_UNIT_VALUE" val="238"/>
</p:tagLst>
</file>

<file path=ppt/tags/tag576.xml><?xml version="1.0" encoding="utf-8"?>
<p:tagLst xmlns:p="http://schemas.openxmlformats.org/presentationml/2006/main">
  <p:tag name="AS_UNIQUEID" val="22898"/>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a*1"/>
  <p:tag name="KSO_WM_UNIT_INDEX" val="1"/>
  <p:tag name="KSO_WM_UNIT_ISCONTENTS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
  <p:tag name="KSO_WM_UNIT_TEXT_FILL_TYPE" val="1"/>
  <p:tag name="KSO_WM_UNIT_TYPE" val="a"/>
  <p:tag name="KSO_WM_UNIT_VALUE" val="9"/>
</p:tagLst>
</file>

<file path=ppt/tags/tag577.xml><?xml version="1.0" encoding="utf-8"?>
<p:tagLst xmlns:p="http://schemas.openxmlformats.org/presentationml/2006/main">
  <p:tag name="AS_UNIQUEID" val="22899"/>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6"/>
  <p:tag name="KSO_WM_UNIT_INDEX" val="6"/>
  <p:tag name="KSO_WM_UNIT_LAYERLEVEL" val="1"/>
  <p:tag name="KSO_WM_UNIT_LINE_FILL_TYPE" val="2"/>
  <p:tag name="KSO_WM_UNIT_LINE_FORE_SCHEMECOLOR_INDEX" val="7"/>
  <p:tag name="KSO_WM_UNIT_LINE_FORE_SCHEMECOLOR_INDEX_BRIGHTNESS" val="0"/>
  <p:tag name="KSO_WM_UNIT_TYPE" val="i"/>
</p:tagLst>
</file>

<file path=ppt/tags/tag578.xml><?xml version="1.0" encoding="utf-8"?>
<p:tagLst xmlns:p="http://schemas.openxmlformats.org/presentationml/2006/main">
  <p:tag name="AS_UNIQUEID" val="22900"/>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7"/>
  <p:tag name="KSO_WM_UNIT_INDEX" val="7"/>
  <p:tag name="KSO_WM_UNIT_LAYERLEVEL" val="1"/>
  <p:tag name="KSO_WM_UNIT_LINE_FILL_TYPE" val="2"/>
  <p:tag name="KSO_WM_UNIT_LINE_FORE_SCHEMECOLOR_INDEX" val="7"/>
  <p:tag name="KSO_WM_UNIT_LINE_FORE_SCHEMECOLOR_INDEX_BRIGHTNESS" val="0"/>
  <p:tag name="KSO_WM_UNIT_TYPE" val="i"/>
</p:tagLst>
</file>

<file path=ppt/tags/tag579.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cm&quot;,&quot;text_direction&quot;:&quot;horizontal&quot;,&quot;support_big_font&quot;:false,&quot;picture_toward&quot;:0,&quot;picture_dockside&quot;:[],&quot;fill_id&quot;:&quot;2ba235dfead84236bcd9773654bd8c0f&quot;,&quot;fill_align&quot;:&quot;cm&quot;,&quot;chip_types&quot;:[&quot;text&quot;,&quot;header&quot;]}],[{&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lm&quot;,&quot;text_direction&quot;:&quot;horizontal&quot;,&quot;support_big_font&quot;:false,&quot;picture_toward&quot;:0,&quot;picture_dockside&quot;:[],&quot;fill_id&quot;:&quot;2ba235dfead84236bcd9773654bd8c0f&quot;,&quot;fill_align&quot;:&quot;lm&quot;,&quot;chip_types&quot;:[&quot;text&quot;]}]]"/>
  <p:tag name="KSO_WM_CHIP_GROUPID" val="5e9e693773d2384101fd9d2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9b4c998712faa657a316"/>
  <p:tag name="KSO_WM_SLIDE_BACKGROUND" val="[&quot;general&quot;]"/>
  <p:tag name="KSO_WM_SLIDE_BACKGROUND_TYPE" val="general"/>
  <p:tag name="KSO_WM_SLIDE_ID" val="diagram169018_1"/>
  <p:tag name="KSO_WM_SLIDE_INDEX" val="1"/>
  <p:tag name="KSO_WM_SLIDE_ITEM_CNT" val="0"/>
  <p:tag name="KSO_WM_SLIDE_LAYOUT" val="a_d_f"/>
  <p:tag name="KSO_WM_SLIDE_LAYOUT_CNT" val="1_1_1"/>
  <p:tag name="KSO_WM_SLIDE_POSITION" val="0*12"/>
  <p:tag name="KSO_WM_SLIDE_RATIO" val="1.777778"/>
  <p:tag name="KSO_WM_SLIDE_SIZE" val="914*545"/>
  <p:tag name="KSO_WM_SLIDE_SUBTYPE" val="picTxt"/>
  <p:tag name="KSO_WM_SLIDE_SUPPORT_FEATURE_TYPE" val="0"/>
  <p:tag name="KSO_WM_SLIDE_TYPE" val="text"/>
  <p:tag name="KSO_WM_TAG_VERSION" val="1.0"/>
  <p:tag name="KSO_WM_TEMPLATE_ASSEMBLE_GROUPID" val="6065703c4054ed1e2fb81460"/>
  <p:tag name="KSO_WM_TEMPLATE_ASSEMBLE_XID" val="6065703c4054ed1e2fb81460"/>
  <p:tag name="KSO_WM_TEMPLATE_CATEGORY" val="diagram"/>
  <p:tag name="KSO_WM_TEMPLATE_COLOR_TYPE" val="1"/>
  <p:tag name="KSO_WM_TEMPLATE_INDEX" val="169018"/>
  <p:tag name="KSO_WM_TEMPLATE_MASTER_TYPE" val="0"/>
  <p:tag name="KSO_WM_TEMPLATE_SUBCATEGORY" val="0"/>
</p:tagLst>
</file>

<file path=ppt/tags/tag58.xml><?xml version="1.0" encoding="utf-8"?>
<p:tagLst xmlns:p="http://schemas.openxmlformats.org/presentationml/2006/main">
  <p:tag name="AS_UNIQUEID" val="22517"/>
  <p:tag name="KSO_WM_BEAUTIFY_FLAG" val="#wm#"/>
  <p:tag name="KSO_WM_TAG_VERSION" val="1.0"/>
  <p:tag name="KSO_WM_UNIT_COMPATIBLE" val="0"/>
  <p:tag name="KSO_WM_UNIT_DIAGRAM_ISNUMVISUAL" val="0"/>
  <p:tag name="KSO_WM_UNIT_DIAGRAM_ISREFERUNIT" val="0"/>
  <p:tag name="KSO_WM_UNIT_HIGHLIGHT" val="0"/>
  <p:tag name="KSO_WM_UNIT_ID" val="_10**"/>
  <p:tag name="KSO_WM_UNIT_LAYERLEVEL" val="1"/>
</p:tagLst>
</file>

<file path=ppt/tags/tag580.xml><?xml version="1.0" encoding="utf-8"?>
<p:tagLst xmlns:p="http://schemas.openxmlformats.org/presentationml/2006/main">
  <p:tag name="AS_UNIQUEID" val="22901"/>
</p:tagLst>
</file>

<file path=ppt/tags/tag581.xml><?xml version="1.0" encoding="utf-8"?>
<p:tagLst xmlns:p="http://schemas.openxmlformats.org/presentationml/2006/main">
  <p:tag name="AS_UNIQUEID" val="22902"/>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general"/>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582.xml><?xml version="1.0" encoding="utf-8"?>
<p:tagLst xmlns:p="http://schemas.openxmlformats.org/presentationml/2006/main">
  <p:tag name="AS_UNIQUEID" val="22903"/>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general"/>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583.xml><?xml version="1.0" encoding="utf-8"?>
<p:tagLst xmlns:p="http://schemas.openxmlformats.org/presentationml/2006/main">
  <p:tag name="AS_UNIQUEID" val="22904"/>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general"/>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584.xml><?xml version="1.0" encoding="utf-8"?>
<p:tagLst xmlns:p="http://schemas.openxmlformats.org/presentationml/2006/main">
  <p:tag name="AS_UNIQUEID" val="22905"/>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1"/>
  <p:tag name="KSO_WM_UNIT_INDEX" val="1"/>
  <p:tag name="KSO_WM_UNIT_LAYERLEVEL" val="1"/>
  <p:tag name="KSO_WM_UNIT_LINE_FILL_TYPE" val="2"/>
  <p:tag name="KSO_WM_UNIT_LINE_FORE_SCHEMECOLOR_INDEX" val="7"/>
  <p:tag name="KSO_WM_UNIT_LINE_FORE_SCHEMECOLOR_INDEX_BRIGHTNESS" val="0"/>
  <p:tag name="KSO_WM_UNIT_TYPE" val="i"/>
</p:tagLst>
</file>

<file path=ppt/tags/tag585.xml><?xml version="1.0" encoding="utf-8"?>
<p:tagLst xmlns:p="http://schemas.openxmlformats.org/presentationml/2006/main">
  <p:tag name="AS_UNIQUEID" val="22906"/>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2"/>
  <p:tag name="KSO_WM_UNIT_INDEX" val="2"/>
  <p:tag name="KSO_WM_UNIT_LAYERLEVEL" val="1"/>
  <p:tag name="KSO_WM_UNIT_LINE_FILL_TYPE" val="2"/>
  <p:tag name="KSO_WM_UNIT_LINE_FORE_SCHEMECOLOR_INDEX" val="6"/>
  <p:tag name="KSO_WM_UNIT_LINE_FORE_SCHEMECOLOR_INDEX_BRIGHTNESS" val="0"/>
  <p:tag name="KSO_WM_UNIT_TEXT_FILL_FORE_SCHEMECOLOR_INDEX" val="2"/>
  <p:tag name="KSO_WM_UNIT_TEXT_FILL_FORE_SCHEMECOLOR_INDEX_BRIGHTNESS" val="0"/>
  <p:tag name="KSO_WM_UNIT_TEXT_FILL_TYPE" val="1"/>
  <p:tag name="KSO_WM_UNIT_TYPE" val="i"/>
</p:tagLst>
</file>

<file path=ppt/tags/tag586.xml><?xml version="1.0" encoding="utf-8"?>
<p:tagLst xmlns:p="http://schemas.openxmlformats.org/presentationml/2006/main">
  <p:tag name="AS_UNIQUEID" val="22907"/>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d*1"/>
  <p:tag name="KSO_WM_UNIT_INDEX" val="1"/>
  <p:tag name="KSO_WM_UNIT_LAYERLEVEL" val="1"/>
  <p:tag name="KSO_WM_UNIT_PICTURE_CLIP_FLAG" val="0"/>
  <p:tag name="KSO_WM_UNIT_SUPPORT_UNIT_TYPE" val="[]"/>
  <p:tag name="KSO_WM_UNIT_TYPE" val="d"/>
  <p:tag name="KSO_WM_UNIT_VALUE" val="1274*1873"/>
</p:tagLst>
</file>

<file path=ppt/tags/tag587.xml><?xml version="1.0" encoding="utf-8"?>
<p:tagLst xmlns:p="http://schemas.openxmlformats.org/presentationml/2006/main">
  <p:tag name="AS_UNIQUEID" val="22908"/>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169018_1*i*3"/>
  <p:tag name="KSO_WM_UNIT_INDEX" val="3"/>
  <p:tag name="KSO_WM_UNIT_LAYERLEVEL" val="1"/>
  <p:tag name="KSO_WM_UNIT_TEXT_FILL_FORE_SCHEMECOLOR_INDEX" val="2"/>
  <p:tag name="KSO_WM_UNIT_TEXT_FILL_FORE_SCHEMECOLOR_INDEX_BRIGHTNESS" val="0"/>
  <p:tag name="KSO_WM_UNIT_TEXT_FILL_TYPE" val="1"/>
  <p:tag name="KSO_WM_UNIT_TYPE" val="i"/>
</p:tagLst>
</file>

<file path=ppt/tags/tag588.xml><?xml version="1.0" encoding="utf-8"?>
<p:tagLst xmlns:p="http://schemas.openxmlformats.org/presentationml/2006/main">
  <p:tag name="AS_UNIQUEID" val="22909"/>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4"/>
  <p:tag name="KSO_WM_UNIT_INDEX" val="4"/>
  <p:tag name="KSO_WM_UNIT_LAYERLEVEL" val="1"/>
  <p:tag name="KSO_WM_UNIT_TEXT_FILL_FORE_SCHEMECOLOR_INDEX" val="2"/>
  <p:tag name="KSO_WM_UNIT_TEXT_FILL_FORE_SCHEMECOLOR_INDEX_BRIGHTNESS" val="0"/>
  <p:tag name="KSO_WM_UNIT_TEXT_FILL_TYPE" val="1"/>
  <p:tag name="KSO_WM_UNIT_TYPE" val="i"/>
</p:tagLst>
</file>

<file path=ppt/tags/tag589.xml><?xml version="1.0" encoding="utf-8"?>
<p:tagLst xmlns:p="http://schemas.openxmlformats.org/presentationml/2006/main">
  <p:tag name="AS_UNIQUEID" val="22910"/>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5"/>
  <p:tag name="KSO_WM_UNIT_INDEX" val="5"/>
  <p:tag name="KSO_WM_UNIT_LAYERLEVEL" val="1"/>
  <p:tag name="KSO_WM_UNIT_TEXT_FILL_FORE_SCHEMECOLOR_INDEX" val="2"/>
  <p:tag name="KSO_WM_UNIT_TEXT_FILL_FORE_SCHEMECOLOR_INDEX_BRIGHTNESS" val="0"/>
  <p:tag name="KSO_WM_UNIT_TEXT_FILL_TYPE" val="1"/>
  <p:tag name="KSO_WM_UNIT_TYPE" val="i"/>
</p:tagLst>
</file>

<file path=ppt/tags/tag59.xml><?xml version="1.0" encoding="utf-8"?>
<p:tagLst xmlns:p="http://schemas.openxmlformats.org/presentationml/2006/main">
  <p:tag name="AS_UNIQUEID" val="22518"/>
</p:tagLst>
</file>

<file path=ppt/tags/tag590.xml><?xml version="1.0" encoding="utf-8"?>
<p:tagLst xmlns:p="http://schemas.openxmlformats.org/presentationml/2006/main">
  <p:tag name="AS_UNIQUEID" val="22911"/>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f*1"/>
  <p:tag name="KSO_WM_UNIT_INDEX" val="1"/>
  <p:tag name="KSO_WM_UNIT_LAYERLEVEL" val="1"/>
  <p:tag name="KSO_WM_UNIT_NOCLEAR" val="0"/>
  <p:tag name="KSO_WM_UNIT_PRESET_TEXT" val="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
  <p:tag name="KSO_WM_UNIT_TEXT_FILL_FORE_SCHEMECOLOR_INDEX" val="13"/>
  <p:tag name="KSO_WM_UNIT_TEXT_FILL_FORE_SCHEMECOLOR_INDEX_BRIGHTNESS" val="0"/>
  <p:tag name="KSO_WM_UNIT_TEXT_FILL_TYPE" val="1"/>
  <p:tag name="KSO_WM_UNIT_TYPE" val="f"/>
  <p:tag name="KSO_WM_UNIT_VALUE" val="238"/>
</p:tagLst>
</file>

<file path=ppt/tags/tag591.xml><?xml version="1.0" encoding="utf-8"?>
<p:tagLst xmlns:p="http://schemas.openxmlformats.org/presentationml/2006/main">
  <p:tag name="AS_UNIQUEID" val="22912"/>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a*1"/>
  <p:tag name="KSO_WM_UNIT_INDEX" val="1"/>
  <p:tag name="KSO_WM_UNIT_ISCONTENTS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
  <p:tag name="KSO_WM_UNIT_TEXT_FILL_TYPE" val="1"/>
  <p:tag name="KSO_WM_UNIT_TYPE" val="a"/>
  <p:tag name="KSO_WM_UNIT_VALUE" val="9"/>
</p:tagLst>
</file>

<file path=ppt/tags/tag592.xml><?xml version="1.0" encoding="utf-8"?>
<p:tagLst xmlns:p="http://schemas.openxmlformats.org/presentationml/2006/main">
  <p:tag name="AS_UNIQUEID" val="22913"/>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6"/>
  <p:tag name="KSO_WM_UNIT_INDEX" val="6"/>
  <p:tag name="KSO_WM_UNIT_LAYERLEVEL" val="1"/>
  <p:tag name="KSO_WM_UNIT_LINE_FILL_TYPE" val="2"/>
  <p:tag name="KSO_WM_UNIT_LINE_FORE_SCHEMECOLOR_INDEX" val="7"/>
  <p:tag name="KSO_WM_UNIT_LINE_FORE_SCHEMECOLOR_INDEX_BRIGHTNESS" val="0"/>
  <p:tag name="KSO_WM_UNIT_TYPE" val="i"/>
</p:tagLst>
</file>

<file path=ppt/tags/tag593.xml><?xml version="1.0" encoding="utf-8"?>
<p:tagLst xmlns:p="http://schemas.openxmlformats.org/presentationml/2006/main">
  <p:tag name="AS_UNIQUEID" val="22914"/>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7"/>
  <p:tag name="KSO_WM_UNIT_INDEX" val="7"/>
  <p:tag name="KSO_WM_UNIT_LAYERLEVEL" val="1"/>
  <p:tag name="KSO_WM_UNIT_LINE_FILL_TYPE" val="2"/>
  <p:tag name="KSO_WM_UNIT_LINE_FORE_SCHEMECOLOR_INDEX" val="7"/>
  <p:tag name="KSO_WM_UNIT_LINE_FORE_SCHEMECOLOR_INDEX_BRIGHTNESS" val="0"/>
  <p:tag name="KSO_WM_UNIT_TYPE" val="i"/>
</p:tagLst>
</file>

<file path=ppt/tags/tag594.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cm&quot;,&quot;text_direction&quot;:&quot;horizontal&quot;,&quot;support_big_font&quot;:false,&quot;picture_toward&quot;:0,&quot;picture_dockside&quot;:[],&quot;fill_id&quot;:&quot;2ba235dfead84236bcd9773654bd8c0f&quot;,&quot;fill_align&quot;:&quot;cm&quot;,&quot;chip_types&quot;:[&quot;text&quot;,&quot;header&quot;]}],[{&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lm&quot;,&quot;text_direction&quot;:&quot;horizontal&quot;,&quot;support_big_font&quot;:false,&quot;picture_toward&quot;:0,&quot;picture_dockside&quot;:[],&quot;fill_id&quot;:&quot;2ba235dfead84236bcd9773654bd8c0f&quot;,&quot;fill_align&quot;:&quot;lm&quot;,&quot;chip_types&quot;:[&quot;text&quot;]}]]"/>
  <p:tag name="KSO_WM_CHIP_GROUPID" val="5e9e693773d2384101fd9d2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9b4c998712faa657a316"/>
  <p:tag name="KSO_WM_SLIDE_BACKGROUND" val="[&quot;general&quot;]"/>
  <p:tag name="KSO_WM_SLIDE_BACKGROUND_TYPE" val="general"/>
  <p:tag name="KSO_WM_SLIDE_CAN_ADD_NAVIGATION" val="1"/>
  <p:tag name="KSO_WM_SLIDE_ID" val="diagram169018_1"/>
  <p:tag name="KSO_WM_SLIDE_INDEX" val="1"/>
  <p:tag name="KSO_WM_SLIDE_ITEM_CNT" val="0"/>
  <p:tag name="KSO_WM_SLIDE_LAYOUT" val="a_d_f"/>
  <p:tag name="KSO_WM_SLIDE_LAYOUT_CNT" val="1_1_1"/>
  <p:tag name="KSO_WM_SLIDE_POSITION" val="0*12"/>
  <p:tag name="KSO_WM_SLIDE_RATIO" val="1.777778"/>
  <p:tag name="KSO_WM_SLIDE_SIZE" val="914*545"/>
  <p:tag name="KSO_WM_SLIDE_SUBTYPE" val="picTxt"/>
  <p:tag name="KSO_WM_SLIDE_SUPPORT_FEATURE_TYPE" val="0"/>
  <p:tag name="KSO_WM_SLIDE_TYPE" val="text"/>
  <p:tag name="KSO_WM_TAG_VERSION" val="1.0"/>
  <p:tag name="KSO_WM_TEMPLATE_ASSEMBLE_GROUPID" val="6065703c4054ed1e2fb81460"/>
  <p:tag name="KSO_WM_TEMPLATE_ASSEMBLE_XID" val="6065703c4054ed1e2fb81460"/>
  <p:tag name="KSO_WM_TEMPLATE_CATEGORY" val="diagram"/>
  <p:tag name="KSO_WM_TEMPLATE_COLOR_TYPE" val="1"/>
  <p:tag name="KSO_WM_TEMPLATE_INDEX" val="169018"/>
  <p:tag name="KSO_WM_TEMPLATE_MASTER_TYPE" val="0"/>
  <p:tag name="KSO_WM_TEMPLATE_SUBCATEGORY" val="0"/>
</p:tagLst>
</file>

<file path=ppt/tags/tag595.xml><?xml version="1.0" encoding="utf-8"?>
<p:tagLst xmlns:p="http://schemas.openxmlformats.org/presentationml/2006/main">
  <p:tag name="AS_UNIQUEID" val="22915"/>
</p:tagLst>
</file>

<file path=ppt/tags/tag596.xml><?xml version="1.0" encoding="utf-8"?>
<p:tagLst xmlns:p="http://schemas.openxmlformats.org/presentationml/2006/main">
  <p:tag name="AS_UNIQUEID" val="22916"/>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general"/>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597.xml><?xml version="1.0" encoding="utf-8"?>
<p:tagLst xmlns:p="http://schemas.openxmlformats.org/presentationml/2006/main">
  <p:tag name="AS_UNIQUEID" val="22917"/>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general"/>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598.xml><?xml version="1.0" encoding="utf-8"?>
<p:tagLst xmlns:p="http://schemas.openxmlformats.org/presentationml/2006/main">
  <p:tag name="AS_UNIQUEID" val="22918"/>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general"/>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599.xml><?xml version="1.0" encoding="utf-8"?>
<p:tagLst xmlns:p="http://schemas.openxmlformats.org/presentationml/2006/main">
  <p:tag name="AS_UNIQUEID" val="22919"/>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1"/>
  <p:tag name="KSO_WM_UNIT_INDEX" val="1"/>
  <p:tag name="KSO_WM_UNIT_LAYERLEVEL" val="1"/>
  <p:tag name="KSO_WM_UNIT_LINE_FILL_TYPE" val="2"/>
  <p:tag name="KSO_WM_UNIT_LINE_FORE_SCHEMECOLOR_INDEX" val="7"/>
  <p:tag name="KSO_WM_UNIT_LINE_FORE_SCHEMECOLOR_INDEX_BRIGHTNESS" val="0"/>
  <p:tag name="KSO_WM_UNIT_TYPE" val="i"/>
</p:tagLst>
</file>

<file path=ppt/tags/tag6.xml><?xml version="1.0" encoding="utf-8"?>
<p:tagLst xmlns:p="http://schemas.openxmlformats.org/presentationml/2006/main">
  <p:tag name="AS_UNIQUEID" val="22472"/>
</p:tagLst>
</file>

<file path=ppt/tags/tag60.xml><?xml version="1.0" encoding="utf-8"?>
<p:tagLst xmlns:p="http://schemas.openxmlformats.org/presentationml/2006/main">
  <p:tag name="AS_UNIQUEID" val="22519"/>
</p:tagLst>
</file>

<file path=ppt/tags/tag600.xml><?xml version="1.0" encoding="utf-8"?>
<p:tagLst xmlns:p="http://schemas.openxmlformats.org/presentationml/2006/main">
  <p:tag name="AS_UNIQUEID" val="22920"/>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2"/>
  <p:tag name="KSO_WM_UNIT_INDEX" val="2"/>
  <p:tag name="KSO_WM_UNIT_LAYERLEVEL" val="1"/>
  <p:tag name="KSO_WM_UNIT_LINE_FILL_TYPE" val="2"/>
  <p:tag name="KSO_WM_UNIT_LINE_FORE_SCHEMECOLOR_INDEX" val="6"/>
  <p:tag name="KSO_WM_UNIT_LINE_FORE_SCHEMECOLOR_INDEX_BRIGHTNESS" val="0"/>
  <p:tag name="KSO_WM_UNIT_TEXT_FILL_FORE_SCHEMECOLOR_INDEX" val="2"/>
  <p:tag name="KSO_WM_UNIT_TEXT_FILL_FORE_SCHEMECOLOR_INDEX_BRIGHTNESS" val="0"/>
  <p:tag name="KSO_WM_UNIT_TEXT_FILL_TYPE" val="1"/>
  <p:tag name="KSO_WM_UNIT_TYPE" val="i"/>
</p:tagLst>
</file>

<file path=ppt/tags/tag601.xml><?xml version="1.0" encoding="utf-8"?>
<p:tagLst xmlns:p="http://schemas.openxmlformats.org/presentationml/2006/main">
  <p:tag name="AS_UNIQUEID" val="22921"/>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d*1"/>
  <p:tag name="KSO_WM_UNIT_INDEX" val="1"/>
  <p:tag name="KSO_WM_UNIT_LAYERLEVEL" val="1"/>
  <p:tag name="KSO_WM_UNIT_SUPPORT_UNIT_TYPE" val="[]"/>
  <p:tag name="KSO_WM_UNIT_TYPE" val="d"/>
  <p:tag name="KSO_WM_UNIT_VALUE" val="1274*1873"/>
</p:tagLst>
</file>

<file path=ppt/tags/tag602.xml><?xml version="1.0" encoding="utf-8"?>
<p:tagLst xmlns:p="http://schemas.openxmlformats.org/presentationml/2006/main">
  <p:tag name="AS_UNIQUEID" val="22922"/>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169018_1*i*3"/>
  <p:tag name="KSO_WM_UNIT_INDEX" val="3"/>
  <p:tag name="KSO_WM_UNIT_LAYERLEVEL" val="1"/>
  <p:tag name="KSO_WM_UNIT_TEXT_FILL_FORE_SCHEMECOLOR_INDEX" val="2"/>
  <p:tag name="KSO_WM_UNIT_TEXT_FILL_FORE_SCHEMECOLOR_INDEX_BRIGHTNESS" val="0"/>
  <p:tag name="KSO_WM_UNIT_TEXT_FILL_TYPE" val="1"/>
  <p:tag name="KSO_WM_UNIT_TYPE" val="i"/>
</p:tagLst>
</file>

<file path=ppt/tags/tag603.xml><?xml version="1.0" encoding="utf-8"?>
<p:tagLst xmlns:p="http://schemas.openxmlformats.org/presentationml/2006/main">
  <p:tag name="AS_UNIQUEID" val="22923"/>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4"/>
  <p:tag name="KSO_WM_UNIT_INDEX" val="4"/>
  <p:tag name="KSO_WM_UNIT_LAYERLEVEL" val="1"/>
  <p:tag name="KSO_WM_UNIT_TEXT_FILL_FORE_SCHEMECOLOR_INDEX" val="2"/>
  <p:tag name="KSO_WM_UNIT_TEXT_FILL_FORE_SCHEMECOLOR_INDEX_BRIGHTNESS" val="0"/>
  <p:tag name="KSO_WM_UNIT_TEXT_FILL_TYPE" val="1"/>
  <p:tag name="KSO_WM_UNIT_TYPE" val="i"/>
</p:tagLst>
</file>

<file path=ppt/tags/tag604.xml><?xml version="1.0" encoding="utf-8"?>
<p:tagLst xmlns:p="http://schemas.openxmlformats.org/presentationml/2006/main">
  <p:tag name="AS_UNIQUEID" val="22924"/>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5"/>
  <p:tag name="KSO_WM_UNIT_INDEX" val="5"/>
  <p:tag name="KSO_WM_UNIT_LAYERLEVEL" val="1"/>
  <p:tag name="KSO_WM_UNIT_TEXT_FILL_FORE_SCHEMECOLOR_INDEX" val="2"/>
  <p:tag name="KSO_WM_UNIT_TEXT_FILL_FORE_SCHEMECOLOR_INDEX_BRIGHTNESS" val="0"/>
  <p:tag name="KSO_WM_UNIT_TEXT_FILL_TYPE" val="1"/>
  <p:tag name="KSO_WM_UNIT_TYPE" val="i"/>
</p:tagLst>
</file>

<file path=ppt/tags/tag605.xml><?xml version="1.0" encoding="utf-8"?>
<p:tagLst xmlns:p="http://schemas.openxmlformats.org/presentationml/2006/main">
  <p:tag name="AS_UNIQUEID" val="22925"/>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f*1"/>
  <p:tag name="KSO_WM_UNIT_INDEX" val="1"/>
  <p:tag name="KSO_WM_UNIT_LAYERLEVEL" val="1"/>
  <p:tag name="KSO_WM_UNIT_NOCLEAR" val="0"/>
  <p:tag name="KSO_WM_UNIT_PRESET_TEXT" val="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
  <p:tag name="KSO_WM_UNIT_TEXT_FILL_FORE_SCHEMECOLOR_INDEX" val="13"/>
  <p:tag name="KSO_WM_UNIT_TEXT_FILL_FORE_SCHEMECOLOR_INDEX_BRIGHTNESS" val="0"/>
  <p:tag name="KSO_WM_UNIT_TEXT_FILL_TYPE" val="1"/>
  <p:tag name="KSO_WM_UNIT_TYPE" val="f"/>
  <p:tag name="KSO_WM_UNIT_VALUE" val="238"/>
</p:tagLst>
</file>

<file path=ppt/tags/tag606.xml><?xml version="1.0" encoding="utf-8"?>
<p:tagLst xmlns:p="http://schemas.openxmlformats.org/presentationml/2006/main">
  <p:tag name="AS_UNIQUEID" val="22926"/>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a*1"/>
  <p:tag name="KSO_WM_UNIT_INDEX" val="1"/>
  <p:tag name="KSO_WM_UNIT_ISCONTENTS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
  <p:tag name="KSO_WM_UNIT_TEXT_FILL_TYPE" val="1"/>
  <p:tag name="KSO_WM_UNIT_TYPE" val="a"/>
  <p:tag name="KSO_WM_UNIT_VALUE" val="9"/>
</p:tagLst>
</file>

<file path=ppt/tags/tag607.xml><?xml version="1.0" encoding="utf-8"?>
<p:tagLst xmlns:p="http://schemas.openxmlformats.org/presentationml/2006/main">
  <p:tag name="AS_UNIQUEID" val="22927"/>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6"/>
  <p:tag name="KSO_WM_UNIT_INDEX" val="6"/>
  <p:tag name="KSO_WM_UNIT_LAYERLEVEL" val="1"/>
  <p:tag name="KSO_WM_UNIT_LINE_FILL_TYPE" val="2"/>
  <p:tag name="KSO_WM_UNIT_LINE_FORE_SCHEMECOLOR_INDEX" val="7"/>
  <p:tag name="KSO_WM_UNIT_LINE_FORE_SCHEMECOLOR_INDEX_BRIGHTNESS" val="0"/>
  <p:tag name="KSO_WM_UNIT_TYPE" val="i"/>
</p:tagLst>
</file>

<file path=ppt/tags/tag608.xml><?xml version="1.0" encoding="utf-8"?>
<p:tagLst xmlns:p="http://schemas.openxmlformats.org/presentationml/2006/main">
  <p:tag name="AS_UNIQUEID" val="22928"/>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7"/>
  <p:tag name="KSO_WM_UNIT_INDEX" val="7"/>
  <p:tag name="KSO_WM_UNIT_LAYERLEVEL" val="1"/>
  <p:tag name="KSO_WM_UNIT_LINE_FILL_TYPE" val="2"/>
  <p:tag name="KSO_WM_UNIT_LINE_FORE_SCHEMECOLOR_INDEX" val="7"/>
  <p:tag name="KSO_WM_UNIT_LINE_FORE_SCHEMECOLOR_INDEX_BRIGHTNESS" val="0"/>
  <p:tag name="KSO_WM_UNIT_TYPE" val="i"/>
</p:tagLst>
</file>

<file path=ppt/tags/tag609.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cm&quot;,&quot;text_direction&quot;:&quot;horizontal&quot;,&quot;support_big_font&quot;:false,&quot;picture_toward&quot;:0,&quot;picture_dockside&quot;:[],&quot;fill_id&quot;:&quot;2ba235dfead84236bcd9773654bd8c0f&quot;,&quot;fill_align&quot;:&quot;cm&quot;,&quot;chip_types&quot;:[&quot;text&quot;,&quot;header&quot;]}],[{&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lm&quot;,&quot;text_direction&quot;:&quot;horizontal&quot;,&quot;support_big_font&quot;:false,&quot;picture_toward&quot;:0,&quot;picture_dockside&quot;:[],&quot;fill_id&quot;:&quot;2ba235dfead84236bcd9773654bd8c0f&quot;,&quot;fill_align&quot;:&quot;lm&quot;,&quot;chip_types&quot;:[&quot;text&quot;]}]]"/>
  <p:tag name="KSO_WM_CHIP_GROUPID" val="5e9e693773d2384101fd9d2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9b4c998712faa657a316"/>
  <p:tag name="KSO_WM_SLIDE_BACKGROUND" val="[&quot;general&quot;]"/>
  <p:tag name="KSO_WM_SLIDE_BACKGROUND_TYPE" val="general"/>
  <p:tag name="KSO_WM_SLIDE_ID" val="diagram169018_1"/>
  <p:tag name="KSO_WM_SLIDE_INDEX" val="1"/>
  <p:tag name="KSO_WM_SLIDE_ITEM_CNT" val="0"/>
  <p:tag name="KSO_WM_SLIDE_LAYOUT" val="a_d_f"/>
  <p:tag name="KSO_WM_SLIDE_LAYOUT_CNT" val="1_1_1"/>
  <p:tag name="KSO_WM_SLIDE_POSITION" val="0*12"/>
  <p:tag name="KSO_WM_SLIDE_RATIO" val="1.777778"/>
  <p:tag name="KSO_WM_SLIDE_SIZE" val="914*545"/>
  <p:tag name="KSO_WM_SLIDE_SUBTYPE" val="picTxt"/>
  <p:tag name="KSO_WM_SLIDE_SUPPORT_FEATURE_TYPE" val="0"/>
  <p:tag name="KSO_WM_SLIDE_TYPE" val="text"/>
  <p:tag name="KSO_WM_TAG_VERSION" val="1.0"/>
  <p:tag name="KSO_WM_TEMPLATE_ASSEMBLE_GROUPID" val="6065703c4054ed1e2fb81460"/>
  <p:tag name="KSO_WM_TEMPLATE_ASSEMBLE_XID" val="6065703c4054ed1e2fb81460"/>
  <p:tag name="KSO_WM_TEMPLATE_CATEGORY" val="diagram"/>
  <p:tag name="KSO_WM_TEMPLATE_COLOR_TYPE" val="1"/>
  <p:tag name="KSO_WM_TEMPLATE_INDEX" val="169018"/>
  <p:tag name="KSO_WM_TEMPLATE_MASTER_TYPE" val="0"/>
  <p:tag name="KSO_WM_TEMPLATE_SUBCATEGORY" val="0"/>
</p:tagLst>
</file>

<file path=ppt/tags/tag61.xml><?xml version="1.0" encoding="utf-8"?>
<p:tagLst xmlns:p="http://schemas.openxmlformats.org/presentationml/2006/main">
  <p:tag name="AS_UNIQUEID" val="22520"/>
</p:tagLst>
</file>

<file path=ppt/tags/tag610.xml><?xml version="1.0" encoding="utf-8"?>
<p:tagLst xmlns:p="http://schemas.openxmlformats.org/presentationml/2006/main">
  <p:tag name="AS_UNIQUEID" val="22929"/>
</p:tagLst>
</file>

<file path=ppt/tags/tag611.xml><?xml version="1.0" encoding="utf-8"?>
<p:tagLst xmlns:p="http://schemas.openxmlformats.org/presentationml/2006/main">
  <p:tag name="AS_UNIQUEID" val="1486"/>
  <p:tag name="KSO_WM_BEAUTIFY_FLAG" val=""/>
</p:tagLst>
</file>

<file path=ppt/tags/tag612.xml><?xml version="1.0" encoding="utf-8"?>
<p:tagLst xmlns:p="http://schemas.openxmlformats.org/presentationml/2006/main">
  <p:tag name="AS_UNIQUEID" val="11160"/>
  <p:tag name="KSO_WM_BEAUTIFY_FLAG" val=""/>
</p:tagLst>
</file>

<file path=ppt/tags/tag613.xml><?xml version="1.0" encoding="utf-8"?>
<p:tagLst xmlns:p="http://schemas.openxmlformats.org/presentationml/2006/main">
  <p:tag name="AS_UNIQUEID" val="5295"/>
  <p:tag name="KSO_WM_BEAUTIFY_FLAG" val=""/>
</p:tagLst>
</file>

<file path=ppt/tags/tag614.xml><?xml version="1.0" encoding="utf-8"?>
<p:tagLst xmlns:p="http://schemas.openxmlformats.org/presentationml/2006/main">
  <p:tag name="AS_UNIQUEID" val="22930"/>
</p:tagLst>
</file>

<file path=ppt/tags/tag615.xml><?xml version="1.0" encoding="utf-8"?>
<p:tagLst xmlns:p="http://schemas.openxmlformats.org/presentationml/2006/main">
  <p:tag name="AS_UNIQUEID" val="22931"/>
  <p:tag name="KSO_WM_ASSEMBLE_CHIP_INDEX" val="46c8bbdd2f2a46b2919a8f5eb16a1eb7"/>
  <p:tag name="KSO_WM_BEAUTIFY_FLAG" val="#wm#"/>
  <p:tag name="KSO_WM_CHIP_FILLAREA_FILL_RULE" val="{&quot;fill_align&quot;:&quot;lt&quot;,&quot;fill_mode&quot;:&quot;full&quot;,&quot;sacle_strategy&quot;:&quot;smart&quot;}"/>
  <p:tag name="KSO_WM_CHIP_GROUPID" val="5e7881253197e252a37019b5"/>
  <p:tag name="KSO_WM_CHIP_XID" val="5e7881253197e252a37019b6"/>
  <p:tag name="KSO_WM_TAG_VERSION" val="1.0"/>
  <p:tag name="KSO_WM_TEMPLATE_ASSEMBLE_GROUPID" val="60656f2b4054ed1e2fb804cc"/>
  <p:tag name="KSO_WM_TEMPLATE_ASSEMBLE_XID" val="60656f2b4054ed1e2fb804cc"/>
  <p:tag name="KSO_WM_TEMPLATE_CATEGORY" val="diagram"/>
  <p:tag name="KSO_WM_TEMPLATE_INDEX" val="20211835"/>
  <p:tag name="KSO_WM_UNIT_BLOCK" val="0"/>
  <p:tag name="KSO_WM_UNIT_COMPATIBLE" val="0"/>
  <p:tag name="KSO_WM_UNIT_DEC_AREA_ID" val="863ab5200c3f47daa38abd7a8d89ab3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1835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a"/>
  <p:tag name="KSO_WM_UNIT_VALUE" val="24"/>
</p:tagLst>
</file>

<file path=ppt/tags/tag616.xml><?xml version="1.0" encoding="utf-8"?>
<p:tagLst xmlns:p="http://schemas.openxmlformats.org/presentationml/2006/main">
  <p:tag name="AS_UNIQUEID" val="22932"/>
  <p:tag name="KSO_WM_BEAUTIFY_FLAG" val="#wm#"/>
  <p:tag name="KSO_WM_CHIP_GROUPID" val="5f0e73c28050c250ba65b219"/>
  <p:tag name="KSO_WM_CHIP_XID" val="5f631d070e9bcbd1695b17db"/>
  <p:tag name="KSO_WM_TAG_VERSION" val="1.0"/>
  <p:tag name="KSO_WM_TEMPLATE_ASSEMBLE_GROUPID" val="60656f2b4054ed1e2fb804cc"/>
  <p:tag name="KSO_WM_TEMPLATE_ASSEMBLE_XID" val="60656f2b4054ed1e2fb804cc"/>
  <p:tag name="KSO_WM_TEMPLATE_CATEGORY" val="diagram"/>
  <p:tag name="KSO_WM_TEMPLATE_INDEX" val="20211835"/>
  <p:tag name="KSO_WM_UNIT_BLOCK" val="0"/>
  <p:tag name="KSO_WM_UNIT_COMPATIBLE" val="0"/>
  <p:tag name="KSO_WM_UNIT_DEC_AREA_ID" val="48f8936c132e4922905ae3cf91080c12"/>
  <p:tag name="KSO_WM_UNIT_DECORATE_INFO" val="{&quot;DecorateInfoH&quot;:{&quot;IsAbs&quot;:true},&quot;DecorateInfoW&quot;:{&quot;IsAbs&quot;:true},&quot;DecorateInfoX&quot;:{&quot;IsAbs&quot;:true,&quot;Pos&quot;:1},&quot;DecorateInfoY&quot;:{&quot;IsAbs&quot;:true,&quot;Pos&quot;:0},&quot;ReferentInfo&quot;:{&quot;Id&quot;:&quot;863ab5200c3f47daa38abd7a8d89ab3b&quot;,&quot;X&quot;:{&quot;Pos&quot;:1},&quot;Y&quot;:{&quot;Pos&quot;:2}},&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1835_1*i*1"/>
  <p:tag name="KSO_WM_UNIT_INDEX" val="1"/>
  <p:tag name="KSO_WM_UNIT_LAYERLEVEL" val="1"/>
  <p:tag name="KSO_WM_UNIT_SM_LIMIT_TYPE" val="0"/>
  <p:tag name="KSO_WM_UNIT_TEXT_FILL_FORE_SCHEMECOLOR_INDEX" val="2"/>
  <p:tag name="KSO_WM_UNIT_TEXT_FILL_FORE_SCHEMECOLOR_INDEX_BRIGHTNESS" val="0"/>
  <p:tag name="KSO_WM_UNIT_TEXT_FILL_TYPE" val="1"/>
  <p:tag name="KSO_WM_UNIT_TYPE" val="i"/>
  <p:tag name="KSO_WM_UNIT_VALUE" val="53"/>
</p:tagLst>
</file>

<file path=ppt/tags/tag617.xml><?xml version="1.0" encoding="utf-8"?>
<p:tagLst xmlns:p="http://schemas.openxmlformats.org/presentationml/2006/main">
  <p:tag name="AS_UNIQUEID" val="22933"/>
  <p:tag name="KSO_WM_ASSEMBLE_CHIP_INDEX" val="99a497beb81b463d81bcd4c0439c0104"/>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2b4054ed1e2fb804cc"/>
  <p:tag name="KSO_WM_TEMPLATE_ASSEMBLE_XID" val="60656f2b4054ed1e2fb804cc"/>
  <p:tag name="KSO_WM_TEMPLATE_CATEGORY" val="diagram"/>
  <p:tag name="KSO_WM_TEMPLATE_INDEX" val="20211835"/>
  <p:tag name="KSO_WM_UNIT_COMPATIBLE" val="0"/>
  <p:tag name="KSO_WM_UNIT_DEC_AREA_ID" val="8f50e64f03e44af581dacc3d84a704b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835_1*d*2"/>
  <p:tag name="KSO_WM_UNIT_INDEX" val="2"/>
  <p:tag name="KSO_WM_UNIT_LAYERLEVEL" val="1"/>
  <p:tag name="KSO_WM_UNIT_PICTURE_CLIP_FLAG" val="0"/>
  <p:tag name="KSO_WM_UNIT_SM_LIMIT_TYPE" val="2"/>
  <p:tag name="KSO_WM_UNIT_SUPPORT_UNIT_TYPE" val="[&quot;l&quot;,&quot;m&quot;,&quot;n&quot;,&quot;o&quot;,&quot;p&quot;,&quot;q&quot;,&quot;r&quot;,&quot;δ&quot;,&quot;ε&quot;,&quot;ζ&quot;,&quot;η&quot;,&quot;d&quot;,&quot;α&quot;,&quot;β&quot;,&quot;θ&quot;]"/>
  <p:tag name="KSO_WM_UNIT_TYPE" val="d"/>
  <p:tag name="KSO_WM_UNIT_VALUE" val="1058*1481"/>
</p:tagLst>
</file>

<file path=ppt/tags/tag618.xml><?xml version="1.0" encoding="utf-8"?>
<p:tagLst xmlns:p="http://schemas.openxmlformats.org/presentationml/2006/main">
  <p:tag name="AS_UNIQUEID" val="22934"/>
  <p:tag name="KSO_WM_ASSEMBLE_CHIP_INDEX" val="2cb7bc13b1df4884be02a22822a466b4"/>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6f2b4054ed1e2fb804cc"/>
  <p:tag name="KSO_WM_TEMPLATE_ASSEMBLE_XID" val="60656f2b4054ed1e2fb804cc"/>
  <p:tag name="KSO_WM_TEMPLATE_CATEGORY" val="diagram"/>
  <p:tag name="KSO_WM_TEMPLATE_INDEX" val="20211835"/>
  <p:tag name="KSO_WM_UNIT_COMPATIBLE" val="0"/>
  <p:tag name="KSO_WM_UNIT_DEC_AREA_ID" val="93c80f2d779a4d76b5824f7e3bfbc4d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1835_1*d*1"/>
  <p:tag name="KSO_WM_UNIT_INDEX" val="1"/>
  <p:tag name="KSO_WM_UNIT_LAYERLEVEL" val="1"/>
  <p:tag name="KSO_WM_UNIT_PICTURE_CLIP_FLAG" val="0"/>
  <p:tag name="KSO_WM_UNIT_SM_LIMIT_TYPE" val="2"/>
  <p:tag name="KSO_WM_UNIT_SUPPORT_UNIT_TYPE" val="[&quot;d&quot;,&quot;α&quot;]"/>
  <p:tag name="KSO_WM_UNIT_TYPE" val="d"/>
  <p:tag name="KSO_WM_UNIT_VALUE" val="1058*1438"/>
</p:tagLst>
</file>

<file path=ppt/tags/tag619.xml><?xml version="1.0" encoding="utf-8"?>
<p:tagLst xmlns:p="http://schemas.openxmlformats.org/presentationml/2006/main">
  <p:tag name="KSO_WM_BEAUTIFY_FLAG" val="#wm#"/>
  <p:tag name="KSO_WM_CHIP_DECFILLPROP" val="[]"/>
  <p:tag name="KSO_WM_CHIP_FILLPROP" val="[[{&quot;text_align&quot;:&quot;lt&quot;,&quot;text_direction&quot;:&quot;horizontal&quot;,&quot;support_big_font&quot;:false,&quot;picture_toward&quot;:0,&quot;picture_dockside&quot;:[],&quot;fill_id&quot;:&quot;c4cbc9b2fced405c9fc7a719d189a8f1&quot;,&quot;fill_align&quot;:&quot;lt&quot;,&quot;chip_types&quot;:[&quot;header&quot;]},{&quot;text_align&quot;:&quot;lt&quot;,&quot;text_direction&quot;:&quot;horizontal&quot;,&quot;support_features&quot;:[&quot;collage&quot;],&quot;support_big_font&quot;:false,&quot;picture_toward&quot;:0,&quot;picture_dockside&quot;:[],&quot;fill_id&quot;:&quot;703630537a544035acf5de6956828d87&quot;,&quot;fill_align&quot;:&quot;cm&quot;,&quot;chip_types&quot;:[&quot;diagram&quot;,&quot;text&quot;,&quot;picture&quot;,&quot;chart&quot;,&quot;table&quot;,&quot;video&quot;]},{&quot;text_align&quot;:&quot;lt&quot;,&quot;text_direction&quot;:&quot;horizontal&quot;,&quot;support_big_font&quot;:false,&quot;picture_toward&quot;:0,&quot;picture_dockside&quot;:[],&quot;fill_id&quot;:&quot;b407b34b201641d49d75be095b5a3ec9&quot;,&quot;fill_align&quot;:&quot;cm&quot;,&quot;chip_types&quot;:[&quot;text&quot;,&quot;picture&quot;,&quot;chart&quot;]}]]"/>
  <p:tag name="KSO_WM_CHIP_GROUPID" val="5f0e73c28050c250ba65b219"/>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631d070e9bcbd1695b17db"/>
  <p:tag name="KSO_WM_SLIDE_BACKGROUND_TYPE" val="general"/>
  <p:tag name="KSO_WM_SLIDE_BK_DARK_LIGHT" val="2"/>
  <p:tag name="KSO_WM_SLIDE_CAN_ADD_NAVIGATION" val="1"/>
  <p:tag name="KSO_WM_SLIDE_ID" val="diagram20211835_1"/>
  <p:tag name="KSO_WM_SLIDE_INDEX" val="1"/>
  <p:tag name="KSO_WM_SLIDE_ITEM_CNT" val="0"/>
  <p:tag name="KSO_WM_SLIDE_LAYOUT" val="a_d"/>
  <p:tag name="KSO_WM_SLIDE_LAYOUT_CNT" val="1_2"/>
  <p:tag name="KSO_WM_SLIDE_LAYOUT_INFO" val="{&quot;id&quot;:&quot;2021-04-01T15:31:59&quot;,&quot;maxSize&quot;:{&quot;size1&quot;:26.7},&quot;minSize&quot;:{&quot;size1&quot;:20},&quot;normalSize&quot;:{&quot;size1&quot;:22.4},&quot;subLayout&quot;:[{&quot;id&quot;:&quot;2021-04-01T15:31:59&quot;,&quot;margin&quot;:{&quot;bottom&quot;:0.02600000612437725,&quot;left&quot;:1.6929999589920044,&quot;right&quot;:1.6929999589920044,&quot;top&quot;:1.6929999589920044},&quot;type&quot;:0},{&quot;direction&quot;:1,&quot;id&quot;:&quot;2021-04-01T15:31:59&quot;,&quot;maxSize&quot;:{&quot;size1&quot;:67.5},&quot;minSize&quot;:{&quot;size1&quot;:45},&quot;normalSize&quot;:{&quot;size1&quot;:45},&quot;subLayout&quot;:[{&quot;id&quot;:&quot;2021-04-01T15:31:59&quot;,&quot;margin&quot;:{&quot;bottom&quot;:1.6929999589920044,&quot;left&quot;:1.6929999589920044,&quot;right&quot;:1.243999719619751,&quot;top&quot;:1.6670000553131104},&quot;type&quot;:0},{&quot;id&quot;:&quot;2021-04-01T15:31:59&quot;,&quot;margin&quot;:{&quot;bottom&quot;:1.6929999589920044,&quot;left&quot;:0.02600000612437725,&quot;right&quot;:1.6929999589920044,&quot;top&quot;:1.6670000553131104},&quot;type&quot;:0}],&quot;type&quot;:0}],&quot;type&quot;:0}"/>
  <p:tag name="KSO_WM_SLIDE_POSITION" val="0*60"/>
  <p:tag name="KSO_WM_SLIDE_RATIO" val="1.777778"/>
  <p:tag name="KSO_WM_SLIDE_SIZE" val="960*408"/>
  <p:tag name="KSO_WM_SLIDE_SUBTYPE" val="picTxt"/>
  <p:tag name="KSO_WM_SLIDE_SUPPORT_FEATURE_TYPE" val="0"/>
  <p:tag name="KSO_WM_SLIDE_TYPE" val="text"/>
  <p:tag name="KSO_WM_TAG_VERSION" val="1.0"/>
  <p:tag name="KSO_WM_TEMPLATE_ASSEMBLE_GROUPID" val="60656f2b4054ed1e2fb804cc"/>
  <p:tag name="KSO_WM_TEMPLATE_ASSEMBLE_XID" val="60656f2b4054ed1e2fb804cc"/>
  <p:tag name="KSO_WM_TEMPLATE_CATEGORY" val="diagram"/>
  <p:tag name="KSO_WM_TEMPLATE_COLOR_TYPE" val="1"/>
  <p:tag name="KSO_WM_TEMPLATE_INDEX" val="20211835"/>
  <p:tag name="KSO_WM_TEMPLATE_MASTER_TYPE" val="0"/>
  <p:tag name="KSO_WM_TEMPLATE_SUBCATEGORY" val="21"/>
</p:tagLst>
</file>

<file path=ppt/tags/tag62.xml><?xml version="1.0" encoding="utf-8"?>
<p:tagLst xmlns:p="http://schemas.openxmlformats.org/presentationml/2006/main">
  <p:tag name="AS_UNIQUEID" val="22521"/>
</p:tagLst>
</file>

<file path=ppt/tags/tag620.xml><?xml version="1.0" encoding="utf-8"?>
<p:tagLst xmlns:p="http://schemas.openxmlformats.org/presentationml/2006/main">
  <p:tag name="AS_UNIQUEID" val="22935"/>
</p:tagLst>
</file>

<file path=ppt/tags/tag621.xml><?xml version="1.0" encoding="utf-8"?>
<p:tagLst xmlns:p="http://schemas.openxmlformats.org/presentationml/2006/main">
  <p:tag name="AS_UNIQUEID" val="22936"/>
</p:tagLst>
</file>

<file path=ppt/tags/tag622.xml><?xml version="1.0" encoding="utf-8"?>
<p:tagLst xmlns:p="http://schemas.openxmlformats.org/presentationml/2006/main">
  <p:tag name="AS_UNIQUEID" val="22937"/>
</p:tagLst>
</file>

<file path=ppt/tags/tag623.xml><?xml version="1.0" encoding="utf-8"?>
<p:tagLst xmlns:p="http://schemas.openxmlformats.org/presentationml/2006/main">
  <p:tag name="AS_UNIQUEID" val="22938"/>
</p:tagLst>
</file>

<file path=ppt/tags/tag624.xml><?xml version="1.0" encoding="utf-8"?>
<p:tagLst xmlns:p="http://schemas.openxmlformats.org/presentationml/2006/main">
  <p:tag name="AS_UNIQUEID" val="22939"/>
</p:tagLst>
</file>

<file path=ppt/tags/tag625.xml><?xml version="1.0" encoding="utf-8"?>
<p:tagLst xmlns:p="http://schemas.openxmlformats.org/presentationml/2006/main">
  <p:tag name="AS_UNIQUEID" val="22940"/>
</p:tagLst>
</file>

<file path=ppt/tags/tag626.xml><?xml version="1.0" encoding="utf-8"?>
<p:tagLst xmlns:p="http://schemas.openxmlformats.org/presentationml/2006/main">
  <p:tag name="AS_UNIQUEID" val="22941"/>
</p:tagLst>
</file>

<file path=ppt/tags/tag627.xml><?xml version="1.0" encoding="utf-8"?>
<p:tagLst xmlns:p="http://schemas.openxmlformats.org/presentationml/2006/main">
  <p:tag name="AS_UNIQUEID" val="22942"/>
</p:tagLst>
</file>

<file path=ppt/tags/tag628.xml><?xml version="1.0" encoding="utf-8"?>
<p:tagLst xmlns:p="http://schemas.openxmlformats.org/presentationml/2006/main">
  <p:tag name="AS_UNIQUEID" val="22943"/>
</p:tagLst>
</file>

<file path=ppt/tags/tag629.xml><?xml version="1.0" encoding="utf-8"?>
<p:tagLst xmlns:p="http://schemas.openxmlformats.org/presentationml/2006/main">
  <p:tag name="AS_UNIQUEID" val="22944"/>
</p:tagLst>
</file>

<file path=ppt/tags/tag63.xml><?xml version="1.0" encoding="utf-8"?>
<p:tagLst xmlns:p="http://schemas.openxmlformats.org/presentationml/2006/main">
  <p:tag name="AS_UNIQUEID" val="22522"/>
</p:tagLst>
</file>

<file path=ppt/tags/tag630.xml><?xml version="1.0" encoding="utf-8"?>
<p:tagLst xmlns:p="http://schemas.openxmlformats.org/presentationml/2006/main">
  <p:tag name="AS_UNIQUEID" val="22945"/>
</p:tagLst>
</file>

<file path=ppt/tags/tag631.xml><?xml version="1.0" encoding="utf-8"?>
<p:tagLst xmlns:p="http://schemas.openxmlformats.org/presentationml/2006/main">
  <p:tag name="AS_UNIQUEID" val="22946"/>
</p:tagLst>
</file>

<file path=ppt/tags/tag632.xml><?xml version="1.0" encoding="utf-8"?>
<p:tagLst xmlns:p="http://schemas.openxmlformats.org/presentationml/2006/main">
  <p:tag name="AS_UNIQUEID" val="22947"/>
</p:tagLst>
</file>

<file path=ppt/tags/tag633.xml><?xml version="1.0" encoding="utf-8"?>
<p:tagLst xmlns:p="http://schemas.openxmlformats.org/presentationml/2006/main">
  <p:tag name="AS_UNIQUEID" val="22948"/>
</p:tagLst>
</file>

<file path=ppt/tags/tag634.xml><?xml version="1.0" encoding="utf-8"?>
<p:tagLst xmlns:p="http://schemas.openxmlformats.org/presentationml/2006/main">
  <p:tag name="AS_UNIQUEID" val="22949"/>
</p:tagLst>
</file>

<file path=ppt/tags/tag635.xml><?xml version="1.0" encoding="utf-8"?>
<p:tagLst xmlns:p="http://schemas.openxmlformats.org/presentationml/2006/main">
  <p:tag name="AS_UNIQUEID" val="22950"/>
</p:tagLst>
</file>

<file path=ppt/tags/tag636.xml><?xml version="1.0" encoding="utf-8"?>
<p:tagLst xmlns:p="http://schemas.openxmlformats.org/presentationml/2006/main">
  <p:tag name="AS_UNIQUEID" val="22951"/>
</p:tagLst>
</file>

<file path=ppt/tags/tag637.xml><?xml version="1.0" encoding="utf-8"?>
<p:tagLst xmlns:p="http://schemas.openxmlformats.org/presentationml/2006/main">
  <p:tag name="AS_UNIQUEID" val="22952"/>
</p:tagLst>
</file>

<file path=ppt/tags/tag638.xml><?xml version="1.0" encoding="utf-8"?>
<p:tagLst xmlns:p="http://schemas.openxmlformats.org/presentationml/2006/main">
  <p:tag name="AS_UNIQUEID" val="22953"/>
</p:tagLst>
</file>

<file path=ppt/tags/tag639.xml><?xml version="1.0" encoding="utf-8"?>
<p:tagLst xmlns:p="http://schemas.openxmlformats.org/presentationml/2006/main">
  <p:tag name="AS_UNIQUEID" val="22954"/>
</p:tagLst>
</file>

<file path=ppt/tags/tag64.xml><?xml version="1.0" encoding="utf-8"?>
<p:tagLst xmlns:p="http://schemas.openxmlformats.org/presentationml/2006/main">
  <p:tag name="AS_UNIQUEID" val="22523"/>
</p:tagLst>
</file>

<file path=ppt/tags/tag640.xml><?xml version="1.0" encoding="utf-8"?>
<p:tagLst xmlns:p="http://schemas.openxmlformats.org/presentationml/2006/main">
  <p:tag name="AS_UNIQUEID" val="22955"/>
</p:tagLst>
</file>

<file path=ppt/tags/tag641.xml><?xml version="1.0" encoding="utf-8"?>
<p:tagLst xmlns:p="http://schemas.openxmlformats.org/presentationml/2006/main">
  <p:tag name="AS_UNIQUEID" val="22956"/>
</p:tagLst>
</file>

<file path=ppt/tags/tag642.xml><?xml version="1.0" encoding="utf-8"?>
<p:tagLst xmlns:p="http://schemas.openxmlformats.org/presentationml/2006/main">
  <p:tag name="AS_UNIQUEID" val="22957"/>
</p:tagLst>
</file>

<file path=ppt/tags/tag643.xml><?xml version="1.0" encoding="utf-8"?>
<p:tagLst xmlns:p="http://schemas.openxmlformats.org/presentationml/2006/main">
  <p:tag name="AS_UNIQUEID" val="22958"/>
</p:tagLst>
</file>

<file path=ppt/tags/tag644.xml><?xml version="1.0" encoding="utf-8"?>
<p:tagLst xmlns:p="http://schemas.openxmlformats.org/presentationml/2006/main">
  <p:tag name="AS_UNIQUEID" val="22959"/>
</p:tagLst>
</file>

<file path=ppt/tags/tag645.xml><?xml version="1.0" encoding="utf-8"?>
<p:tagLst xmlns:p="http://schemas.openxmlformats.org/presentationml/2006/main">
  <p:tag name="AS_UNIQUEID" val="22960"/>
</p:tagLst>
</file>

<file path=ppt/tags/tag646.xml><?xml version="1.0" encoding="utf-8"?>
<p:tagLst xmlns:p="http://schemas.openxmlformats.org/presentationml/2006/main">
  <p:tag name="AS_UNIQUEID" val="22961"/>
</p:tagLst>
</file>

<file path=ppt/tags/tag647.xml><?xml version="1.0" encoding="utf-8"?>
<p:tagLst xmlns:p="http://schemas.openxmlformats.org/presentationml/2006/main">
  <p:tag name="AS_UNIQUEID" val="22962"/>
</p:tagLst>
</file>

<file path=ppt/tags/tag648.xml><?xml version="1.0" encoding="utf-8"?>
<p:tagLst xmlns:p="http://schemas.openxmlformats.org/presentationml/2006/main">
  <p:tag name="AS_UNIQUEID" val="22963"/>
</p:tagLst>
</file>

<file path=ppt/tags/tag649.xml><?xml version="1.0" encoding="utf-8"?>
<p:tagLst xmlns:p="http://schemas.openxmlformats.org/presentationml/2006/main">
  <p:tag name="AS_UNIQUEID" val="22964"/>
</p:tagLst>
</file>

<file path=ppt/tags/tag65.xml><?xml version="1.0" encoding="utf-8"?>
<p:tagLst xmlns:p="http://schemas.openxmlformats.org/presentationml/2006/main">
  <p:tag name="AS_UNIQUEID" val="22524"/>
</p:tagLst>
</file>

<file path=ppt/tags/tag650.xml><?xml version="1.0" encoding="utf-8"?>
<p:tagLst xmlns:p="http://schemas.openxmlformats.org/presentationml/2006/main">
  <p:tag name="AS_UNIQUEID" val="22965"/>
</p:tagLst>
</file>

<file path=ppt/tags/tag651.xml><?xml version="1.0" encoding="utf-8"?>
<p:tagLst xmlns:p="http://schemas.openxmlformats.org/presentationml/2006/main">
  <p:tag name="AS_UNIQUEID" val="22966"/>
</p:tagLst>
</file>

<file path=ppt/tags/tag652.xml><?xml version="1.0" encoding="utf-8"?>
<p:tagLst xmlns:p="http://schemas.openxmlformats.org/presentationml/2006/main">
  <p:tag name="AS_UNIQUEID" val="22967"/>
</p:tagLst>
</file>

<file path=ppt/tags/tag653.xml><?xml version="1.0" encoding="utf-8"?>
<p:tagLst xmlns:p="http://schemas.openxmlformats.org/presentationml/2006/main">
  <p:tag name="AS_UNIQUEID" val="22968"/>
</p:tagLst>
</file>

<file path=ppt/tags/tag654.xml><?xml version="1.0" encoding="utf-8"?>
<p:tagLst xmlns:p="http://schemas.openxmlformats.org/presentationml/2006/main">
  <p:tag name="AS_UNIQUEID" val="22969"/>
</p:tagLst>
</file>

<file path=ppt/tags/tag655.xml><?xml version="1.0" encoding="utf-8"?>
<p:tagLst xmlns:p="http://schemas.openxmlformats.org/presentationml/2006/main">
  <p:tag name="AS_UNIQUEID" val="22970"/>
</p:tagLst>
</file>

<file path=ppt/tags/tag656.xml><?xml version="1.0" encoding="utf-8"?>
<p:tagLst xmlns:p="http://schemas.openxmlformats.org/presentationml/2006/main">
  <p:tag name="AS_UNIQUEID" val="22971"/>
</p:tagLst>
</file>

<file path=ppt/tags/tag657.xml><?xml version="1.0" encoding="utf-8"?>
<p:tagLst xmlns:p="http://schemas.openxmlformats.org/presentationml/2006/main">
  <p:tag name="AS_UNIQUEID" val="22972"/>
</p:tagLst>
</file>

<file path=ppt/tags/tag658.xml><?xml version="1.0" encoding="utf-8"?>
<p:tagLst xmlns:p="http://schemas.openxmlformats.org/presentationml/2006/main">
  <p:tag name="AS_UNIQUEID" val="22973"/>
</p:tagLst>
</file>

<file path=ppt/tags/tag659.xml><?xml version="1.0" encoding="utf-8"?>
<p:tagLst xmlns:p="http://schemas.openxmlformats.org/presentationml/2006/main">
  <p:tag name="AS_UNIQUEID" val="22974"/>
</p:tagLst>
</file>

<file path=ppt/tags/tag66.xml><?xml version="1.0" encoding="utf-8"?>
<p:tagLst xmlns:p="http://schemas.openxmlformats.org/presentationml/2006/main">
  <p:tag name="AS_UNIQUEID" val="22525"/>
</p:tagLst>
</file>

<file path=ppt/tags/tag660.xml><?xml version="1.0" encoding="utf-8"?>
<p:tagLst xmlns:p="http://schemas.openxmlformats.org/presentationml/2006/main">
  <p:tag name="AS_UNIQUEID" val="22975"/>
</p:tagLst>
</file>

<file path=ppt/tags/tag661.xml><?xml version="1.0" encoding="utf-8"?>
<p:tagLst xmlns:p="http://schemas.openxmlformats.org/presentationml/2006/main">
  <p:tag name="AS_UNIQUEID" val="22976"/>
</p:tagLst>
</file>

<file path=ppt/tags/tag662.xml><?xml version="1.0" encoding="utf-8"?>
<p:tagLst xmlns:p="http://schemas.openxmlformats.org/presentationml/2006/main">
  <p:tag name="AS_UNIQUEID" val="22977"/>
</p:tagLst>
</file>

<file path=ppt/tags/tag663.xml><?xml version="1.0" encoding="utf-8"?>
<p:tagLst xmlns:p="http://schemas.openxmlformats.org/presentationml/2006/main">
  <p:tag name="AS_UNIQUEID" val="22978"/>
</p:tagLst>
</file>

<file path=ppt/tags/tag664.xml><?xml version="1.0" encoding="utf-8"?>
<p:tagLst xmlns:p="http://schemas.openxmlformats.org/presentationml/2006/main">
  <p:tag name="AS_UNIQUEID" val="22979"/>
</p:tagLst>
</file>

<file path=ppt/tags/tag665.xml><?xml version="1.0" encoding="utf-8"?>
<p:tagLst xmlns:p="http://schemas.openxmlformats.org/presentationml/2006/main">
  <p:tag name="AS_UNIQUEID" val="22980"/>
</p:tagLst>
</file>

<file path=ppt/tags/tag666.xml><?xml version="1.0" encoding="utf-8"?>
<p:tagLst xmlns:p="http://schemas.openxmlformats.org/presentationml/2006/main">
  <p:tag name="AS_UNIQUEID" val="22981"/>
</p:tagLst>
</file>

<file path=ppt/tags/tag667.xml><?xml version="1.0" encoding="utf-8"?>
<p:tagLst xmlns:p="http://schemas.openxmlformats.org/presentationml/2006/main">
  <p:tag name="AS_UNIQUEID" val="22982"/>
</p:tagLst>
</file>

<file path=ppt/tags/tag668.xml><?xml version="1.0" encoding="utf-8"?>
<p:tagLst xmlns:p="http://schemas.openxmlformats.org/presentationml/2006/main">
  <p:tag name="AS_UNIQUEID" val="22983"/>
</p:tagLst>
</file>

<file path=ppt/tags/tag669.xml><?xml version="1.0" encoding="utf-8"?>
<p:tagLst xmlns:p="http://schemas.openxmlformats.org/presentationml/2006/main">
  <p:tag name="AS_UNIQUEID" val="22984"/>
</p:tagLst>
</file>

<file path=ppt/tags/tag67.xml><?xml version="1.0" encoding="utf-8"?>
<p:tagLst xmlns:p="http://schemas.openxmlformats.org/presentationml/2006/main">
  <p:tag name="AS_UNIQUEID" val="22526"/>
</p:tagLst>
</file>

<file path=ppt/tags/tag670.xml><?xml version="1.0" encoding="utf-8"?>
<p:tagLst xmlns:p="http://schemas.openxmlformats.org/presentationml/2006/main">
  <p:tag name="AS_UNIQUEID" val="22985"/>
</p:tagLst>
</file>

<file path=ppt/tags/tag671.xml><?xml version="1.0" encoding="utf-8"?>
<p:tagLst xmlns:p="http://schemas.openxmlformats.org/presentationml/2006/main">
  <p:tag name="AS_UNIQUEID" val="22986"/>
</p:tagLst>
</file>

<file path=ppt/tags/tag672.xml><?xml version="1.0" encoding="utf-8"?>
<p:tagLst xmlns:p="http://schemas.openxmlformats.org/presentationml/2006/main">
  <p:tag name="AS_UNIQUEID" val="22987"/>
</p:tagLst>
</file>

<file path=ppt/tags/tag673.xml><?xml version="1.0" encoding="utf-8"?>
<p:tagLst xmlns:p="http://schemas.openxmlformats.org/presentationml/2006/main">
  <p:tag name="AS_UNIQUEID" val="22988"/>
</p:tagLst>
</file>

<file path=ppt/tags/tag674.xml><?xml version="1.0" encoding="utf-8"?>
<p:tagLst xmlns:p="http://schemas.openxmlformats.org/presentationml/2006/main">
  <p:tag name="AS_UNIQUEID" val="22989"/>
</p:tagLst>
</file>

<file path=ppt/tags/tag675.xml><?xml version="1.0" encoding="utf-8"?>
<p:tagLst xmlns:p="http://schemas.openxmlformats.org/presentationml/2006/main">
  <p:tag name="AS_UNIQUEID" val="22990"/>
</p:tagLst>
</file>

<file path=ppt/tags/tag676.xml><?xml version="1.0" encoding="utf-8"?>
<p:tagLst xmlns:p="http://schemas.openxmlformats.org/presentationml/2006/main">
  <p:tag name="AS_UNIQUEID" val="22991"/>
  <p:tag name="KSO_WM_BEAUTIFY_FLAG" val=""/>
</p:tagLst>
</file>

<file path=ppt/tags/tag677.xml><?xml version="1.0" encoding="utf-8"?>
<p:tagLst xmlns:p="http://schemas.openxmlformats.org/presentationml/2006/main">
  <p:tag name="AS_UNIQUEID" val="22992"/>
</p:tagLst>
</file>

<file path=ppt/tags/tag678.xml><?xml version="1.0" encoding="utf-8"?>
<p:tagLst xmlns:p="http://schemas.openxmlformats.org/presentationml/2006/main">
  <p:tag name="AS_UNIQUEID" val="22993"/>
</p:tagLst>
</file>

<file path=ppt/tags/tag679.xml><?xml version="1.0" encoding="utf-8"?>
<p:tagLst xmlns:p="http://schemas.openxmlformats.org/presentationml/2006/main">
  <p:tag name="AS_UNIQUEID" val="22994"/>
</p:tagLst>
</file>

<file path=ppt/tags/tag68.xml><?xml version="1.0" encoding="utf-8"?>
<p:tagLst xmlns:p="http://schemas.openxmlformats.org/presentationml/2006/main">
  <p:tag name="AS_UNIQUEID" val="22527"/>
</p:tagLst>
</file>

<file path=ppt/tags/tag680.xml><?xml version="1.0" encoding="utf-8"?>
<p:tagLst xmlns:p="http://schemas.openxmlformats.org/presentationml/2006/main">
  <p:tag name="AS_UNIQUEID" val="22995"/>
</p:tagLst>
</file>

<file path=ppt/tags/tag681.xml><?xml version="1.0" encoding="utf-8"?>
<p:tagLst xmlns:p="http://schemas.openxmlformats.org/presentationml/2006/main">
  <p:tag name="AS_UNIQUEID" val="22996"/>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general"/>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682.xml><?xml version="1.0" encoding="utf-8"?>
<p:tagLst xmlns:p="http://schemas.openxmlformats.org/presentationml/2006/main">
  <p:tag name="AS_UNIQUEID" val="22997"/>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general"/>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683.xml><?xml version="1.0" encoding="utf-8"?>
<p:tagLst xmlns:p="http://schemas.openxmlformats.org/presentationml/2006/main">
  <p:tag name="AS_UNIQUEID" val="22998"/>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general"/>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684.xml><?xml version="1.0" encoding="utf-8"?>
<p:tagLst xmlns:p="http://schemas.openxmlformats.org/presentationml/2006/main">
  <p:tag name="AS_UNIQUEID" val="22999"/>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1"/>
  <p:tag name="KSO_WM_UNIT_INDEX" val="1"/>
  <p:tag name="KSO_WM_UNIT_LAYERLEVEL" val="1"/>
  <p:tag name="KSO_WM_UNIT_LINE_FILL_TYPE" val="2"/>
  <p:tag name="KSO_WM_UNIT_LINE_FORE_SCHEMECOLOR_INDEX" val="7"/>
  <p:tag name="KSO_WM_UNIT_LINE_FORE_SCHEMECOLOR_INDEX_BRIGHTNESS" val="0"/>
  <p:tag name="KSO_WM_UNIT_TYPE" val="i"/>
</p:tagLst>
</file>

<file path=ppt/tags/tag685.xml><?xml version="1.0" encoding="utf-8"?>
<p:tagLst xmlns:p="http://schemas.openxmlformats.org/presentationml/2006/main">
  <p:tag name="AS_UNIQUEID" val="23000"/>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2"/>
  <p:tag name="KSO_WM_UNIT_INDEX" val="2"/>
  <p:tag name="KSO_WM_UNIT_LAYERLEVEL" val="1"/>
  <p:tag name="KSO_WM_UNIT_LINE_FILL_TYPE" val="2"/>
  <p:tag name="KSO_WM_UNIT_LINE_FORE_SCHEMECOLOR_INDEX" val="6"/>
  <p:tag name="KSO_WM_UNIT_LINE_FORE_SCHEMECOLOR_INDEX_BRIGHTNESS" val="0"/>
  <p:tag name="KSO_WM_UNIT_TEXT_FILL_FORE_SCHEMECOLOR_INDEX" val="2"/>
  <p:tag name="KSO_WM_UNIT_TEXT_FILL_FORE_SCHEMECOLOR_INDEX_BRIGHTNESS" val="0"/>
  <p:tag name="KSO_WM_UNIT_TEXT_FILL_TYPE" val="1"/>
  <p:tag name="KSO_WM_UNIT_TYPE" val="i"/>
</p:tagLst>
</file>

<file path=ppt/tags/tag686.xml><?xml version="1.0" encoding="utf-8"?>
<p:tagLst xmlns:p="http://schemas.openxmlformats.org/presentationml/2006/main">
  <p:tag name="AS_UNIQUEID" val="23001"/>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d*1"/>
  <p:tag name="KSO_WM_UNIT_INDEX" val="1"/>
  <p:tag name="KSO_WM_UNIT_LAYERLEVEL" val="1"/>
  <p:tag name="KSO_WM_UNIT_PICTURE_CLIP_FLAG" val="0"/>
  <p:tag name="KSO_WM_UNIT_SUPPORT_UNIT_TYPE" val="[]"/>
  <p:tag name="KSO_WM_UNIT_TYPE" val="d"/>
  <p:tag name="KSO_WM_UNIT_VALUE" val="1274*1873"/>
</p:tagLst>
</file>

<file path=ppt/tags/tag687.xml><?xml version="1.0" encoding="utf-8"?>
<p:tagLst xmlns:p="http://schemas.openxmlformats.org/presentationml/2006/main">
  <p:tag name="AS_UNIQUEID" val="23002"/>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169018_1*i*3"/>
  <p:tag name="KSO_WM_UNIT_INDEX" val="3"/>
  <p:tag name="KSO_WM_UNIT_LAYERLEVEL" val="1"/>
  <p:tag name="KSO_WM_UNIT_TEXT_FILL_FORE_SCHEMECOLOR_INDEX" val="2"/>
  <p:tag name="KSO_WM_UNIT_TEXT_FILL_FORE_SCHEMECOLOR_INDEX_BRIGHTNESS" val="0"/>
  <p:tag name="KSO_WM_UNIT_TEXT_FILL_TYPE" val="1"/>
  <p:tag name="KSO_WM_UNIT_TYPE" val="i"/>
</p:tagLst>
</file>

<file path=ppt/tags/tag688.xml><?xml version="1.0" encoding="utf-8"?>
<p:tagLst xmlns:p="http://schemas.openxmlformats.org/presentationml/2006/main">
  <p:tag name="AS_UNIQUEID" val="23003"/>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4"/>
  <p:tag name="KSO_WM_UNIT_INDEX" val="4"/>
  <p:tag name="KSO_WM_UNIT_LAYERLEVEL" val="1"/>
  <p:tag name="KSO_WM_UNIT_TEXT_FILL_FORE_SCHEMECOLOR_INDEX" val="2"/>
  <p:tag name="KSO_WM_UNIT_TEXT_FILL_FORE_SCHEMECOLOR_INDEX_BRIGHTNESS" val="0"/>
  <p:tag name="KSO_WM_UNIT_TEXT_FILL_TYPE" val="1"/>
  <p:tag name="KSO_WM_UNIT_TYPE" val="i"/>
</p:tagLst>
</file>

<file path=ppt/tags/tag689.xml><?xml version="1.0" encoding="utf-8"?>
<p:tagLst xmlns:p="http://schemas.openxmlformats.org/presentationml/2006/main">
  <p:tag name="AS_UNIQUEID" val="23004"/>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5"/>
  <p:tag name="KSO_WM_UNIT_INDEX" val="5"/>
  <p:tag name="KSO_WM_UNIT_LAYERLEVEL" val="1"/>
  <p:tag name="KSO_WM_UNIT_TEXT_FILL_FORE_SCHEMECOLOR_INDEX" val="2"/>
  <p:tag name="KSO_WM_UNIT_TEXT_FILL_FORE_SCHEMECOLOR_INDEX_BRIGHTNESS" val="0"/>
  <p:tag name="KSO_WM_UNIT_TEXT_FILL_TYPE" val="1"/>
  <p:tag name="KSO_WM_UNIT_TYPE" val="i"/>
</p:tagLst>
</file>

<file path=ppt/tags/tag69.xml><?xml version="1.0" encoding="utf-8"?>
<p:tagLst xmlns:p="http://schemas.openxmlformats.org/presentationml/2006/main">
  <p:tag name="AS_UNIQUEID" val="2252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690.xml><?xml version="1.0" encoding="utf-8"?>
<p:tagLst xmlns:p="http://schemas.openxmlformats.org/presentationml/2006/main">
  <p:tag name="AS_UNIQUEID" val="23005"/>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f*1"/>
  <p:tag name="KSO_WM_UNIT_INDEX" val="1"/>
  <p:tag name="KSO_WM_UNIT_LAYERLEVEL" val="1"/>
  <p:tag name="KSO_WM_UNIT_NOCLEAR" val="0"/>
  <p:tag name="KSO_WM_UNIT_PRESET_TEXT" val="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
  <p:tag name="KSO_WM_UNIT_TEXT_FILL_FORE_SCHEMECOLOR_INDEX" val="13"/>
  <p:tag name="KSO_WM_UNIT_TEXT_FILL_FORE_SCHEMECOLOR_INDEX_BRIGHTNESS" val="0"/>
  <p:tag name="KSO_WM_UNIT_TEXT_FILL_TYPE" val="1"/>
  <p:tag name="KSO_WM_UNIT_TYPE" val="f"/>
  <p:tag name="KSO_WM_UNIT_VALUE" val="238"/>
</p:tagLst>
</file>

<file path=ppt/tags/tag691.xml><?xml version="1.0" encoding="utf-8"?>
<p:tagLst xmlns:p="http://schemas.openxmlformats.org/presentationml/2006/main">
  <p:tag name="AS_UNIQUEID" val="23006"/>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a*1"/>
  <p:tag name="KSO_WM_UNIT_INDEX" val="1"/>
  <p:tag name="KSO_WM_UNIT_ISCONTENTS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
  <p:tag name="KSO_WM_UNIT_TEXT_FILL_TYPE" val="1"/>
  <p:tag name="KSO_WM_UNIT_TYPE" val="a"/>
  <p:tag name="KSO_WM_UNIT_VALUE" val="9"/>
</p:tagLst>
</file>

<file path=ppt/tags/tag692.xml><?xml version="1.0" encoding="utf-8"?>
<p:tagLst xmlns:p="http://schemas.openxmlformats.org/presentationml/2006/main">
  <p:tag name="AS_UNIQUEID" val="23007"/>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6"/>
  <p:tag name="KSO_WM_UNIT_INDEX" val="6"/>
  <p:tag name="KSO_WM_UNIT_LAYERLEVEL" val="1"/>
  <p:tag name="KSO_WM_UNIT_LINE_FILL_TYPE" val="2"/>
  <p:tag name="KSO_WM_UNIT_LINE_FORE_SCHEMECOLOR_INDEX" val="7"/>
  <p:tag name="KSO_WM_UNIT_LINE_FORE_SCHEMECOLOR_INDEX_BRIGHTNESS" val="0"/>
  <p:tag name="KSO_WM_UNIT_TYPE" val="i"/>
</p:tagLst>
</file>

<file path=ppt/tags/tag693.xml><?xml version="1.0" encoding="utf-8"?>
<p:tagLst xmlns:p="http://schemas.openxmlformats.org/presentationml/2006/main">
  <p:tag name="AS_UNIQUEID" val="23008"/>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7"/>
  <p:tag name="KSO_WM_UNIT_INDEX" val="7"/>
  <p:tag name="KSO_WM_UNIT_LAYERLEVEL" val="1"/>
  <p:tag name="KSO_WM_UNIT_LINE_FILL_TYPE" val="2"/>
  <p:tag name="KSO_WM_UNIT_LINE_FORE_SCHEMECOLOR_INDEX" val="7"/>
  <p:tag name="KSO_WM_UNIT_LINE_FORE_SCHEMECOLOR_INDEX_BRIGHTNESS" val="0"/>
  <p:tag name="KSO_WM_UNIT_TYPE" val="i"/>
</p:tagLst>
</file>

<file path=ppt/tags/tag694.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cm&quot;,&quot;text_direction&quot;:&quot;horizontal&quot;,&quot;support_big_font&quot;:false,&quot;picture_toward&quot;:0,&quot;picture_dockside&quot;:[],&quot;fill_id&quot;:&quot;2ba235dfead84236bcd9773654bd8c0f&quot;,&quot;fill_align&quot;:&quot;cm&quot;,&quot;chip_types&quot;:[&quot;text&quot;,&quot;header&quot;]}],[{&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lm&quot;,&quot;text_direction&quot;:&quot;horizontal&quot;,&quot;support_big_font&quot;:false,&quot;picture_toward&quot;:0,&quot;picture_dockside&quot;:[],&quot;fill_id&quot;:&quot;2ba235dfead84236bcd9773654bd8c0f&quot;,&quot;fill_align&quot;:&quot;lm&quot;,&quot;chip_types&quot;:[&quot;text&quot;]}]]"/>
  <p:tag name="KSO_WM_CHIP_GROUPID" val="5e9e693773d2384101fd9d2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9b4c998712faa657a316"/>
  <p:tag name="KSO_WM_SLIDE_BACKGROUND" val="[&quot;general&quot;]"/>
  <p:tag name="KSO_WM_SLIDE_BACKGROUND_TYPE" val="general"/>
  <p:tag name="KSO_WM_SLIDE_ID" val="diagram169018_1"/>
  <p:tag name="KSO_WM_SLIDE_INDEX" val="1"/>
  <p:tag name="KSO_WM_SLIDE_ITEM_CNT" val="0"/>
  <p:tag name="KSO_WM_SLIDE_LAYOUT" val="a_d_f"/>
  <p:tag name="KSO_WM_SLIDE_LAYOUT_CNT" val="1_1_1"/>
  <p:tag name="KSO_WM_SLIDE_POSITION" val="0*12"/>
  <p:tag name="KSO_WM_SLIDE_RATIO" val="1.777778"/>
  <p:tag name="KSO_WM_SLIDE_SIZE" val="914*545"/>
  <p:tag name="KSO_WM_SLIDE_SUBTYPE" val="picTxt"/>
  <p:tag name="KSO_WM_SLIDE_SUPPORT_FEATURE_TYPE" val="0"/>
  <p:tag name="KSO_WM_SLIDE_TYPE" val="text"/>
  <p:tag name="KSO_WM_TAG_VERSION" val="1.0"/>
  <p:tag name="KSO_WM_TEMPLATE_ASSEMBLE_GROUPID" val="6065703c4054ed1e2fb81460"/>
  <p:tag name="KSO_WM_TEMPLATE_ASSEMBLE_XID" val="6065703c4054ed1e2fb81460"/>
  <p:tag name="KSO_WM_TEMPLATE_CATEGORY" val="diagram"/>
  <p:tag name="KSO_WM_TEMPLATE_COLOR_TYPE" val="1"/>
  <p:tag name="KSO_WM_TEMPLATE_INDEX" val="169018"/>
  <p:tag name="KSO_WM_TEMPLATE_MASTER_TYPE" val="0"/>
  <p:tag name="KSO_WM_TEMPLATE_SUBCATEGORY" val="0"/>
</p:tagLst>
</file>

<file path=ppt/tags/tag695.xml><?xml version="1.0" encoding="utf-8"?>
<p:tagLst xmlns:p="http://schemas.openxmlformats.org/presentationml/2006/main">
  <p:tag name="AS_UNIQUEID" val="23009"/>
</p:tagLst>
</file>

<file path=ppt/tags/tag696.xml><?xml version="1.0" encoding="utf-8"?>
<p:tagLst xmlns:p="http://schemas.openxmlformats.org/presentationml/2006/main">
  <p:tag name="AS_UNIQUEID" val="23010"/>
</p:tagLst>
</file>

<file path=ppt/tags/tag697.xml><?xml version="1.0" encoding="utf-8"?>
<p:tagLst xmlns:p="http://schemas.openxmlformats.org/presentationml/2006/main">
  <p:tag name="AS_UNIQUEID" val="23011"/>
</p:tagLst>
</file>

<file path=ppt/tags/tag698.xml><?xml version="1.0" encoding="utf-8"?>
<p:tagLst xmlns:p="http://schemas.openxmlformats.org/presentationml/2006/main">
  <p:tag name="AS_UNIQUEID" val="23012"/>
</p:tagLst>
</file>

<file path=ppt/tags/tag699.xml><?xml version="1.0" encoding="utf-8"?>
<p:tagLst xmlns:p="http://schemas.openxmlformats.org/presentationml/2006/main">
  <p:tag name="AS_UNIQUEID" val="23013"/>
</p:tagLst>
</file>

<file path=ppt/tags/tag7.xml><?xml version="1.0" encoding="utf-8"?>
<p:tagLst xmlns:p="http://schemas.openxmlformats.org/presentationml/2006/main">
  <p:tag name="AS_UNIQUEID" val="22473"/>
</p:tagLst>
</file>

<file path=ppt/tags/tag70.xml><?xml version="1.0" encoding="utf-8"?>
<p:tagLst xmlns:p="http://schemas.openxmlformats.org/presentationml/2006/main">
  <p:tag name="AS_UNIQUEID" val="2252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00.xml><?xml version="1.0" encoding="utf-8"?>
<p:tagLst xmlns:p="http://schemas.openxmlformats.org/presentationml/2006/main">
  <p:tag name="AS_UNIQUEID" val="23014"/>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general"/>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701.xml><?xml version="1.0" encoding="utf-8"?>
<p:tagLst xmlns:p="http://schemas.openxmlformats.org/presentationml/2006/main">
  <p:tag name="AS_UNIQUEID" val="23015"/>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general"/>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702.xml><?xml version="1.0" encoding="utf-8"?>
<p:tagLst xmlns:p="http://schemas.openxmlformats.org/presentationml/2006/main">
  <p:tag name="AS_UNIQUEID" val="23016"/>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general"/>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703.xml><?xml version="1.0" encoding="utf-8"?>
<p:tagLst xmlns:p="http://schemas.openxmlformats.org/presentationml/2006/main">
  <p:tag name="AS_UNIQUEID" val="23017"/>
  <p:tag name="KSO_WM_BEAUTIFY_FLAG" val="#wm#"/>
  <p:tag name="KSO_WM_TAG_VERSION" val="1.0"/>
  <p:tag name="KSO_WM_TEMPLATE_CATEGORY" val="diagram"/>
  <p:tag name="KSO_WM_TEMPLATE_INDEX" val="20200766"/>
  <p:tag name="KSO_WM_UNIT_COMPATIBLE" val="0"/>
  <p:tag name="KSO_WM_UNIT_DIAGRAM_ISNUMVISUAL" val="0"/>
  <p:tag name="KSO_WM_UNIT_DIAGRAM_ISREFERUNIT" val="0"/>
  <p:tag name="KSO_WM_UNIT_FILL_FORE_SCHEMECOLOR_INDEX" val="14"/>
  <p:tag name="KSO_WM_UNIT_FILL_FORE_SCHEMECOLOR_INDEX_BRIGHTNESS" val="-0.05"/>
  <p:tag name="KSO_WM_UNIT_FILL_TYPE" val="1"/>
  <p:tag name="KSO_WM_UNIT_HIGHLIGHT" val="0"/>
  <p:tag name="KSO_WM_UNIT_ID" val="diagram20200766_1*i*1"/>
  <p:tag name="KSO_WM_UNIT_INDEX" val="1"/>
  <p:tag name="KSO_WM_UNIT_LAYERLEVEL" val="1"/>
  <p:tag name="KSO_WM_UNIT_TYPE" val="i"/>
</p:tagLst>
</file>

<file path=ppt/tags/tag704.xml><?xml version="1.0" encoding="utf-8"?>
<p:tagLst xmlns:p="http://schemas.openxmlformats.org/presentationml/2006/main">
  <p:tag name="AS_UNIQUEID" val="23018"/>
  <p:tag name="KSO_WM_BEAUTIFY_FLAG" val="#wm#"/>
  <p:tag name="KSO_WM_TAG_VERSION" val="1.0"/>
  <p:tag name="KSO_WM_TEMPLATE_CATEGORY" val="diagram"/>
  <p:tag name="KSO_WM_TEMPLATE_INDEX" val="20200766"/>
  <p:tag name="KSO_WM_UNIT_COMPATIBLE"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diagram20200766_1*i*2"/>
  <p:tag name="KSO_WM_UNIT_INDEX" val="2"/>
  <p:tag name="KSO_WM_UNIT_LAYERLEVEL" val="1"/>
  <p:tag name="KSO_WM_UNIT_LINE_FILL_TYPE" val="2"/>
  <p:tag name="KSO_WM_UNIT_LINE_FORE_SCHEMECOLOR_INDEX" val="5"/>
  <p:tag name="KSO_WM_UNIT_LINE_FORE_SCHEMECOLOR_INDEX_BRIGHTNESS" val="-0.25"/>
  <p:tag name="KSO_WM_UNIT_TYPE" val="i"/>
</p:tagLst>
</file>

<file path=ppt/tags/tag705.xml><?xml version="1.0" encoding="utf-8"?>
<p:tagLst xmlns:p="http://schemas.openxmlformats.org/presentationml/2006/main">
  <p:tag name="AS_UNIQUEID" val="23019"/>
  <p:tag name="KSO_WM_BEAUTIFY_FLAG" val="#wm#"/>
  <p:tag name="KSO_WM_TAG_VERSION" val="1.0"/>
  <p:tag name="KSO_WM_TEMPLATE_CATEGORY" val="diagram"/>
  <p:tag name="KSO_WM_TEMPLATE_INDEX" val="20200766"/>
  <p:tag name="KSO_WM_UNIT_COMPATIBLE" val="0"/>
  <p:tag name="KSO_WM_UNIT_DIAGRAM_ISNUMVISUAL" val="0"/>
  <p:tag name="KSO_WM_UNIT_DIAGRAM_ISREFERUNIT" val="0"/>
  <p:tag name="KSO_WM_UNIT_HIGHLIGHT" val="0"/>
  <p:tag name="KSO_WM_UNIT_ID" val="diagram20200766_1*d*1"/>
  <p:tag name="KSO_WM_UNIT_INDEX" val="1"/>
  <p:tag name="KSO_WM_UNIT_LAYERLEVEL" val="1"/>
  <p:tag name="KSO_WM_UNIT_PICTURE_CLIP_FLAG" val="0"/>
  <p:tag name="KSO_WM_UNIT_SUPPORT_UNIT_TYPE" val="[&quot;d&quot;]"/>
  <p:tag name="KSO_WM_UNIT_TYPE" val="d"/>
  <p:tag name="KSO_WM_UNIT_VALUE" val="1425*1439"/>
</p:tagLst>
</file>

<file path=ppt/tags/tag706.xml><?xml version="1.0" encoding="utf-8"?>
<p:tagLst xmlns:p="http://schemas.openxmlformats.org/presentationml/2006/main">
  <p:tag name="AS_UNIQUEID" val="23020"/>
  <p:tag name="KSO_WM_BEAUTIFY_FLAG" val="#wm#"/>
  <p:tag name="KSO_WM_TAG_VERSION" val="1.0"/>
  <p:tag name="KSO_WM_TEMPLATE_CATEGORY" val="diagram"/>
  <p:tag name="KSO_WM_TEMPLATE_INDEX" val="20200766"/>
  <p:tag name="KSO_WM_UNIT_COMPATIBLE" val="0"/>
  <p:tag name="KSO_WM_UNIT_DIAGRAM_ISNUMVISUAL" val="0"/>
  <p:tag name="KSO_WM_UNIT_DIAGRAM_ISREFERUNIT" val="0"/>
  <p:tag name="KSO_WM_UNIT_HIGHLIGHT" val="0"/>
  <p:tag name="KSO_WM_UNIT_ID" val="diagram20200766_1*i*3"/>
  <p:tag name="KSO_WM_UNIT_INDEX" val="3"/>
  <p:tag name="KSO_WM_UNIT_LAYERLEVEL" val="1"/>
  <p:tag name="KSO_WM_UNIT_LINE_FILL_TYPE" val="2"/>
  <p:tag name="KSO_WM_UNIT_LINE_FORE_SCHEMECOLOR_INDEX" val="5"/>
  <p:tag name="KSO_WM_UNIT_LINE_FORE_SCHEMECOLOR_INDEX_BRIGHTNESS" val="0"/>
  <p:tag name="KSO_WM_UNIT_TYPE" val="i"/>
</p:tagLst>
</file>

<file path=ppt/tags/tag707.xml><?xml version="1.0" encoding="utf-8"?>
<p:tagLst xmlns:p="http://schemas.openxmlformats.org/presentationml/2006/main">
  <p:tag name="AS_UNIQUEID" val="23021"/>
  <p:tag name="KSO_WM_BEAUTIFY_FLAG" val="#wm#"/>
  <p:tag name="KSO_WM_TAG_VERSION" val="1.0"/>
  <p:tag name="KSO_WM_TEMPLATE_CATEGORY" val="diagram"/>
  <p:tag name="KSO_WM_TEMPLATE_INDEX" val="20200766"/>
  <p:tag name="KSO_WM_UNIT_COMPATIBLE" val="0"/>
  <p:tag name="KSO_WM_UNIT_DIAGRAM_ISNUMVISUAL" val="0"/>
  <p:tag name="KSO_WM_UNIT_DIAGRAM_ISREFERUNIT" val="0"/>
  <p:tag name="KSO_WM_UNIT_HIGHLIGHT" val="0"/>
  <p:tag name="KSO_WM_UNIT_ID" val="diagram20200766_1*a*1"/>
  <p:tag name="KSO_WM_UNIT_INDEX" val="1"/>
  <p:tag name="KSO_WM_UNIT_ISCONTENTSTITLE" val="0"/>
  <p:tag name="KSO_WM_UNIT_ISNUMDGM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15"/>
  <p:tag name="KSO_WM_UNIT_TEXT_FILL_TYPE" val="1"/>
  <p:tag name="KSO_WM_UNIT_TYPE" val="a"/>
  <p:tag name="KSO_WM_UNIT_VALUE" val="20"/>
</p:tagLst>
</file>

<file path=ppt/tags/tag708.xml><?xml version="1.0" encoding="utf-8"?>
<p:tagLst xmlns:p="http://schemas.openxmlformats.org/presentationml/2006/main">
  <p:tag name="AS_UNIQUEID" val="23022"/>
  <p:tag name="KSO_WM_BEAUTIFY_FLAG" val="#wm#"/>
  <p:tag name="KSO_WM_TAG_VERSION" val="1.0"/>
  <p:tag name="KSO_WM_TEMPLATE_CATEGORY" val="diagram"/>
  <p:tag name="KSO_WM_TEMPLATE_INDEX" val="20200766"/>
  <p:tag name="KSO_WM_UNIT_COMPATIBLE" val="0"/>
  <p:tag name="KSO_WM_UNIT_DIAGRAM_ISNUMVISUAL" val="0"/>
  <p:tag name="KSO_WM_UNIT_DIAGRAM_ISREFERUNIT" val="0"/>
  <p:tag name="KSO_WM_UNIT_HIGHLIGHT" val="0"/>
  <p:tag name="KSO_WM_UNIT_ID" val="diagram20200766_1*f*1"/>
  <p:tag name="KSO_WM_UNIT_INDEX" val="1"/>
  <p:tag name="KSO_WM_UNIT_LAYERLEVEL" val="1"/>
  <p:tag name="KSO_WM_UNIT_NOCLEAR" val="0"/>
  <p:tag name="KSO_WM_UNIT_PRESET_TEXT" val="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13;单击此处添加文本具体内容，简明扼要的阐述您的观点。根据需要可酌情增减文字，以便观者准确的理解您传达的思想。单击此处添加文本具体内容，简明扼要的阐述您的观点。根据需要可酌情增减文字，以便观者准确的理解您传达的思想。单击此处添加文本具体内容，简明扼要的阐述您的观点。"/>
  <p:tag name="KSO_WM_UNIT_SUBTYPE" val="a"/>
  <p:tag name="KSO_WM_UNIT_TEXT_FILL_FORE_SCHEMECOLOR_INDEX" val="13"/>
  <p:tag name="KSO_WM_UNIT_TEXT_FILL_FORE_SCHEMECOLOR_INDEX_BRIGHTNESS" val="0.15"/>
  <p:tag name="KSO_WM_UNIT_TEXT_FILL_TYPE" val="1"/>
  <p:tag name="KSO_WM_UNIT_TYPE" val="f"/>
  <p:tag name="KSO_WM_UNIT_VALUE" val="1170"/>
</p:tagLst>
</file>

<file path=ppt/tags/tag709.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cm&quot;,&quot;text_direction&quot;:&quot;horizontal&quot;,&quot;support_big_font&quot;:false,&quot;picture_toward&quot;:0,&quot;picture_dockside&quot;:[],&quot;fill_id&quot;:&quot;2ba235dfead84236bcd9773654bd8c0f&quot;,&quot;fill_align&quot;:&quot;cm&quot;,&quot;chip_types&quot;:[&quot;text&quot;,&quot;header&quot;]}],[{&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lm&quot;,&quot;text_direction&quot;:&quot;horizontal&quot;,&quot;support_big_font&quot;:false,&quot;picture_toward&quot;:0,&quot;picture_dockside&quot;:[],&quot;fill_id&quot;:&quot;2ba235dfead84236bcd9773654bd8c0f&quot;,&quot;fill_align&quot;:&quot;lm&quot;,&quot;chip_types&quot;:[&quot;text&quot;]}]]"/>
  <p:tag name="KSO_WM_CHIP_GROUPID" val="5e9e693773d2384101fd9d2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9b4c998712faa657a316"/>
  <p:tag name="KSO_WM_SLIDE_BACKGROUND" val="[&quot;general&quot;]"/>
  <p:tag name="KSO_WM_SLIDE_BACKGROUND_TYPE" val="general"/>
  <p:tag name="KSO_WM_SLIDE_ID" val="diagram20200766_1"/>
  <p:tag name="KSO_WM_SLIDE_INDEX" val="1"/>
  <p:tag name="KSO_WM_SLIDE_ITEM_CNT" val="0"/>
  <p:tag name="KSO_WM_SLIDE_LAYOUT" val="a_d_f"/>
  <p:tag name="KSO_WM_SLIDE_LAYOUT_CNT" val="1_1_1"/>
  <p:tag name="KSO_WM_SLIDE_POSITION" val="0*0"/>
  <p:tag name="KSO_WM_SLIDE_RATIO" val="1.777778"/>
  <p:tag name="KSO_WM_SLIDE_SIZE" val="924*540"/>
  <p:tag name="KSO_WM_SLIDE_SUBTYPE" val="picTxt"/>
  <p:tag name="KSO_WM_SLIDE_SUPPORT_FEATURE_TYPE" val="0"/>
  <p:tag name="KSO_WM_SLIDE_TYPE" val="text"/>
  <p:tag name="KSO_WM_TAG_VERSION" val="1.0"/>
  <p:tag name="KSO_WM_TEMPLATE_ASSEMBLE_GROUPID" val="6065703c4054ed1e2fb81460"/>
  <p:tag name="KSO_WM_TEMPLATE_ASSEMBLE_XID" val="6065703c4054ed1e2fb81460"/>
  <p:tag name="KSO_WM_TEMPLATE_CATEGORY" val="diagram"/>
  <p:tag name="KSO_WM_TEMPLATE_COLOR_TYPE" val="1"/>
  <p:tag name="KSO_WM_TEMPLATE_INDEX" val="20200766"/>
  <p:tag name="KSO_WM_TEMPLATE_MASTER_TYPE" val="0"/>
  <p:tag name="KSO_WM_TEMPLATE_SUBCATEGORY" val="0"/>
</p:tagLst>
</file>

<file path=ppt/tags/tag71.xml><?xml version="1.0" encoding="utf-8"?>
<p:tagLst xmlns:p="http://schemas.openxmlformats.org/presentationml/2006/main">
  <p:tag name="AS_UNIQUEID" val="22530"/>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10.xml><?xml version="1.0" encoding="utf-8"?>
<p:tagLst xmlns:p="http://schemas.openxmlformats.org/presentationml/2006/main">
  <p:tag name="AS_UNIQUEID" val="23023"/>
</p:tagLst>
</file>

<file path=ppt/tags/tag711.xml><?xml version="1.0" encoding="utf-8"?>
<p:tagLst xmlns:p="http://schemas.openxmlformats.org/presentationml/2006/main">
  <p:tag name="AS_UNIQUEID" val="23024"/>
</p:tagLst>
</file>

<file path=ppt/tags/tag712.xml><?xml version="1.0" encoding="utf-8"?>
<p:tagLst xmlns:p="http://schemas.openxmlformats.org/presentationml/2006/main">
  <p:tag name="AS_UNIQUEID" val="23025"/>
</p:tagLst>
</file>

<file path=ppt/tags/tag713.xml><?xml version="1.0" encoding="utf-8"?>
<p:tagLst xmlns:p="http://schemas.openxmlformats.org/presentationml/2006/main">
  <p:tag name="AS_UNIQUEID" val="23026"/>
</p:tagLst>
</file>

<file path=ppt/tags/tag714.xml><?xml version="1.0" encoding="utf-8"?>
<p:tagLst xmlns:p="http://schemas.openxmlformats.org/presentationml/2006/main">
  <p:tag name="AS_UNIQUEID" val="23027"/>
</p:tagLst>
</file>

<file path=ppt/tags/tag715.xml><?xml version="1.0" encoding="utf-8"?>
<p:tagLst xmlns:p="http://schemas.openxmlformats.org/presentationml/2006/main">
  <p:tag name="AS_UNIQUEID" val="23028"/>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general"/>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716.xml><?xml version="1.0" encoding="utf-8"?>
<p:tagLst xmlns:p="http://schemas.openxmlformats.org/presentationml/2006/main">
  <p:tag name="AS_UNIQUEID" val="23029"/>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general"/>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717.xml><?xml version="1.0" encoding="utf-8"?>
<p:tagLst xmlns:p="http://schemas.openxmlformats.org/presentationml/2006/main">
  <p:tag name="AS_UNIQUEID" val="23030"/>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general"/>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718.xml><?xml version="1.0" encoding="utf-8"?>
<p:tagLst xmlns:p="http://schemas.openxmlformats.org/presentationml/2006/main">
  <p:tag name="AS_UNIQUEID" val="23031"/>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1"/>
  <p:tag name="KSO_WM_UNIT_INDEX" val="1"/>
  <p:tag name="KSO_WM_UNIT_LAYERLEVEL" val="1"/>
  <p:tag name="KSO_WM_UNIT_LINE_FILL_TYPE" val="2"/>
  <p:tag name="KSO_WM_UNIT_LINE_FORE_SCHEMECOLOR_INDEX" val="7"/>
  <p:tag name="KSO_WM_UNIT_LINE_FORE_SCHEMECOLOR_INDEX_BRIGHTNESS" val="0"/>
  <p:tag name="KSO_WM_UNIT_TYPE" val="i"/>
</p:tagLst>
</file>

<file path=ppt/tags/tag719.xml><?xml version="1.0" encoding="utf-8"?>
<p:tagLst xmlns:p="http://schemas.openxmlformats.org/presentationml/2006/main">
  <p:tag name="AS_UNIQUEID" val="23032"/>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2"/>
  <p:tag name="KSO_WM_UNIT_INDEX" val="2"/>
  <p:tag name="KSO_WM_UNIT_LAYERLEVEL" val="1"/>
  <p:tag name="KSO_WM_UNIT_LINE_FILL_TYPE" val="2"/>
  <p:tag name="KSO_WM_UNIT_LINE_FORE_SCHEMECOLOR_INDEX" val="6"/>
  <p:tag name="KSO_WM_UNIT_LINE_FORE_SCHEMECOLOR_INDEX_BRIGHTNESS" val="0"/>
  <p:tag name="KSO_WM_UNIT_TEXT_FILL_FORE_SCHEMECOLOR_INDEX" val="2"/>
  <p:tag name="KSO_WM_UNIT_TEXT_FILL_FORE_SCHEMECOLOR_INDEX_BRIGHTNESS" val="0"/>
  <p:tag name="KSO_WM_UNIT_TEXT_FILL_TYPE" val="1"/>
  <p:tag name="KSO_WM_UNIT_TYPE" val="i"/>
</p:tagLst>
</file>

<file path=ppt/tags/tag72.xml><?xml version="1.0" encoding="utf-8"?>
<p:tagLst xmlns:p="http://schemas.openxmlformats.org/presentationml/2006/main">
  <p:tag name="AS_UNIQUEID" val="22531"/>
</p:tagLst>
</file>

<file path=ppt/tags/tag720.xml><?xml version="1.0" encoding="utf-8"?>
<p:tagLst xmlns:p="http://schemas.openxmlformats.org/presentationml/2006/main">
  <p:tag name="AS_UNIQUEID" val="23033"/>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d*1"/>
  <p:tag name="KSO_WM_UNIT_INDEX" val="1"/>
  <p:tag name="KSO_WM_UNIT_LAYERLEVEL" val="1"/>
  <p:tag name="KSO_WM_UNIT_PICTURE_CLIP_FLAG" val="0"/>
  <p:tag name="KSO_WM_UNIT_SUPPORT_UNIT_TYPE" val="[]"/>
  <p:tag name="KSO_WM_UNIT_TYPE" val="d"/>
  <p:tag name="KSO_WM_UNIT_VALUE" val="1274*1873"/>
</p:tagLst>
</file>

<file path=ppt/tags/tag721.xml><?xml version="1.0" encoding="utf-8"?>
<p:tagLst xmlns:p="http://schemas.openxmlformats.org/presentationml/2006/main">
  <p:tag name="AS_UNIQUEID" val="23034"/>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169018_1*i*3"/>
  <p:tag name="KSO_WM_UNIT_INDEX" val="3"/>
  <p:tag name="KSO_WM_UNIT_LAYERLEVEL" val="1"/>
  <p:tag name="KSO_WM_UNIT_TEXT_FILL_FORE_SCHEMECOLOR_INDEX" val="2"/>
  <p:tag name="KSO_WM_UNIT_TEXT_FILL_FORE_SCHEMECOLOR_INDEX_BRIGHTNESS" val="0"/>
  <p:tag name="KSO_WM_UNIT_TEXT_FILL_TYPE" val="1"/>
  <p:tag name="KSO_WM_UNIT_TYPE" val="i"/>
</p:tagLst>
</file>

<file path=ppt/tags/tag722.xml><?xml version="1.0" encoding="utf-8"?>
<p:tagLst xmlns:p="http://schemas.openxmlformats.org/presentationml/2006/main">
  <p:tag name="AS_UNIQUEID" val="23035"/>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4"/>
  <p:tag name="KSO_WM_UNIT_INDEX" val="4"/>
  <p:tag name="KSO_WM_UNIT_LAYERLEVEL" val="1"/>
  <p:tag name="KSO_WM_UNIT_TEXT_FILL_FORE_SCHEMECOLOR_INDEX" val="2"/>
  <p:tag name="KSO_WM_UNIT_TEXT_FILL_FORE_SCHEMECOLOR_INDEX_BRIGHTNESS" val="0"/>
  <p:tag name="KSO_WM_UNIT_TEXT_FILL_TYPE" val="1"/>
  <p:tag name="KSO_WM_UNIT_TYPE" val="i"/>
</p:tagLst>
</file>

<file path=ppt/tags/tag723.xml><?xml version="1.0" encoding="utf-8"?>
<p:tagLst xmlns:p="http://schemas.openxmlformats.org/presentationml/2006/main">
  <p:tag name="AS_UNIQUEID" val="23036"/>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5"/>
  <p:tag name="KSO_WM_UNIT_INDEX" val="5"/>
  <p:tag name="KSO_WM_UNIT_LAYERLEVEL" val="1"/>
  <p:tag name="KSO_WM_UNIT_TEXT_FILL_FORE_SCHEMECOLOR_INDEX" val="2"/>
  <p:tag name="KSO_WM_UNIT_TEXT_FILL_FORE_SCHEMECOLOR_INDEX_BRIGHTNESS" val="0"/>
  <p:tag name="KSO_WM_UNIT_TEXT_FILL_TYPE" val="1"/>
  <p:tag name="KSO_WM_UNIT_TYPE" val="i"/>
</p:tagLst>
</file>

<file path=ppt/tags/tag724.xml><?xml version="1.0" encoding="utf-8"?>
<p:tagLst xmlns:p="http://schemas.openxmlformats.org/presentationml/2006/main">
  <p:tag name="AS_UNIQUEID" val="23037"/>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f*1"/>
  <p:tag name="KSO_WM_UNIT_INDEX" val="1"/>
  <p:tag name="KSO_WM_UNIT_LAYERLEVEL" val="1"/>
  <p:tag name="KSO_WM_UNIT_NOCLEAR" val="0"/>
  <p:tag name="KSO_WM_UNIT_PRESET_TEXT" val="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
  <p:tag name="KSO_WM_UNIT_TEXT_FILL_FORE_SCHEMECOLOR_INDEX" val="13"/>
  <p:tag name="KSO_WM_UNIT_TEXT_FILL_FORE_SCHEMECOLOR_INDEX_BRIGHTNESS" val="0"/>
  <p:tag name="KSO_WM_UNIT_TEXT_FILL_TYPE" val="1"/>
  <p:tag name="KSO_WM_UNIT_TYPE" val="f"/>
  <p:tag name="KSO_WM_UNIT_VALUE" val="238"/>
</p:tagLst>
</file>

<file path=ppt/tags/tag725.xml><?xml version="1.0" encoding="utf-8"?>
<p:tagLst xmlns:p="http://schemas.openxmlformats.org/presentationml/2006/main">
  <p:tag name="AS_UNIQUEID" val="23038"/>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a*1"/>
  <p:tag name="KSO_WM_UNIT_INDEX" val="1"/>
  <p:tag name="KSO_WM_UNIT_ISCONTENTS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
  <p:tag name="KSO_WM_UNIT_TEXT_FILL_TYPE" val="1"/>
  <p:tag name="KSO_WM_UNIT_TYPE" val="a"/>
  <p:tag name="KSO_WM_UNIT_VALUE" val="9"/>
</p:tagLst>
</file>

<file path=ppt/tags/tag726.xml><?xml version="1.0" encoding="utf-8"?>
<p:tagLst xmlns:p="http://schemas.openxmlformats.org/presentationml/2006/main">
  <p:tag name="AS_UNIQUEID" val="23039"/>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6"/>
  <p:tag name="KSO_WM_UNIT_INDEX" val="6"/>
  <p:tag name="KSO_WM_UNIT_LAYERLEVEL" val="1"/>
  <p:tag name="KSO_WM_UNIT_LINE_FILL_TYPE" val="2"/>
  <p:tag name="KSO_WM_UNIT_LINE_FORE_SCHEMECOLOR_INDEX" val="7"/>
  <p:tag name="KSO_WM_UNIT_LINE_FORE_SCHEMECOLOR_INDEX_BRIGHTNESS" val="0"/>
  <p:tag name="KSO_WM_UNIT_TYPE" val="i"/>
</p:tagLst>
</file>

<file path=ppt/tags/tag727.xml><?xml version="1.0" encoding="utf-8"?>
<p:tagLst xmlns:p="http://schemas.openxmlformats.org/presentationml/2006/main">
  <p:tag name="AS_UNIQUEID" val="23040"/>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7"/>
  <p:tag name="KSO_WM_UNIT_INDEX" val="7"/>
  <p:tag name="KSO_WM_UNIT_LAYERLEVEL" val="1"/>
  <p:tag name="KSO_WM_UNIT_LINE_FILL_TYPE" val="2"/>
  <p:tag name="KSO_WM_UNIT_LINE_FORE_SCHEMECOLOR_INDEX" val="7"/>
  <p:tag name="KSO_WM_UNIT_LINE_FORE_SCHEMECOLOR_INDEX_BRIGHTNESS" val="0"/>
  <p:tag name="KSO_WM_UNIT_TYPE" val="i"/>
</p:tagLst>
</file>

<file path=ppt/tags/tag728.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cm&quot;,&quot;text_direction&quot;:&quot;horizontal&quot;,&quot;support_big_font&quot;:false,&quot;picture_toward&quot;:0,&quot;picture_dockside&quot;:[],&quot;fill_id&quot;:&quot;2ba235dfead84236bcd9773654bd8c0f&quot;,&quot;fill_align&quot;:&quot;cm&quot;,&quot;chip_types&quot;:[&quot;text&quot;,&quot;header&quot;]}],[{&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lm&quot;,&quot;text_direction&quot;:&quot;horizontal&quot;,&quot;support_big_font&quot;:false,&quot;picture_toward&quot;:0,&quot;picture_dockside&quot;:[],&quot;fill_id&quot;:&quot;2ba235dfead84236bcd9773654bd8c0f&quot;,&quot;fill_align&quot;:&quot;lm&quot;,&quot;chip_types&quot;:[&quot;text&quot;]}]]"/>
  <p:tag name="KSO_WM_CHIP_GROUPID" val="5e9e693773d2384101fd9d2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9b4c998712faa657a316"/>
  <p:tag name="KSO_WM_SLIDE_BACKGROUND" val="[&quot;general&quot;]"/>
  <p:tag name="KSO_WM_SLIDE_BACKGROUND_TYPE" val="general"/>
  <p:tag name="KSO_WM_SLIDE_ID" val="diagram169018_1"/>
  <p:tag name="KSO_WM_SLIDE_INDEX" val="1"/>
  <p:tag name="KSO_WM_SLIDE_ITEM_CNT" val="0"/>
  <p:tag name="KSO_WM_SLIDE_LAYOUT" val="a_d_f"/>
  <p:tag name="KSO_WM_SLIDE_LAYOUT_CNT" val="1_1_1"/>
  <p:tag name="KSO_WM_SLIDE_POSITION" val="0*12"/>
  <p:tag name="KSO_WM_SLIDE_RATIO" val="1.777778"/>
  <p:tag name="KSO_WM_SLIDE_SIZE" val="914*545"/>
  <p:tag name="KSO_WM_SLIDE_SUBTYPE" val="picTxt"/>
  <p:tag name="KSO_WM_SLIDE_SUPPORT_FEATURE_TYPE" val="0"/>
  <p:tag name="KSO_WM_SLIDE_TYPE" val="text"/>
  <p:tag name="KSO_WM_TAG_VERSION" val="1.0"/>
  <p:tag name="KSO_WM_TEMPLATE_ASSEMBLE_GROUPID" val="6065703c4054ed1e2fb81460"/>
  <p:tag name="KSO_WM_TEMPLATE_ASSEMBLE_XID" val="6065703c4054ed1e2fb81460"/>
  <p:tag name="KSO_WM_TEMPLATE_CATEGORY" val="diagram"/>
  <p:tag name="KSO_WM_TEMPLATE_COLOR_TYPE" val="1"/>
  <p:tag name="KSO_WM_TEMPLATE_INDEX" val="169018"/>
  <p:tag name="KSO_WM_TEMPLATE_MASTER_TYPE" val="0"/>
  <p:tag name="KSO_WM_TEMPLATE_SUBCATEGORY" val="0"/>
</p:tagLst>
</file>

<file path=ppt/tags/tag729.xml><?xml version="1.0" encoding="utf-8"?>
<p:tagLst xmlns:p="http://schemas.openxmlformats.org/presentationml/2006/main">
  <p:tag name="AS_UNIQUEID" val="23041"/>
</p:tagLst>
</file>

<file path=ppt/tags/tag73.xml><?xml version="1.0" encoding="utf-8"?>
<p:tagLst xmlns:p="http://schemas.openxmlformats.org/presentationml/2006/main">
  <p:tag name="AS_UNIQUEID" val="22532"/>
</p:tagLst>
</file>

<file path=ppt/tags/tag730.xml><?xml version="1.0" encoding="utf-8"?>
<p:tagLst xmlns:p="http://schemas.openxmlformats.org/presentationml/2006/main">
  <p:tag name="AS_UNIQUEID" val="23042"/>
</p:tagLst>
</file>

<file path=ppt/tags/tag731.xml><?xml version="1.0" encoding="utf-8"?>
<p:tagLst xmlns:p="http://schemas.openxmlformats.org/presentationml/2006/main">
  <p:tag name="AS_UNIQUEID" val="23043"/>
</p:tagLst>
</file>

<file path=ppt/tags/tag732.xml><?xml version="1.0" encoding="utf-8"?>
<p:tagLst xmlns:p="http://schemas.openxmlformats.org/presentationml/2006/main">
  <p:tag name="AS_UNIQUEID" val="23044"/>
</p:tagLst>
</file>

<file path=ppt/tags/tag733.xml><?xml version="1.0" encoding="utf-8"?>
<p:tagLst xmlns:p="http://schemas.openxmlformats.org/presentationml/2006/main">
  <p:tag name="AS_UNIQUEID" val="23045"/>
</p:tagLst>
</file>

<file path=ppt/tags/tag734.xml><?xml version="1.0" encoding="utf-8"?>
<p:tagLst xmlns:p="http://schemas.openxmlformats.org/presentationml/2006/main">
  <p:tag name="AS_UNIQUEID" val="23046"/>
  <p:tag name="KSO_WM_ASSEMBLE_CHIP_INDEX" val="aee419c50ad746b2ad0a4ccfba072e50"/>
  <p:tag name="KSO_WM_BEAUTIFY_FLAG" val="#wm#"/>
  <p:tag name="KSO_WM_CHIP_FILLAREA_FILL_RULE" val="{&quot;fill_align&quot;:&quot;cm&quot;,&quot;fill_mode&quot;:&quot;full&quot;,&quot;sacle_strategy&quot;:&quot;smart&quot;}"/>
  <p:tag name="KSO_WM_CHIP_GROUPID" val="5e7310da9a230a26b9e88a19"/>
  <p:tag name="KSO_WM_CHIP_XID" val="5e7310da9a230a26b9e88a1a"/>
  <p:tag name="KSO_WM_TAG_VERSION" val="1.0"/>
  <p:tag name="KSO_WM_TEMPLATE_ASSEMBLE_GROUPID" val="6065703c4054ed1e2fb81460"/>
  <p:tag name="KSO_WM_TEMPLATE_ASSEMBLE_XID" val="6065703c4054ed1e2fb81460"/>
  <p:tag name="KSO_WM_TEMPLATE_CATEGORY" val="diagram"/>
  <p:tag name="KSO_WM_TEMPLATE_INDEX" val="20216513"/>
  <p:tag name="KSO_WM_UNIT_COMPATIBLE" val="1"/>
  <p:tag name="KSO_WM_UNIT_DEC_AREA_ID" val="7f863303e5984039929be145e6624f6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16513_1*d*1"/>
  <p:tag name="KSO_WM_UNIT_INDEX" val="1"/>
  <p:tag name="KSO_WM_UNIT_LAYERLEVEL" val="1"/>
  <p:tag name="KSO_WM_UNIT_SM_LIMIT_TYPE" val="2"/>
  <p:tag name="KSO_WM_UNIT_TYPE" val="d"/>
  <p:tag name="KSO_WM_UNIT_VALUE" val="1340*3384"/>
</p:tagLst>
</file>

<file path=ppt/tags/tag735.xml><?xml version="1.0" encoding="utf-8"?>
<p:tagLst xmlns:p="http://schemas.openxmlformats.org/presentationml/2006/main">
  <p:tag name="AS_UNIQUEID" val="23047"/>
  <p:tag name="KSO_WM_ASSEMBLE_CHIP_INDEX" val="5c1ea06b65a2429dbb43b664cec39464"/>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703c4054ed1e2fb81460"/>
  <p:tag name="KSO_WM_TEMPLATE_ASSEMBLE_XID" val="6065703c4054ed1e2fb81460"/>
  <p:tag name="KSO_WM_TEMPLATE_CATEGORY" val="diagram"/>
  <p:tag name="KSO_WM_TEMPLATE_INDEX" val="20216513"/>
  <p:tag name="KSO_WM_UNIT_BLOCK" val="0"/>
  <p:tag name="KSO_WM_UNIT_COMPATIBLE" val="0"/>
  <p:tag name="KSO_WM_UNIT_DEC_AREA_ID" val="f55620d7e5bd4c059acb2e6d0f5f452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6513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
  <p:tag name="KSO_WM_UNIT_SHOW_EDIT_AREA_INDICATION" val="1"/>
  <p:tag name="KSO_WM_UNIT_SM_LIMIT_TYPE" val="2"/>
  <p:tag name="KSO_WM_UNIT_SUBTYPE" val="a"/>
  <p:tag name="KSO_WM_UNIT_TEXT_FILL_FORE_SCHEMECOLOR_INDEX" val="13"/>
  <p:tag name="KSO_WM_UNIT_TEXT_FILL_FORE_SCHEMECOLOR_INDEX_BRIGHTNESS" val="0.25"/>
  <p:tag name="KSO_WM_UNIT_TEXT_FILL_TYPE" val="1"/>
  <p:tag name="KSO_WM_UNIT_TEXT_SUBTYPE" val="a"/>
  <p:tag name="KSO_WM_UNIT_TYPE" val="f"/>
  <p:tag name="KSO_WM_UNIT_VALUE" val="88"/>
</p:tagLst>
</file>

<file path=ppt/tags/tag736.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cm&quot;,&quot;text_direction&quot;:&quot;horizontal&quot;,&quot;support_big_font&quot;:false,&quot;picture_toward&quot;:0,&quot;picture_dockside&quot;:[],&quot;fill_id&quot;:&quot;2ba235dfead84236bcd9773654bd8c0f&quot;,&quot;fill_align&quot;:&quot;cm&quot;,&quot;chip_types&quot;:[&quot;text&quot;,&quot;header&quot;]}],[{&quot;text_align&quot;:&quot;cm&quot;,&quot;text_direction&quot;:&quot;horizontal&quot;,&quot;support_big_font&quot;:false,&quot;picture_toward&quot;:0,&quot;picture_dockside&quot;:[],&quot;fill_id&quot;:&quot;488cb8f3ea9e4de3809e802b8bdd4893&quot;,&quot;fill_align&quot;:&quot;cm&quot;,&quot;chip_types&quot;:[&quot;picture&quot;]},{&quot;text_align&quot;:&quot;lm&quot;,&quot;text_direction&quot;:&quot;horizontal&quot;,&quot;support_big_font&quot;:false,&quot;picture_toward&quot;:0,&quot;picture_dockside&quot;:[],&quot;fill_id&quot;:&quot;2ba235dfead84236bcd9773654bd8c0f&quot;,&quot;fill_align&quot;:&quot;lm&quot;,&quot;chip_types&quot;:[&quot;text&quot;]}]]"/>
  <p:tag name="KSO_WM_CHIP_GROUPID" val="5e9e693773d2384101fd9d22"/>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b9b4c998712faa657a316"/>
  <p:tag name="KSO_WM_SLIDE_BACKGROUND" val="[&quot;general&quot;]"/>
  <p:tag name="KSO_WM_SLIDE_BACKGROUND_TYPE" val="general"/>
  <p:tag name="KSO_WM_SLIDE_BK_DARK_LIGHT" val="2"/>
  <p:tag name="KSO_WM_SLIDE_ID" val="diagram20216513_1"/>
  <p:tag name="KSO_WM_SLIDE_INDEX" val="1"/>
  <p:tag name="KSO_WM_SLIDE_ITEM_CNT" val="0"/>
  <p:tag name="KSO_WM_SLIDE_LAYOUT" val="d_f"/>
  <p:tag name="KSO_WM_SLIDE_LAYOUT_CNT" val="1_1"/>
  <p:tag name="KSO_WM_SLIDE_LAYOUT_INFO" val="{&quot;backgroundInfo&quot;:[{&quot;bottom&quot;:0,&quot;bottomAbs&quot;:false,&quot;left&quot;:0,&quot;leftAbs&quot;:false,&quot;right&quot;:0,&quot;rightAbs&quot;:false,&quot;top&quot;:0,&quot;topAbs&quot;:false,&quot;type&quot;:&quot;general&quot;}],&quot;id&quot;:&quot;2021-04-01T16:15:01&quot;,&quot;maxSize&quot;:{&quot;size1&quot;:70.6},&quot;minSize&quot;:{&quot;size1&quot;:70.6},&quot;normalSize&quot;:{&quot;size1&quot;:70.6},&quot;subLayout&quot;:[{&quot;id&quot;:&quot;2021-04-01T16:15:01&quot;,&quot;type&quot;:0},{&quot;id&quot;:&quot;2021-04-01T16:15:01&quot;,&quot;margin&quot;:{&quot;bottom&quot;:1.2699999809265137,&quot;left&quot;:2.752000093460083,&quot;right&quot;:2.752000093460083,&quot;top&quot;:0.9170000553131104},&quot;type&quot;:0}],&quot;type&quot;:0}"/>
  <p:tag name="KSO_WM_SLIDE_POSITION" val="0*0"/>
  <p:tag name="KSO_WM_SLIDE_RATIO" val="1.777778"/>
  <p:tag name="KSO_WM_SLIDE_SIZE" val="960*480"/>
  <p:tag name="KSO_WM_SLIDE_SUBTYPE" val="picTxt"/>
  <p:tag name="KSO_WM_SLIDE_SUPPORT_FEATURE_TYPE" val="0"/>
  <p:tag name="KSO_WM_SLIDE_TYPE" val="text"/>
  <p:tag name="KSO_WM_TAG_VERSION" val="1.0"/>
  <p:tag name="KSO_WM_TEMPLATE_ASSEMBLE_GROUPID" val="6065703c4054ed1e2fb81460"/>
  <p:tag name="KSO_WM_TEMPLATE_ASSEMBLE_XID" val="6065703c4054ed1e2fb81460"/>
  <p:tag name="KSO_WM_TEMPLATE_CATEGORY" val="diagram"/>
  <p:tag name="KSO_WM_TEMPLATE_COLOR_TYPE" val="1"/>
  <p:tag name="KSO_WM_TEMPLATE_INDEX" val="20216513"/>
  <p:tag name="KSO_WM_TEMPLATE_MASTER_TYPE" val="0"/>
  <p:tag name="KSO_WM_TEMPLATE_SUBCATEGORY" val="21"/>
</p:tagLst>
</file>

<file path=ppt/tags/tag737.xml><?xml version="1.0" encoding="utf-8"?>
<p:tagLst xmlns:p="http://schemas.openxmlformats.org/presentationml/2006/main">
  <p:tag name="AS_UNIQUEID" val="23048"/>
</p:tagLst>
</file>

<file path=ppt/tags/tag738.xml><?xml version="1.0" encoding="utf-8"?>
<p:tagLst xmlns:p="http://schemas.openxmlformats.org/presentationml/2006/main">
  <p:tag name="AS_UNIQUEID" val="23049"/>
  <p:tag name="KSO_WM_BEAUTIFY_FLAG" val="#wm#"/>
  <p:tag name="KSO_WM_CHIP_GROUPID" val="5ef20c07a491bb0086638b14"/>
  <p:tag name="KSO_WM_CHIP_XID" val="5ef20c07a491bb0086638b15"/>
  <p:tag name="KSO_WM_TAG_VERSION" val="1.0"/>
  <p:tag name="KSO_WM_TEMPLATE_ASSEMBLE_GROUPID" val="60656e7a4054ed1e2fb7f9a2"/>
  <p:tag name="KSO_WM_TEMPLATE_ASSEMBLE_XID" val="60656e7a4054ed1e2fb7f9a2"/>
  <p:tag name="KSO_WM_TEMPLATE_CATEGORY" val="diagram"/>
  <p:tag name="KSO_WM_TEMPLATE_INDEX" val="20208605"/>
  <p:tag name="KSO_WM_UNIT_BLOCK" val="0"/>
  <p:tag name="KSO_WM_UNIT_COMPATIBLE" val="0"/>
  <p:tag name="KSO_WM_UNIT_DEC_AREA_ID" val="e352ecb8f5b840f19a3cb857467d0e4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IAGRAM_ISNUMVISUAL" val="0"/>
  <p:tag name="KSO_WM_UNIT_DIAGRAM_ISREFERUNIT" val="0"/>
  <p:tag name="KSO_WM_UNIT_HIGHLIGHT" val="0"/>
  <p:tag name="KSO_WM_UNIT_ID" val="diagram20208605_1*i*1"/>
  <p:tag name="KSO_WM_UNIT_INDEX" val="1"/>
  <p:tag name="KSO_WM_UNIT_LAYERLEVEL" val="1"/>
  <p:tag name="KSO_WM_UNIT_LINE_FILL_TYPE" val="2"/>
  <p:tag name="KSO_WM_UNIT_LINE_FORE_SCHEMECOLOR_INDEX" val="10"/>
  <p:tag name="KSO_WM_UNIT_LINE_FORE_SCHEMECOLOR_INDEX_BRIGHTNESS" val="0"/>
  <p:tag name="KSO_WM_UNIT_SM_LIMIT_TYPE" val="2"/>
  <p:tag name="KSO_WM_UNIT_TEXT_FILL_FORE_SCHEMECOLOR_INDEX" val="2"/>
  <p:tag name="KSO_WM_UNIT_TEXT_FILL_FORE_SCHEMECOLOR_INDEX_BRIGHTNESS" val="0"/>
  <p:tag name="KSO_WM_UNIT_TEXT_FILL_TYPE" val="1"/>
  <p:tag name="KSO_WM_UNIT_TYPE" val="i"/>
  <p:tag name="KSO_WM_UNIT_VALUE" val="864"/>
</p:tagLst>
</file>

<file path=ppt/tags/tag739.xml><?xml version="1.0" encoding="utf-8"?>
<p:tagLst xmlns:p="http://schemas.openxmlformats.org/presentationml/2006/main">
  <p:tag name="AS_UNIQUEID" val="23050"/>
  <p:tag name="KSO_WM_BEAUTIFY_FLAG" val="#wm#"/>
  <p:tag name="KSO_WM_CHIP_GROUPID" val="5ef20c07a491bb0086638b14"/>
  <p:tag name="KSO_WM_CHIP_XID" val="5ef20c07a491bb0086638b15"/>
  <p:tag name="KSO_WM_TAG_VERSION" val="1.0"/>
  <p:tag name="KSO_WM_TEMPLATE_ASSEMBLE_GROUPID" val="60656e7a4054ed1e2fb7f9a2"/>
  <p:tag name="KSO_WM_TEMPLATE_ASSEMBLE_XID" val="60656e7a4054ed1e2fb7f9a2"/>
  <p:tag name="KSO_WM_TEMPLATE_CATEGORY" val="diagram"/>
  <p:tag name="KSO_WM_TEMPLATE_INDEX" val="20208605"/>
  <p:tag name="KSO_WM_UNIT_BLOCK" val="0"/>
  <p:tag name="KSO_WM_UNIT_COMPATIBLE" val="0"/>
  <p:tag name="KSO_WM_UNIT_DEC_AREA_ID" val="65248d0e2eac4a16859a1c0559d33ac9"/>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08605_1*i*2"/>
  <p:tag name="KSO_WM_UNIT_INDEX" val="2"/>
  <p:tag name="KSO_WM_UNIT_LAYERLEVEL" val="1"/>
  <p:tag name="KSO_WM_UNIT_LINE_FILL_TYPE" val="2"/>
  <p:tag name="KSO_WM_UNIT_LINE_FORE_SCHEMECOLOR_INDEX" val="10"/>
  <p:tag name="KSO_WM_UNIT_LINE_FORE_SCHEMECOLOR_INDEX_BRIGHTNESS" val="0"/>
  <p:tag name="KSO_WM_UNIT_SM_LIMIT_TYPE" val="1"/>
  <p:tag name="KSO_WM_UNIT_TYPE" val="i"/>
</p:tagLst>
</file>

<file path=ppt/tags/tag74.xml><?xml version="1.0" encoding="utf-8"?>
<p:tagLst xmlns:p="http://schemas.openxmlformats.org/presentationml/2006/main">
  <p:tag name="AS_UNIQUEID" val="22533"/>
</p:tagLst>
</file>

<file path=ppt/tags/tag740.xml><?xml version="1.0" encoding="utf-8"?>
<p:tagLst xmlns:p="http://schemas.openxmlformats.org/presentationml/2006/main">
  <p:tag name="AS_UNIQUEID" val="23051"/>
  <p:tag name="KSO_WM_BEAUTIFY_FLAG" val="#wm#"/>
  <p:tag name="KSO_WM_CHIP_GROUPID" val="5ef20c07a491bb0086638b14"/>
  <p:tag name="KSO_WM_CHIP_XID" val="5ef20c07a491bb0086638b15"/>
  <p:tag name="KSO_WM_TAG_VERSION" val="1.0"/>
  <p:tag name="KSO_WM_TEMPLATE_ASSEMBLE_GROUPID" val="60656e7a4054ed1e2fb7f9a2"/>
  <p:tag name="KSO_WM_TEMPLATE_ASSEMBLE_XID" val="60656e7a4054ed1e2fb7f9a2"/>
  <p:tag name="KSO_WM_TEMPLATE_CATEGORY" val="diagram"/>
  <p:tag name="KSO_WM_TEMPLATE_INDEX" val="20208605"/>
  <p:tag name="KSO_WM_UNIT_BLOCK" val="0"/>
  <p:tag name="KSO_WM_UNIT_COMPATIBLE" val="0"/>
  <p:tag name="KSO_WM_UNIT_DEC_AREA_ID" val="d26b32aaa4d84b0dbd1030a6cabd7a68"/>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08605_1*i*3"/>
  <p:tag name="KSO_WM_UNIT_INDEX" val="3"/>
  <p:tag name="KSO_WM_UNIT_LAYERLEVEL" val="1"/>
  <p:tag name="KSO_WM_UNIT_LINE_FILL_TYPE" val="2"/>
  <p:tag name="KSO_WM_UNIT_LINE_FORE_SCHEMECOLOR_INDEX" val="10"/>
  <p:tag name="KSO_WM_UNIT_LINE_FORE_SCHEMECOLOR_INDEX_BRIGHTNESS" val="0"/>
  <p:tag name="KSO_WM_UNIT_SM_LIMIT_TYPE" val="1"/>
  <p:tag name="KSO_WM_UNIT_TYPE" val="i"/>
</p:tagLst>
</file>

<file path=ppt/tags/tag741.xml><?xml version="1.0" encoding="utf-8"?>
<p:tagLst xmlns:p="http://schemas.openxmlformats.org/presentationml/2006/main">
  <p:tag name="AS_UNIQUEID" val="23052"/>
  <p:tag name="KSO_WM_BEAUTIFY_FLAG" val="#wm#"/>
  <p:tag name="KSO_WM_CHIP_GROUPID" val="5ef20c07a491bb0086638b14"/>
  <p:tag name="KSO_WM_CHIP_XID" val="5ef20c07a491bb0086638b15"/>
  <p:tag name="KSO_WM_TAG_VERSION" val="1.0"/>
  <p:tag name="KSO_WM_TEMPLATE_ASSEMBLE_GROUPID" val="60656e7a4054ed1e2fb7f9a2"/>
  <p:tag name="KSO_WM_TEMPLATE_ASSEMBLE_XID" val="60656e7a4054ed1e2fb7f9a2"/>
  <p:tag name="KSO_WM_TEMPLATE_CATEGORY" val="diagram"/>
  <p:tag name="KSO_WM_TEMPLATE_INDEX" val="20208605"/>
  <p:tag name="KSO_WM_UNIT_BLOCK" val="0"/>
  <p:tag name="KSO_WM_UNIT_COMPATIBLE" val="0"/>
  <p:tag name="KSO_WM_UNIT_DEC_AREA_ID" val="808fb1adb4d744cc9d369074d0507e4f"/>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08605_1*i*4"/>
  <p:tag name="KSO_WM_UNIT_INDEX" val="4"/>
  <p:tag name="KSO_WM_UNIT_LAYERLEVEL" val="1"/>
  <p:tag name="KSO_WM_UNIT_LINE_FILL_TYPE" val="2"/>
  <p:tag name="KSO_WM_UNIT_LINE_FORE_SCHEMECOLOR_INDEX" val="10"/>
  <p:tag name="KSO_WM_UNIT_LINE_FORE_SCHEMECOLOR_INDEX_BRIGHTNESS" val="0"/>
  <p:tag name="KSO_WM_UNIT_SM_LIMIT_TYPE" val="1"/>
  <p:tag name="KSO_WM_UNIT_TYPE" val="i"/>
</p:tagLst>
</file>

<file path=ppt/tags/tag742.xml><?xml version="1.0" encoding="utf-8"?>
<p:tagLst xmlns:p="http://schemas.openxmlformats.org/presentationml/2006/main">
  <p:tag name="AS_UNIQUEID" val="23053"/>
  <p:tag name="KSO_WM_BEAUTIFY_FLAG" val="#wm#"/>
  <p:tag name="KSO_WM_CHIP_GROUPID" val="5ef20c07a491bb0086638b14"/>
  <p:tag name="KSO_WM_CHIP_XID" val="5ef20c07a491bb0086638b15"/>
  <p:tag name="KSO_WM_TAG_VERSION" val="1.0"/>
  <p:tag name="KSO_WM_TEMPLATE_ASSEMBLE_GROUPID" val="60656e7a4054ed1e2fb7f9a2"/>
  <p:tag name="KSO_WM_TEMPLATE_ASSEMBLE_XID" val="60656e7a4054ed1e2fb7f9a2"/>
  <p:tag name="KSO_WM_TEMPLATE_CATEGORY" val="diagram"/>
  <p:tag name="KSO_WM_TEMPLATE_INDEX" val="20208605"/>
  <p:tag name="KSO_WM_UNIT_BLOCK" val="0"/>
  <p:tag name="KSO_WM_UNIT_COMPATIBLE" val="0"/>
  <p:tag name="KSO_WM_UNIT_DEC_AREA_ID" val="060ccbb9a83241f2a52575c4e4f76136"/>
  <p:tag name="KSO_WM_UNIT_DECORATE_INFO" val="{&quot;ReferentInfo&quot;:{&quot;Id&quot;:&quot;slide&quot;,&quot;X&quot;:{&quot;Pos&quot;:1},&quot;Y&quot;:{&quot;Pos&quot;:1}},&quot;DecorateInfoX&quot;:{&quot;Pos&quot;:1,&quot;IsAbs&quot;:true},&quot;DecorateInfoY&quot;:{&quot;Pos&quot;:1,&quot;IsAbs&quot;:true},&quot;DecorateInfoW&quot;:{&quot;IsAbs&quot;:true},&quot;DecorateInfoH&quot;:{&quot;IsAbs&quot;:true},&quot;whChangeMode&quot;:0}"/>
  <p:tag name="KSO_WM_UNIT_DIAGRAM_ISNUMVISUAL" val="0"/>
  <p:tag name="KSO_WM_UNIT_DIAGRAM_ISREFERUNIT" val="0"/>
  <p:tag name="KSO_WM_UNIT_HIGHLIGHT" val="0"/>
  <p:tag name="KSO_WM_UNIT_ID" val="diagram20208605_1*i*5"/>
  <p:tag name="KSO_WM_UNIT_INDEX" val="5"/>
  <p:tag name="KSO_WM_UNIT_LAYERLEVEL" val="1"/>
  <p:tag name="KSO_WM_UNIT_LINE_FILL_TYPE" val="2"/>
  <p:tag name="KSO_WM_UNIT_LINE_FORE_SCHEMECOLOR_INDEX" val="10"/>
  <p:tag name="KSO_WM_UNIT_LINE_FORE_SCHEMECOLOR_INDEX_BRIGHTNESS" val="0"/>
  <p:tag name="KSO_WM_UNIT_SM_LIMIT_TYPE" val="1"/>
  <p:tag name="KSO_WM_UNIT_TYPE" val="i"/>
</p:tagLst>
</file>

<file path=ppt/tags/tag743.xml><?xml version="1.0" encoding="utf-8"?>
<p:tagLst xmlns:p="http://schemas.openxmlformats.org/presentationml/2006/main">
  <p:tag name="AS_UNIQUEID" val="23054"/>
  <p:tag name="KSO_WM_ASSEMBLE_CHIP_INDEX" val="c6d375580259435ca390f9e5009b6cd2"/>
  <p:tag name="KSO_WM_BEAUTIFY_FLAG" val="#wm#"/>
  <p:tag name="KSO_WM_CHIP_FILLAREA_FILL_RULE" val="{&quot;fill_align&quot;:&quot;cm&quot;,&quot;fill_mode&quot;:&quot;full&quot;,&quot;sacle_strategy&quot;:&quot;smart&quot;}"/>
  <p:tag name="KSO_WM_CHIP_GROUPID" val="5e6b05b36848fb12bee65ad8"/>
  <p:tag name="KSO_WM_CHIP_XID" val="5e6b05b36848fb12bee65ada"/>
  <p:tag name="KSO_WM_TAG_VERSION" val="1.0"/>
  <p:tag name="KSO_WM_TEMPLATE_ASSEMBLE_GROUPID" val="60656e7a4054ed1e2fb7f9a2"/>
  <p:tag name="KSO_WM_TEMPLATE_ASSEMBLE_XID" val="60656e7a4054ed1e2fb7f9a2"/>
  <p:tag name="KSO_WM_TEMPLATE_CATEGORY" val="diagram"/>
  <p:tag name="KSO_WM_TEMPLATE_INDEX" val="20208605"/>
  <p:tag name="KSO_WM_UNIT_BLOCK" val="0"/>
  <p:tag name="KSO_WM_UNIT_COMPATIBLE" val="0"/>
  <p:tag name="KSO_WM_UNIT_DEC_AREA_ID" val="ffd27261ddce451ab36cb6bc95f6ed7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8;24;2"/>
  <p:tag name="KSO_WM_UNIT_DIAGRAM_ISNUMVISUAL" val="0"/>
  <p:tag name="KSO_WM_UNIT_DIAGRAM_ISREFERUNIT" val="0"/>
  <p:tag name="KSO_WM_UNIT_HIGHLIGHT" val="0"/>
  <p:tag name="KSO_WM_UNIT_ID" val="diagram20208605_1*h_a*1_1"/>
  <p:tag name="KSO_WM_UNIT_INDEX" val="1_1"/>
  <p:tag name="KSO_WM_UNIT_ISCONTENTSTITLE" val="0"/>
  <p:tag name="KSO_WM_UNIT_ISNUMDGMTITLE" val="0"/>
  <p:tag name="KSO_WM_UNIT_LAYERLEVEL" val="1_1"/>
  <p:tag name="KSO_WM_UNIT_NOCLEAR" val="0"/>
  <p:tag name="KSO_WM_UNIT_PRESET_TEXT" val="单击此处添加小标题"/>
  <p:tag name="KSO_WM_UNIT_SHOW_EDIT_AREA_INDICATION" val="1"/>
  <p:tag name="KSO_WM_UNIT_SM_LIMIT_TYPE" val="2"/>
  <p:tag name="KSO_WM_UNIT_TEXT_FILL_FORE_SCHEMECOLOR_INDEX" val="13"/>
  <p:tag name="KSO_WM_UNIT_TEXT_FILL_FORE_SCHEMECOLOR_INDEX_BRIGHTNESS" val="0"/>
  <p:tag name="KSO_WM_UNIT_TEXT_FILL_TYPE" val="1"/>
  <p:tag name="KSO_WM_UNIT_TYPE" val="h_a"/>
  <p:tag name="KSO_WM_UNIT_VALUE" val="38"/>
</p:tagLst>
</file>

<file path=ppt/tags/tag744.xml><?xml version="1.0" encoding="utf-8"?>
<p:tagLst xmlns:p="http://schemas.openxmlformats.org/presentationml/2006/main">
  <p:tag name="AS_UNIQUEID" val="22440"/>
  <p:tag name="KSO_WM_BEAUTIFY_FLAG" val=""/>
</p:tagLst>
</file>

<file path=ppt/tags/tag745.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features&quot;:[&quot;collage&quot;,&quot;carousel&quot;],&quot;support_big_font&quot;:false,&quot;picture_toward&quot;:0,&quot;picture_dockside&quot;:[],&quot;fill_id&quot;:&quot;c50e751605bf474f903eb8204d109f3c&quot;,&quot;fill_align&quot;:&quot;cm&quot;,&quot;chip_types&quot;:[&quot;diagram&quot;,&quot;pictext&quot;,&quot;text&quot;,&quot;picture&quot;,&quot;chart&quot;,&quot;table&quot;,&quot;video&quot;]}]]"/>
  <p:tag name="KSO_WM_CHIP_GROUPID" val="5ef20c07a491bb0086638b14"/>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20c07a491bb0086638b15"/>
  <p:tag name="KSO_WM_SLIDE_BACKGROUND" val="[&quot;general&quot;]"/>
  <p:tag name="KSO_WM_SLIDE_BACKGROUND_TYPE" val="general"/>
  <p:tag name="KSO_WM_SLIDE_BK_DARK_LIGHT" val="2"/>
  <p:tag name="KSO_WM_SLIDE_CAN_ADD_NAVIGATION" val="1"/>
  <p:tag name="KSO_WM_SLIDE_ID" val="diagram20208605_1"/>
  <p:tag name="KSO_WM_SLIDE_INDEX" val="1"/>
  <p:tag name="KSO_WM_SLIDE_ITEM_CNT" val="0"/>
  <p:tag name="KSO_WM_SLIDE_LAYOUT" val="h"/>
  <p:tag name="KSO_WM_SLIDE_LAYOUT_CNT" val="1"/>
  <p:tag name="KSO_WM_SLIDE_LAYOUT_INFO" val="{&quot;backgroundInfo&quot;:[{&quot;bottom&quot;:0,&quot;bottomAbs&quot;:false,&quot;left&quot;:0,&quot;leftAbs&quot;:false,&quot;right&quot;:0,&quot;rightAbs&quot;:false,&quot;top&quot;:0,&quot;topAbs&quot;:false,&quot;type&quot;:&quot;general&quot;}],&quot;direction&quot;:1,&quot;id&quot;:&quot;2021-04-01T15:01:22&quot;,&quot;maxSize&quot;:{&quot;size1&quot;:2.3970021706152087},&quot;minSize&quot;:{&quot;size1&quot;:2.3970021706152087},&quot;normalSize&quot;:{&quot;size1&quot;:2.3970021706152087},&quot;subLayout&quot;:[{&quot;id&quot;:&quot;2021-04-01T15:01:22&quot;,&quot;type&quot;:0},{&quot;id&quot;:&quot;2021-04-01T15:01:22&quot;,&quot;margin&quot;:{&quot;bottom&quot;:2.117000102996826,&quot;left&quot;:1.6929999589920044,&quot;right&quot;:2.5399999618530273,&quot;top&quot;:2.117000102996826},&quot;maxSize&quot;:{&quot;size1&quot;:41.65459586249458},&quot;minSize&quot;:{&quot;size1&quot;:25.754595862494575},&quot;normalSize&quot;:{&quot;size1&quot;:25.754595862494575},&quot;subLayout&quot;:[{&quot;id&quot;:&quot;2021-04-01T15:01:22&quot;,&quot;margin&quot;:{&quot;bottom&quot;:0.046930067241191864,&quot;left&quot;:1.6929999589920044,&quot;right&quot;:2.5399999618530273,&quot;top&quot;:2.117000102996826},&quot;type&quot;:0},{&quot;id&quot;:&quot;2021-04-01T15:01:22&quot;,&quot;margin&quot;:{&quot;bottom&quot;:2.117000102996826,&quot;left&quot;:1.6929999589920044,&quot;right&quot;:2.5399999618530273,&quot;top&quot;:0.14886172115802765},&quot;type&quot;:0}],&quot;type&quot;:0}],&quot;type&quot;:0}"/>
  <p:tag name="KSO_WM_SLIDE_POSITION" val="96.0008*131.301"/>
  <p:tag name="KSO_WM_SLIDE_RATIO" val="1.777778"/>
  <p:tag name="KSO_WM_SLIDE_SIZE" val="767.954*324.702"/>
  <p:tag name="KSO_WM_SLIDE_SUBTYPE" val="pureTxt"/>
  <p:tag name="KSO_WM_SLIDE_SUPPORT_FEATURE_TYPE" val="0"/>
  <p:tag name="KSO_WM_SLIDE_TYPE" val="text"/>
  <p:tag name="KSO_WM_TAG_VERSION" val="1.0"/>
  <p:tag name="KSO_WM_TEMPLATE_ASSEMBLE_GROUPID" val="60656e7a4054ed1e2fb7f9a2"/>
  <p:tag name="KSO_WM_TEMPLATE_ASSEMBLE_XID" val="60656e7a4054ed1e2fb7f9a2"/>
  <p:tag name="KSO_WM_TEMPLATE_CATEGORY" val="diagram"/>
  <p:tag name="KSO_WM_TEMPLATE_COLOR_TYPE" val="1"/>
  <p:tag name="KSO_WM_TEMPLATE_INDEX" val="20208605"/>
  <p:tag name="KSO_WM_TEMPLATE_MASTER_TYPE" val="0"/>
  <p:tag name="KSO_WM_TEMPLATE_SUBCATEGORY" val="21"/>
</p:tagLst>
</file>

<file path=ppt/tags/tag746.xml><?xml version="1.0" encoding="utf-8"?>
<p:tagLst xmlns:p="http://schemas.openxmlformats.org/presentationml/2006/main">
  <p:tag name="AS_UNIQUEID" val="23055"/>
</p:tagLst>
</file>

<file path=ppt/tags/tag747.xml><?xml version="1.0" encoding="utf-8"?>
<p:tagLst xmlns:p="http://schemas.openxmlformats.org/presentationml/2006/main">
  <p:tag name="AS_UNIQUEID" val="23056"/>
  <p:tag name="KSO_WM_ASSEMBLE_CHIP_INDEX" val="a55622871119417a9b572eb43ad65559"/>
  <p:tag name="KSO_WM_BEAUTIFY_FLAG" val="#wm#"/>
  <p:tag name="KSO_WM_CHIP_FILLAREA_FILL_RULE" val="{&quot;fill_align&quot;:&quot;cm&quot;,&quot;fill_effect&quot;:[],&quot;fill_mode&quot;:&quot;adaptive&quot;,&quot;sacle_strategy&quot;:&quot;stretch&quot;}"/>
  <p:tag name="KSO_WM_CHIP_GROUPID" val="62941e7bdb924c3ee39895b7"/>
  <p:tag name="KSO_WM_CHIP_XID" val="62942885db924c3ee39948f4"/>
  <p:tag name="KSO_WM_SLIDE_BACKGROUND_TYPE" val="general"/>
  <p:tag name="KSO_WM_TAG_VERSION" val="1.0"/>
  <p:tag name="KSO_WM_TEMPLATE_CATEGORY" val="chip"/>
  <p:tag name="KSO_WM_TEMPLATE_INDEX" val="20222716"/>
  <p:tag name="KSO_WM_UNIT_COMPATIBLE" val="0"/>
  <p:tag name="KSO_WM_UNIT_DEC_AREA_ID" val="ce570fb28dc5480e93fb8fb254617240"/>
  <p:tag name="KSO_WM_UNIT_DEC_CHANGEPICRESERVED" val="1"/>
  <p:tag name="KSO_WM_UNIT_DEC_SUPPORTCHANGEPIC" val="0"/>
  <p:tag name="KSO_WM_UNIT_DIAGRAM_ISNUMVISUAL" val="0"/>
  <p:tag name="KSO_WM_UNIT_DIAGRAM_ISREFERUNIT" val="0"/>
  <p:tag name="KSO_WM_UNIT_FILL_FORE_SCHEMECOLOR_INDEX" val="14"/>
  <p:tag name="KSO_WM_UNIT_FILL_FORE_SCHEMECOLOR_INDEX_BRIGHTNESS" val="0"/>
  <p:tag name="KSO_WM_UNIT_FILL_TYPE" val="1"/>
  <p:tag name="KSO_WM_UNIT_HIGHLIGHT" val="0"/>
  <p:tag name="KSO_WM_UNIT_ID" val="chip20222716_11*i*1"/>
  <p:tag name="KSO_WM_UNIT_INDEX" val="1"/>
  <p:tag name="KSO_WM_UNIT_LAYERLEVEL" val="1"/>
  <p:tag name="KSO_WM_UNIT_SUBTYPE" val="v"/>
  <p:tag name="KSO_WM_UNIT_TEXT_FILL_FORE_SCHEMECOLOR_INDEX" val="2"/>
  <p:tag name="KSO_WM_UNIT_TEXT_FILL_FORE_SCHEMECOLOR_INDEX_BRIGHTNESS" val="0"/>
  <p:tag name="KSO_WM_UNIT_TEXT_FILL_TYPE" val="1"/>
  <p:tag name="KSO_WM_UNIT_TYPE" val="i"/>
</p:tagLst>
</file>

<file path=ppt/tags/tag748.xml><?xml version="1.0" encoding="utf-8"?>
<p:tagLst xmlns:p="http://schemas.openxmlformats.org/presentationml/2006/main">
  <p:tag name="AS_UNIQUEID" val="23057"/>
  <p:tag name="KSO_WM_ASSEMBLE_CHIP_INDEX" val="70cb5d07e344480083d8bf84997295db"/>
  <p:tag name="KSO_WM_BEAUTIFY_FLAG" val="#wm#"/>
  <p:tag name="KSO_WM_CHIP_FILLAREA_FILL_RULE" val="{&quot;fill_align&quot;:&quot;rm&quot;,&quot;fill_effect&quot;:[],&quot;fill_mode&quot;:&quot;adaptive&quot;,&quot;sacle_strategy&quot;:&quot;stretch&quot;}"/>
  <p:tag name="KSO_WM_CHIP_GROUPID" val="62941e7bdb924c3ee39895b7"/>
  <p:tag name="KSO_WM_CHIP_XID" val="62942885db924c3ee39948dc"/>
  <p:tag name="KSO_WM_SLIDE_BACKGROUND_TYPE" val="general"/>
  <p:tag name="KSO_WM_TAG_VERSION" val="1.0"/>
  <p:tag name="KSO_WM_TEMPLATE_CATEGORY" val="chip"/>
  <p:tag name="KSO_WM_TEMPLATE_INDEX" val="20222716"/>
  <p:tag name="KSO_WM_UNIT_DEC_AREA_ID" val="7576c88898704ff1b0f4ab48fd0fbbf1"/>
  <p:tag name="KSO_WM_UNIT_DEC_CHANGEPICRESERVED" val="1"/>
  <p:tag name="KSO_WM_UNIT_DEC_SUPPORTCHANGEPIC" val="0"/>
  <p:tag name="KSO_WM_UNIT_ID" val="chip20222716_13*i*1"/>
  <p:tag name="KSO_WM_UNIT_INDEX" val="1"/>
  <p:tag name="KSO_WM_UNIT_SUBTYPE" val="t"/>
  <p:tag name="KSO_WM_UNIT_TYPE" val="i"/>
</p:tagLst>
</file>

<file path=ppt/tags/tag749.xml><?xml version="1.0" encoding="utf-8"?>
<p:tagLst xmlns:p="http://schemas.openxmlformats.org/presentationml/2006/main">
  <p:tag name="AS_UNIQUEID" val="23058"/>
  <p:tag name="KSO_WM_ASSEMBLE_CHIP_INDEX" val="66b935aa7d6f4fee82fd59240c9f1540"/>
  <p:tag name="KSO_WM_BEAUTIFY_FLAG" val="#wm#"/>
  <p:tag name="KSO_WM_CHIP_FILLAREA_FILL_RULE" val="{&quot;fill_align&quot;:&quot;lt&quot;,&quot;fill_effect&quot;:[],&quot;fill_mode&quot;:&quot;adaptive&quot;,&quot;sacle_strategy&quot;:&quot;stretch&quot;}"/>
  <p:tag name="KSO_WM_CHIP_GROUPID" val="62941e7bdb924c3ee39895b7"/>
  <p:tag name="KSO_WM_CHIP_XID" val="62942885db924c3ee39948cb"/>
  <p:tag name="KSO_WM_SLIDE_BACKGROUND_TYPE" val="general"/>
  <p:tag name="KSO_WM_TAG_VERSION" val="1.0"/>
  <p:tag name="KSO_WM_TEMPLATE_CATEGORY" val="chip"/>
  <p:tag name="KSO_WM_TEMPLATE_INDEX" val="20222716"/>
  <p:tag name="KSO_WM_UNIT_DEC_AREA_ID" val="f62274de9c0d4e5eb30863dbd2a8ee28"/>
  <p:tag name="KSO_WM_UNIT_DEC_CHANGEPICRESERVED" val="1"/>
  <p:tag name="KSO_WM_UNIT_DEC_SUPPORTCHANGEPIC" val="0"/>
  <p:tag name="KSO_WM_UNIT_ID" val="chip20222716_12*i*1"/>
  <p:tag name="KSO_WM_UNIT_INDEX" val="1"/>
  <p:tag name="KSO_WM_UNIT_SUBTYPE" val="t"/>
  <p:tag name="KSO_WM_UNIT_TYPE" val="i"/>
</p:tagLst>
</file>

<file path=ppt/tags/tag75.xml><?xml version="1.0" encoding="utf-8"?>
<p:tagLst xmlns:p="http://schemas.openxmlformats.org/presentationml/2006/main">
  <p:tag name="AS_UNIQUEID" val="22534"/>
</p:tagLst>
</file>

<file path=ppt/tags/tag750.xml><?xml version="1.0" encoding="utf-8"?>
<p:tagLst xmlns:p="http://schemas.openxmlformats.org/presentationml/2006/main">
  <p:tag name="AS_UNIQUEID" val="23059"/>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1"/>
  <p:tag name="KSO_WM_UNIT_INDEX" val="1"/>
  <p:tag name="KSO_WM_UNIT_LAYERLEVEL" val="1"/>
  <p:tag name="KSO_WM_UNIT_LINE_FILL_TYPE" val="2"/>
  <p:tag name="KSO_WM_UNIT_LINE_FORE_SCHEMECOLOR_INDEX" val="7"/>
  <p:tag name="KSO_WM_UNIT_LINE_FORE_SCHEMECOLOR_INDEX_BRIGHTNESS" val="0"/>
  <p:tag name="KSO_WM_UNIT_TYPE" val="i"/>
</p:tagLst>
</file>

<file path=ppt/tags/tag751.xml><?xml version="1.0" encoding="utf-8"?>
<p:tagLst xmlns:p="http://schemas.openxmlformats.org/presentationml/2006/main">
  <p:tag name="AS_UNIQUEID" val="23060"/>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2"/>
  <p:tag name="KSO_WM_UNIT_INDEX" val="2"/>
  <p:tag name="KSO_WM_UNIT_LAYERLEVEL" val="1"/>
  <p:tag name="KSO_WM_UNIT_LINE_FILL_TYPE" val="2"/>
  <p:tag name="KSO_WM_UNIT_LINE_FORE_SCHEMECOLOR_INDEX" val="6"/>
  <p:tag name="KSO_WM_UNIT_LINE_FORE_SCHEMECOLOR_INDEX_BRIGHTNESS" val="0"/>
  <p:tag name="KSO_WM_UNIT_TEXT_FILL_FORE_SCHEMECOLOR_INDEX" val="2"/>
  <p:tag name="KSO_WM_UNIT_TEXT_FILL_FORE_SCHEMECOLOR_INDEX_BRIGHTNESS" val="0"/>
  <p:tag name="KSO_WM_UNIT_TEXT_FILL_TYPE" val="1"/>
  <p:tag name="KSO_WM_UNIT_TYPE" val="i"/>
</p:tagLst>
</file>

<file path=ppt/tags/tag752.xml><?xml version="1.0" encoding="utf-8"?>
<p:tagLst xmlns:p="http://schemas.openxmlformats.org/presentationml/2006/main">
  <p:tag name="AS_UNIQUEID" val="23061"/>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d*1"/>
  <p:tag name="KSO_WM_UNIT_INDEX" val="1"/>
  <p:tag name="KSO_WM_UNIT_LAYERLEVEL" val="1"/>
  <p:tag name="KSO_WM_UNIT_SUPPORT_UNIT_TYPE" val="[]"/>
  <p:tag name="KSO_WM_UNIT_TYPE" val="d"/>
  <p:tag name="KSO_WM_UNIT_VALUE" val="1274*1873"/>
</p:tagLst>
</file>

<file path=ppt/tags/tag753.xml><?xml version="1.0" encoding="utf-8"?>
<p:tagLst xmlns:p="http://schemas.openxmlformats.org/presentationml/2006/main">
  <p:tag name="AS_UNIQUEID" val="23062"/>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6"/>
  <p:tag name="KSO_WM_UNIT_FILL_FORE_SCHEMECOLOR_INDEX_BRIGHTNESS" val="0"/>
  <p:tag name="KSO_WM_UNIT_FILL_TYPE" val="1"/>
  <p:tag name="KSO_WM_UNIT_HIGHLIGHT" val="0"/>
  <p:tag name="KSO_WM_UNIT_ID" val="diagram169018_1*i*3"/>
  <p:tag name="KSO_WM_UNIT_INDEX" val="3"/>
  <p:tag name="KSO_WM_UNIT_LAYERLEVEL" val="1"/>
  <p:tag name="KSO_WM_UNIT_TEXT_FILL_FORE_SCHEMECOLOR_INDEX" val="2"/>
  <p:tag name="KSO_WM_UNIT_TEXT_FILL_FORE_SCHEMECOLOR_INDEX_BRIGHTNESS" val="0"/>
  <p:tag name="KSO_WM_UNIT_TEXT_FILL_TYPE" val="1"/>
  <p:tag name="KSO_WM_UNIT_TYPE" val="i"/>
</p:tagLst>
</file>

<file path=ppt/tags/tag754.xml><?xml version="1.0" encoding="utf-8"?>
<p:tagLst xmlns:p="http://schemas.openxmlformats.org/presentationml/2006/main">
  <p:tag name="AS_UNIQUEID" val="23063"/>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4"/>
  <p:tag name="KSO_WM_UNIT_INDEX" val="4"/>
  <p:tag name="KSO_WM_UNIT_LAYERLEVEL" val="1"/>
  <p:tag name="KSO_WM_UNIT_TEXT_FILL_FORE_SCHEMECOLOR_INDEX" val="2"/>
  <p:tag name="KSO_WM_UNIT_TEXT_FILL_FORE_SCHEMECOLOR_INDEX_BRIGHTNESS" val="0"/>
  <p:tag name="KSO_WM_UNIT_TEXT_FILL_TYPE" val="1"/>
  <p:tag name="KSO_WM_UNIT_TYPE" val="i"/>
</p:tagLst>
</file>

<file path=ppt/tags/tag755.xml><?xml version="1.0" encoding="utf-8"?>
<p:tagLst xmlns:p="http://schemas.openxmlformats.org/presentationml/2006/main">
  <p:tag name="AS_UNIQUEID" val="23064"/>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FILL_FORE_SCHEMECOLOR_INDEX" val="7"/>
  <p:tag name="KSO_WM_UNIT_FILL_FORE_SCHEMECOLOR_INDEX_BRIGHTNESS" val="0.4"/>
  <p:tag name="KSO_WM_UNIT_FILL_TYPE" val="1"/>
  <p:tag name="KSO_WM_UNIT_HIGHLIGHT" val="0"/>
  <p:tag name="KSO_WM_UNIT_ID" val="diagram169018_1*i*5"/>
  <p:tag name="KSO_WM_UNIT_INDEX" val="5"/>
  <p:tag name="KSO_WM_UNIT_LAYERLEVEL" val="1"/>
  <p:tag name="KSO_WM_UNIT_TEXT_FILL_FORE_SCHEMECOLOR_INDEX" val="2"/>
  <p:tag name="KSO_WM_UNIT_TEXT_FILL_FORE_SCHEMECOLOR_INDEX_BRIGHTNESS" val="0"/>
  <p:tag name="KSO_WM_UNIT_TEXT_FILL_TYPE" val="1"/>
  <p:tag name="KSO_WM_UNIT_TYPE" val="i"/>
</p:tagLst>
</file>

<file path=ppt/tags/tag756.xml><?xml version="1.0" encoding="utf-8"?>
<p:tagLst xmlns:p="http://schemas.openxmlformats.org/presentationml/2006/main">
  <p:tag name="AS_UNIQUEID" val="23065"/>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f*1"/>
  <p:tag name="KSO_WM_UNIT_INDEX" val="1"/>
  <p:tag name="KSO_WM_UNIT_LAYERLEVEL" val="1"/>
  <p:tag name="KSO_WM_UNIT_NOCLEAR" val="0"/>
  <p:tag name="KSO_WM_UNIT_PRESET_TEXT" val="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13;单击此处添加文本具体内容，简明扼要的阐述您的观点。根据需要可酌情增减文字，以便观者准确的理解您传达的思想。"/>
  <p:tag name="KSO_WM_UNIT_TEXT_FILL_FORE_SCHEMECOLOR_INDEX" val="13"/>
  <p:tag name="KSO_WM_UNIT_TEXT_FILL_FORE_SCHEMECOLOR_INDEX_BRIGHTNESS" val="0"/>
  <p:tag name="KSO_WM_UNIT_TEXT_FILL_TYPE" val="1"/>
  <p:tag name="KSO_WM_UNIT_TYPE" val="f"/>
  <p:tag name="KSO_WM_UNIT_VALUE" val="238"/>
</p:tagLst>
</file>

<file path=ppt/tags/tag757.xml><?xml version="1.0" encoding="utf-8"?>
<p:tagLst xmlns:p="http://schemas.openxmlformats.org/presentationml/2006/main">
  <p:tag name="AS_UNIQUEID" val="23066"/>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a*1"/>
  <p:tag name="KSO_WM_UNIT_INDEX" val="1"/>
  <p:tag name="KSO_WM_UNIT_ISCONTENTSTITLE" val="0"/>
  <p:tag name="KSO_WM_UNIT_LAYERLEVEL" val="1"/>
  <p:tag name="KSO_WM_UNIT_NOCLEAR" val="0"/>
  <p:tag name="KSO_WM_UNIT_PRESET_TEXT" val="单击此处添加大标题内容"/>
  <p:tag name="KSO_WM_UNIT_TEXT_FILL_FORE_SCHEMECOLOR_INDEX" val="13"/>
  <p:tag name="KSO_WM_UNIT_TEXT_FILL_FORE_SCHEMECOLOR_INDEX_BRIGHTNESS" val="0"/>
  <p:tag name="KSO_WM_UNIT_TEXT_FILL_TYPE" val="1"/>
  <p:tag name="KSO_WM_UNIT_TYPE" val="a"/>
  <p:tag name="KSO_WM_UNIT_VALUE" val="9"/>
</p:tagLst>
</file>

<file path=ppt/tags/tag758.xml><?xml version="1.0" encoding="utf-8"?>
<p:tagLst xmlns:p="http://schemas.openxmlformats.org/presentationml/2006/main">
  <p:tag name="AS_UNIQUEID" val="23067"/>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6"/>
  <p:tag name="KSO_WM_UNIT_INDEX" val="6"/>
  <p:tag name="KSO_WM_UNIT_LAYERLEVEL" val="1"/>
  <p:tag name="KSO_WM_UNIT_LINE_FILL_TYPE" val="2"/>
  <p:tag name="KSO_WM_UNIT_LINE_FORE_SCHEMECOLOR_INDEX" val="7"/>
  <p:tag name="KSO_WM_UNIT_LINE_FORE_SCHEMECOLOR_INDEX_BRIGHTNESS" val="0"/>
  <p:tag name="KSO_WM_UNIT_TYPE" val="i"/>
</p:tagLst>
</file>

<file path=ppt/tags/tag759.xml><?xml version="1.0" encoding="utf-8"?>
<p:tagLst xmlns:p="http://schemas.openxmlformats.org/presentationml/2006/main">
  <p:tag name="AS_UNIQUEID" val="23068"/>
  <p:tag name="KSO_WM_BEAUTIFY_FLAG" val="#wm#"/>
  <p:tag name="KSO_WM_TAG_VERSION" val="1.0"/>
  <p:tag name="KSO_WM_TEMPLATE_CATEGORY" val="diagram"/>
  <p:tag name="KSO_WM_TEMPLATE_INDEX" val="169018"/>
  <p:tag name="KSO_WM_UNIT_COMPATIBLE" val="0"/>
  <p:tag name="KSO_WM_UNIT_DIAGRAM_ISNUMVISUAL" val="0"/>
  <p:tag name="KSO_WM_UNIT_DIAGRAM_ISREFERUNIT" val="0"/>
  <p:tag name="KSO_WM_UNIT_HIGHLIGHT" val="0"/>
  <p:tag name="KSO_WM_UNIT_ID" val="diagram169018_1*i*7"/>
  <p:tag name="KSO_WM_UNIT_INDEX" val="7"/>
  <p:tag name="KSO_WM_UNIT_LAYERLEVEL" val="1"/>
  <p:tag name="KSO_WM_UNIT_LINE_FILL_TYPE" val="2"/>
  <p:tag name="KSO_WM_UNIT_LINE_FORE_SCHEMECOLOR_INDEX" val="7"/>
  <p:tag name="KSO_WM_UNIT_LINE_FORE_SCHEMECOLOR_INDEX_BRIGHTNESS" val="0"/>
  <p:tag name="KSO_WM_UNIT_TYPE" val="i"/>
</p:tagLst>
</file>

<file path=ppt/tags/tag76.xml><?xml version="1.0" encoding="utf-8"?>
<p:tagLst xmlns:p="http://schemas.openxmlformats.org/presentationml/2006/main">
  <p:tag name="AS_UNIQUEID" val="22535"/>
</p:tagLst>
</file>

<file path=ppt/tags/tag760.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GROUPID" val="5f71a5bf747e3ea6e293b57c"/>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SLIDE_BACKGROUND_TYPE" val="general"/>
  <p:tag name="KSO_WM_SLIDE_CAN_ADD_NAVIGATION" val="1"/>
  <p:tag name="KSO_WM_SLIDE_ID" val="diagram169018_1"/>
  <p:tag name="KSO_WM_SLIDE_INDEX" val="1"/>
  <p:tag name="KSO_WM_SLIDE_ITEM_CNT" val="0"/>
  <p:tag name="KSO_WM_SLIDE_LAYOUT" val="a_d_f"/>
  <p:tag name="KSO_WM_SLIDE_LAYOUT_CNT" val="1_1_1"/>
  <p:tag name="KSO_WM_SLIDE_POSITION" val="0*12"/>
  <p:tag name="KSO_WM_SLIDE_RATIO" val="1.777778"/>
  <p:tag name="KSO_WM_SLIDE_SIZE" val="914*545"/>
  <p:tag name="KSO_WM_SLIDE_SUBTYPE" val="picTxt"/>
  <p:tag name="KSO_WM_SLIDE_SUPPORT_FEATURE_TYPE" val="0"/>
  <p:tag name="KSO_WM_SLIDE_TYPE" val="text"/>
  <p:tag name="KSO_WM_TAG_VERSION" val="1.0"/>
  <p:tag name="KSO_WM_TEMPLATE_ASSEMBLE_GROUPID" val="60656f654054ed1e2fb80950"/>
  <p:tag name="KSO_WM_TEMPLATE_ASSEMBLE_XID" val="60656f654054ed1e2fb80950"/>
  <p:tag name="KSO_WM_TEMPLATE_CATEGORY" val="diagram"/>
  <p:tag name="KSO_WM_TEMPLATE_COLOR_TYPE" val="1"/>
  <p:tag name="KSO_WM_TEMPLATE_INDEX" val="169018"/>
  <p:tag name="KSO_WM_TEMPLATE_MASTER_TYPE" val="0"/>
  <p:tag name="KSO_WM_TEMPLATE_SUBCATEGORY" val="0"/>
</p:tagLst>
</file>

<file path=ppt/tags/tag761.xml><?xml version="1.0" encoding="utf-8"?>
<p:tagLst xmlns:p="http://schemas.openxmlformats.org/presentationml/2006/main">
  <p:tag name="AS_UNIQUEID" val="23069"/>
</p:tagLst>
</file>

<file path=ppt/tags/tag762.xml><?xml version="1.0" encoding="utf-8"?>
<p:tagLst xmlns:p="http://schemas.openxmlformats.org/presentationml/2006/main">
  <p:tag name="AS_UNIQUEID" val="5295"/>
  <p:tag name="KSO_WM_BEAUTIFY_FLAG" val=""/>
</p:tagLst>
</file>

<file path=ppt/tags/tag763.xml><?xml version="1.0" encoding="utf-8"?>
<p:tagLst xmlns:p="http://schemas.openxmlformats.org/presentationml/2006/main">
  <p:tag name="AS_UNIQUEID" val="22443"/>
  <p:tag name="KSO_WM_BEAUTIFY_FLAG" val=""/>
</p:tagLst>
</file>

<file path=ppt/tags/tag764.xml><?xml version="1.0" encoding="utf-8"?>
<p:tagLst xmlns:p="http://schemas.openxmlformats.org/presentationml/2006/main">
  <p:tag name="AS_UNIQUEID" val="23070"/>
  <p:tag name="KSO_WM_BEAUTIFY_FLAG" val=""/>
  <p:tag name="KSO_WM_CHIP_GROUPID" val="5f0e73c28050c250ba65b219"/>
  <p:tag name="KSO_WM_CHIP_XID" val="5f631d070e9bcbd1695b17db"/>
  <p:tag name="KSO_WM_TAG_VERSION" val="1.0"/>
  <p:tag name="KSO_WM_TEMPLATE_ASSEMBLE_GROUPID" val="60656f2c4054ed1e2fb804dc"/>
  <p:tag name="KSO_WM_TEMPLATE_ASSEMBLE_XID" val="60656f2c4054ed1e2fb804dc"/>
  <p:tag name="KSO_WM_TEMPLATE_CATEGORY" val="diagram"/>
  <p:tag name="KSO_WM_TEMPLATE_INDEX" val="20213033"/>
  <p:tag name="KSO_WM_UNIT_BLOCK" val="0"/>
  <p:tag name="KSO_WM_UNIT_COMPATIBLE" val="0"/>
  <p:tag name="KSO_WM_UNIT_DEC_AREA_ID" val="3c2488cf7ace4fc390c6944d1e3f5329"/>
  <p:tag name="KSO_WM_UNIT_DECORATE_INFO" val="{&quot;DecorateInfoH&quot;:{&quot;IsAbs&quot;:true},&quot;DecorateInfoW&quot;:{&quot;IsAbs&quot;:true},&quot;DecorateInfoX&quot;:{&quot;IsAbs&quot;:true,&quot;Pos&quot;:1},&quot;DecorateInfoY&quot;:{&quot;IsAbs&quot;:true,&quot;Pos&quot;:0},&quot;ReferentInfo&quot;:{&quot;Id&quot;:&quot;e27b180b10cc44d882709921d30ed8a2;639e6f2bc17f4cb5a12d19968b29b476&quot;,&quot;X&quot;:{&quot;Pos&quot;:1},&quot;Y&quot;:{&quot;Pos&quot;:2}},&quot;whChangeMode&quot;:0}"/>
  <p:tag name="KSO_WM_UNIT_DIAGRAM_ISNUMVISUAL" val="0"/>
  <p:tag name="KSO_WM_UNIT_DIAGRAM_ISREFERUNIT" val="0"/>
  <p:tag name="KSO_WM_UNIT_FILL_FORE_SCHEMECOLOR_INDEX" val="5"/>
  <p:tag name="KSO_WM_UNIT_FILL_FORE_SCHEMECOLOR_INDEX_BRIGHTNESS" val="0"/>
  <p:tag name="KSO_WM_UNIT_FILL_TYPE" val="1"/>
  <p:tag name="KSO_WM_UNIT_HIGHLIGHT" val="0"/>
  <p:tag name="KSO_WM_UNIT_ID" val="diagram20213033_1*i*1"/>
  <p:tag name="KSO_WM_UNIT_INDEX" val="1"/>
  <p:tag name="KSO_WM_UNIT_LAYERLEVEL" val="1"/>
  <p:tag name="KSO_WM_UNIT_SM_LIMIT_TYPE" val="0"/>
  <p:tag name="KSO_WM_UNIT_TEXT_FILL_FORE_SCHEMECOLOR_INDEX" val="2"/>
  <p:tag name="KSO_WM_UNIT_TEXT_FILL_FORE_SCHEMECOLOR_INDEX_BRIGHTNESS" val="0"/>
  <p:tag name="KSO_WM_UNIT_TEXT_FILL_TYPE" val="1"/>
  <p:tag name="KSO_WM_UNIT_TYPE" val="i"/>
  <p:tag name="KSO_WM_UNIT_VALUE" val="53"/>
</p:tagLst>
</file>

<file path=ppt/tags/tag765.xml><?xml version="1.0" encoding="utf-8"?>
<p:tagLst xmlns:p="http://schemas.openxmlformats.org/presentationml/2006/main">
  <p:tag name="AS_UNIQUEID" val="23071"/>
  <p:tag name="KSO_WM_BEAUTIFY_FLAG" val=""/>
</p:tagLst>
</file>

<file path=ppt/tags/tag766.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GROUPID" val="5f71a5bf747e3ea6e293b57c"/>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SLIDE_BACKGROUND_TYPE" val="general"/>
  <p:tag name="KSO_WM_SLIDE_BK_DARK_LIGHT" val="2"/>
  <p:tag name="KSO_WM_SLIDE_CAN_ADD_NAVIGATION" val="1"/>
  <p:tag name="KSO_WM_SLIDE_ID" val="diagram20212714_1"/>
  <p:tag name="KSO_WM_SLIDE_INDEX" val="1"/>
  <p:tag name="KSO_WM_SLIDE_ITEM_CNT" val="0"/>
  <p:tag name="KSO_WM_SLIDE_LAYOUT" val="a_f"/>
  <p:tag name="KSO_WM_SLIDE_LAYOUT_CNT" val="1_1"/>
  <p:tag name="KSO_WM_SLIDE_LAYOUT_INFO" val="{&quot;direction&quot;:1,&quot;id&quot;:&quot;2021-04-01T15:44:13&quot;,&quot;maxSize&quot;:{&quot;size1&quot;:32.5},&quot;minSize&quot;:{&quot;size1&quot;:27.6},&quot;normalSize&quot;:{&quot;size1&quot;:31.975000000000005},&quot;subLayout&quot;:[{&quot;id&quot;:&quot;2021-04-01T15:44:13&quot;,&quot;margin&quot;:{&quot;bottom&quot;:8.043000221252441,&quot;left&quot;:2.5399999618530273,&quot;right&quot;:0.02600000612437725,&quot;top&quot;:5.502999782562256},&quot;type&quot;:0},{&quot;id&quot;:&quot;2021-04-01T15:44:13&quot;,&quot;margin&quot;:{&quot;bottom&quot;:1.6929999589920044,&quot;left&quot;:1.6670000553131104,&quot;right&quot;:1.6929999589920044,&quot;top&quot;:1.6929999589920044},&quot;type&quot;:0}],&quot;type&quot;:0}"/>
  <p:tag name="KSO_WM_SLIDE_POSITION" val="72*0"/>
  <p:tag name="KSO_WM_SLIDE_RATIO" val="1.777778"/>
  <p:tag name="KSO_WM_SLIDE_SIZE" val="840*539"/>
  <p:tag name="KSO_WM_SLIDE_SUBTYPE" val="pureTxt"/>
  <p:tag name="KSO_WM_SLIDE_SUPPORT_FEATURE_TYPE" val="0"/>
  <p:tag name="KSO_WM_SLIDE_TYPE" val="text"/>
  <p:tag name="KSO_WM_TAG_VERSION" val="1.0"/>
  <p:tag name="KSO_WM_TEMPLATE_ASSEMBLE_GROUPID" val="60656f654054ed1e2fb80950"/>
  <p:tag name="KSO_WM_TEMPLATE_ASSEMBLE_XID" val="60656f654054ed1e2fb80950"/>
  <p:tag name="KSO_WM_TEMPLATE_CATEGORY" val="diagram"/>
  <p:tag name="KSO_WM_TEMPLATE_COLOR_TYPE" val="1"/>
  <p:tag name="KSO_WM_TEMPLATE_INDEX" val="20212714"/>
  <p:tag name="KSO_WM_TEMPLATE_MASTER_TYPE" val="0"/>
  <p:tag name="KSO_WM_TEMPLATE_SUBCATEGORY" val="21"/>
</p:tagLst>
</file>

<file path=ppt/tags/tag767.xml><?xml version="1.0" encoding="utf-8"?>
<p:tagLst xmlns:p="http://schemas.openxmlformats.org/presentationml/2006/main">
  <p:tag name="AS_UNIQUEID" val="23072"/>
</p:tagLst>
</file>

<file path=ppt/tags/tag768.xml><?xml version="1.0" encoding="utf-8"?>
<p:tagLst xmlns:p="http://schemas.openxmlformats.org/presentationml/2006/main">
  <p:tag name="AS_UNIQUEID" val="23073"/>
</p:tagLst>
</file>

<file path=ppt/tags/tag769.xml><?xml version="1.0" encoding="utf-8"?>
<p:tagLst xmlns:p="http://schemas.openxmlformats.org/presentationml/2006/main">
  <p:tag name="AS_UNIQUEID" val="23074"/>
</p:tagLst>
</file>

<file path=ppt/tags/tag77.xml><?xml version="1.0" encoding="utf-8"?>
<p:tagLst xmlns:p="http://schemas.openxmlformats.org/presentationml/2006/main">
  <p:tag name="AS_UNIQUEID" val="22536"/>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70.xml><?xml version="1.0" encoding="utf-8"?>
<p:tagLst xmlns:p="http://schemas.openxmlformats.org/presentationml/2006/main">
  <p:tag name="AS_UNIQUEID" val="23075"/>
  <p:tag name="KSO_WM_BEAUTIFY_FLAG" val="#wm#"/>
  <p:tag name="KSO_WM_CHIP_GROUPID" val="6246a3919c756053c49268de"/>
  <p:tag name="KSO_WM_CHIP_XID" val="6246a3919c756053c49268dd"/>
  <p:tag name="KSO_WM_TAG_VERSION" val="1.0"/>
  <p:tag name="KSO_WM_TEMPLATE_CATEGORY" val="custom"/>
  <p:tag name="KSO_WM_TEMPLATE_INDEX" val="20222716"/>
  <p:tag name="KSO_WM_UNIT_BLOCK" val="0"/>
  <p:tag name="KSO_WM_UNIT_COMPATIBLE" val="0"/>
  <p:tag name="KSO_WM_UNIT_DEC_AREA_ID" val="aab3691694434553a8f6c7275e17d284"/>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66;72;2"/>
  <p:tag name="KSO_WM_UNIT_DIAGRAM_ISNUMVISUAL" val="0"/>
  <p:tag name="KSO_WM_UNIT_DIAGRAM_ISREFERUNIT" val="0"/>
  <p:tag name="KSO_WM_UNIT_HIGHLIGHT" val="0"/>
  <p:tag name="KSO_WM_UNIT_ID" val="custom20222716_7*a*1"/>
  <p:tag name="KSO_WM_UNIT_INDEX" val="1"/>
  <p:tag name="KSO_WM_UNIT_ISCONTENTSTITLE" val="0"/>
  <p:tag name="KSO_WM_UNIT_ISNUMDGMTITLE" val="0"/>
  <p:tag name="KSO_WM_UNIT_LAYERLEVEL" val="1"/>
  <p:tag name="KSO_WM_UNIT_NOCLEAR" val="0"/>
  <p:tag name="KSO_WM_UNIT_PRESET_TEXT" val="单击添加标题"/>
  <p:tag name="KSO_WM_UNIT_SM_LIMIT_TYPE" val="2"/>
  <p:tag name="KSO_WM_UNIT_TEXT_FILL_FORE_SCHEMECOLOR_INDEX" val="13"/>
  <p:tag name="KSO_WM_UNIT_TEXT_FILL_FORE_SCHEMECOLOR_INDEX_BRIGHTNESS" val="0.15"/>
  <p:tag name="KSO_WM_UNIT_TEXT_FILL_TYPE" val="1"/>
  <p:tag name="KSO_WM_UNIT_TYPE" val="a"/>
  <p:tag name="KSO_WM_UNIT_VALUE" val="9"/>
</p:tagLst>
</file>

<file path=ppt/tags/tag771.xml><?xml version="1.0" encoding="utf-8"?>
<p:tagLst xmlns:p="http://schemas.openxmlformats.org/presentationml/2006/main">
  <p:tag name="AS_UNIQUEID" val="23076"/>
  <p:tag name="KSO_WM_BEAUTIFY_FLAG" val="#wm#"/>
  <p:tag name="KSO_WM_CHIP_GROUPID" val="6246a3919c756053c49268de"/>
  <p:tag name="KSO_WM_CHIP_XID" val="6246a3919c756053c49268dd"/>
  <p:tag name="KSO_WM_TAG_VERSION" val="1.0"/>
  <p:tag name="KSO_WM_TEMPLATE_CATEGORY" val="custom"/>
  <p:tag name="KSO_WM_TEMPLATE_INDEX" val="20222716"/>
  <p:tag name="KSO_WM_UNIT_BLOCK" val="0"/>
  <p:tag name="KSO_WM_UNIT_COMPATIBLE" val="0"/>
  <p:tag name="KSO_WM_UNIT_DEC_AREA_ID" val="bf9c103ed43548f08f04931d408c90f0"/>
  <p:tag name="KSO_WM_UNIT_DECORATE_INFO" val="{&quot;ReferentInfo&quot;:{&quot;Id&quot;:&quot;85522ca349b0434bafdcbb6700c75c54&quot;,&quot;X&quot;:{&quot;Pos&quot;:0},&quot;Y&quot;:{&quot;Pos&quot;:1}},&quot;DecorateInfoX&quot;:{&quot;Pos&quot;:2,&quot;IsAbs&quot;:true},&quot;DecorateInfoY&quot;:{&quot;Pos&quot;:1,&quot;IsAbs&quot;:true},&quot;DecorateInfoW&quot;:{&quot;IsAbs&quot;:false},&quot;DecorateInfoH&quot;:{&quot;IsAbs&quot;:true},&quot;whChangeMode&quot;:0}"/>
  <p:tag name="KSO_WM_UNIT_DIAGRAM_ISNUMVISUAL" val="0"/>
  <p:tag name="KSO_WM_UNIT_DIAGRAM_ISREFERUNIT" val="0"/>
  <p:tag name="KSO_WM_UNIT_HIGHLIGHT" val="0"/>
  <p:tag name="KSO_WM_UNIT_ID" val="custom20222716_7*i*1"/>
  <p:tag name="KSO_WM_UNIT_INDEX" val="1"/>
  <p:tag name="KSO_WM_UNIT_LAYERLEVEL" val="1"/>
  <p:tag name="KSO_WM_UNIT_LINE_FILL_TYPE" val="2"/>
  <p:tag name="KSO_WM_UNIT_LINE_FORE_SCHEMECOLOR_INDEX" val="13"/>
  <p:tag name="KSO_WM_UNIT_LINE_FORE_SCHEMECOLOR_INDEX_BRIGHTNESS" val="0"/>
  <p:tag name="KSO_WM_UNIT_SM_LIMIT_TYPE" val="3"/>
  <p:tag name="KSO_WM_UNIT_TYPE" val="i"/>
</p:tagLst>
</file>

<file path=ppt/tags/tag772.xml><?xml version="1.0" encoding="utf-8"?>
<p:tagLst xmlns:p="http://schemas.openxmlformats.org/presentationml/2006/main">
  <p:tag name="AS_UNIQUEID" val="23077"/>
  <p:tag name="KSO_WM_BEAUTIFY_FLAG" val="#wm#"/>
  <p:tag name="KSO_WM_CHIP_GROUPID" val="6246a3919c756053c49268de"/>
  <p:tag name="KSO_WM_CHIP_XID" val="6246a3919c756053c49268dd"/>
  <p:tag name="KSO_WM_TAG_VERSION" val="1.0"/>
  <p:tag name="KSO_WM_TEMPLATE_CATEGORY" val="custom"/>
  <p:tag name="KSO_WM_TEMPLATE_INDEX" val="20222716"/>
  <p:tag name="KSO_WM_UNIT_BLOCK" val="0"/>
  <p:tag name="KSO_WM_UNIT_COMPATIBLE" val="0"/>
  <p:tag name="KSO_WM_UNIT_DEC_AREA_ID" val="d2b46d45b4f14c368cfd041032f6d594"/>
  <p:tag name="KSO_WM_UNIT_DECORATE_INFO" val="{&quot;ReferentInfo&quot;:{&quot;Id&quot;:&quot;85522ca349b0434bafdcbb6700c75c54&quot;,&quot;X&quot;:{&quot;Pos&quot;:2},&quot;Y&quot;:{&quot;Pos&quot;:1}},&quot;DecorateInfoX&quot;:{&quot;Pos&quot;:0,&quot;IsAbs&quot;:true},&quot;DecorateInfoY&quot;:{&quot;Pos&quot;:1,&quot;IsAbs&quot;:true},&quot;DecorateInfoW&quot;:{&quot;IsAbs&quot;:false},&quot;DecorateInfoH&quot;:{&quot;IsAbs&quot;:true},&quot;whChangeMode&quot;:0}"/>
  <p:tag name="KSO_WM_UNIT_DIAGRAM_ISNUMVISUAL" val="0"/>
  <p:tag name="KSO_WM_UNIT_DIAGRAM_ISREFERUNIT" val="0"/>
  <p:tag name="KSO_WM_UNIT_HIGHLIGHT" val="0"/>
  <p:tag name="KSO_WM_UNIT_ID" val="custom20222716_7*i*2"/>
  <p:tag name="KSO_WM_UNIT_INDEX" val="2"/>
  <p:tag name="KSO_WM_UNIT_LAYERLEVEL" val="1"/>
  <p:tag name="KSO_WM_UNIT_LINE_FILL_TYPE" val="2"/>
  <p:tag name="KSO_WM_UNIT_LINE_FORE_SCHEMECOLOR_INDEX" val="13"/>
  <p:tag name="KSO_WM_UNIT_LINE_FORE_SCHEMECOLOR_INDEX_BRIGHTNESS" val="0"/>
  <p:tag name="KSO_WM_UNIT_SM_LIMIT_TYPE" val="3"/>
  <p:tag name="KSO_WM_UNIT_TYPE" val="i"/>
</p:tagLst>
</file>

<file path=ppt/tags/tag773.xml><?xml version="1.0" encoding="utf-8"?>
<p:tagLst xmlns:p="http://schemas.openxmlformats.org/presentationml/2006/main">
  <p:tag name="AS_UNIQUEID" val="23078"/>
  <p:tag name="KSO_WM_BEAUTIFY_FLAG" val="#wm#"/>
  <p:tag name="KSO_WM_CHIP_GROUPID" val="6246a3919c756053c49268de"/>
  <p:tag name="KSO_WM_CHIP_XID" val="6246a3919c756053c49268dd"/>
  <p:tag name="KSO_WM_TAG_VERSION" val="1.0"/>
  <p:tag name="KSO_WM_TEMPLATE_CATEGORY" val="custom"/>
  <p:tag name="KSO_WM_TEMPLATE_INDEX" val="20222716"/>
  <p:tag name="KSO_WM_UNIT_BLOCK" val="0"/>
  <p:tag name="KSO_WM_UNIT_COMPATIBLE" val="1"/>
  <p:tag name="KSO_WM_UNIT_DEC_AREA_ID" val="85522ca349b0434bafdcbb6700c75c54"/>
  <p:tag name="KSO_WM_UNIT_DECORATE_INFO" val="{&quot;ReferentInfo&quot;:{&quot;Id&quot;:&quot;aab3691694434553a8f6c7275e17d284&quot;,&quot;X&quot;:{&quot;Pos&quot;:1},&quot;Y&quot;:{&quot;Pos&quot;:2}},&quot;DecorateInfoX&quot;:{&quot;Pos&quot;:1,&quot;IsAbs&quot;:true},&quot;DecorateInfoY&quot;:{&quot;Pos&quot;:0,&quot;IsAbs&quot;:true},&quot;DecorateInfoW&quot;:{&quot;IsAbs&quot;:true},&quot;DecorateInfoH&quot;:{&quot;IsAbs&quot;:true},&quot;whChangeMode&quot;:0}"/>
  <p:tag name="KSO_WM_UNIT_DEFAULT_FONT" val="32;36;2"/>
  <p:tag name="KSO_WM_UNIT_DIAGRAM_ISNUMVISUAL" val="0"/>
  <p:tag name="KSO_WM_UNIT_DIAGRAM_ISREFERUNIT" val="0"/>
  <p:tag name="KSO_WM_UNIT_HIGHLIGHT" val="0"/>
  <p:tag name="KSO_WM_UNIT_ID" val="custom20222716_7*e*1"/>
  <p:tag name="KSO_WM_UNIT_INDEX" val="1"/>
  <p:tag name="KSO_WM_UNIT_LAYERLEVEL" val="1"/>
  <p:tag name="KSO_WM_UNIT_NOCLEAR" val="0"/>
  <p:tag name="KSO_WM_UNIT_PRESET_TEXT" val="PART 1"/>
  <p:tag name="KSO_WM_UNIT_SM_LIMIT_TYPE" val="0"/>
  <p:tag name="KSO_WM_UNIT_TEXT_FILL_FORE_SCHEMECOLOR_INDEX" val="13"/>
  <p:tag name="KSO_WM_UNIT_TEXT_FILL_FORE_SCHEMECOLOR_INDEX_BRIGHTNESS" val="0.15"/>
  <p:tag name="KSO_WM_UNIT_TEXT_FILL_TYPE" val="1"/>
  <p:tag name="KSO_WM_UNIT_TYPE" val="e"/>
  <p:tag name="KSO_WM_UNIT_VALUE" val="7"/>
</p:tagLst>
</file>

<file path=ppt/tags/tag774.xml><?xml version="1.0" encoding="utf-8"?>
<p:tagLst xmlns:p="http://schemas.openxmlformats.org/presentationml/2006/main">
  <p:tag name="KSO_WM_BEAUTIFY_FLAG" val="#wm#"/>
  <p:tag name="KSO_WM_CHIP_COLORING" val="1"/>
  <p:tag name="KSO_WM_CHIP_DECFILLPROP" val="[]"/>
  <p:tag name="KSO_WM_CHIP_FILLPROP" val="[[{&quot;text_align&quot;:&quot;rm&quot;,&quot;text_direction&quot;:&quot;horizontal&quot;,&quot;support_big_font&quot;:false,&quot;picture_toward&quot;:0,&quot;picture_dockside&quot;:[],&quot;fill_id&quot;:&quot;3887597eb2d4430e8f5e1a57689f7fd3&quot;,&quot;fill_align&quot;:&quot;rm&quot;,&quot;chip_types&quot;:[&quot;diagram&quot;,&quot;header&quot;]}],[{&quot;text_align&quot;:&quot;cm&quot;,&quot;text_direction&quot;:&quot;horizontal&quot;,&quot;support_big_font&quot;:false,&quot;picture_toward&quot;:0,&quot;picture_dockside&quot;:[],&quot;fill_id&quot;:&quot;3887597eb2d4430e8f5e1a57689f7fd3&quot;,&quot;fill_align&quot;:&quot;cm&quot;,&quot;chip_types&quot;:[&quot;header&quot;]}],[{&quot;text_align&quot;:&quot;lm&quot;,&quot;text_direction&quot;:&quot;horizontal&quot;,&quot;support_big_font&quot;:false,&quot;picture_toward&quot;:0,&quot;picture_dockside&quot;:[],&quot;fill_id&quot;:&quot;3887597eb2d4430e8f5e1a57689f7fd3&quot;,&quot;fill_align&quot;:&quot;lm&quot;,&quot;chip_types&quot;:[&quot;header&quot;]}],[{&quot;text_align&quot;:&quot;lm&quot;,&quot;text_direction&quot;:&quot;horizontal&quot;,&quot;support_big_font&quot;:false,&quot;picture_toward&quot;:0,&quot;picture_dockside&quot;:[],&quot;fill_id&quot;:&quot;3887597eb2d4430e8f5e1a57689f7fd3&quot;,&quot;fill_align&quot;:&quot;lt&quot;,&quot;chip_types&quot;:[&quot;header&quot;]}],[{&quot;text_align&quot;:&quot;lm&quot;,&quot;text_direction&quot;:&quot;horizontal&quot;,&quot;support_big_font&quot;:false,&quot;picture_toward&quot;:0,&quot;picture_dockside&quot;:[],&quot;fill_id&quot;:&quot;3887597eb2d4430e8f5e1a57689f7fd3&quot;,&quot;fill_align&quot;:&quot;lb&quot;,&quot;chip_types&quot;:[&quot;header&quot;]}],[{&quot;text_align&quot;:&quot;lm&quot;,&quot;text_direction&quot;:&quot;horizontal&quot;,&quot;support_big_font&quot;:false,&quot;picture_toward&quot;:0,&quot;picture_dockside&quot;:[],&quot;fill_id&quot;:&quot;3887597eb2d4430e8f5e1a57689f7fd3&quot;,&quot;fill_align&quot;:&quot;cm&quot;,&quot;chip_types&quot;:[&quot;header&quot;]}],[{&quot;text_align&quot;:&quot;cm&quot;,&quot;text_direction&quot;:&quot;horizontal&quot;,&quot;support_big_font&quot;:false,&quot;picture_toward&quot;:0,&quot;picture_dockside&quot;:[],&quot;fill_id&quot;:&quot;3887597eb2d4430e8f5e1a57689f7fd3&quot;,&quot;fill_align&quot;:&quot;lm&quot;,&quot;chip_types&quot;:[&quot;header&quot;]}],[{&quot;text_align&quot;:&quot;cm&quot;,&quot;text_direction&quot;:&quot;horizontal&quot;,&quot;support_big_font&quot;:false,&quot;picture_toward&quot;:0,&quot;picture_dockside&quot;:[],&quot;fill_id&quot;:&quot;3887597eb2d4430e8f5e1a57689f7fd3&quot;,&quot;fill_align&quot;:&quot;lt&quot;,&quot;chip_types&quot;:[&quot;header&quot;]}],[{&quot;text_align&quot;:&quot;cm&quot;,&quot;text_direction&quot;:&quot;horizontal&quot;,&quot;support_big_font&quot;:false,&quot;picture_toward&quot;:0,&quot;picture_dockside&quot;:[],&quot;fill_id&quot;:&quot;3887597eb2d4430e8f5e1a57689f7fd3&quot;,&quot;fill_align&quot;:&quot;lb&quot;,&quot;chip_types&quot;:[&quot;header&quot;]}],[{&quot;text_align&quot;:&quot;rm&quot;,&quot;text_direction&quot;:&quot;horizontal&quot;,&quot;support_big_font&quot;:false,&quot;picture_toward&quot;:0,&quot;picture_dockside&quot;:[],&quot;fill_id&quot;:&quot;3887597eb2d4430e8f5e1a57689f7fd3&quot;,&quot;fill_align&quot;:&quot;rb&quot;,&quot;chip_types&quot;:[&quot;header&quot;]}],[{&quot;text_align&quot;:&quot;rm&quot;,&quot;text_direction&quot;:&quot;horizontal&quot;,&quot;support_big_font&quot;:false,&quot;picture_toward&quot;:0,&quot;picture_dockside&quot;:[],&quot;fill_id&quot;:&quot;3887597eb2d4430e8f5e1a57689f7fd3&quot;,&quot;fill_align&quot;:&quot;rt&quot;,&quot;chip_types&quot;:[&quot;header&quot;]}]]"/>
  <p:tag name="KSO_WM_CHIP_GROUPID" val="6193191a18adb49c6c1f3d8b"/>
  <p:tag name="KSO_WM_CHIP_INFOS" val="{&quot;type&quot;:0,&quot;layout_type&quot;:&quot;1_NF_RC_7&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扁平风&quot;,&quot;手绘风&quot;,&quot;立体风&quot;,&quot;炫酷&quot;,&quot;复古风&quot;,&quot;科技风&quot;,&quot;水彩风&quot;,&quot;ios风&quot;,&quot;快闪&quot;,&quot;波普风&quot;,&quot;孟菲斯&quot;,&quot;蒸汽波&quot;,&quot;MBE&quot;,&quot;剪纸风&quot;,&quot;酸性风&quot;,&quot;像素风&quot;,&quot;涂鸦风&quot;,&quot;实景&quot;]},&quot;slide_type&quot;:[&quot;title&quot;,&quot;sectionTitle&quot;,&quot;contents&quot;,&quot;endPage&quot;],&quot;useType&quot;:[&quot;ppt&quot;]}"/>
  <p:tag name="KSO_WM_CHIP_XID" val="6193191a18adb49c6c1f3d89"/>
  <p:tag name="KSO_WM_SLIDE_BACKGROUND_TYPE" val="general"/>
  <p:tag name="KSO_WM_SLIDE_BK_DARK_LIGHT" val="2"/>
  <p:tag name="KSO_WM_SLIDE_ID" val="custom20222716_7"/>
  <p:tag name="KSO_WM_SLIDE_INDEX" val="7"/>
  <p:tag name="KSO_WM_SLIDE_ITEM_CNT" val="0"/>
  <p:tag name="KSO_WM_SLIDE_LAYOUT" val="a_e"/>
  <p:tag name="KSO_WM_SLIDE_LAYOUT_CNT" val="1_1"/>
  <p:tag name="KSO_WM_SLIDE_LAYOUT_INFO" val="{&quot;id&quot;:&quot;2022-06-10T10:37:32&quot;,&quot;margin&quot;:{&quot;bottom&quot;:6.8015594482421875,&quot;left&quot;:10.031797409057617,&quot;right&quot;:1.5640093088150024,&quot;top&quot;:6.801551818847656},&quot;type&quot;:0}"/>
  <p:tag name="KSO_WM_SLIDE_SUBTYPE" val="pureTxt"/>
  <p:tag name="KSO_WM_SLIDE_SUPPORT_FEATURE_TYPE" val="0"/>
  <p:tag name="KSO_WM_SLIDE_TYPE" val="sectionTitle"/>
  <p:tag name="KSO_WM_TAG_VERSION" val="1.0"/>
  <p:tag name="KSO_WM_TEMPLATE_ASSEMBLE_GROUPID" val="62941e7bdb924c3ee39895b7"/>
  <p:tag name="KSO_WM_TEMPLATE_ASSEMBLE_XID" val="62a2ae687459d9b06304a492"/>
  <p:tag name="KSO_WM_TEMPLATE_CATEGORY" val="custom"/>
  <p:tag name="KSO_WM_TEMPLATE_COLOR_TYPE" val="1"/>
  <p:tag name="KSO_WM_TEMPLATE_INDEX" val="20222716"/>
  <p:tag name="KSO_WM_TEMPLATE_MASTER_TYPE" val="1"/>
  <p:tag name="KSO_WM_TEMPLATE_SUBCATEGORY" val="21"/>
</p:tagLst>
</file>

<file path=ppt/tags/tag775.xml><?xml version="1.0" encoding="utf-8"?>
<p:tagLst xmlns:p="http://schemas.openxmlformats.org/presentationml/2006/main">
  <p:tag name="AS_UNIQUEID" val="23079"/>
</p:tagLst>
</file>

<file path=ppt/tags/tag776.xml><?xml version="1.0" encoding="utf-8"?>
<p:tagLst xmlns:p="http://schemas.openxmlformats.org/presentationml/2006/main">
  <p:tag name="AS_UNIQUEID" val="23080"/>
  <p:tag name="KSO_WM_ASSEMBLE_CHIP_INDEX" val="04962f4bf2324ef3b09e7cf60b5eeece"/>
  <p:tag name="KSO_WM_BEAUTIFY_FLAG" val="#wm#"/>
  <p:tag name="KSO_WM_CHIP_FILLAREA_FILL_RULE" val="{&quot;fill_align&quot;:&quot;cm&quot;,&quot;fill_mode&quot;:&quot;full&quot;,&quot;sacle_strategy&quot;:&quot;smart&quot;}"/>
  <p:tag name="KSO_WM_CHIP_GROUPID" val="5e7881253197e252a37019b5"/>
  <p:tag name="KSO_WM_CHIP_XID" val="5e7881253197e252a37019b6"/>
  <p:tag name="KSO_WM_TAG_VERSION" val="1.0"/>
  <p:tag name="KSO_WM_TEMPLATE_ASSEMBLE_GROUPID" val="60656f654054ed1e2fb80950"/>
  <p:tag name="KSO_WM_TEMPLATE_ASSEMBLE_XID" val="60656f654054ed1e2fb80950"/>
  <p:tag name="KSO_WM_TEMPLATE_CATEGORY" val="diagram"/>
  <p:tag name="KSO_WM_TEMPLATE_INDEX" val="20212714"/>
  <p:tag name="KSO_WM_UNIT_BLOCK" val="0"/>
  <p:tag name="KSO_WM_UNIT_COMPATIBLE" val="0"/>
  <p:tag name="KSO_WM_UNIT_DEC_AREA_ID" val="e3986779d47b437e9a7bcceaa0799318"/>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24;44;4"/>
  <p:tag name="KSO_WM_UNIT_DIAGRAM_ISNUMVISUAL" val="0"/>
  <p:tag name="KSO_WM_UNIT_DIAGRAM_ISREFERUNIT" val="0"/>
  <p:tag name="KSO_WM_UNIT_HIGHLIGHT" val="0"/>
  <p:tag name="KSO_WM_UNIT_ID" val="diagram20212714_1*a*1"/>
  <p:tag name="KSO_WM_UNIT_INDEX" val="1"/>
  <p:tag name="KSO_WM_UNIT_ISCONTENTSTITLE" val="0"/>
  <p:tag name="KSO_WM_UNIT_ISNUMDGMTITLE" val="0"/>
  <p:tag name="KSO_WM_UNIT_LAYERLEVEL" val="1"/>
  <p:tag name="KSO_WM_UNIT_NOCLEAR" val="0"/>
  <p:tag name="KSO_WM_UNIT_PRESET_TEXT" val="添加标题"/>
  <p:tag name="KSO_WM_UNIT_SHOW_EDIT_AREA_INDICATION" val="1"/>
  <p:tag name="KSO_WM_UNIT_SM_LIMIT_TYPE" val="2"/>
  <p:tag name="KSO_WM_UNIT_SUPPORT_UNIT_TYPE" val="[&quot;d&quot;]"/>
  <p:tag name="KSO_WM_UNIT_TEXT_FILL_FORE_SCHEMECOLOR_INDEX" val="13"/>
  <p:tag name="KSO_WM_UNIT_TEXT_FILL_FORE_SCHEMECOLOR_INDEX_BRIGHTNESS" val="0"/>
  <p:tag name="KSO_WM_UNIT_TEXT_FILL_TYPE" val="1"/>
  <p:tag name="KSO_WM_UNIT_TYPE" val="a"/>
  <p:tag name="KSO_WM_UNIT_VALUE" val="12"/>
</p:tagLst>
</file>

<file path=ppt/tags/tag777.xml><?xml version="1.0" encoding="utf-8"?>
<p:tagLst xmlns:p="http://schemas.openxmlformats.org/presentationml/2006/main">
  <p:tag name="AS_UNIQUEID" val="23081"/>
  <p:tag name="KSO_WM_ASSEMBLE_CHIP_INDEX" val="35be29bdeaee45e7b8930b6da511961f"/>
  <p:tag name="KSO_WM_BEAUTIFY_FLAG" val="#wm#"/>
  <p:tag name="KSO_WM_CHIP_FILLAREA_FILL_RULE" val="{&quot;fill_align&quot;:&quot;cm&quot;,&quot;fill_mode&quot;:&quot;full&quot;,&quot;sacle_strategy&quot;:&quot;smart&quot;}"/>
  <p:tag name="KSO_WM_CHIP_GROUPID" val="5e6b05596848fb12bee65ac8"/>
  <p:tag name="KSO_WM_CHIP_XID" val="5e6b05596848fb12bee65aca"/>
  <p:tag name="KSO_WM_TAG_VERSION" val="1.0"/>
  <p:tag name="KSO_WM_TEMPLATE_ASSEMBLE_GROUPID" val="60656f654054ed1e2fb80950"/>
  <p:tag name="KSO_WM_TEMPLATE_ASSEMBLE_XID" val="60656f654054ed1e2fb80950"/>
  <p:tag name="KSO_WM_TEMPLATE_CATEGORY" val="diagram"/>
  <p:tag name="KSO_WM_TEMPLATE_INDEX" val="20212714"/>
  <p:tag name="KSO_WM_UNIT_BLOCK" val="0"/>
  <p:tag name="KSO_WM_UNIT_COMPATIBLE" val="0"/>
  <p:tag name="KSO_WM_UNIT_DEC_AREA_ID" val="ceba2ff137764a2cb099cf38dcc5e06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DEFAULT_FONT" val="14;20;2"/>
  <p:tag name="KSO_WM_UNIT_DIAGRAM_ISNUMVISUAL" val="0"/>
  <p:tag name="KSO_WM_UNIT_DIAGRAM_ISREFERUNIT" val="0"/>
  <p:tag name="KSO_WM_UNIT_HIGHLIGHT" val="0"/>
  <p:tag name="KSO_WM_UNIT_ID" val="diagram20212714_1*f*1"/>
  <p:tag name="KSO_WM_UNIT_INDEX" val="1"/>
  <p:tag name="KSO_WM_UNIT_LAYERLEVEL" val="1"/>
  <p:tag name="KSO_WM_UNIT_NOCLEAR" val="0"/>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
  <p:tag name="KSO_WM_UNIT_SHOW_EDIT_AREA_INDICATION" val="1"/>
  <p:tag name="KSO_WM_UNIT_SM_LIMIT_TYPE" val="2"/>
  <p:tag name="KSO_WM_UNIT_SUBTYPE" val="a"/>
  <p:tag name="KSO_WM_UNIT_SUPPORT_UNIT_TYPE" val="[&quot;d&quot;]"/>
  <p:tag name="KSO_WM_UNIT_TEXT_FILL_FORE_SCHEMECOLOR_INDEX" val="13"/>
  <p:tag name="KSO_WM_UNIT_TEXT_FILL_FORE_SCHEMECOLOR_INDEX_BRIGHTNESS" val="0.25"/>
  <p:tag name="KSO_WM_UNIT_TEXT_FILL_TYPE" val="1"/>
  <p:tag name="KSO_WM_UNIT_TEXT_SUBTYPE" val="a"/>
  <p:tag name="KSO_WM_UNIT_TYPE" val="f"/>
  <p:tag name="KSO_WM_UNIT_VALUE" val="360"/>
</p:tagLst>
</file>

<file path=ppt/tags/tag778.xml><?xml version="1.0" encoding="utf-8"?>
<p:tagLst xmlns:p="http://schemas.openxmlformats.org/presentationml/2006/main">
  <p:tag name="AS_UNIQUEID" val="23082"/>
  <p:tag name="KSO_WM_BEAUTIFY_FLAG" val="#wm#"/>
  <p:tag name="KSO_WM_CHIP_GROUPID" val="5f71a5bf747e3ea6e293b57c"/>
  <p:tag name="KSO_WM_CHIP_XID" val="5f71ae53747e3ea6e293f8b1"/>
  <p:tag name="KSO_WM_TAG_VERSION" val="1.0"/>
  <p:tag name="KSO_WM_TEMPLATE_ASSEMBLE_GROUPID" val="60656f654054ed1e2fb80950"/>
  <p:tag name="KSO_WM_TEMPLATE_ASSEMBLE_XID" val="60656f654054ed1e2fb80950"/>
  <p:tag name="KSO_WM_TEMPLATE_CATEGORY" val="diagram"/>
  <p:tag name="KSO_WM_TEMPLATE_INDEX" val="20212714"/>
  <p:tag name="KSO_WM_UNIT_BLOCK" val="0"/>
  <p:tag name="KSO_WM_UNIT_COMPATIBLE" val="0"/>
  <p:tag name="KSO_WM_UNIT_DEC_AREA_ID" val="a00468fe66f44b08aef719e85195a2dc"/>
  <p:tag name="KSO_WM_UNIT_DECORATE_INFO" val="{&quot;DecorateInfoH&quot;:{&quot;IsAbs&quot;:true},&quot;DecorateInfoW&quot;:{&quot;IsAbs&quot;:false},&quot;DecorateInfoX&quot;:{&quot;IsAbs&quot;:true,&quot;Pos&quot;:1},&quot;DecorateInfoY&quot;:{&quot;IsAbs&quot;:true,&quot;Pos&quot;:0},&quot;ReferentInfo&quot;:{&quot;Id&quot;:&quot;e3986779d47b437e9a7bcceaa0799318&quot;,&quot;X&quot;:{&quot;Pos&quot;:1},&quot;Y&quot;:{&quot;Pos&quot;:0}},&quot;whChangeMode&quot;: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diagram20212714_1*i*2"/>
  <p:tag name="KSO_WM_UNIT_INDEX" val="2"/>
  <p:tag name="KSO_WM_UNIT_LAYERLEVEL" val="1"/>
  <p:tag name="KSO_WM_UNIT_SM_LIMIT_TYPE" val="3"/>
  <p:tag name="KSO_WM_UNIT_TEXT_FILL_FORE_SCHEMECOLOR_INDEX" val="2"/>
  <p:tag name="KSO_WM_UNIT_TEXT_FILL_FORE_SCHEMECOLOR_INDEX_BRIGHTNESS" val="0"/>
  <p:tag name="KSO_WM_UNIT_TEXT_FILL_TYPE" val="1"/>
  <p:tag name="KSO_WM_UNIT_TYPE" val="i"/>
  <p:tag name="KSO_WM_UNIT_VALUE" val="6"/>
</p:tagLst>
</file>

<file path=ppt/tags/tag779.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GROUPID" val="5f71a5bf747e3ea6e293b57c"/>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SLIDE_BACKGROUND_TYPE" val="general"/>
  <p:tag name="KSO_WM_SLIDE_BK_DARK_LIGHT" val="2"/>
  <p:tag name="KSO_WM_SLIDE_CAN_ADD_NAVIGATION" val="1"/>
  <p:tag name="KSO_WM_SLIDE_ID" val="diagram20212714_1"/>
  <p:tag name="KSO_WM_SLIDE_INDEX" val="1"/>
  <p:tag name="KSO_WM_SLIDE_ITEM_CNT" val="0"/>
  <p:tag name="KSO_WM_SLIDE_LAYOUT" val="a_f"/>
  <p:tag name="KSO_WM_SLIDE_LAYOUT_CNT" val="1_1"/>
  <p:tag name="KSO_WM_SLIDE_LAYOUT_INFO" val="{&quot;direction&quot;:1,&quot;id&quot;:&quot;2021-04-01T15:44:13&quot;,&quot;maxSize&quot;:{&quot;size1&quot;:32.5},&quot;minSize&quot;:{&quot;size1&quot;:27.6},&quot;normalSize&quot;:{&quot;size1&quot;:31.975000000000005},&quot;subLayout&quot;:[{&quot;id&quot;:&quot;2021-04-01T15:44:13&quot;,&quot;margin&quot;:{&quot;bottom&quot;:8.043000221252441,&quot;left&quot;:2.5399999618530273,&quot;right&quot;:0.02600000612437725,&quot;top&quot;:5.502999782562256},&quot;type&quot;:0},{&quot;id&quot;:&quot;2021-04-01T15:44:13&quot;,&quot;margin&quot;:{&quot;bottom&quot;:1.6929999589920044,&quot;left&quot;:1.6670000553131104,&quot;right&quot;:1.6929999589920044,&quot;top&quot;:1.6929999589920044},&quot;type&quot;:0}],&quot;type&quot;:0}"/>
  <p:tag name="KSO_WM_SLIDE_POSITION" val="72*0"/>
  <p:tag name="KSO_WM_SLIDE_RATIO" val="1.777778"/>
  <p:tag name="KSO_WM_SLIDE_SIZE" val="840*539"/>
  <p:tag name="KSO_WM_SLIDE_SUBTYPE" val="pureTxt"/>
  <p:tag name="KSO_WM_SLIDE_SUPPORT_FEATURE_TYPE" val="0"/>
  <p:tag name="KSO_WM_SLIDE_TYPE" val="text"/>
  <p:tag name="KSO_WM_TAG_VERSION" val="1.0"/>
  <p:tag name="KSO_WM_TEMPLATE_ASSEMBLE_GROUPID" val="60656f654054ed1e2fb80950"/>
  <p:tag name="KSO_WM_TEMPLATE_ASSEMBLE_XID" val="60656f654054ed1e2fb80950"/>
  <p:tag name="KSO_WM_TEMPLATE_CATEGORY" val="diagram"/>
  <p:tag name="KSO_WM_TEMPLATE_COLOR_TYPE" val="1"/>
  <p:tag name="KSO_WM_TEMPLATE_INDEX" val="20212714"/>
  <p:tag name="KSO_WM_TEMPLATE_MASTER_TYPE" val="0"/>
  <p:tag name="KSO_WM_TEMPLATE_SUBCATEGORY" val="21"/>
</p:tagLst>
</file>

<file path=ppt/tags/tag78.xml><?xml version="1.0" encoding="utf-8"?>
<p:tagLst xmlns:p="http://schemas.openxmlformats.org/presentationml/2006/main">
  <p:tag name="AS_UNIQUEID" val="2253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80.xml><?xml version="1.0" encoding="utf-8"?>
<p:tagLst xmlns:p="http://schemas.openxmlformats.org/presentationml/2006/main">
  <p:tag name="AS_UNIQUEID" val="23083"/>
</p:tagLst>
</file>

<file path=ppt/tags/tag781.xml><?xml version="1.0" encoding="utf-8"?>
<p:tagLst xmlns:p="http://schemas.openxmlformats.org/presentationml/2006/main">
  <p:tag name="AS_UNIQUEID" val="22448"/>
</p:tagLst>
</file>

<file path=ppt/tags/tag782.xml><?xml version="1.0" encoding="utf-8"?>
<p:tagLst xmlns:p="http://schemas.openxmlformats.org/presentationml/2006/main">
  <p:tag name="AS_UNIQUEID" val="22449"/>
</p:tagLst>
</file>

<file path=ppt/tags/tag783.xml><?xml version="1.0" encoding="utf-8"?>
<p:tagLst xmlns:p="http://schemas.openxmlformats.org/presentationml/2006/main">
  <p:tag name="AS_UNIQUEID" val="22450"/>
</p:tagLst>
</file>

<file path=ppt/tags/tag784.xml><?xml version="1.0" encoding="utf-8"?>
<p:tagLst xmlns:p="http://schemas.openxmlformats.org/presentationml/2006/main">
  <p:tag name="AS_UNIQUEID" val="23084"/>
</p:tagLst>
</file>

<file path=ppt/tags/tag785.xml><?xml version="1.0" encoding="utf-8"?>
<p:tagLst xmlns:p="http://schemas.openxmlformats.org/presentationml/2006/main">
  <p:tag name="AS_UNIQUEID" val="2649"/>
  <p:tag name="KSO_WM_BEAUTIFY_FLAG" val=""/>
</p:tagLst>
</file>

<file path=ppt/tags/tag786.xml><?xml version="1.0" encoding="utf-8"?>
<p:tagLst xmlns:p="http://schemas.openxmlformats.org/presentationml/2006/main">
  <p:tag name="AS_UNIQUEID" val="19062"/>
  <p:tag name="KSO_WM_BEAUTIFY_FLAG" val=""/>
</p:tagLst>
</file>

<file path=ppt/tags/tag787.xml><?xml version="1.0" encoding="utf-8"?>
<p:tagLst xmlns:p="http://schemas.openxmlformats.org/presentationml/2006/main">
  <p:tag name="AS_UNIQUEID" val="19063"/>
  <p:tag name="KSO_WM_BEAUTIFY_FLAG" val=""/>
</p:tagLst>
</file>

<file path=ppt/tags/tag788.xml><?xml version="1.0" encoding="utf-8"?>
<p:tagLst xmlns:p="http://schemas.openxmlformats.org/presentationml/2006/main">
  <p:tag name="AS_UNIQUEID" val="19064"/>
  <p:tag name="KSO_WM_BEAUTIFY_FLAG" val=""/>
</p:tagLst>
</file>

<file path=ppt/tags/tag789.xml><?xml version="1.0" encoding="utf-8"?>
<p:tagLst xmlns:p="http://schemas.openxmlformats.org/presentationml/2006/main">
  <p:tag name="AS_UNIQUEID" val="19065"/>
  <p:tag name="KSO_WM_BEAUTIFY_FLAG" val=""/>
</p:tagLst>
</file>

<file path=ppt/tags/tag79.xml><?xml version="1.0" encoding="utf-8"?>
<p:tagLst xmlns:p="http://schemas.openxmlformats.org/presentationml/2006/main">
  <p:tag name="AS_UNIQUEID" val="2253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790.xml><?xml version="1.0" encoding="utf-8"?>
<p:tagLst xmlns:p="http://schemas.openxmlformats.org/presentationml/2006/main">
  <p:tag name="AS_UNIQUEID" val="19066"/>
  <p:tag name="KSO_WM_BEAUTIFY_FLAG" val=""/>
</p:tagLst>
</file>

<file path=ppt/tags/tag791.xml><?xml version="1.0" encoding="utf-8"?>
<p:tagLst xmlns:p="http://schemas.openxmlformats.org/presentationml/2006/main">
  <p:tag name="AS_UNIQUEID" val="19066"/>
  <p:tag name="KSO_WM_BEAUTIFY_FLAG" val=""/>
</p:tagLst>
</file>

<file path=ppt/tags/tag792.xml><?xml version="1.0" encoding="utf-8"?>
<p:tagLst xmlns:p="http://schemas.openxmlformats.org/presentationml/2006/main">
  <p:tag name="AS_UNIQUEID" val="23085"/>
</p:tagLst>
</file>

<file path=ppt/tags/tag793.xml><?xml version="1.0" encoding="utf-8"?>
<p:tagLst xmlns:p="http://schemas.openxmlformats.org/presentationml/2006/main">
  <p:tag name="AS_UNIQUEID" val="23086"/>
</p:tagLst>
</file>

<file path=ppt/tags/tag794.xml><?xml version="1.0" encoding="utf-8"?>
<p:tagLst xmlns:p="http://schemas.openxmlformats.org/presentationml/2006/main">
  <p:tag name="AS_UNIQUEID" val="22453"/>
</p:tagLst>
</file>

<file path=ppt/tags/tag795.xml><?xml version="1.0" encoding="utf-8"?>
<p:tagLst xmlns:p="http://schemas.openxmlformats.org/presentationml/2006/main">
  <p:tag name="AS_UNIQUEID" val="22454"/>
</p:tagLst>
</file>

<file path=ppt/tags/tag796.xml><?xml version="1.0" encoding="utf-8"?>
<p:tagLst xmlns:p="http://schemas.openxmlformats.org/presentationml/2006/main">
  <p:tag name="AS_UNIQUEID" val="22455"/>
</p:tagLst>
</file>

<file path=ppt/tags/tag797.xml><?xml version="1.0" encoding="utf-8"?>
<p:tagLst xmlns:p="http://schemas.openxmlformats.org/presentationml/2006/main">
  <p:tag name="AS_UNIQUEID" val="23087"/>
</p:tagLst>
</file>

<file path=ppt/tags/tag798.xml><?xml version="1.0" encoding="utf-8"?>
<p:tagLst xmlns:p="http://schemas.openxmlformats.org/presentationml/2006/main">
  <p:tag name="AS_UNIQUEID" val="19083"/>
  <p:tag name="KSO_WM_BEAUTIFY_FLAG" val=""/>
</p:tagLst>
</file>

<file path=ppt/tags/tag799.xml><?xml version="1.0" encoding="utf-8"?>
<p:tagLst xmlns:p="http://schemas.openxmlformats.org/presentationml/2006/main">
  <p:tag name="AS_UNIQUEID" val="19084"/>
</p:tagLst>
</file>

<file path=ppt/tags/tag8.xml><?xml version="1.0" encoding="utf-8"?>
<p:tagLst xmlns:p="http://schemas.openxmlformats.org/presentationml/2006/main">
  <p:tag name="AS_UNIQUEID" val="22474"/>
</p:tagLst>
</file>

<file path=ppt/tags/tag80.xml><?xml version="1.0" encoding="utf-8"?>
<p:tagLst xmlns:p="http://schemas.openxmlformats.org/presentationml/2006/main">
  <p:tag name="AS_UNIQUEID" val="22539"/>
</p:tagLst>
</file>

<file path=ppt/tags/tag800.xml><?xml version="1.0" encoding="utf-8"?>
<p:tagLst xmlns:p="http://schemas.openxmlformats.org/presentationml/2006/main">
  <p:tag name="AS_UNIQUEID" val="19085"/>
  <p:tag name="KSO_WM_BEAUTIFY_FLAG" val=""/>
</p:tagLst>
</file>

<file path=ppt/tags/tag801.xml><?xml version="1.0" encoding="utf-8"?>
<p:tagLst xmlns:p="http://schemas.openxmlformats.org/presentationml/2006/main">
  <p:tag name="AS_UNIQUEID" val="19086"/>
</p:tagLst>
</file>

<file path=ppt/tags/tag802.xml><?xml version="1.0" encoding="utf-8"?>
<p:tagLst xmlns:p="http://schemas.openxmlformats.org/presentationml/2006/main">
  <p:tag name="AS_UNIQUEID" val="19087"/>
  <p:tag name="KSO_WM_BEAUTIFY_FLAG" val=""/>
</p:tagLst>
</file>

<file path=ppt/tags/tag803.xml><?xml version="1.0" encoding="utf-8"?>
<p:tagLst xmlns:p="http://schemas.openxmlformats.org/presentationml/2006/main">
  <p:tag name="AS_UNIQUEID" val="19088"/>
  <p:tag name="KSO_WM_BEAUTIFY_FLAG" val=""/>
</p:tagLst>
</file>

<file path=ppt/tags/tag804.xml><?xml version="1.0" encoding="utf-8"?>
<p:tagLst xmlns:p="http://schemas.openxmlformats.org/presentationml/2006/main">
  <p:tag name="AS_UNIQUEID" val="19089"/>
  <p:tag name="KSO_WM_BEAUTIFY_FLAG" val=""/>
</p:tagLst>
</file>

<file path=ppt/tags/tag805.xml><?xml version="1.0" encoding="utf-8"?>
<p:tagLst xmlns:p="http://schemas.openxmlformats.org/presentationml/2006/main">
  <p:tag name="AS_UNIQUEID" val="19090"/>
</p:tagLst>
</file>

<file path=ppt/tags/tag806.xml><?xml version="1.0" encoding="utf-8"?>
<p:tagLst xmlns:p="http://schemas.openxmlformats.org/presentationml/2006/main">
  <p:tag name="AS_UNIQUEID" val="19091"/>
  <p:tag name="KSO_WM_BEAUTIFY_FLAG" val=""/>
</p:tagLst>
</file>

<file path=ppt/tags/tag807.xml><?xml version="1.0" encoding="utf-8"?>
<p:tagLst xmlns:p="http://schemas.openxmlformats.org/presentationml/2006/main">
  <p:tag name="AS_UNIQUEID" val="19092"/>
  <p:tag name="KSO_WM_BEAUTIFY_FLAG" val=""/>
</p:tagLst>
</file>

<file path=ppt/tags/tag808.xml><?xml version="1.0" encoding="utf-8"?>
<p:tagLst xmlns:p="http://schemas.openxmlformats.org/presentationml/2006/main">
  <p:tag name="AS_UNIQUEID" val="19093"/>
  <p:tag name="KSO_WM_BEAUTIFY_FLAG" val=""/>
</p:tagLst>
</file>

<file path=ppt/tags/tag809.xml><?xml version="1.0" encoding="utf-8"?>
<p:tagLst xmlns:p="http://schemas.openxmlformats.org/presentationml/2006/main">
  <p:tag name="AS_UNIQUEID" val="19096"/>
  <p:tag name="KSO_WM_BEAUTIFY_FLAG" val=""/>
</p:tagLst>
</file>

<file path=ppt/tags/tag81.xml><?xml version="1.0" encoding="utf-8"?>
<p:tagLst xmlns:p="http://schemas.openxmlformats.org/presentationml/2006/main">
  <p:tag name="AS_UNIQUEID" val="22540"/>
</p:tagLst>
</file>

<file path=ppt/tags/tag810.xml><?xml version="1.0" encoding="utf-8"?>
<p:tagLst xmlns:p="http://schemas.openxmlformats.org/presentationml/2006/main">
  <p:tag name="AS_UNIQUEID" val="22179"/>
  <p:tag name="KSO_WM_BEAUTIFY_FLAG" val=""/>
</p:tagLst>
</file>

<file path=ppt/tags/tag811.xml><?xml version="1.0" encoding="utf-8"?>
<p:tagLst xmlns:p="http://schemas.openxmlformats.org/presentationml/2006/main">
  <p:tag name="AS_UNIQUEID" val="23088"/>
</p:tagLst>
</file>

<file path=ppt/tags/tag812.xml><?xml version="1.0" encoding="utf-8"?>
<p:tagLst xmlns:p="http://schemas.openxmlformats.org/presentationml/2006/main">
  <p:tag name="AS_UNIQUEID" val="13612"/>
  <p:tag name="KSO_WM_BEAUTIFY_FLAG" val=""/>
</p:tagLst>
</file>

<file path=ppt/tags/tag813.xml><?xml version="1.0" encoding="utf-8"?>
<p:tagLst xmlns:p="http://schemas.openxmlformats.org/presentationml/2006/main">
  <p:tag name="AS_UNIQUEID" val="13611"/>
  <p:tag name="KSO_WM_BEAUTIFY_FLAG" val=""/>
</p:tagLst>
</file>

<file path=ppt/tags/tag814.xml><?xml version="1.0" encoding="utf-8"?>
<p:tagLst xmlns:p="http://schemas.openxmlformats.org/presentationml/2006/main">
  <p:tag name="AS_UNIQUEID" val="23089"/>
</p:tagLst>
</file>

<file path=ppt/tags/tag815.xml><?xml version="1.0" encoding="utf-8"?>
<p:tagLst xmlns:p="http://schemas.openxmlformats.org/presentationml/2006/main">
  <p:tag name="AS_UNIQUEID" val="23090"/>
</p:tagLst>
</file>

<file path=ppt/tags/tag816.xml><?xml version="1.0" encoding="utf-8"?>
<p:tagLst xmlns:p="http://schemas.openxmlformats.org/presentationml/2006/main">
  <p:tag name="AS_UNIQUEID" val="22459"/>
  <p:tag name="KSO_WM_BEAUTIFY_FLAG" val=""/>
</p:tagLst>
</file>

<file path=ppt/tags/tag817.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GROUPID" val="5f71a5bf747e3ea6e293b57c"/>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SLIDE_BACKGROUND_TYPE" val="general"/>
  <p:tag name="KSO_WM_SLIDE_BK_DARK_LIGHT" val="2"/>
  <p:tag name="KSO_WM_SLIDE_CAN_ADD_NAVIGATION" val="1"/>
  <p:tag name="KSO_WM_SLIDE_ID" val="diagram20212714_1"/>
  <p:tag name="KSO_WM_SLIDE_INDEX" val="1"/>
  <p:tag name="KSO_WM_SLIDE_ITEM_CNT" val="0"/>
  <p:tag name="KSO_WM_SLIDE_LAYOUT" val="a_f"/>
  <p:tag name="KSO_WM_SLIDE_LAYOUT_CNT" val="1_1"/>
  <p:tag name="KSO_WM_SLIDE_LAYOUT_INFO" val="{&quot;direction&quot;:1,&quot;id&quot;:&quot;2021-04-01T15:44:13&quot;,&quot;maxSize&quot;:{&quot;size1&quot;:32.5},&quot;minSize&quot;:{&quot;size1&quot;:27.6},&quot;normalSize&quot;:{&quot;size1&quot;:31.975000000000005},&quot;subLayout&quot;:[{&quot;id&quot;:&quot;2021-04-01T15:44:13&quot;,&quot;margin&quot;:{&quot;bottom&quot;:8.043000221252441,&quot;left&quot;:2.5399999618530273,&quot;right&quot;:0.02600000612437725,&quot;top&quot;:5.502999782562256},&quot;type&quot;:0},{&quot;id&quot;:&quot;2021-04-01T15:44:13&quot;,&quot;margin&quot;:{&quot;bottom&quot;:1.6929999589920044,&quot;left&quot;:1.6670000553131104,&quot;right&quot;:1.6929999589920044,&quot;top&quot;:1.6929999589920044},&quot;type&quot;:0}],&quot;type&quot;:0}"/>
  <p:tag name="KSO_WM_SLIDE_POSITION" val="72*0"/>
  <p:tag name="KSO_WM_SLIDE_RATIO" val="1.777778"/>
  <p:tag name="KSO_WM_SLIDE_SIZE" val="840*539"/>
  <p:tag name="KSO_WM_SLIDE_SUBTYPE" val="pureTxt"/>
  <p:tag name="KSO_WM_SLIDE_SUPPORT_FEATURE_TYPE" val="0"/>
  <p:tag name="KSO_WM_SLIDE_TYPE" val="text"/>
  <p:tag name="KSO_WM_TAG_VERSION" val="1.0"/>
  <p:tag name="KSO_WM_TEMPLATE_ASSEMBLE_GROUPID" val="60656f654054ed1e2fb80950"/>
  <p:tag name="KSO_WM_TEMPLATE_ASSEMBLE_XID" val="60656f654054ed1e2fb80950"/>
  <p:tag name="KSO_WM_TEMPLATE_CATEGORY" val="diagram"/>
  <p:tag name="KSO_WM_TEMPLATE_COLOR_TYPE" val="1"/>
  <p:tag name="KSO_WM_TEMPLATE_INDEX" val="20212714"/>
  <p:tag name="KSO_WM_TEMPLATE_MASTER_TYPE" val="0"/>
  <p:tag name="KSO_WM_TEMPLATE_SUBCATEGORY" val="21"/>
</p:tagLst>
</file>

<file path=ppt/tags/tag818.xml><?xml version="1.0" encoding="utf-8"?>
<p:tagLst xmlns:p="http://schemas.openxmlformats.org/presentationml/2006/main">
  <p:tag name="AS_UNIQUEID" val="23091"/>
</p:tagLst>
</file>

<file path=ppt/tags/tag819.xml><?xml version="1.0" encoding="utf-8"?>
<p:tagLst xmlns:p="http://schemas.openxmlformats.org/presentationml/2006/main">
  <p:tag name="AS_UNIQUEID" val="23092"/>
</p:tagLst>
</file>

<file path=ppt/tags/tag82.xml><?xml version="1.0" encoding="utf-8"?>
<p:tagLst xmlns:p="http://schemas.openxmlformats.org/presentationml/2006/main">
  <p:tag name="AS_UNIQUEID" val="22541"/>
</p:tagLst>
</file>

<file path=ppt/tags/tag820.xml><?xml version="1.0" encoding="utf-8"?>
<p:tagLst xmlns:p="http://schemas.openxmlformats.org/presentationml/2006/main">
  <p:tag name="AS_UNIQUEID" val="13616"/>
  <p:tag name="KSO_WM_BEAUTIFY_FLAG" val=""/>
</p:tagLst>
</file>

<file path=ppt/tags/tag821.xml><?xml version="1.0" encoding="utf-8"?>
<p:tagLst xmlns:p="http://schemas.openxmlformats.org/presentationml/2006/main">
  <p:tag name="AS_UNIQUEID" val="23093"/>
  <p:tag name="KSO_WM_BEAUTIFY_FLAG" val=""/>
  <p:tag name="KSO_WM_UNIT_PLACING_PICTURE_USER_VIEWPORT" val="{&quot;height&quot;:10800,&quot;width&quot;:6864.406299212598}"/>
</p:tagLst>
</file>

<file path=ppt/tags/tag822.xml><?xml version="1.0" encoding="utf-8"?>
<p:tagLst xmlns:p="http://schemas.openxmlformats.org/presentationml/2006/main">
  <p:tag name="AS_UNIQUEID" val="23094"/>
  <p:tag name="KSO_WM_BEAUTIFY_FLAG" val=""/>
  <p:tag name="KSO_WM_UNIT_PLACING_PICTURE_USER_VIEWPORT" val="{&quot;height&quot;:10800,&quot;width&quot;:6864.406299212598}"/>
</p:tagLst>
</file>

<file path=ppt/tags/tag823.xml><?xml version="1.0" encoding="utf-8"?>
<p:tagLst xmlns:p="http://schemas.openxmlformats.org/presentationml/2006/main">
  <p:tag name="AS_UNIQUEID" val="13"/>
  <p:tag name="KSO_WM_BEAUTIFY_FLAG" val=""/>
</p:tagLst>
</file>

<file path=ppt/tags/tag824.xml><?xml version="1.0" encoding="utf-8"?>
<p:tagLst xmlns:p="http://schemas.openxmlformats.org/presentationml/2006/main">
  <p:tag name="KSO_WM_BEAUTIFY_FLAG" val="#wm#"/>
  <p:tag name="KSO_WM_CHIP_DECFILLPROP" val="[]"/>
  <p:tag name="KSO_WM_CHIP_FILLPROP" val="[[{&quot;text_align&quot;:&quot;cm&quot;,&quot;text_direction&quot;:&quot;horizontal&quot;,&quot;support_big_font&quot;:false,&quot;picture_toward&quot;:0,&quot;picture_dockside&quot;:[],&quot;fill_id&quot;:&quot;df5c712fc297497380a16f2214b4abb2&quot;,&quot;fill_align&quot;:&quot;cm&quot;,&quot;chip_types&quot;:[&quot;picture&quot;,&quot;header&quot;]},{&quot;text_align&quot;:&quot;lm&quot;,&quot;text_direction&quot;:&quot;horizontal&quot;,&quot;support_features&quot;:[&quot;collage&quot;,&quot;carousel&quot;],&quot;support_big_font&quot;:false,&quot;picture_toward&quot;:0,&quot;picture_dockside&quot;:[],&quot;fill_id&quot;:&quot;3e9e6b7343cb4479804798c20b3c2800&quot;,&quot;fill_align&quot;:&quot;cm&quot;,&quot;chip_types&quot;:[&quot;text&quot;,&quot;picture&quot;]}],[{&quot;text_align&quot;:&quot;cm&quot;,&quot;text_direction&quot;:&quot;horizontal&quot;,&quot;support_big_font&quot;:false,&quot;picture_toward&quot;:0,&quot;picture_dockside&quot;:[],&quot;fill_id&quot;:&quot;df5c712fc297497380a16f2214b4abb2&quot;,&quot;fill_align&quot;:&quot;cm&quot;,&quot;chip_types&quot;:[&quot;header&quot;]},{&quot;text_align&quot;:&quot;lm&quot;,&quot;text_direction&quot;:&quot;horizontal&quot;,&quot;support_big_font&quot;:false,&quot;picture_toward&quot;:0,&quot;picture_dockside&quot;:[],&quot;fill_id&quot;:&quot;3e9e6b7343cb4479804798c20b3c2800&quot;,&quot;fill_align&quot;:&quot;cm&quot;,&quot;chip_types&quot;:[&quot;diagram&quot;,&quot;chart&quot;,&quot;table&quot;,&quot;video&quot;]}]]"/>
  <p:tag name="KSO_WM_CHIP_GROUPID" val="5f71a5bf747e3ea6e293b57c"/>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1ae53747e3ea6e293f8b1"/>
  <p:tag name="KSO_WM_SLIDE_BACKGROUND_TYPE" val="general"/>
  <p:tag name="KSO_WM_SLIDE_BK_DARK_LIGHT" val="2"/>
  <p:tag name="KSO_WM_SLIDE_CAN_ADD_NAVIGATION" val="1"/>
  <p:tag name="KSO_WM_SLIDE_ID" val="diagram20212714_1"/>
  <p:tag name="KSO_WM_SLIDE_INDEX" val="1"/>
  <p:tag name="KSO_WM_SLIDE_ITEM_CNT" val="0"/>
  <p:tag name="KSO_WM_SLIDE_LAYOUT" val="a_f"/>
  <p:tag name="KSO_WM_SLIDE_LAYOUT_CNT" val="1_1"/>
  <p:tag name="KSO_WM_SLIDE_LAYOUT_INFO" val="{&quot;direction&quot;:1,&quot;id&quot;:&quot;2021-04-01T15:44:13&quot;,&quot;maxSize&quot;:{&quot;size1&quot;:32.5},&quot;minSize&quot;:{&quot;size1&quot;:27.6},&quot;normalSize&quot;:{&quot;size1&quot;:31.975000000000005},&quot;subLayout&quot;:[{&quot;id&quot;:&quot;2021-04-01T15:44:13&quot;,&quot;margin&quot;:{&quot;bottom&quot;:8.043000221252441,&quot;left&quot;:2.5399999618530273,&quot;right&quot;:0.02600000612437725,&quot;top&quot;:5.502999782562256},&quot;type&quot;:0},{&quot;id&quot;:&quot;2021-04-01T15:44:13&quot;,&quot;margin&quot;:{&quot;bottom&quot;:1.6929999589920044,&quot;left&quot;:1.6670000553131104,&quot;right&quot;:1.6929999589920044,&quot;top&quot;:1.6929999589920044},&quot;type&quot;:0}],&quot;type&quot;:0}"/>
  <p:tag name="KSO_WM_SLIDE_POSITION" val="72*0"/>
  <p:tag name="KSO_WM_SLIDE_RATIO" val="1.777778"/>
  <p:tag name="KSO_WM_SLIDE_SIZE" val="840*539"/>
  <p:tag name="KSO_WM_SLIDE_SUBTYPE" val="pureTxt"/>
  <p:tag name="KSO_WM_SLIDE_SUPPORT_FEATURE_TYPE" val="0"/>
  <p:tag name="KSO_WM_SLIDE_TYPE" val="text"/>
  <p:tag name="KSO_WM_TAG_VERSION" val="1.0"/>
  <p:tag name="KSO_WM_TEMPLATE_ASSEMBLE_GROUPID" val="60656f654054ed1e2fb80950"/>
  <p:tag name="KSO_WM_TEMPLATE_ASSEMBLE_XID" val="60656f654054ed1e2fb80950"/>
  <p:tag name="KSO_WM_TEMPLATE_CATEGORY" val="diagram"/>
  <p:tag name="KSO_WM_TEMPLATE_COLOR_TYPE" val="1"/>
  <p:tag name="KSO_WM_TEMPLATE_INDEX" val="20212714"/>
  <p:tag name="KSO_WM_TEMPLATE_MASTER_TYPE" val="0"/>
  <p:tag name="KSO_WM_TEMPLATE_SUBCATEGORY" val="21"/>
</p:tagLst>
</file>

<file path=ppt/tags/tag825.xml><?xml version="1.0" encoding="utf-8"?>
<p:tagLst xmlns:p="http://schemas.openxmlformats.org/presentationml/2006/main">
  <p:tag name="AS_UNIQUEID" val="23095"/>
</p:tagLst>
</file>

<file path=ppt/tags/tag826.xml><?xml version="1.0" encoding="utf-8"?>
<p:tagLst xmlns:p="http://schemas.openxmlformats.org/presentationml/2006/main">
  <p:tag name="AS_UNIQUEID" val="23096"/>
  <p:tag name="KSO_WM_BEAUTIFY_FLAG" val="#wm#"/>
  <p:tag name="KSO_WM_SLIDE_BACKGROUND_TYPE" val="navigation"/>
  <p:tag name="KSO_WM_SLIDE_BK_DARK_LIGHT" val="2"/>
  <p:tag name="KSO_WM_TAG_VERSION" val="1.0"/>
  <p:tag name="KSO_WM_TEMPLATE_ASSEMBLE_GROUPID" val="60656f604054ed1e2fb808d2"/>
  <p:tag name="KSO_WM_TEMPLATE_ASSEMBLE_XID" val="60656f604054ed1e2fb808d2"/>
  <p:tag name="KSO_WM_TEMPLATE_CATEGORY" val="diagram"/>
  <p:tag name="KSO_WM_TEMPLATE_INDEX" val="20212542"/>
  <p:tag name="KSO_WM_UNIT_BK_DARK_LIGHT" val="2"/>
  <p:tag name="KSO_WM_UNIT_COMPATIBLE" val="0"/>
  <p:tag name="KSO_WM_UNIT_DIAGRAM_ISNUMVISUAL" val="0"/>
  <p:tag name="KSO_WM_UNIT_DIAGRAM_ISREFERUNIT" val="0"/>
  <p:tag name="KSO_WM_UNIT_FILL_FORE_SCHEMECOLOR_INDEX" val="15"/>
  <p:tag name="KSO_WM_UNIT_FILL_FORE_SCHEMECOLOR_INDEX_BRIGHTNESS" val="0"/>
  <p:tag name="KSO_WM_UNIT_FILL_TYPE" val="1"/>
  <p:tag name="KSO_WM_UNIT_HIGHLIGHT" val="0"/>
  <p:tag name="KSO_WM_UNIT_ID" val="diagram20212542_1*i*1"/>
  <p:tag name="KSO_WM_UNIT_INDEX" val="1"/>
  <p:tag name="KSO_WM_UNIT_LAYERLEVEL" val="1"/>
  <p:tag name="KSO_WM_UNIT_SUBTYPE" val="h"/>
  <p:tag name="KSO_WM_UNIT_TEXT_FILL_FORE_SCHEMECOLOR_INDEX" val="2"/>
  <p:tag name="KSO_WM_UNIT_TEXT_FILL_FORE_SCHEMECOLOR_INDEX_BRIGHTNESS" val="0"/>
  <p:tag name="KSO_WM_UNIT_TEXT_FILL_TYPE" val="1"/>
  <p:tag name="KSO_WM_UNIT_TYPE" val="i"/>
  <p:tag name="KSO_WM_UNIT_VALUE" val="159"/>
</p:tagLst>
</file>

<file path=ppt/tags/tag827.xml><?xml version="1.0" encoding="utf-8"?>
<p:tagLst xmlns:p="http://schemas.openxmlformats.org/presentationml/2006/main">
  <p:tag name="AS_UNIQUEID" val="6189"/>
  <p:tag name="KSO_WM_BEAUTIFY_FLAG" val=""/>
</p:tagLst>
</file>

<file path=ppt/tags/tag828.xml><?xml version="1.0" encoding="utf-8"?>
<p:tagLst xmlns:p="http://schemas.openxmlformats.org/presentationml/2006/main">
  <p:tag name="AS_UNIQUEID" val="5103"/>
  <p:tag name="KSO_WM_BEAUTIFY_FLAG" val=""/>
</p:tagLst>
</file>

<file path=ppt/tags/tag829.xml><?xml version="1.0" encoding="utf-8"?>
<p:tagLst xmlns:p="http://schemas.openxmlformats.org/presentationml/2006/main">
  <p:tag name="AS_UNIQUEID" val="49"/>
  <p:tag name="KSO_WM_BEAUTIFY_FLAG" val=""/>
</p:tagLst>
</file>

<file path=ppt/tags/tag83.xml><?xml version="1.0" encoding="utf-8"?>
<p:tagLst xmlns:p="http://schemas.openxmlformats.org/presentationml/2006/main">
  <p:tag name="AS_UNIQUEID" val="22120"/>
</p:tagLst>
</file>

<file path=ppt/tags/tag830.xml><?xml version="1.0" encoding="utf-8"?>
<p:tagLst xmlns:p="http://schemas.openxmlformats.org/presentationml/2006/main">
  <p:tag name="AS_UNIQUEID" val="23097"/>
  <p:tag name="KSO_WM_BEAUTIFY_FLAG" val=""/>
</p:tagLst>
</file>

<file path=ppt/tags/tag831.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big_font&quot;:false,&quot;fill_id&quot;:&quot;cd03df5ee0584837a79d35639eea6c03&quot;,&quot;fill_align&quot;:&quot;lm&quot;,&quot;chip_types&quot;:[&quot;header&quot;]},{&quot;text_align&quot;:&quot;lb&quot;,&quot;text_direction&quot;:&quot;horizontal&quot;,&quot;support_features&quot;:[&quot;collage&quot;],&quot;support_big_font&quot;:false,&quot;fill_id&quot;:&quot;9113085b8c654bdeb5f5fecb8607365a&quot;,&quot;fill_align&quot;:&quot;lb&quot;,&quot;chip_types&quot;:[&quot;text&quot;,&quot;picture&quot;,&quot;chart&quot;,&quot;table&quot;]},{&quot;text_align&quot;:&quot;lt&quot;,&quot;text_direction&quot;:&quot;horizontal&quot;,&quot;support_features&quot;:[&quot;collage&quot;],&quot;support_big_font&quot;:false,&quot;fill_id&quot;:&quot;7a6a73ea8e8b41df8343fdbffbc453d4&quot;,&quot;fill_align&quot;:&quot;lt&quot;,&quot;chip_types&quot;:[&quot;text&quot;,&quot;picture&quot;,&quot;chart&quot;,&quot;table&quot;]}]]"/>
  <p:tag name="KSO_WM_CHIP_GROUPID" val="5ef0a4b5978989e612c8e8ab"/>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f0a4b5978989e612c8e8ac"/>
  <p:tag name="KSO_WM_SLIDE_BACKGROUND" val="[&quot;navigation&quot;]"/>
  <p:tag name="KSO_WM_SLIDE_BACKGROUND_TYPE" val="navigation"/>
  <p:tag name="KSO_WM_SLIDE_BK_DARK_LIGHT" val="2"/>
  <p:tag name="KSO_WM_SLIDE_CAN_ADD_NAVIGATION" val="1"/>
  <p:tag name="KSO_WM_SLIDE_ID" val="diagram20212542_1"/>
  <p:tag name="KSO_WM_SLIDE_INDEX" val="1"/>
  <p:tag name="KSO_WM_SLIDE_ITEM_CNT" val="0"/>
  <p:tag name="KSO_WM_SLIDE_LAYOUT" val="a_h"/>
  <p:tag name="KSO_WM_SLIDE_LAYOUT_CNT" val="1_2"/>
  <p:tag name="KSO_WM_SLIDE_LAYOUT_INFO" val="{&quot;id&quot;:&quot;2021-04-01T15:42:49&quot;,&quot;maxSize&quot;:{&quot;size1&quot;:13.5},&quot;minSize&quot;:{&quot;size1&quot;:13.5},&quot;normalSize&quot;:{&quot;size1&quot;:13.5},&quot;subLayout&quot;:[{&quot;backgroundInfo&quot;:[{&quot;bottom&quot;:0,&quot;bottomAbs&quot;:false,&quot;left&quot;:0,&quot;leftAbs&quot;:false,&quot;right&quot;:0,&quot;rightAbs&quot;:false,&quot;top&quot;:0,&quot;topAbs&quot;:false,&quot;type&quot;:&quot;navigation&quot;}],&quot;id&quot;:&quot;2021-04-01T15:42:49&quot;,&quot;margin&quot;:{&quot;bottom&quot;:0.44999995827674866,&quot;left&quot;:1.2699999809265137,&quot;right&quot;:1.2699999809265137,&quot;top&quot;:0.4230000674724579},&quot;type&quot;:0},{&quot;id&quot;:&quot;2021-04-01T15:42:49&quot;,&quot;maxSize&quot;:{&quot;size1&quot;:58.7},&quot;minSize&quot;:{&quot;size1&quot;:46.2},&quot;normalSize&quot;:{&quot;size1&quot;:52.13331192464141},&quot;subLayout&quot;:[{&quot;id&quot;:&quot;2021-04-01T15:42:49&quot;,&quot;margin&quot;:{&quot;bottom&quot;:0.8199999928474426,&quot;left&quot;:1.6929999589920044,&quot;right&quot;:1.6929999589920044,&quot;top&quot;:0.8199999928474426},&quot;maxSize&quot;:{&quot;size1&quot;:40.037140340828216},&quot;minSize&quot;:{&quot;size1&quot;:24.137140340828214},&quot;normalSize&quot;:{&quot;size1&quot;:39.989401028475505},&quot;subLayout&quot;:[{&quot;id&quot;:&quot;2021-04-01T15:42:49&quot;,&quot;margin&quot;:{&quot;bottom&quot;:0.04692972078919411,&quot;left&quot;:1.6929999589920044,&quot;right&quot;:1.6929999589920044,&quot;top&quot;:0.8199999928474426},&quot;type&quot;:0},{&quot;id&quot;:&quot;2021-04-01T15:42:49&quot;,&quot;margin&quot;:{&quot;bottom&quot;:0.8199999928474426,&quot;left&quot;:1.6929999589920044,&quot;right&quot;:1.6929999589920044,&quot;top&quot;:0.14886222779750824},&quot;type&quot;:0}],&quot;type&quot;:0},{&quot;id&quot;:&quot;2021-04-01T15:42:49&quot;,&quot;margin&quot;:{&quot;bottom&quot;:0.847000002861023,&quot;left&quot;:1.6929999589920044,&quot;right&quot;:1.6929999589920044,&quot;top&quot;:0.02600000612437725},&quot;maxSize&quot;:{&quot;size1&quot;:40.364666346888896},&quot;minSize&quot;:{&quot;size1&quot;:24.46466634688889},&quot;normalSize&quot;:{&quot;size1&quot;:34.82713332992345},&quot;subLayout&quot;:[{&quot;id&quot;:&quot;2021-04-01T15:42:49&quot;,&quot;margin&quot;:{&quot;bottom&quot;:0.0469297356903553,&quot;left&quot;:1.6929999589920044,&quot;right&quot;:1.6929999589920044,&quot;top&quot;:0.02600000612437725},&quot;type&quot;:0},{&quot;id&quot;:&quot;2021-04-01T15:42:49&quot;,&quot;margin&quot;:{&quot;bottom&quot;:0.847000002861023,&quot;left&quot;:1.6929999589920044,&quot;right&quot;:1.6929999589920044,&quot;top&quot;:0.14886191487312317},&quot;type&quot;:0}],&quot;type&quot;:0}],&quot;type&quot;:0}],&quot;type&quot;:0}"/>
  <p:tag name="KSO_WM_SLIDE_POSITION" val="48.0004*143.301"/>
  <p:tag name="KSO_WM_SLIDE_RATIO" val="1.777778"/>
  <p:tag name="KSO_WM_SLIDE_SIZE" val="863.954*375.903"/>
  <p:tag name="KSO_WM_SLIDE_SUBTYPE" val="pureTxt"/>
  <p:tag name="KSO_WM_SLIDE_SUPPORT_FEATURE_TYPE" val="0"/>
  <p:tag name="KSO_WM_SLIDE_TYPE" val="text"/>
  <p:tag name="KSO_WM_TAG_VERSION" val="1.0"/>
  <p:tag name="KSO_WM_TEMPLATE_ASSEMBLE_GROUPID" val="60656f604054ed1e2fb808d2"/>
  <p:tag name="KSO_WM_TEMPLATE_ASSEMBLE_XID" val="60656f604054ed1e2fb808d2"/>
  <p:tag name="KSO_WM_TEMPLATE_CATEGORY" val="diagram"/>
  <p:tag name="KSO_WM_TEMPLATE_COLOR_TYPE" val="1"/>
  <p:tag name="KSO_WM_TEMPLATE_INDEX" val="20212542"/>
  <p:tag name="KSO_WM_TEMPLATE_MASTER_TYPE" val="0"/>
  <p:tag name="KSO_WM_TEMPLATE_SUBCATEGORY" val="21"/>
</p:tagLst>
</file>

<file path=ppt/tags/tag832.xml><?xml version="1.0" encoding="utf-8"?>
<p:tagLst xmlns:p="http://schemas.openxmlformats.org/presentationml/2006/main">
  <p:tag name="AS_UNIQUEID" val="23098"/>
</p:tagLst>
</file>

<file path=ppt/tags/tag833.xml><?xml version="1.0" encoding="utf-8"?>
<p:tagLst xmlns:p="http://schemas.openxmlformats.org/presentationml/2006/main">
  <p:tag name="AS_UNIQUEID" val="22464"/>
</p:tagLst>
</file>

<file path=ppt/tags/tag834.xml><?xml version="1.0" encoding="utf-8"?>
<p:tagLst xmlns:p="http://schemas.openxmlformats.org/presentationml/2006/main">
  <p:tag name="AS_UNIQUEID" val="22465"/>
</p:tagLst>
</file>

<file path=ppt/tags/tag835.xml><?xml version="1.0" encoding="utf-8"?>
<p:tagLst xmlns:p="http://schemas.openxmlformats.org/presentationml/2006/main">
  <p:tag name="AS_UNIQUEID" val="22466"/>
</p:tagLst>
</file>

<file path=ppt/tags/tag836.xml><?xml version="1.0" encoding="utf-8"?>
<p:tagLst xmlns:p="http://schemas.openxmlformats.org/presentationml/2006/main">
  <p:tag name="AS_UNIQUEID" val="23099"/>
</p:tagLst>
</file>

<file path=ppt/tags/tag837.xml><?xml version="1.0" encoding="utf-8"?>
<p:tagLst xmlns:p="http://schemas.openxmlformats.org/presentationml/2006/main">
  <p:tag name="AS_UNIQUEID" val="250"/>
  <p:tag name="KSO_WM_BEAUTIFY_FLAG" val=""/>
</p:tagLst>
</file>

<file path=ppt/tags/tag838.xml><?xml version="1.0" encoding="utf-8"?>
<p:tagLst xmlns:p="http://schemas.openxmlformats.org/presentationml/2006/main">
  <p:tag name="AS_UNIQUEID" val="250"/>
  <p:tag name="KSO_WM_BEAUTIFY_FLAG" val=""/>
</p:tagLst>
</file>

<file path=ppt/tags/tag839.xml><?xml version="1.0" encoding="utf-8"?>
<p:tagLst xmlns:p="http://schemas.openxmlformats.org/presentationml/2006/main">
  <p:tag name="AS_UNIQUEID" val="23100"/>
</p:tagLst>
</file>

<file path=ppt/tags/tag84.xml><?xml version="1.0" encoding="utf-8"?>
<p:tagLst xmlns:p="http://schemas.openxmlformats.org/presentationml/2006/main">
  <p:tag name="AS_UNIQUEID" val="22121"/>
</p:tagLst>
</file>

<file path=ppt/tags/tag840.xml><?xml version="1.0" encoding="utf-8"?>
<p:tagLst xmlns:p="http://schemas.openxmlformats.org/presentationml/2006/main">
  <p:tag name="AS_UNIQUEID" val="23101"/>
</p:tagLst>
</file>

<file path=ppt/tags/tag841.xml><?xml version="1.0" encoding="utf-8"?>
<p:tagLst xmlns:p="http://schemas.openxmlformats.org/presentationml/2006/main">
  <p:tag name="AS_UNIQUEID" val="13631"/>
  <p:tag name="KSO_WM_BEAUTIFY_FLAG" val=""/>
</p:tagLst>
</file>

<file path=ppt/tags/tag842.xml><?xml version="1.0" encoding="utf-8"?>
<p:tagLst xmlns:p="http://schemas.openxmlformats.org/presentationml/2006/main">
  <p:tag name="AS_UNIQUEID" val="13635"/>
</p:tagLst>
</file>

<file path=ppt/tags/tag843.xml><?xml version="1.0" encoding="utf-8"?>
<p:tagLst xmlns:p="http://schemas.openxmlformats.org/presentationml/2006/main">
  <p:tag name="AS_UNIQUEID" val="1520"/>
</p:tagLst>
</file>

<file path=ppt/tags/tag844.xml><?xml version="1.0" encoding="utf-8"?>
<p:tagLst xmlns:p="http://schemas.openxmlformats.org/presentationml/2006/main">
  <p:tag name="AS_UNIQUEID" val="1627"/>
</p:tagLst>
</file>

<file path=ppt/tags/tag845.xml><?xml version="1.0" encoding="utf-8"?>
<p:tagLst xmlns:p="http://schemas.openxmlformats.org/presentationml/2006/main">
  <p:tag name="AS_UNIQUEID" val="1628"/>
</p:tagLst>
</file>

<file path=ppt/tags/tag846.xml><?xml version="1.0" encoding="utf-8"?>
<p:tagLst xmlns:p="http://schemas.openxmlformats.org/presentationml/2006/main">
  <p:tag name="AS_UNIQUEID" val="1629"/>
</p:tagLst>
</file>

<file path=ppt/tags/tag847.xml><?xml version="1.0" encoding="utf-8"?>
<p:tagLst xmlns:p="http://schemas.openxmlformats.org/presentationml/2006/main">
  <p:tag name="AS_UNIQUEID" val="1630"/>
</p:tagLst>
</file>

<file path=ppt/tags/tag848.xml><?xml version="1.0" encoding="utf-8"?>
<p:tagLst xmlns:p="http://schemas.openxmlformats.org/presentationml/2006/main">
  <p:tag name="AS_UNIQUEID" val="13636"/>
</p:tagLst>
</file>

<file path=ppt/tags/tag849.xml><?xml version="1.0" encoding="utf-8"?>
<p:tagLst xmlns:p="http://schemas.openxmlformats.org/presentationml/2006/main">
  <p:tag name="AS_UNIQUEID" val="13637"/>
</p:tagLst>
</file>

<file path=ppt/tags/tag85.xml><?xml version="1.0" encoding="utf-8"?>
<p:tagLst xmlns:p="http://schemas.openxmlformats.org/presentationml/2006/main">
  <p:tag name="AS_UNIQUEID" val="22122"/>
</p:tagLst>
</file>

<file path=ppt/tags/tag850.xml><?xml version="1.0" encoding="utf-8"?>
<p:tagLst xmlns:p="http://schemas.openxmlformats.org/presentationml/2006/main">
  <p:tag name="AS_UNIQUEID" val="13638"/>
</p:tagLst>
</file>

<file path=ppt/tags/tag851.xml><?xml version="1.0" encoding="utf-8"?>
<p:tagLst xmlns:p="http://schemas.openxmlformats.org/presentationml/2006/main">
  <p:tag name="AS_UNIQUEID" val="13639"/>
</p:tagLst>
</file>

<file path=ppt/tags/tag852.xml><?xml version="1.0" encoding="utf-8"?>
<p:tagLst xmlns:p="http://schemas.openxmlformats.org/presentationml/2006/main">
  <p:tag name="AS_UNIQUEID" val="13640"/>
</p:tagLst>
</file>

<file path=ppt/tags/tag853.xml><?xml version="1.0" encoding="utf-8"?>
<p:tagLst xmlns:p="http://schemas.openxmlformats.org/presentationml/2006/main">
  <p:tag name="AS_UNIQUEID" val="13641"/>
</p:tagLst>
</file>

<file path=ppt/tags/tag854.xml><?xml version="1.0" encoding="utf-8"?>
<p:tagLst xmlns:p="http://schemas.openxmlformats.org/presentationml/2006/main">
  <p:tag name="AS_UNIQUEID" val="13642"/>
</p:tagLst>
</file>

<file path=ppt/tags/tag855.xml><?xml version="1.0" encoding="utf-8"?>
<p:tagLst xmlns:p="http://schemas.openxmlformats.org/presentationml/2006/main">
  <p:tag name="AS_UNIQUEID" val="13643"/>
</p:tagLst>
</file>

<file path=ppt/tags/tag856.xml><?xml version="1.0" encoding="utf-8"?>
<p:tagLst xmlns:p="http://schemas.openxmlformats.org/presentationml/2006/main">
  <p:tag name="AS_UNIQUEID" val="13644"/>
</p:tagLst>
</file>

<file path=ppt/tags/tag857.xml><?xml version="1.0" encoding="utf-8"?>
<p:tagLst xmlns:p="http://schemas.openxmlformats.org/presentationml/2006/main">
  <p:tag name="AS_UNIQUEID" val="13645"/>
</p:tagLst>
</file>

<file path=ppt/tags/tag858.xml><?xml version="1.0" encoding="utf-8"?>
<p:tagLst xmlns:p="http://schemas.openxmlformats.org/presentationml/2006/main">
  <p:tag name="AS_UNIQUEID" val="1609"/>
</p:tagLst>
</file>

<file path=ppt/tags/tag859.xml><?xml version="1.0" encoding="utf-8"?>
<p:tagLst xmlns:p="http://schemas.openxmlformats.org/presentationml/2006/main">
  <p:tag name="AS_UNIQUEID" val="23102"/>
</p:tagLst>
</file>

<file path=ppt/tags/tag86.xml><?xml version="1.0" encoding="utf-8"?>
<p:tagLst xmlns:p="http://schemas.openxmlformats.org/presentationml/2006/main">
  <p:tag name="AS_UNIQUEID" val="22123"/>
</p:tagLst>
</file>

<file path=ppt/tags/tag860.xml><?xml version="1.0" encoding="utf-8"?>
<p:tagLst xmlns:p="http://schemas.openxmlformats.org/presentationml/2006/main">
  <p:tag name="AS_UNIQUEID" val="23103"/>
</p:tagLst>
</file>

<file path=ppt/tags/tag861.xml><?xml version="1.0" encoding="utf-8"?>
<p:tagLst xmlns:p="http://schemas.openxmlformats.org/presentationml/2006/main">
  <p:tag name="AS_UNIQUEID" val="973"/>
  <p:tag name="KSO_WM_BEAUTIFY_FLAG" val=""/>
</p:tagLst>
</file>

<file path=ppt/tags/tag862.xml><?xml version="1.0" encoding="utf-8"?>
<p:tagLst xmlns:p="http://schemas.openxmlformats.org/presentationml/2006/main">
  <p:tag name="AS_UNIQUEID" val="23104"/>
</p:tagLst>
</file>

<file path=ppt/tags/tag863.xml><?xml version="1.0" encoding="utf-8"?>
<p:tagLst xmlns:p="http://schemas.openxmlformats.org/presentationml/2006/main">
  <p:tag name="KSO_WM_BEAUTIFY_FLAG" val="#wm#"/>
  <p:tag name="KSO_WM_TEMPLATE_CATEGORY" val="diagram"/>
  <p:tag name="KSO_WM_TEMPLATE_INDEX" val="20213033"/>
</p:tagLst>
</file>

<file path=ppt/tags/tag864.xml><?xml version="1.0" encoding="utf-8"?>
<p:tagLst xmlns:p="http://schemas.openxmlformats.org/presentationml/2006/main">
  <p:tag name="AS_UNIQUEID" val="23105"/>
</p:tagLst>
</file>

<file path=ppt/tags/tag865.xml><?xml version="1.0" encoding="utf-8"?>
<p:tagLst xmlns:p="http://schemas.openxmlformats.org/presentationml/2006/main">
  <p:tag name="AS_UNIQUEID" val="6240"/>
</p:tagLst>
</file>

<file path=ppt/tags/tag866.xml><?xml version="1.0" encoding="utf-8"?>
<p:tagLst xmlns:p="http://schemas.openxmlformats.org/presentationml/2006/main">
  <p:tag name="AS_UNIQUEID" val="6241"/>
</p:tagLst>
</file>

<file path=ppt/tags/tag867.xml><?xml version="1.0" encoding="utf-8"?>
<p:tagLst xmlns:p="http://schemas.openxmlformats.org/presentationml/2006/main">
  <p:tag name="AS_UNIQUEID" val="6242"/>
</p:tagLst>
</file>

<file path=ppt/tags/tag868.xml><?xml version="1.0" encoding="utf-8"?>
<p:tagLst xmlns:p="http://schemas.openxmlformats.org/presentationml/2006/main">
  <p:tag name="AS_UNIQUEID" val="23106"/>
</p:tagLst>
</file>

<file path=ppt/tags/tag869.xml><?xml version="1.0" encoding="utf-8"?>
<p:tagLst xmlns:p="http://schemas.openxmlformats.org/presentationml/2006/main">
  <p:tag name="AS_UNIQUEID" val="6244"/>
</p:tagLst>
</file>

<file path=ppt/tags/tag87.xml><?xml version="1.0" encoding="utf-8"?>
<p:tagLst xmlns:p="http://schemas.openxmlformats.org/presentationml/2006/main">
  <p:tag name="AS_UNIQUEID" val="22124"/>
</p:tagLst>
</file>

<file path=ppt/tags/tag870.xml><?xml version="1.0" encoding="utf-8"?>
<p:tagLst xmlns:p="http://schemas.openxmlformats.org/presentationml/2006/main">
  <p:tag name="AS_UNIQUEID" val="6245"/>
</p:tagLst>
</file>

<file path=ppt/tags/tag871.xml><?xml version="1.0" encoding="utf-8"?>
<p:tagLst xmlns:p="http://schemas.openxmlformats.org/presentationml/2006/main">
  <p:tag name="AS_UNIQUEID" val="154"/>
</p:tagLst>
</file>

<file path=ppt/tags/tag872.xml><?xml version="1.0" encoding="utf-8"?>
<p:tagLst xmlns:p="http://schemas.openxmlformats.org/presentationml/2006/main">
  <p:tag name="AS_UNIQUEID" val="6247"/>
</p:tagLst>
</file>

<file path=ppt/tags/tag873.xml><?xml version="1.0" encoding="utf-8"?>
<p:tagLst xmlns:p="http://schemas.openxmlformats.org/presentationml/2006/main">
  <p:tag name="AS_UNIQUEID" val="6250"/>
  <p:tag name="KSO_WM_BEAUTIFY_FLAG" val=""/>
</p:tagLst>
</file>

<file path=ppt/tags/tag874.xml><?xml version="1.0" encoding="utf-8"?>
<p:tagLst xmlns:p="http://schemas.openxmlformats.org/presentationml/2006/main">
  <p:tag name="AS_UNIQUEID" val="23107"/>
</p:tagLst>
</file>

<file path=ppt/tags/tag875.xml><?xml version="1.0" encoding="utf-8"?>
<p:tagLst xmlns:p="http://schemas.openxmlformats.org/presentationml/2006/main">
  <p:tag name="AS_UNIQUEID" val="5412"/>
</p:tagLst>
</file>

<file path=ppt/tags/tag876.xml><?xml version="1.0" encoding="utf-8"?>
<p:tagLst xmlns:p="http://schemas.openxmlformats.org/presentationml/2006/main">
  <p:tag name="AS_UNIQUEID" val="179"/>
</p:tagLst>
</file>

<file path=ppt/tags/tag877.xml><?xml version="1.0" encoding="utf-8"?>
<p:tagLst xmlns:p="http://schemas.openxmlformats.org/presentationml/2006/main">
  <p:tag name="AS_UNIQUEID" val="805"/>
</p:tagLst>
</file>

<file path=ppt/tags/tag878.xml><?xml version="1.0" encoding="utf-8"?>
<p:tagLst xmlns:p="http://schemas.openxmlformats.org/presentationml/2006/main">
  <p:tag name="AS_UNIQUEID" val="5896"/>
  <p:tag name="KSO_WM_BEAUTIFY_FLAG" val=""/>
</p:tagLst>
</file>

<file path=ppt/tags/tag879.xml><?xml version="1.0" encoding="utf-8"?>
<p:tagLst xmlns:p="http://schemas.openxmlformats.org/presentationml/2006/main">
  <p:tag name="AS_UNIQUEID" val="1907"/>
  <p:tag name="KSO_WM_BEAUTIFY_FLAG" val=""/>
</p:tagLst>
</file>

<file path=ppt/tags/tag88.xml><?xml version="1.0" encoding="utf-8"?>
<p:tagLst xmlns:p="http://schemas.openxmlformats.org/presentationml/2006/main">
  <p:tag name="AS_UNIQUEID" val="22542"/>
</p:tagLst>
</file>

<file path=ppt/tags/tag880.xml><?xml version="1.0" encoding="utf-8"?>
<p:tagLst xmlns:p="http://schemas.openxmlformats.org/presentationml/2006/main">
  <p:tag name="AS_UNIQUEID" val="23108"/>
</p:tagLst>
</file>

<file path=ppt/tags/tag881.xml><?xml version="1.0" encoding="utf-8"?>
<p:tagLst xmlns:p="http://schemas.openxmlformats.org/presentationml/2006/main">
  <p:tag name="AS_UNIQUEID" val="16793"/>
</p:tagLst>
</file>

<file path=ppt/tags/tag882.xml><?xml version="1.0" encoding="utf-8"?>
<p:tagLst xmlns:p="http://schemas.openxmlformats.org/presentationml/2006/main">
  <p:tag name="AS_UNIQUEID" val="16794"/>
</p:tagLst>
</file>

<file path=ppt/tags/tag883.xml><?xml version="1.0" encoding="utf-8"?>
<p:tagLst xmlns:p="http://schemas.openxmlformats.org/presentationml/2006/main">
  <p:tag name="AS_UNIQUEID" val="16795"/>
</p:tagLst>
</file>

<file path=ppt/tags/tag884.xml><?xml version="1.0" encoding="utf-8"?>
<p:tagLst xmlns:p="http://schemas.openxmlformats.org/presentationml/2006/main">
  <p:tag name="AS_UNIQUEID" val="23109"/>
</p:tagLst>
</file>

<file path=ppt/tags/tag885.xml><?xml version="1.0" encoding="utf-8"?>
<p:tagLst xmlns:p="http://schemas.openxmlformats.org/presentationml/2006/main">
  <p:tag name="AS_UNIQUEID" val="2913"/>
</p:tagLst>
</file>

<file path=ppt/tags/tag886.xml><?xml version="1.0" encoding="utf-8"?>
<p:tagLst xmlns:p="http://schemas.openxmlformats.org/presentationml/2006/main">
  <p:tag name="AS_UNIQUEID" val="2914"/>
</p:tagLst>
</file>

<file path=ppt/tags/tag887.xml><?xml version="1.0" encoding="utf-8"?>
<p:tagLst xmlns:p="http://schemas.openxmlformats.org/presentationml/2006/main">
  <p:tag name="AS_UNIQUEID" val="2915"/>
</p:tagLst>
</file>

<file path=ppt/tags/tag888.xml><?xml version="1.0" encoding="utf-8"?>
<p:tagLst xmlns:p="http://schemas.openxmlformats.org/presentationml/2006/main">
  <p:tag name="AS_UNIQUEID" val="2916"/>
</p:tagLst>
</file>

<file path=ppt/tags/tag889.xml><?xml version="1.0" encoding="utf-8"?>
<p:tagLst xmlns:p="http://schemas.openxmlformats.org/presentationml/2006/main">
  <p:tag name="AS_UNIQUEID" val="2917"/>
</p:tagLst>
</file>

<file path=ppt/tags/tag89.xml><?xml version="1.0" encoding="utf-8"?>
<p:tagLst xmlns:p="http://schemas.openxmlformats.org/presentationml/2006/main">
  <p:tag name="AS_UNIQUEID" val="22543"/>
</p:tagLst>
</file>

<file path=ppt/tags/tag890.xml><?xml version="1.0" encoding="utf-8"?>
<p:tagLst xmlns:p="http://schemas.openxmlformats.org/presentationml/2006/main">
  <p:tag name="AS_UNIQUEID" val="2918"/>
</p:tagLst>
</file>

<file path=ppt/tags/tag891.xml><?xml version="1.0" encoding="utf-8"?>
<p:tagLst xmlns:p="http://schemas.openxmlformats.org/presentationml/2006/main">
  <p:tag name="AS_UNIQUEID" val="2922"/>
</p:tagLst>
</file>

<file path=ppt/tags/tag892.xml><?xml version="1.0" encoding="utf-8"?>
<p:tagLst xmlns:p="http://schemas.openxmlformats.org/presentationml/2006/main">
  <p:tag name="AS_UNIQUEID" val="2923"/>
</p:tagLst>
</file>

<file path=ppt/tags/tag893.xml><?xml version="1.0" encoding="utf-8"?>
<p:tagLst xmlns:p="http://schemas.openxmlformats.org/presentationml/2006/main">
  <p:tag name="AS_UNIQUEID" val="2924"/>
</p:tagLst>
</file>

<file path=ppt/tags/tag894.xml><?xml version="1.0" encoding="utf-8"?>
<p:tagLst xmlns:p="http://schemas.openxmlformats.org/presentationml/2006/main">
  <p:tag name="AS_UNIQUEID" val="23110"/>
</p:tagLst>
</file>

<file path=ppt/tags/tag895.xml><?xml version="1.0" encoding="utf-8"?>
<p:tagLst xmlns:p="http://schemas.openxmlformats.org/presentationml/2006/main">
  <p:tag name="AS_UNIQUEID" val="23111"/>
</p:tagLst>
</file>

<file path=ppt/tags/tag896.xml><?xml version="1.0" encoding="utf-8"?>
<p:tagLst xmlns:p="http://schemas.openxmlformats.org/presentationml/2006/main">
  <p:tag name="AS_UNIQUEID" val="23112"/>
</p:tagLst>
</file>

<file path=ppt/tags/tag897.xml><?xml version="1.0" encoding="utf-8"?>
<p:tagLst xmlns:p="http://schemas.openxmlformats.org/presentationml/2006/main">
  <p:tag name="AS_UNIQUEID" val="23113"/>
</p:tagLst>
</file>

<file path=ppt/tags/tag898.xml><?xml version="1.0" encoding="utf-8"?>
<p:tagLst xmlns:p="http://schemas.openxmlformats.org/presentationml/2006/main">
  <p:tag name="AS_UNIQUEID" val="23114"/>
</p:tagLst>
</file>

<file path=ppt/tags/tag899.xml><?xml version="1.0" encoding="utf-8"?>
<p:tagLst xmlns:p="http://schemas.openxmlformats.org/presentationml/2006/main">
  <p:tag name="AS_UNIQUEID" val="23115"/>
</p:tagLst>
</file>

<file path=ppt/tags/tag9.xml><?xml version="1.0" encoding="utf-8"?>
<p:tagLst xmlns:p="http://schemas.openxmlformats.org/presentationml/2006/main">
  <p:tag name="AS_UNIQUEID" val="22475"/>
</p:tagLst>
</file>

<file path=ppt/tags/tag90.xml><?xml version="1.0" encoding="utf-8"?>
<p:tagLst xmlns:p="http://schemas.openxmlformats.org/presentationml/2006/main">
  <p:tag name="AS_UNIQUEID" val="22544"/>
</p:tagLst>
</file>

<file path=ppt/tags/tag900.xml><?xml version="1.0" encoding="utf-8"?>
<p:tagLst xmlns:p="http://schemas.openxmlformats.org/presentationml/2006/main">
  <p:tag name="AS_UNIQUEID" val="23116"/>
</p:tagLst>
</file>

<file path=ppt/tags/tag901.xml><?xml version="1.0" encoding="utf-8"?>
<p:tagLst xmlns:p="http://schemas.openxmlformats.org/presentationml/2006/main">
  <p:tag name="AS_UNIQUEID" val="23117"/>
</p:tagLst>
</file>

<file path=ppt/tags/tag902.xml><?xml version="1.0" encoding="utf-8"?>
<p:tagLst xmlns:p="http://schemas.openxmlformats.org/presentationml/2006/main">
  <p:tag name="AS_UNIQUEID" val="110"/>
</p:tagLst>
</file>

<file path=ppt/tags/tag903.xml><?xml version="1.0" encoding="utf-8"?>
<p:tagLst xmlns:p="http://schemas.openxmlformats.org/presentationml/2006/main">
  <p:tag name="AS_UNIQUEID" val="111"/>
</p:tagLst>
</file>

<file path=ppt/tags/tag904.xml><?xml version="1.0" encoding="utf-8"?>
<p:tagLst xmlns:p="http://schemas.openxmlformats.org/presentationml/2006/main">
  <p:tag name="AS_UNIQUEID" val="112"/>
</p:tagLst>
</file>

<file path=ppt/tags/tag905.xml><?xml version="1.0" encoding="utf-8"?>
<p:tagLst xmlns:p="http://schemas.openxmlformats.org/presentationml/2006/main">
  <p:tag name="AS_UNIQUEID" val="5110"/>
  <p:tag name="KSO_WM_BEAUTIFY_FLAG" val=""/>
</p:tagLst>
</file>

<file path=ppt/tags/tag906.xml><?xml version="1.0" encoding="utf-8"?>
<p:tagLst xmlns:p="http://schemas.openxmlformats.org/presentationml/2006/main">
  <p:tag name="AS_UNIQUEID" val="5111"/>
  <p:tag name="KSO_WM_BEAUTIFY_FLAG" val=""/>
</p:tagLst>
</file>

<file path=ppt/tags/tag907.xml><?xml version="1.0" encoding="utf-8"?>
<p:tagLst xmlns:p="http://schemas.openxmlformats.org/presentationml/2006/main">
  <p:tag name="AS_UNIQUEID" val="23118"/>
</p:tagLst>
</file>

<file path=ppt/tags/tag908.xml><?xml version="1.0" encoding="utf-8"?>
<p:tagLst xmlns:p="http://schemas.openxmlformats.org/presentationml/2006/main">
  <p:tag name="AS_UNIQUEID" val="19037"/>
  <p:tag name="KSO_WM_BEAUTIFY_FLAG" val=""/>
</p:tagLst>
</file>

<file path=ppt/tags/tag909.xml><?xml version="1.0" encoding="utf-8"?>
<p:tagLst xmlns:p="http://schemas.openxmlformats.org/presentationml/2006/main">
  <p:tag name="AS_UNIQUEID" val="19038"/>
  <p:tag name="KSO_WM_BEAUTIFY_FLAG" val=""/>
</p:tagLst>
</file>

<file path=ppt/tags/tag91.xml><?xml version="1.0" encoding="utf-8"?>
<p:tagLst xmlns:p="http://schemas.openxmlformats.org/presentationml/2006/main">
  <p:tag name="AS_UNIQUEID" val="22545"/>
</p:tagLst>
</file>

<file path=ppt/tags/tag910.xml><?xml version="1.0" encoding="utf-8"?>
<p:tagLst xmlns:p="http://schemas.openxmlformats.org/presentationml/2006/main">
  <p:tag name="AS_UNIQUEID" val="112"/>
  <p:tag name="KSO_WM_BEAUTIFY_FLAG" val=""/>
</p:tagLst>
</file>

<file path=ppt/tags/tag911.xml><?xml version="1.0" encoding="utf-8"?>
<p:tagLst xmlns:p="http://schemas.openxmlformats.org/presentationml/2006/main">
  <p:tag name="AS_UNIQUEID" val="110"/>
</p:tagLst>
</file>

<file path=ppt/tags/tag912.xml><?xml version="1.0" encoding="utf-8"?>
<p:tagLst xmlns:p="http://schemas.openxmlformats.org/presentationml/2006/main">
  <p:tag name="AS_UNIQUEID" val="111"/>
  <p:tag name="KSO_WM_BEAUTIFY_FLAG" val=""/>
</p:tagLst>
</file>

<file path=ppt/tags/tag913.xml><?xml version="1.0" encoding="utf-8"?>
<p:tagLst xmlns:p="http://schemas.openxmlformats.org/presentationml/2006/main">
  <p:tag name="AS_UNIQUEID" val="112"/>
  <p:tag name="KSO_WM_BEAUTIFY_FLAG" val=""/>
</p:tagLst>
</file>

<file path=ppt/tags/tag914.xml><?xml version="1.0" encoding="utf-8"?>
<p:tagLst xmlns:p="http://schemas.openxmlformats.org/presentationml/2006/main">
  <p:tag name="AS_UNIQUEID" val="23119"/>
</p:tagLst>
</file>

<file path=ppt/tags/tag915.xml><?xml version="1.0" encoding="utf-8"?>
<p:tagLst xmlns:p="http://schemas.openxmlformats.org/presentationml/2006/main">
  <p:tag name="AS_UNIQUEID" val="6289"/>
</p:tagLst>
</file>

<file path=ppt/tags/tag916.xml><?xml version="1.0" encoding="utf-8"?>
<p:tagLst xmlns:p="http://schemas.openxmlformats.org/presentationml/2006/main">
  <p:tag name="AS_UNIQUEID" val="6290"/>
</p:tagLst>
</file>

<file path=ppt/tags/tag917.xml><?xml version="1.0" encoding="utf-8"?>
<p:tagLst xmlns:p="http://schemas.openxmlformats.org/presentationml/2006/main">
  <p:tag name="AS_UNIQUEID" val="6291"/>
</p:tagLst>
</file>

<file path=ppt/tags/tag918.xml><?xml version="1.0" encoding="utf-8"?>
<p:tagLst xmlns:p="http://schemas.openxmlformats.org/presentationml/2006/main">
  <p:tag name="AS_UNIQUEID" val="23120"/>
</p:tagLst>
</file>

<file path=ppt/tags/tag919.xml><?xml version="1.0" encoding="utf-8"?>
<p:tagLst xmlns:p="http://schemas.openxmlformats.org/presentationml/2006/main">
  <p:tag name="AS_UNIQUEID" val="6293"/>
</p:tagLst>
</file>

<file path=ppt/tags/tag92.xml><?xml version="1.0" encoding="utf-8"?>
<p:tagLst xmlns:p="http://schemas.openxmlformats.org/presentationml/2006/main">
  <p:tag name="AS_UNIQUEID" val="22546"/>
</p:tagLst>
</file>

<file path=ppt/tags/tag920.xml><?xml version="1.0" encoding="utf-8"?>
<p:tagLst xmlns:p="http://schemas.openxmlformats.org/presentationml/2006/main">
  <p:tag name="AS_UNIQUEID" val="6294"/>
</p:tagLst>
</file>

<file path=ppt/tags/tag921.xml><?xml version="1.0" encoding="utf-8"?>
<p:tagLst xmlns:p="http://schemas.openxmlformats.org/presentationml/2006/main">
  <p:tag name="AS_UNIQUEID" val="110"/>
</p:tagLst>
</file>

<file path=ppt/tags/tag922.xml><?xml version="1.0" encoding="utf-8"?>
<p:tagLst xmlns:p="http://schemas.openxmlformats.org/presentationml/2006/main">
  <p:tag name="AS_UNIQUEID" val="111"/>
  <p:tag name="KSO_WM_BEAUTIFY_FLAG" val=""/>
</p:tagLst>
</file>

<file path=ppt/tags/tag923.xml><?xml version="1.0" encoding="utf-8"?>
<p:tagLst xmlns:p="http://schemas.openxmlformats.org/presentationml/2006/main">
  <p:tag name="AS_UNIQUEID" val="112"/>
  <p:tag name="KSO_WM_BEAUTIFY_FLAG" val=""/>
</p:tagLst>
</file>

<file path=ppt/tags/tag924.xml><?xml version="1.0" encoding="utf-8"?>
<p:tagLst xmlns:p="http://schemas.openxmlformats.org/presentationml/2006/main">
  <p:tag name="AS_UNIQUEID" val="23121"/>
</p:tagLst>
</file>

<file path=ppt/tags/tag925.xml><?xml version="1.0" encoding="utf-8"?>
<p:tagLst xmlns:p="http://schemas.openxmlformats.org/presentationml/2006/main">
  <p:tag name="AS_UNIQUEID" val="23122"/>
</p:tagLst>
</file>

<file path=ppt/tags/tag926.xml><?xml version="1.0" encoding="utf-8"?>
<p:tagLst xmlns:p="http://schemas.openxmlformats.org/presentationml/2006/main">
  <p:tag name="AS_UNIQUEID" val="23123"/>
</p:tagLst>
</file>

<file path=ppt/tags/tag927.xml><?xml version="1.0" encoding="utf-8"?>
<p:tagLst xmlns:p="http://schemas.openxmlformats.org/presentationml/2006/main">
  <p:tag name="AS_UNIQUEID" val="23124"/>
</p:tagLst>
</file>

<file path=ppt/tags/tag928.xml><?xml version="1.0" encoding="utf-8"?>
<p:tagLst xmlns:p="http://schemas.openxmlformats.org/presentationml/2006/main">
  <p:tag name="AS_UNIQUEID" val="23125"/>
</p:tagLst>
</file>

<file path=ppt/tags/tag929.xml><?xml version="1.0" encoding="utf-8"?>
<p:tagLst xmlns:p="http://schemas.openxmlformats.org/presentationml/2006/main">
  <p:tag name="AS_OS" val="Unix 3.10 unknown"/>
  <p:tag name="AS_RELEASE_DATE" val="2023.03.31"/>
  <p:tag name="AS_TITLE" val="Aspose.Slides for Java"/>
  <p:tag name="AS_VERSION" val="23.3"/>
  <p:tag name="COMMONDATA" val="eyJjb3VudCI6NDMsImhkaWQiOiI4Zjc2ZDI4MWNhOGVjY2Q0MjI1MjhiNzUxNmRjYjhkNSIsInVzZXJDb3VudCI6NDN9"/>
</p:tagLst>
</file>

<file path=ppt/tags/tag93.xml><?xml version="1.0" encoding="utf-8"?>
<p:tagLst xmlns:p="http://schemas.openxmlformats.org/presentationml/2006/main">
  <p:tag name="AS_UNIQUEID" val="22547"/>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4.xml><?xml version="1.0" encoding="utf-8"?>
<p:tagLst xmlns:p="http://schemas.openxmlformats.org/presentationml/2006/main">
  <p:tag name="AS_UNIQUEID" val="22548"/>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5.xml><?xml version="1.0" encoding="utf-8"?>
<p:tagLst xmlns:p="http://schemas.openxmlformats.org/presentationml/2006/main">
  <p:tag name="AS_UNIQUEID" val="22549"/>
  <p:tag name="KSO_WM_BEAUTIFY_FLAG" val="#wm#"/>
  <p:tag name="KSO_WM_TAG_VERSION" val="1.0"/>
  <p:tag name="KSO_WM_UNIT_COMPATIBLE" val="0"/>
  <p:tag name="KSO_WM_UNIT_DIAGRAM_ISNUMVISUAL" val="0"/>
  <p:tag name="KSO_WM_UNIT_DIAGRAM_ISREFERUNIT" val="0"/>
  <p:tag name="KSO_WM_UNIT_HIGHLIGHT" val="0"/>
  <p:tag name="KSO_WM_UNIT_ID" val="_7**"/>
  <p:tag name="KSO_WM_UNIT_LAYERLEVEL" val="1"/>
</p:tagLst>
</file>

<file path=ppt/tags/tag96.xml><?xml version="1.0" encoding="utf-8"?>
<p:tagLst xmlns:p="http://schemas.openxmlformats.org/presentationml/2006/main">
  <p:tag name="AS_UNIQUEID" val="22550"/>
</p:tagLst>
</file>

<file path=ppt/tags/tag97.xml><?xml version="1.0" encoding="utf-8"?>
<p:tagLst xmlns:p="http://schemas.openxmlformats.org/presentationml/2006/main">
  <p:tag name="AS_UNIQUEID" val="16486"/>
</p:tagLst>
</file>

<file path=ppt/tags/tag98.xml><?xml version="1.0" encoding="utf-8"?>
<p:tagLst xmlns:p="http://schemas.openxmlformats.org/presentationml/2006/main">
  <p:tag name="AS_UNIQUEID" val="16487"/>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ags/tag99.xml><?xml version="1.0" encoding="utf-8"?>
<p:tagLst xmlns:p="http://schemas.openxmlformats.org/presentationml/2006/main">
  <p:tag name="AS_UNIQUEID" val="16488"/>
  <p:tag name="KSO_WM_BEAUTIFY_FLAG" val="#wm#"/>
  <p:tag name="KSO_WM_TAG_VERSION" val="1.0"/>
  <p:tag name="KSO_WM_UNIT_COMPATIBLE" val="0"/>
  <p:tag name="KSO_WM_UNIT_DIAGRAM_ISNUMVISUAL" val="0"/>
  <p:tag name="KSO_WM_UNIT_DIAGRAM_ISREFERUNIT" val="0"/>
  <p:tag name="KSO_WM_UNIT_HIGHLIGHT" val="0"/>
  <p:tag name="KSO_WM_UNIT_ID" val="_2**"/>
  <p:tag name="KSO_WM_UNIT_LAYERLEVEL" val="1"/>
</p:tagLst>
</file>

<file path=ppt/theme/theme1.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r="http://schemas.openxmlformats.org/officeDocument/2006/relationships" xmlns:a="http://schemas.openxmlformats.org/drawingml/2006/main" name="1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r="http://schemas.openxmlformats.org/officeDocument/2006/relationships" xmlns:a="http://schemas.openxmlformats.org/drawingml/2006/main" name="15_Office 主题​​">
  <a:themeElements>
    <a:clrScheme name="">
      <a:dk1>
        <a:srgbClr val="000000"/>
      </a:dk1>
      <a:lt1>
        <a:srgbClr val="FFFFFF"/>
      </a:lt1>
      <a:dk2>
        <a:srgbClr val="FFFFFF"/>
      </a:dk2>
      <a:lt2>
        <a:srgbClr val="5C7EC2"/>
      </a:lt2>
      <a:accent1>
        <a:srgbClr val="4A699A"/>
      </a:accent1>
      <a:accent2>
        <a:srgbClr val="D78E73"/>
      </a:accent2>
      <a:accent3>
        <a:srgbClr val="E3876F"/>
      </a:accent3>
      <a:accent4>
        <a:srgbClr val="DB8795"/>
      </a:accent4>
      <a:accent5>
        <a:srgbClr val="EFC500"/>
      </a:accent5>
      <a:accent6>
        <a:srgbClr val="355CAA"/>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r="http://schemas.openxmlformats.org/officeDocument/2006/relationships"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r="http://schemas.openxmlformats.org/officeDocument/2006/relationships"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r="http://schemas.openxmlformats.org/officeDocument/2006/relationships" xmlns:a="http://schemas.openxmlformats.org/drawingml/2006/main" name="5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r="http://schemas.openxmlformats.org/officeDocument/2006/relationships" xmlns:a="http://schemas.openxmlformats.org/drawingml/2006/main" name="1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r="http://schemas.openxmlformats.org/officeDocument/2006/relationships" xmlns:a="http://schemas.openxmlformats.org/drawingml/2006/main" name="9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r="http://schemas.openxmlformats.org/officeDocument/2006/relationships" xmlns:a="http://schemas.openxmlformats.org/drawingml/2006/main" name="1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r="http://schemas.openxmlformats.org/officeDocument/2006/relationships" xmlns:a="http://schemas.openxmlformats.org/drawingml/2006/main" name="1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等线 Light"/>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等线"/>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
  <PresentationFormat>宽屏</PresentationFormat>
  <Paragraphs>179</Paragraphs>
  <Slides>46</Slides>
  <Notes>18</Notes>
  <TotalTime>0</TotalTime>
  <HiddenSlides>0</HiddenSlides>
  <MMClips>2</MMClips>
  <ScaleCrop>0</ScaleCrop>
  <HeadingPairs>
    <vt:vector baseType="variant" size="6">
      <vt:variant>
        <vt:lpstr>Fonts used</vt:lpstr>
      </vt:variant>
      <vt:variant>
        <vt:i4>21</vt:i4>
      </vt:variant>
      <vt:variant>
        <vt:lpstr>Theme</vt:lpstr>
      </vt:variant>
      <vt:variant>
        <vt:i4>1</vt:i4>
      </vt:variant>
      <vt:variant>
        <vt:lpstr>Slide Titles</vt:lpstr>
      </vt:variant>
      <vt:variant>
        <vt:i4>46</vt:i4>
      </vt:variant>
    </vt:vector>
  </HeadingPairs>
  <TitlesOfParts>
    <vt:vector baseType="lpstr" size="68">
      <vt:lpstr>Arial</vt:lpstr>
      <vt:lpstr>等线 Light</vt:lpstr>
      <vt:lpstr>等线</vt:lpstr>
      <vt:lpstr>思源黑体</vt:lpstr>
      <vt:lpstr>宋体</vt:lpstr>
      <vt:lpstr>微软雅黑</vt:lpstr>
      <vt:lpstr>汉仪雅酷黑 55W</vt:lpstr>
      <vt:lpstr>汉仪雅酷黑 95W</vt:lpstr>
      <vt:lpstr>Wingdings</vt:lpstr>
      <vt:lpstr>汉仪中黑简</vt:lpstr>
      <vt:lpstr>Segoe UI</vt:lpstr>
      <vt:lpstr>Arial Black</vt:lpstr>
      <vt:lpstr>Calibri</vt:lpstr>
      <vt:lpstr>楷体</vt:lpstr>
      <vt:lpstr>黑体</vt:lpstr>
      <vt:lpstr>Times New Roman</vt:lpstr>
      <vt:lpstr>Helvetica</vt:lpstr>
      <vt:lpstr>华文中宋</vt:lpstr>
      <vt:lpstr>华文仿宋</vt:lpstr>
      <vt:lpstr>华文楷体</vt:lpstr>
      <vt:lpstr>Courier New</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title>PowerPoint 演示文稿</dc:title>
  <dc:creator>麦田</dc:creator>
  <cp:lastModifiedBy>李</cp:lastModifiedBy>
  <cp:revision>49</cp:revision>
  <dcterms:created xsi:type="dcterms:W3CDTF">2021-06-10T12:23:00Z</dcterms:created>
  <dcterms:modified xsi:type="dcterms:W3CDTF">2023-09-18T07:12:07Z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ICV">
    <vt:lpwstr>D5D726D3FD664EF8BD501A4BA883BD65</vt:lpwstr>
  </property>
  <property fmtid="{D5CDD505-2E9C-101B-9397-08002B2CF9AE}" pid="3" name="KSOProductBuildVer">
    <vt:lpwstr>2052-12.1.0.15374</vt:lpwstr>
  </property>
  <property fmtid="{D5CDD505-2E9C-101B-9397-08002B2CF9AE}" pid="4" name="KSOTemplateUUID">
    <vt:lpwstr>v1.0_mb_E47Qv/pyzVCn2Di6f8JeyQ==</vt:lpwstr>
  </property>
</Properties>
</file>