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3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4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5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6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0" r:id="rId2"/>
    <p:sldId id="373" r:id="rId3"/>
    <p:sldId id="356" r:id="rId4"/>
    <p:sldId id="357" r:id="rId5"/>
    <p:sldId id="358" r:id="rId6"/>
    <p:sldId id="289" r:id="rId7"/>
    <p:sldId id="275" r:id="rId8"/>
    <p:sldId id="361" r:id="rId9"/>
    <p:sldId id="292" r:id="rId10"/>
    <p:sldId id="367" r:id="rId11"/>
    <p:sldId id="364" r:id="rId12"/>
    <p:sldId id="371" r:id="rId13"/>
    <p:sldId id="286" r:id="rId14"/>
    <p:sldId id="32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陶 林波" initials="陶" lastIdx="1" clrIdx="0">
    <p:extLst>
      <p:ext uri="{19B8F6BF-5375-455C-9EA6-DF929625EA0E}">
        <p15:presenceInfo xmlns:p15="http://schemas.microsoft.com/office/powerpoint/2012/main" userId="0df10b2f27a5f7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8AB70-4F5E-40BB-B361-BFB457679673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B248-E484-40C1-8134-993DE929BE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27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B248-E484-40C1-8134-993DE929BE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88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B248-E484-40C1-8134-993DE929BE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46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B248-E484-40C1-8134-993DE929BE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74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9722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34" Type="http://schemas.openxmlformats.org/officeDocument/2006/relationships/tags" Target="../tags/tag126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tags" Target="../tags/tag125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tags" Target="../tags/tag121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tags" Target="../tags/tag124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image" Target="../media/image12.emf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tags" Target="../tags/tag123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13.emf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slideMaster" Target="../slideMasters/slideMaster1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14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slideMaster" Target="../slideMasters/slideMaster1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10" Type="http://schemas.openxmlformats.org/officeDocument/2006/relationships/image" Target="../media/image2.emf"/><Relationship Id="rId4" Type="http://schemas.openxmlformats.org/officeDocument/2006/relationships/tags" Target="../tags/tag199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10" Type="http://schemas.openxmlformats.org/officeDocument/2006/relationships/image" Target="../media/image15.emf"/><Relationship Id="rId4" Type="http://schemas.openxmlformats.org/officeDocument/2006/relationships/tags" Target="../tags/tag207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11.emf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16.xml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tags" Target="../tags/tag247.xml"/><Relationship Id="rId3" Type="http://schemas.openxmlformats.org/officeDocument/2006/relationships/tags" Target="../tags/tag224.xml"/><Relationship Id="rId21" Type="http://schemas.openxmlformats.org/officeDocument/2006/relationships/tags" Target="../tags/tag242.xml"/><Relationship Id="rId34" Type="http://schemas.openxmlformats.org/officeDocument/2006/relationships/tags" Target="../tags/tag255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33" Type="http://schemas.openxmlformats.org/officeDocument/2006/relationships/tags" Target="../tags/tag254.xml"/><Relationship Id="rId38" Type="http://schemas.openxmlformats.org/officeDocument/2006/relationships/image" Target="../media/image12.emf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tags" Target="../tags/tag250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32" Type="http://schemas.openxmlformats.org/officeDocument/2006/relationships/tags" Target="../tags/tag253.xml"/><Relationship Id="rId37" Type="http://schemas.openxmlformats.org/officeDocument/2006/relationships/slideMaster" Target="../slideMasters/slideMaster1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tags" Target="../tags/tag249.xml"/><Relationship Id="rId36" Type="http://schemas.openxmlformats.org/officeDocument/2006/relationships/tags" Target="../tags/tag257.xml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tags" Target="../tags/tag252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tags" Target="../tags/tag248.xml"/><Relationship Id="rId30" Type="http://schemas.openxmlformats.org/officeDocument/2006/relationships/tags" Target="../tags/tag251.xml"/><Relationship Id="rId35" Type="http://schemas.openxmlformats.org/officeDocument/2006/relationships/tags" Target="../tags/tag25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5.emf"/><Relationship Id="rId5" Type="http://schemas.openxmlformats.org/officeDocument/2006/relationships/tags" Target="../tags/tag23.xml"/><Relationship Id="rId10" Type="http://schemas.openxmlformats.org/officeDocument/2006/relationships/image" Target="../media/image4.emf"/><Relationship Id="rId4" Type="http://schemas.openxmlformats.org/officeDocument/2006/relationships/tags" Target="../tags/tag22.xml"/><Relationship Id="rId9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6.emf"/><Relationship Id="rId5" Type="http://schemas.openxmlformats.org/officeDocument/2006/relationships/tags" Target="../tags/tag3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10.emf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9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8.emf"/><Relationship Id="rId5" Type="http://schemas.openxmlformats.org/officeDocument/2006/relationships/tags" Target="../tags/tag46.xml"/><Relationship Id="rId10" Type="http://schemas.openxmlformats.org/officeDocument/2006/relationships/image" Target="../media/image7.emf"/><Relationship Id="rId4" Type="http://schemas.openxmlformats.org/officeDocument/2006/relationships/tags" Target="../tags/tag45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slideMaster" Target="../slideMasters/slideMaster1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pattFill prst="pct5">
          <a:fgClr>
            <a:schemeClr val="accent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71272" y="473964"/>
            <a:ext cx="11649456" cy="59100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552173" y="2316299"/>
            <a:ext cx="7118350" cy="116776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algn="ctr">
              <a:defRPr kumimoji="0" lang="zh-CN" altLang="en-US" sz="4800" i="0" spc="30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552173" y="3512263"/>
            <a:ext cx="7118350" cy="975328"/>
          </a:xfrm>
          <a:noFill/>
        </p:spPr>
        <p:txBody>
          <a:bodyPr wrap="square" lIns="91440" tIns="45720" rIns="91440" bIns="45720" rtlCol="0" anchor="t" anchorCtr="0">
            <a:normAutofit lnSpcReduction="10000"/>
          </a:bodyPr>
          <a:lstStyle>
            <a:lvl1pPr marL="0" indent="0" algn="ctr">
              <a:buNone/>
              <a:defRPr kumimoji="0" lang="zh-CN" altLang="en-US" sz="2400" b="0" i="0" spc="200" dirty="0">
                <a:ln>
                  <a:noFill/>
                </a:ln>
                <a:effectLst/>
                <a:uLnTx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67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 userDrawn="1">
            <p:custDataLst>
              <p:tags r:id="rId1"/>
            </p:custDataLst>
          </p:nvPr>
        </p:nvGrpSpPr>
        <p:grpSpPr>
          <a:xfrm>
            <a:off x="340861" y="357242"/>
            <a:ext cx="11524279" cy="6148758"/>
            <a:chOff x="340861" y="357242"/>
            <a:chExt cx="11524279" cy="6148758"/>
          </a:xfrm>
        </p:grpSpPr>
        <p:sp>
          <p:nvSpPr>
            <p:cNvPr id="50" name="Freeform 85"/>
            <p:cNvSpPr/>
            <p:nvPr userDrawn="1">
              <p:custDataLst>
                <p:tags r:id="rId6"/>
              </p:custDataLst>
            </p:nvPr>
          </p:nvSpPr>
          <p:spPr bwMode="auto">
            <a:xfrm>
              <a:off x="11030613" y="4667234"/>
              <a:ext cx="705708" cy="553846"/>
            </a:xfrm>
            <a:custGeom>
              <a:avLst/>
              <a:gdLst>
                <a:gd name="T0" fmla="*/ 666 w 753"/>
                <a:gd name="T1" fmla="*/ 591 h 591"/>
                <a:gd name="T2" fmla="*/ 588 w 753"/>
                <a:gd name="T3" fmla="*/ 526 h 591"/>
                <a:gd name="T4" fmla="*/ 569 w 753"/>
                <a:gd name="T5" fmla="*/ 482 h 591"/>
                <a:gd name="T6" fmla="*/ 424 w 753"/>
                <a:gd name="T7" fmla="*/ 510 h 591"/>
                <a:gd name="T8" fmla="*/ 197 w 753"/>
                <a:gd name="T9" fmla="*/ 524 h 591"/>
                <a:gd name="T10" fmla="*/ 140 w 753"/>
                <a:gd name="T11" fmla="*/ 448 h 591"/>
                <a:gd name="T12" fmla="*/ 203 w 753"/>
                <a:gd name="T13" fmla="*/ 271 h 591"/>
                <a:gd name="T14" fmla="*/ 254 w 753"/>
                <a:gd name="T15" fmla="*/ 178 h 591"/>
                <a:gd name="T16" fmla="*/ 218 w 753"/>
                <a:gd name="T17" fmla="*/ 164 h 591"/>
                <a:gd name="T18" fmla="*/ 159 w 753"/>
                <a:gd name="T19" fmla="*/ 210 h 591"/>
                <a:gd name="T20" fmla="*/ 48 w 753"/>
                <a:gd name="T21" fmla="*/ 234 h 591"/>
                <a:gd name="T22" fmla="*/ 24 w 753"/>
                <a:gd name="T23" fmla="*/ 123 h 591"/>
                <a:gd name="T24" fmla="*/ 193 w 753"/>
                <a:gd name="T25" fmla="*/ 6 h 591"/>
                <a:gd name="T26" fmla="*/ 355 w 753"/>
                <a:gd name="T27" fmla="*/ 54 h 591"/>
                <a:gd name="T28" fmla="*/ 405 w 753"/>
                <a:gd name="T29" fmla="*/ 233 h 591"/>
                <a:gd name="T30" fmla="*/ 336 w 753"/>
                <a:gd name="T31" fmla="*/ 360 h 591"/>
                <a:gd name="T32" fmla="*/ 328 w 753"/>
                <a:gd name="T33" fmla="*/ 373 h 591"/>
                <a:gd name="T34" fmla="*/ 374 w 753"/>
                <a:gd name="T35" fmla="*/ 358 h 591"/>
                <a:gd name="T36" fmla="*/ 651 w 753"/>
                <a:gd name="T37" fmla="*/ 345 h 591"/>
                <a:gd name="T38" fmla="*/ 745 w 753"/>
                <a:gd name="T39" fmla="*/ 497 h 591"/>
                <a:gd name="T40" fmla="*/ 681 w 753"/>
                <a:gd name="T41" fmla="*/ 590 h 591"/>
                <a:gd name="T42" fmla="*/ 666 w 753"/>
                <a:gd name="T43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3" h="591">
                  <a:moveTo>
                    <a:pt x="666" y="591"/>
                  </a:moveTo>
                  <a:cubicBezTo>
                    <a:pt x="628" y="591"/>
                    <a:pt x="595" y="564"/>
                    <a:pt x="588" y="526"/>
                  </a:cubicBezTo>
                  <a:cubicBezTo>
                    <a:pt x="583" y="499"/>
                    <a:pt x="575" y="486"/>
                    <a:pt x="569" y="482"/>
                  </a:cubicBezTo>
                  <a:cubicBezTo>
                    <a:pt x="547" y="469"/>
                    <a:pt x="470" y="494"/>
                    <a:pt x="424" y="510"/>
                  </a:cubicBezTo>
                  <a:cubicBezTo>
                    <a:pt x="345" y="536"/>
                    <a:pt x="263" y="563"/>
                    <a:pt x="197" y="524"/>
                  </a:cubicBezTo>
                  <a:cubicBezTo>
                    <a:pt x="167" y="507"/>
                    <a:pt x="147" y="480"/>
                    <a:pt x="140" y="448"/>
                  </a:cubicBezTo>
                  <a:cubicBezTo>
                    <a:pt x="126" y="386"/>
                    <a:pt x="163" y="330"/>
                    <a:pt x="203" y="271"/>
                  </a:cubicBezTo>
                  <a:cubicBezTo>
                    <a:pt x="219" y="247"/>
                    <a:pt x="252" y="199"/>
                    <a:pt x="254" y="178"/>
                  </a:cubicBezTo>
                  <a:cubicBezTo>
                    <a:pt x="234" y="161"/>
                    <a:pt x="222" y="163"/>
                    <a:pt x="218" y="164"/>
                  </a:cubicBezTo>
                  <a:cubicBezTo>
                    <a:pt x="193" y="168"/>
                    <a:pt x="166" y="200"/>
                    <a:pt x="159" y="210"/>
                  </a:cubicBezTo>
                  <a:cubicBezTo>
                    <a:pt x="135" y="247"/>
                    <a:pt x="85" y="258"/>
                    <a:pt x="48" y="234"/>
                  </a:cubicBezTo>
                  <a:cubicBezTo>
                    <a:pt x="11" y="210"/>
                    <a:pt x="0" y="160"/>
                    <a:pt x="24" y="123"/>
                  </a:cubicBezTo>
                  <a:cubicBezTo>
                    <a:pt x="31" y="113"/>
                    <a:pt x="93" y="22"/>
                    <a:pt x="193" y="6"/>
                  </a:cubicBezTo>
                  <a:cubicBezTo>
                    <a:pt x="232" y="0"/>
                    <a:pt x="292" y="3"/>
                    <a:pt x="355" y="54"/>
                  </a:cubicBezTo>
                  <a:cubicBezTo>
                    <a:pt x="387" y="80"/>
                    <a:pt x="436" y="137"/>
                    <a:pt x="405" y="233"/>
                  </a:cubicBezTo>
                  <a:cubicBezTo>
                    <a:pt x="391" y="279"/>
                    <a:pt x="361" y="322"/>
                    <a:pt x="336" y="360"/>
                  </a:cubicBezTo>
                  <a:cubicBezTo>
                    <a:pt x="333" y="364"/>
                    <a:pt x="330" y="368"/>
                    <a:pt x="328" y="373"/>
                  </a:cubicBezTo>
                  <a:cubicBezTo>
                    <a:pt x="343" y="368"/>
                    <a:pt x="360" y="362"/>
                    <a:pt x="374" y="358"/>
                  </a:cubicBezTo>
                  <a:cubicBezTo>
                    <a:pt x="459" y="329"/>
                    <a:pt x="565" y="294"/>
                    <a:pt x="651" y="345"/>
                  </a:cubicBezTo>
                  <a:cubicBezTo>
                    <a:pt x="700" y="374"/>
                    <a:pt x="732" y="425"/>
                    <a:pt x="745" y="497"/>
                  </a:cubicBezTo>
                  <a:cubicBezTo>
                    <a:pt x="753" y="541"/>
                    <a:pt x="724" y="582"/>
                    <a:pt x="681" y="590"/>
                  </a:cubicBezTo>
                  <a:cubicBezTo>
                    <a:pt x="676" y="591"/>
                    <a:pt x="671" y="591"/>
                    <a:pt x="666" y="591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grpSp>
          <p:nvGrpSpPr>
            <p:cNvPr id="51" name="组合 50"/>
            <p:cNvGrpSpPr/>
            <p:nvPr userDrawn="1"/>
          </p:nvGrpSpPr>
          <p:grpSpPr>
            <a:xfrm rot="9650520">
              <a:off x="340861" y="357242"/>
              <a:ext cx="1077765" cy="1083584"/>
              <a:chOff x="9666287" y="2049462"/>
              <a:chExt cx="1470026" cy="1477963"/>
            </a:xfrm>
          </p:grpSpPr>
          <p:sp>
            <p:nvSpPr>
              <p:cNvPr id="53" name="Freeform 7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147299" y="2933700"/>
                <a:ext cx="485775" cy="593725"/>
              </a:xfrm>
              <a:custGeom>
                <a:avLst/>
                <a:gdLst>
                  <a:gd name="T0" fmla="*/ 1057 w 1354"/>
                  <a:gd name="T1" fmla="*/ 444 h 1658"/>
                  <a:gd name="T2" fmla="*/ 1095 w 1354"/>
                  <a:gd name="T3" fmla="*/ 64 h 1658"/>
                  <a:gd name="T4" fmla="*/ 460 w 1354"/>
                  <a:gd name="T5" fmla="*/ 0 h 1658"/>
                  <a:gd name="T6" fmla="*/ 422 w 1354"/>
                  <a:gd name="T7" fmla="*/ 380 h 1658"/>
                  <a:gd name="T8" fmla="*/ 36 w 1354"/>
                  <a:gd name="T9" fmla="*/ 910 h 1658"/>
                  <a:gd name="T10" fmla="*/ 618 w 1354"/>
                  <a:gd name="T11" fmla="*/ 1622 h 1658"/>
                  <a:gd name="T12" fmla="*/ 1330 w 1354"/>
                  <a:gd name="T13" fmla="*/ 1040 h 1658"/>
                  <a:gd name="T14" fmla="*/ 1057 w 1354"/>
                  <a:gd name="T15" fmla="*/ 444 h 1658"/>
                  <a:gd name="T16" fmla="*/ 641 w 1354"/>
                  <a:gd name="T17" fmla="*/ 1393 h 1658"/>
                  <a:gd name="T18" fmla="*/ 265 w 1354"/>
                  <a:gd name="T19" fmla="*/ 933 h 1658"/>
                  <a:gd name="T20" fmla="*/ 725 w 1354"/>
                  <a:gd name="T21" fmla="*/ 557 h 1658"/>
                  <a:gd name="T22" fmla="*/ 1101 w 1354"/>
                  <a:gd name="T23" fmla="*/ 1017 h 1658"/>
                  <a:gd name="T24" fmla="*/ 641 w 1354"/>
                  <a:gd name="T25" fmla="*/ 1393 h 1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4" h="1658">
                    <a:moveTo>
                      <a:pt x="1057" y="444"/>
                    </a:moveTo>
                    <a:cubicBezTo>
                      <a:pt x="1095" y="64"/>
                      <a:pt x="1095" y="64"/>
                      <a:pt x="1095" y="64"/>
                    </a:cubicBezTo>
                    <a:cubicBezTo>
                      <a:pt x="460" y="0"/>
                      <a:pt x="460" y="0"/>
                      <a:pt x="460" y="0"/>
                    </a:cubicBezTo>
                    <a:cubicBezTo>
                      <a:pt x="422" y="380"/>
                      <a:pt x="422" y="380"/>
                      <a:pt x="422" y="380"/>
                    </a:cubicBezTo>
                    <a:cubicBezTo>
                      <a:pt x="215" y="472"/>
                      <a:pt x="61" y="669"/>
                      <a:pt x="36" y="910"/>
                    </a:cubicBezTo>
                    <a:cubicBezTo>
                      <a:pt x="0" y="1267"/>
                      <a:pt x="261" y="1586"/>
                      <a:pt x="618" y="1622"/>
                    </a:cubicBezTo>
                    <a:cubicBezTo>
                      <a:pt x="975" y="1658"/>
                      <a:pt x="1294" y="1397"/>
                      <a:pt x="1330" y="1040"/>
                    </a:cubicBezTo>
                    <a:cubicBezTo>
                      <a:pt x="1354" y="799"/>
                      <a:pt x="1242" y="575"/>
                      <a:pt x="1057" y="444"/>
                    </a:cubicBezTo>
                    <a:moveTo>
                      <a:pt x="641" y="1393"/>
                    </a:moveTo>
                    <a:cubicBezTo>
                      <a:pt x="410" y="1370"/>
                      <a:pt x="242" y="1164"/>
                      <a:pt x="265" y="933"/>
                    </a:cubicBezTo>
                    <a:cubicBezTo>
                      <a:pt x="288" y="702"/>
                      <a:pt x="495" y="534"/>
                      <a:pt x="725" y="557"/>
                    </a:cubicBezTo>
                    <a:cubicBezTo>
                      <a:pt x="956" y="580"/>
                      <a:pt x="1124" y="787"/>
                      <a:pt x="1101" y="1017"/>
                    </a:cubicBezTo>
                    <a:cubicBezTo>
                      <a:pt x="1078" y="1248"/>
                      <a:pt x="872" y="1416"/>
                      <a:pt x="641" y="139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54" name="Freeform 8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393363" y="2052637"/>
                <a:ext cx="146050" cy="915988"/>
              </a:xfrm>
              <a:custGeom>
                <a:avLst/>
                <a:gdLst>
                  <a:gd name="T0" fmla="*/ 92 w 92"/>
                  <a:gd name="T1" fmla="*/ 577 h 577"/>
                  <a:gd name="T2" fmla="*/ 92 w 92"/>
                  <a:gd name="T3" fmla="*/ 577 h 577"/>
                  <a:gd name="T4" fmla="*/ 92 w 92"/>
                  <a:gd name="T5" fmla="*/ 577 h 577"/>
                  <a:gd name="T6" fmla="*/ 92 w 92"/>
                  <a:gd name="T7" fmla="*/ 577 h 577"/>
                  <a:gd name="T8" fmla="*/ 92 w 92"/>
                  <a:gd name="T9" fmla="*/ 577 h 577"/>
                  <a:gd name="T10" fmla="*/ 4 w 92"/>
                  <a:gd name="T11" fmla="*/ 0 h 577"/>
                  <a:gd name="T12" fmla="*/ 0 w 92"/>
                  <a:gd name="T13" fmla="*/ 36 h 577"/>
                  <a:gd name="T14" fmla="*/ 0 w 92"/>
                  <a:gd name="T15" fmla="*/ 36 h 577"/>
                  <a:gd name="T16" fmla="*/ 4 w 92"/>
                  <a:gd name="T17" fmla="*/ 0 h 577"/>
                  <a:gd name="T18" fmla="*/ 4 w 92"/>
                  <a:gd name="T1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577">
                    <a:moveTo>
                      <a:pt x="92" y="577"/>
                    </a:moveTo>
                    <a:lnTo>
                      <a:pt x="92" y="577"/>
                    </a:lnTo>
                    <a:lnTo>
                      <a:pt x="92" y="577"/>
                    </a:lnTo>
                    <a:lnTo>
                      <a:pt x="92" y="577"/>
                    </a:lnTo>
                    <a:lnTo>
                      <a:pt x="92" y="577"/>
                    </a:lnTo>
                    <a:close/>
                    <a:moveTo>
                      <a:pt x="4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55" name="Freeform 9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0393363" y="2052637"/>
                <a:ext cx="146050" cy="915988"/>
              </a:xfrm>
              <a:custGeom>
                <a:avLst/>
                <a:gdLst>
                  <a:gd name="T0" fmla="*/ 92 w 92"/>
                  <a:gd name="T1" fmla="*/ 577 h 577"/>
                  <a:gd name="T2" fmla="*/ 92 w 92"/>
                  <a:gd name="T3" fmla="*/ 577 h 577"/>
                  <a:gd name="T4" fmla="*/ 92 w 92"/>
                  <a:gd name="T5" fmla="*/ 577 h 577"/>
                  <a:gd name="T6" fmla="*/ 92 w 92"/>
                  <a:gd name="T7" fmla="*/ 577 h 577"/>
                  <a:gd name="T8" fmla="*/ 92 w 92"/>
                  <a:gd name="T9" fmla="*/ 577 h 577"/>
                  <a:gd name="T10" fmla="*/ 4 w 92"/>
                  <a:gd name="T11" fmla="*/ 0 h 577"/>
                  <a:gd name="T12" fmla="*/ 0 w 92"/>
                  <a:gd name="T13" fmla="*/ 36 h 577"/>
                  <a:gd name="T14" fmla="*/ 0 w 92"/>
                  <a:gd name="T15" fmla="*/ 36 h 577"/>
                  <a:gd name="T16" fmla="*/ 4 w 92"/>
                  <a:gd name="T17" fmla="*/ 0 h 577"/>
                  <a:gd name="T18" fmla="*/ 4 w 92"/>
                  <a:gd name="T1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577">
                    <a:moveTo>
                      <a:pt x="92" y="577"/>
                    </a:moveTo>
                    <a:lnTo>
                      <a:pt x="92" y="577"/>
                    </a:lnTo>
                    <a:lnTo>
                      <a:pt x="92" y="577"/>
                    </a:lnTo>
                    <a:lnTo>
                      <a:pt x="92" y="577"/>
                    </a:lnTo>
                    <a:lnTo>
                      <a:pt x="92" y="577"/>
                    </a:lnTo>
                    <a:moveTo>
                      <a:pt x="4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56" name="Freeform 1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0466387" y="2962275"/>
                <a:ext cx="73025" cy="6350"/>
              </a:xfrm>
              <a:custGeom>
                <a:avLst/>
                <a:gdLst>
                  <a:gd name="T0" fmla="*/ 0 w 46"/>
                  <a:gd name="T1" fmla="*/ 0 h 4"/>
                  <a:gd name="T2" fmla="*/ 0 w 46"/>
                  <a:gd name="T3" fmla="*/ 0 h 4"/>
                  <a:gd name="T4" fmla="*/ 46 w 46"/>
                  <a:gd name="T5" fmla="*/ 4 h 4"/>
                  <a:gd name="T6" fmla="*/ 46 w 46"/>
                  <a:gd name="T7" fmla="*/ 4 h 4"/>
                  <a:gd name="T8" fmla="*/ 0 w 4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">
                    <a:moveTo>
                      <a:pt x="0" y="0"/>
                    </a:moveTo>
                    <a:lnTo>
                      <a:pt x="0" y="0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C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57" name="Freeform 1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0466387" y="2962275"/>
                <a:ext cx="73025" cy="6350"/>
              </a:xfrm>
              <a:custGeom>
                <a:avLst/>
                <a:gdLst>
                  <a:gd name="T0" fmla="*/ 0 w 46"/>
                  <a:gd name="T1" fmla="*/ 0 h 4"/>
                  <a:gd name="T2" fmla="*/ 0 w 46"/>
                  <a:gd name="T3" fmla="*/ 0 h 4"/>
                  <a:gd name="T4" fmla="*/ 46 w 46"/>
                  <a:gd name="T5" fmla="*/ 4 h 4"/>
                  <a:gd name="T6" fmla="*/ 46 w 46"/>
                  <a:gd name="T7" fmla="*/ 4 h 4"/>
                  <a:gd name="T8" fmla="*/ 0 w 4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">
                    <a:moveTo>
                      <a:pt x="0" y="0"/>
                    </a:moveTo>
                    <a:lnTo>
                      <a:pt x="0" y="0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58" name="Freeform 1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0313987" y="2944813"/>
                <a:ext cx="152400" cy="17463"/>
              </a:xfrm>
              <a:custGeom>
                <a:avLst/>
                <a:gdLst>
                  <a:gd name="T0" fmla="*/ 0 w 96"/>
                  <a:gd name="T1" fmla="*/ 0 h 11"/>
                  <a:gd name="T2" fmla="*/ 0 w 96"/>
                  <a:gd name="T3" fmla="*/ 1 h 11"/>
                  <a:gd name="T4" fmla="*/ 96 w 96"/>
                  <a:gd name="T5" fmla="*/ 11 h 11"/>
                  <a:gd name="T6" fmla="*/ 96 w 96"/>
                  <a:gd name="T7" fmla="*/ 9 h 11"/>
                  <a:gd name="T8" fmla="*/ 0 w 9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">
                    <a:moveTo>
                      <a:pt x="0" y="0"/>
                    </a:moveTo>
                    <a:lnTo>
                      <a:pt x="0" y="1"/>
                    </a:lnTo>
                    <a:lnTo>
                      <a:pt x="96" y="11"/>
                    </a:lnTo>
                    <a:lnTo>
                      <a:pt x="9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1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59" name="Freeform 1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0313987" y="2944813"/>
                <a:ext cx="152400" cy="17463"/>
              </a:xfrm>
              <a:custGeom>
                <a:avLst/>
                <a:gdLst>
                  <a:gd name="T0" fmla="*/ 0 w 96"/>
                  <a:gd name="T1" fmla="*/ 0 h 11"/>
                  <a:gd name="T2" fmla="*/ 0 w 96"/>
                  <a:gd name="T3" fmla="*/ 1 h 11"/>
                  <a:gd name="T4" fmla="*/ 96 w 96"/>
                  <a:gd name="T5" fmla="*/ 11 h 11"/>
                  <a:gd name="T6" fmla="*/ 96 w 96"/>
                  <a:gd name="T7" fmla="*/ 9 h 11"/>
                  <a:gd name="T8" fmla="*/ 0 w 9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">
                    <a:moveTo>
                      <a:pt x="0" y="0"/>
                    </a:moveTo>
                    <a:lnTo>
                      <a:pt x="0" y="1"/>
                    </a:lnTo>
                    <a:lnTo>
                      <a:pt x="96" y="11"/>
                    </a:lnTo>
                    <a:lnTo>
                      <a:pt x="96" y="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0" name="Freeform 1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0539412" y="2967038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1" name="Freeform 1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0539412" y="2967038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2" name="Rectangle 1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0539412" y="2967038"/>
                <a:ext cx="1588" cy="158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3" name="Rectangle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39412" y="29670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4" name="Freeform 1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0466388" y="2959100"/>
                <a:ext cx="73025" cy="9525"/>
              </a:xfrm>
              <a:custGeom>
                <a:avLst/>
                <a:gdLst>
                  <a:gd name="T0" fmla="*/ 0 w 46"/>
                  <a:gd name="T1" fmla="*/ 0 h 6"/>
                  <a:gd name="T2" fmla="*/ 0 w 46"/>
                  <a:gd name="T3" fmla="*/ 2 h 6"/>
                  <a:gd name="T4" fmla="*/ 46 w 46"/>
                  <a:gd name="T5" fmla="*/ 6 h 6"/>
                  <a:gd name="T6" fmla="*/ 46 w 46"/>
                  <a:gd name="T7" fmla="*/ 5 h 6"/>
                  <a:gd name="T8" fmla="*/ 0 w 4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">
                    <a:moveTo>
                      <a:pt x="0" y="0"/>
                    </a:moveTo>
                    <a:lnTo>
                      <a:pt x="0" y="2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D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5" name="Freeform 1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0466388" y="2959100"/>
                <a:ext cx="73025" cy="9525"/>
              </a:xfrm>
              <a:custGeom>
                <a:avLst/>
                <a:gdLst>
                  <a:gd name="T0" fmla="*/ 0 w 46"/>
                  <a:gd name="T1" fmla="*/ 0 h 6"/>
                  <a:gd name="T2" fmla="*/ 0 w 46"/>
                  <a:gd name="T3" fmla="*/ 2 h 6"/>
                  <a:gd name="T4" fmla="*/ 46 w 46"/>
                  <a:gd name="T5" fmla="*/ 6 h 6"/>
                  <a:gd name="T6" fmla="*/ 46 w 46"/>
                  <a:gd name="T7" fmla="*/ 5 h 6"/>
                  <a:gd name="T8" fmla="*/ 0 w 4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">
                    <a:moveTo>
                      <a:pt x="0" y="0"/>
                    </a:moveTo>
                    <a:lnTo>
                      <a:pt x="0" y="2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6" name="Freeform 2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0312399" y="2049462"/>
                <a:ext cx="306388" cy="917575"/>
              </a:xfrm>
              <a:custGeom>
                <a:avLst/>
                <a:gdLst>
                  <a:gd name="T0" fmla="*/ 242 w 854"/>
                  <a:gd name="T1" fmla="*/ 0 h 2558"/>
                  <a:gd name="T2" fmla="*/ 339 w 854"/>
                  <a:gd name="T3" fmla="*/ 10 h 2558"/>
                  <a:gd name="T4" fmla="*/ 825 w 854"/>
                  <a:gd name="T5" fmla="*/ 600 h 2558"/>
                  <a:gd name="T6" fmla="*/ 635 w 854"/>
                  <a:gd name="T7" fmla="*/ 2558 h 2558"/>
                  <a:gd name="T8" fmla="*/ 0 w 854"/>
                  <a:gd name="T9" fmla="*/ 2497 h 2558"/>
                  <a:gd name="T10" fmla="*/ 242 w 854"/>
                  <a:gd name="T11" fmla="*/ 0 h 2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4" h="2558">
                    <a:moveTo>
                      <a:pt x="242" y="0"/>
                    </a:moveTo>
                    <a:cubicBezTo>
                      <a:pt x="339" y="10"/>
                      <a:pt x="339" y="10"/>
                      <a:pt x="339" y="10"/>
                    </a:cubicBezTo>
                    <a:cubicBezTo>
                      <a:pt x="636" y="39"/>
                      <a:pt x="854" y="303"/>
                      <a:pt x="825" y="600"/>
                    </a:cubicBezTo>
                    <a:cubicBezTo>
                      <a:pt x="635" y="2558"/>
                      <a:pt x="635" y="2558"/>
                      <a:pt x="635" y="2558"/>
                    </a:cubicBezTo>
                    <a:cubicBezTo>
                      <a:pt x="0" y="2497"/>
                      <a:pt x="0" y="2497"/>
                      <a:pt x="0" y="2497"/>
                    </a:cubicBezTo>
                    <a:cubicBezTo>
                      <a:pt x="242" y="0"/>
                      <a:pt x="242" y="0"/>
                      <a:pt x="242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7" name="Freeform 2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0391774" y="2828926"/>
                <a:ext cx="87313" cy="87313"/>
              </a:xfrm>
              <a:custGeom>
                <a:avLst/>
                <a:gdLst>
                  <a:gd name="T0" fmla="*/ 6 w 240"/>
                  <a:gd name="T1" fmla="*/ 109 h 241"/>
                  <a:gd name="T2" fmla="*/ 109 w 240"/>
                  <a:gd name="T3" fmla="*/ 235 h 241"/>
                  <a:gd name="T4" fmla="*/ 234 w 240"/>
                  <a:gd name="T5" fmla="*/ 132 h 241"/>
                  <a:gd name="T6" fmla="*/ 131 w 240"/>
                  <a:gd name="T7" fmla="*/ 6 h 241"/>
                  <a:gd name="T8" fmla="*/ 6 w 240"/>
                  <a:gd name="T9" fmla="*/ 10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1">
                    <a:moveTo>
                      <a:pt x="6" y="109"/>
                    </a:moveTo>
                    <a:cubicBezTo>
                      <a:pt x="0" y="172"/>
                      <a:pt x="46" y="229"/>
                      <a:pt x="109" y="235"/>
                    </a:cubicBezTo>
                    <a:cubicBezTo>
                      <a:pt x="172" y="241"/>
                      <a:pt x="228" y="195"/>
                      <a:pt x="234" y="132"/>
                    </a:cubicBezTo>
                    <a:cubicBezTo>
                      <a:pt x="240" y="68"/>
                      <a:pt x="194" y="12"/>
                      <a:pt x="131" y="6"/>
                    </a:cubicBezTo>
                    <a:cubicBezTo>
                      <a:pt x="68" y="0"/>
                      <a:pt x="12" y="46"/>
                      <a:pt x="6" y="109"/>
                    </a:cubicBezTo>
                  </a:path>
                </a:pathLst>
              </a:custGeom>
              <a:solidFill>
                <a:srgbClr val="85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8" name="Freeform 2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0412412" y="2830513"/>
                <a:ext cx="66675" cy="84138"/>
              </a:xfrm>
              <a:custGeom>
                <a:avLst/>
                <a:gdLst>
                  <a:gd name="T0" fmla="*/ 108 w 184"/>
                  <a:gd name="T1" fmla="*/ 147 h 234"/>
                  <a:gd name="T2" fmla="*/ 5 w 184"/>
                  <a:gd name="T3" fmla="*/ 21 h 234"/>
                  <a:gd name="T4" fmla="*/ 0 w 184"/>
                  <a:gd name="T5" fmla="*/ 21 h 234"/>
                  <a:gd name="T6" fmla="*/ 75 w 184"/>
                  <a:gd name="T7" fmla="*/ 2 h 234"/>
                  <a:gd name="T8" fmla="*/ 178 w 184"/>
                  <a:gd name="T9" fmla="*/ 128 h 234"/>
                  <a:gd name="T10" fmla="*/ 58 w 184"/>
                  <a:gd name="T11" fmla="*/ 231 h 234"/>
                  <a:gd name="T12" fmla="*/ 108 w 184"/>
                  <a:gd name="T13" fmla="*/ 14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" h="234">
                    <a:moveTo>
                      <a:pt x="108" y="147"/>
                    </a:moveTo>
                    <a:cubicBezTo>
                      <a:pt x="114" y="84"/>
                      <a:pt x="68" y="27"/>
                      <a:pt x="5" y="21"/>
                    </a:cubicBezTo>
                    <a:cubicBezTo>
                      <a:pt x="3" y="21"/>
                      <a:pt x="2" y="21"/>
                      <a:pt x="0" y="21"/>
                    </a:cubicBezTo>
                    <a:cubicBezTo>
                      <a:pt x="21" y="7"/>
                      <a:pt x="48" y="0"/>
                      <a:pt x="75" y="2"/>
                    </a:cubicBezTo>
                    <a:cubicBezTo>
                      <a:pt x="138" y="8"/>
                      <a:pt x="184" y="64"/>
                      <a:pt x="178" y="128"/>
                    </a:cubicBezTo>
                    <a:cubicBezTo>
                      <a:pt x="172" y="189"/>
                      <a:pt x="119" y="234"/>
                      <a:pt x="58" y="231"/>
                    </a:cubicBezTo>
                    <a:cubicBezTo>
                      <a:pt x="85" y="213"/>
                      <a:pt x="105" y="182"/>
                      <a:pt x="108" y="147"/>
                    </a:cubicBezTo>
                  </a:path>
                </a:pathLst>
              </a:custGeom>
              <a:solidFill>
                <a:srgbClr val="4CF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69" name="Freeform 2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0417175" y="2862262"/>
                <a:ext cx="7938" cy="9525"/>
              </a:xfrm>
              <a:custGeom>
                <a:avLst/>
                <a:gdLst>
                  <a:gd name="T0" fmla="*/ 0 w 23"/>
                  <a:gd name="T1" fmla="*/ 10 h 23"/>
                  <a:gd name="T2" fmla="*/ 10 w 23"/>
                  <a:gd name="T3" fmla="*/ 23 h 23"/>
                  <a:gd name="T4" fmla="*/ 22 w 23"/>
                  <a:gd name="T5" fmla="*/ 13 h 23"/>
                  <a:gd name="T6" fmla="*/ 12 w 23"/>
                  <a:gd name="T7" fmla="*/ 0 h 23"/>
                  <a:gd name="T8" fmla="*/ 0 w 23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10"/>
                    </a:moveTo>
                    <a:cubicBezTo>
                      <a:pt x="0" y="16"/>
                      <a:pt x="4" y="22"/>
                      <a:pt x="10" y="23"/>
                    </a:cubicBezTo>
                    <a:cubicBezTo>
                      <a:pt x="16" y="23"/>
                      <a:pt x="22" y="19"/>
                      <a:pt x="22" y="13"/>
                    </a:cubicBezTo>
                    <a:cubicBezTo>
                      <a:pt x="23" y="6"/>
                      <a:pt x="19" y="1"/>
                      <a:pt x="12" y="0"/>
                    </a:cubicBezTo>
                    <a:cubicBezTo>
                      <a:pt x="6" y="0"/>
                      <a:pt x="1" y="4"/>
                      <a:pt x="0" y="10"/>
                    </a:cubicBezTo>
                    <a:close/>
                  </a:path>
                </a:pathLst>
              </a:custGeom>
              <a:solidFill>
                <a:srgbClr val="4CF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0" name="Freeform 2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0415587" y="2881313"/>
                <a:ext cx="14288" cy="14288"/>
              </a:xfrm>
              <a:custGeom>
                <a:avLst/>
                <a:gdLst>
                  <a:gd name="T0" fmla="*/ 1 w 39"/>
                  <a:gd name="T1" fmla="*/ 17 h 38"/>
                  <a:gd name="T2" fmla="*/ 18 w 39"/>
                  <a:gd name="T3" fmla="*/ 37 h 38"/>
                  <a:gd name="T4" fmla="*/ 38 w 39"/>
                  <a:gd name="T5" fmla="*/ 21 h 38"/>
                  <a:gd name="T6" fmla="*/ 22 w 39"/>
                  <a:gd name="T7" fmla="*/ 1 h 38"/>
                  <a:gd name="T8" fmla="*/ 1 w 39"/>
                  <a:gd name="T9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1" y="17"/>
                    </a:moveTo>
                    <a:cubicBezTo>
                      <a:pt x="0" y="27"/>
                      <a:pt x="8" y="36"/>
                      <a:pt x="18" y="37"/>
                    </a:cubicBezTo>
                    <a:cubicBezTo>
                      <a:pt x="28" y="38"/>
                      <a:pt x="37" y="31"/>
                      <a:pt x="38" y="21"/>
                    </a:cubicBezTo>
                    <a:cubicBezTo>
                      <a:pt x="39" y="11"/>
                      <a:pt x="32" y="2"/>
                      <a:pt x="22" y="1"/>
                    </a:cubicBezTo>
                    <a:cubicBezTo>
                      <a:pt x="11" y="0"/>
                      <a:pt x="2" y="7"/>
                      <a:pt x="1" y="17"/>
                    </a:cubicBezTo>
                    <a:close/>
                  </a:path>
                </a:pathLst>
              </a:custGeom>
              <a:solidFill>
                <a:srgbClr val="4CF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1" name="Freeform 2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0541000" y="2740025"/>
                <a:ext cx="36513" cy="228600"/>
              </a:xfrm>
              <a:custGeom>
                <a:avLst/>
                <a:gdLst>
                  <a:gd name="T0" fmla="*/ 22 w 23"/>
                  <a:gd name="T1" fmla="*/ 0 h 144"/>
                  <a:gd name="T2" fmla="*/ 8 w 23"/>
                  <a:gd name="T3" fmla="*/ 143 h 144"/>
                  <a:gd name="T4" fmla="*/ 1 w 23"/>
                  <a:gd name="T5" fmla="*/ 142 h 144"/>
                  <a:gd name="T6" fmla="*/ 0 w 23"/>
                  <a:gd name="T7" fmla="*/ 143 h 144"/>
                  <a:gd name="T8" fmla="*/ 8 w 23"/>
                  <a:gd name="T9" fmla="*/ 144 h 144"/>
                  <a:gd name="T10" fmla="*/ 23 w 23"/>
                  <a:gd name="T11" fmla="*/ 0 h 144"/>
                  <a:gd name="T12" fmla="*/ 22 w 23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4">
                    <a:moveTo>
                      <a:pt x="22" y="0"/>
                    </a:moveTo>
                    <a:lnTo>
                      <a:pt x="8" y="143"/>
                    </a:lnTo>
                    <a:lnTo>
                      <a:pt x="1" y="142"/>
                    </a:lnTo>
                    <a:lnTo>
                      <a:pt x="0" y="143"/>
                    </a:lnTo>
                    <a:lnTo>
                      <a:pt x="8" y="144"/>
                    </a:lnTo>
                    <a:lnTo>
                      <a:pt x="23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2" name="Freeform 2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0541000" y="2740025"/>
                <a:ext cx="36513" cy="228600"/>
              </a:xfrm>
              <a:custGeom>
                <a:avLst/>
                <a:gdLst>
                  <a:gd name="T0" fmla="*/ 22 w 23"/>
                  <a:gd name="T1" fmla="*/ 0 h 144"/>
                  <a:gd name="T2" fmla="*/ 8 w 23"/>
                  <a:gd name="T3" fmla="*/ 143 h 144"/>
                  <a:gd name="T4" fmla="*/ 1 w 23"/>
                  <a:gd name="T5" fmla="*/ 142 h 144"/>
                  <a:gd name="T6" fmla="*/ 0 w 23"/>
                  <a:gd name="T7" fmla="*/ 143 h 144"/>
                  <a:gd name="T8" fmla="*/ 8 w 23"/>
                  <a:gd name="T9" fmla="*/ 144 h 144"/>
                  <a:gd name="T10" fmla="*/ 23 w 23"/>
                  <a:gd name="T11" fmla="*/ 0 h 144"/>
                  <a:gd name="T12" fmla="*/ 22 w 23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4">
                    <a:moveTo>
                      <a:pt x="22" y="0"/>
                    </a:moveTo>
                    <a:lnTo>
                      <a:pt x="8" y="143"/>
                    </a:lnTo>
                    <a:lnTo>
                      <a:pt x="1" y="142"/>
                    </a:lnTo>
                    <a:lnTo>
                      <a:pt x="0" y="143"/>
                    </a:lnTo>
                    <a:lnTo>
                      <a:pt x="8" y="144"/>
                    </a:lnTo>
                    <a:lnTo>
                      <a:pt x="23" y="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3" name="Freeform 2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0539412" y="29654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4" name="Freeform 2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0539412" y="29654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5" name="Freeform 2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0528299" y="2963863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7 w 7"/>
                  <a:gd name="T5" fmla="*/ 2 h 2"/>
                  <a:gd name="T6" fmla="*/ 7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6" name="Freeform 3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0528299" y="2963863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7 w 7"/>
                  <a:gd name="T5" fmla="*/ 2 h 2"/>
                  <a:gd name="T6" fmla="*/ 7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7" name="Freeform 3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9666287" y="2649538"/>
                <a:ext cx="909638" cy="317500"/>
              </a:xfrm>
              <a:custGeom>
                <a:avLst/>
                <a:gdLst>
                  <a:gd name="T0" fmla="*/ 39 w 2535"/>
                  <a:gd name="T1" fmla="*/ 0 h 884"/>
                  <a:gd name="T2" fmla="*/ 30 w 2535"/>
                  <a:gd name="T3" fmla="*/ 97 h 884"/>
                  <a:gd name="T4" fmla="*/ 514 w 2535"/>
                  <a:gd name="T5" fmla="*/ 689 h 884"/>
                  <a:gd name="T6" fmla="*/ 2472 w 2535"/>
                  <a:gd name="T7" fmla="*/ 884 h 884"/>
                  <a:gd name="T8" fmla="*/ 2535 w 2535"/>
                  <a:gd name="T9" fmla="*/ 249 h 884"/>
                  <a:gd name="T10" fmla="*/ 39 w 2535"/>
                  <a:gd name="T11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5" h="884">
                    <a:moveTo>
                      <a:pt x="39" y="0"/>
                    </a:moveTo>
                    <a:cubicBezTo>
                      <a:pt x="30" y="97"/>
                      <a:pt x="30" y="97"/>
                      <a:pt x="30" y="97"/>
                    </a:cubicBezTo>
                    <a:cubicBezTo>
                      <a:pt x="0" y="394"/>
                      <a:pt x="217" y="659"/>
                      <a:pt x="514" y="689"/>
                    </a:cubicBezTo>
                    <a:cubicBezTo>
                      <a:pt x="2472" y="884"/>
                      <a:pt x="2472" y="884"/>
                      <a:pt x="2472" y="884"/>
                    </a:cubicBezTo>
                    <a:cubicBezTo>
                      <a:pt x="2535" y="249"/>
                      <a:pt x="2535" y="249"/>
                      <a:pt x="2535" y="249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8" name="Freeform 3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0437813" y="2801938"/>
                <a:ext cx="85725" cy="87313"/>
              </a:xfrm>
              <a:custGeom>
                <a:avLst/>
                <a:gdLst>
                  <a:gd name="T0" fmla="*/ 132 w 241"/>
                  <a:gd name="T1" fmla="*/ 7 h 242"/>
                  <a:gd name="T2" fmla="*/ 235 w 241"/>
                  <a:gd name="T3" fmla="*/ 132 h 242"/>
                  <a:gd name="T4" fmla="*/ 109 w 241"/>
                  <a:gd name="T5" fmla="*/ 235 h 242"/>
                  <a:gd name="T6" fmla="*/ 6 w 241"/>
                  <a:gd name="T7" fmla="*/ 110 h 242"/>
                  <a:gd name="T8" fmla="*/ 132 w 241"/>
                  <a:gd name="T9" fmla="*/ 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42">
                    <a:moveTo>
                      <a:pt x="132" y="7"/>
                    </a:moveTo>
                    <a:cubicBezTo>
                      <a:pt x="195" y="13"/>
                      <a:pt x="241" y="69"/>
                      <a:pt x="235" y="132"/>
                    </a:cubicBezTo>
                    <a:cubicBezTo>
                      <a:pt x="229" y="196"/>
                      <a:pt x="172" y="242"/>
                      <a:pt x="109" y="235"/>
                    </a:cubicBezTo>
                    <a:cubicBezTo>
                      <a:pt x="46" y="229"/>
                      <a:pt x="0" y="173"/>
                      <a:pt x="6" y="110"/>
                    </a:cubicBezTo>
                    <a:cubicBezTo>
                      <a:pt x="13" y="47"/>
                      <a:pt x="69" y="0"/>
                      <a:pt x="132" y="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  <p:sp>
            <p:nvSpPr>
              <p:cNvPr id="79" name="Freeform 34"/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0542588" y="2643188"/>
                <a:ext cx="593725" cy="484188"/>
              </a:xfrm>
              <a:custGeom>
                <a:avLst/>
                <a:gdLst>
                  <a:gd name="T0" fmla="*/ 911 w 1655"/>
                  <a:gd name="T1" fmla="*/ 1318 h 1352"/>
                  <a:gd name="T2" fmla="*/ 1621 w 1655"/>
                  <a:gd name="T3" fmla="*/ 733 h 1352"/>
                  <a:gd name="T4" fmla="*/ 1036 w 1655"/>
                  <a:gd name="T5" fmla="*/ 24 h 1352"/>
                  <a:gd name="T6" fmla="*/ 441 w 1655"/>
                  <a:gd name="T7" fmla="*/ 299 h 1352"/>
                  <a:gd name="T8" fmla="*/ 61 w 1655"/>
                  <a:gd name="T9" fmla="*/ 262 h 1352"/>
                  <a:gd name="T10" fmla="*/ 0 w 1655"/>
                  <a:gd name="T11" fmla="*/ 898 h 1352"/>
                  <a:gd name="T12" fmla="*/ 380 w 1655"/>
                  <a:gd name="T13" fmla="*/ 934 h 1352"/>
                  <a:gd name="T14" fmla="*/ 911 w 1655"/>
                  <a:gd name="T15" fmla="*/ 1318 h 1352"/>
                  <a:gd name="T16" fmla="*/ 933 w 1655"/>
                  <a:gd name="T17" fmla="*/ 1089 h 1352"/>
                  <a:gd name="T18" fmla="*/ 555 w 1655"/>
                  <a:gd name="T19" fmla="*/ 630 h 1352"/>
                  <a:gd name="T20" fmla="*/ 1014 w 1655"/>
                  <a:gd name="T21" fmla="*/ 252 h 1352"/>
                  <a:gd name="T22" fmla="*/ 1392 w 1655"/>
                  <a:gd name="T23" fmla="*/ 711 h 1352"/>
                  <a:gd name="T24" fmla="*/ 933 w 1655"/>
                  <a:gd name="T25" fmla="*/ 1089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5" h="1352">
                    <a:moveTo>
                      <a:pt x="911" y="1318"/>
                    </a:moveTo>
                    <a:cubicBezTo>
                      <a:pt x="1268" y="1352"/>
                      <a:pt x="1586" y="1090"/>
                      <a:pt x="1621" y="733"/>
                    </a:cubicBezTo>
                    <a:cubicBezTo>
                      <a:pt x="1655" y="376"/>
                      <a:pt x="1392" y="58"/>
                      <a:pt x="1036" y="24"/>
                    </a:cubicBezTo>
                    <a:cubicBezTo>
                      <a:pt x="794" y="0"/>
                      <a:pt x="571" y="113"/>
                      <a:pt x="441" y="299"/>
                    </a:cubicBezTo>
                    <a:cubicBezTo>
                      <a:pt x="61" y="262"/>
                      <a:pt x="61" y="262"/>
                      <a:pt x="61" y="262"/>
                    </a:cubicBezTo>
                    <a:cubicBezTo>
                      <a:pt x="0" y="898"/>
                      <a:pt x="0" y="898"/>
                      <a:pt x="0" y="898"/>
                    </a:cubicBezTo>
                    <a:cubicBezTo>
                      <a:pt x="380" y="934"/>
                      <a:pt x="380" y="934"/>
                      <a:pt x="380" y="934"/>
                    </a:cubicBezTo>
                    <a:cubicBezTo>
                      <a:pt x="472" y="1141"/>
                      <a:pt x="670" y="1294"/>
                      <a:pt x="911" y="1318"/>
                    </a:cubicBezTo>
                    <a:close/>
                    <a:moveTo>
                      <a:pt x="933" y="1089"/>
                    </a:moveTo>
                    <a:cubicBezTo>
                      <a:pt x="703" y="1067"/>
                      <a:pt x="533" y="861"/>
                      <a:pt x="555" y="630"/>
                    </a:cubicBezTo>
                    <a:cubicBezTo>
                      <a:pt x="577" y="400"/>
                      <a:pt x="783" y="230"/>
                      <a:pt x="1014" y="252"/>
                    </a:cubicBezTo>
                    <a:cubicBezTo>
                      <a:pt x="1244" y="275"/>
                      <a:pt x="1414" y="480"/>
                      <a:pt x="1392" y="711"/>
                    </a:cubicBezTo>
                    <a:cubicBezTo>
                      <a:pt x="1370" y="942"/>
                      <a:pt x="1164" y="1111"/>
                      <a:pt x="933" y="10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charset="-122"/>
                </a:endParaRPr>
              </a:p>
            </p:txBody>
          </p:sp>
        </p:grpSp>
        <p:pic>
          <p:nvPicPr>
            <p:cNvPr id="52" name="图片 51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10456964" y="5231936"/>
              <a:ext cx="1408176" cy="1274064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27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293757" y="486545"/>
            <a:ext cx="281429" cy="304932"/>
            <a:chOff x="264261" y="398057"/>
            <a:chExt cx="519346" cy="562718"/>
          </a:xfrm>
        </p:grpSpPr>
        <p:sp>
          <p:nvSpPr>
            <p:cNvPr id="7" name="椭圆 6"/>
            <p:cNvSpPr/>
            <p:nvPr>
              <p:custDataLst>
                <p:tags r:id="rId20"/>
              </p:custDataLst>
            </p:nvPr>
          </p:nvSpPr>
          <p:spPr>
            <a:xfrm>
              <a:off x="264261" y="398057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21"/>
              </p:custDataLst>
            </p:nvPr>
          </p:nvSpPr>
          <p:spPr>
            <a:xfrm>
              <a:off x="599128" y="402775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22"/>
              </p:custDataLst>
            </p:nvPr>
          </p:nvSpPr>
          <p:spPr>
            <a:xfrm>
              <a:off x="267869" y="776296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 rot="10800000">
            <a:off x="11625434" y="6051126"/>
            <a:ext cx="281429" cy="304932"/>
            <a:chOff x="264261" y="398057"/>
            <a:chExt cx="519346" cy="562718"/>
          </a:xfrm>
        </p:grpSpPr>
        <p:sp>
          <p:nvSpPr>
            <p:cNvPr id="11" name="椭圆 10"/>
            <p:cNvSpPr/>
            <p:nvPr>
              <p:custDataLst>
                <p:tags r:id="rId17"/>
              </p:custDataLst>
            </p:nvPr>
          </p:nvSpPr>
          <p:spPr>
            <a:xfrm>
              <a:off x="264261" y="398057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8"/>
              </p:custDataLst>
            </p:nvPr>
          </p:nvSpPr>
          <p:spPr>
            <a:xfrm>
              <a:off x="599128" y="402775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9"/>
              </p:custDataLst>
            </p:nvPr>
          </p:nvSpPr>
          <p:spPr>
            <a:xfrm>
              <a:off x="267869" y="776296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rot="16200000">
            <a:off x="305858" y="6075848"/>
            <a:ext cx="281429" cy="304932"/>
            <a:chOff x="264261" y="398057"/>
            <a:chExt cx="519346" cy="562718"/>
          </a:xfrm>
        </p:grpSpPr>
        <p:sp>
          <p:nvSpPr>
            <p:cNvPr id="15" name="椭圆 14"/>
            <p:cNvSpPr/>
            <p:nvPr>
              <p:custDataLst>
                <p:tags r:id="rId14"/>
              </p:custDataLst>
            </p:nvPr>
          </p:nvSpPr>
          <p:spPr>
            <a:xfrm>
              <a:off x="264261" y="398057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5"/>
              </p:custDataLst>
            </p:nvPr>
          </p:nvSpPr>
          <p:spPr>
            <a:xfrm>
              <a:off x="599128" y="402775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6"/>
              </p:custDataLst>
            </p:nvPr>
          </p:nvSpPr>
          <p:spPr>
            <a:xfrm>
              <a:off x="267869" y="776296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4"/>
            </p:custDataLst>
          </p:nvPr>
        </p:nvGrpSpPr>
        <p:grpSpPr>
          <a:xfrm rot="5400000">
            <a:off x="11637185" y="460009"/>
            <a:ext cx="281429" cy="304932"/>
            <a:chOff x="264261" y="398057"/>
            <a:chExt cx="519346" cy="562718"/>
          </a:xfrm>
        </p:grpSpPr>
        <p:sp>
          <p:nvSpPr>
            <p:cNvPr id="19" name="椭圆 18"/>
            <p:cNvSpPr/>
            <p:nvPr>
              <p:custDataLst>
                <p:tags r:id="rId11"/>
              </p:custDataLst>
            </p:nvPr>
          </p:nvSpPr>
          <p:spPr>
            <a:xfrm>
              <a:off x="264261" y="398057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2"/>
              </p:custDataLst>
            </p:nvPr>
          </p:nvSpPr>
          <p:spPr>
            <a:xfrm>
              <a:off x="599128" y="402775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3"/>
              </p:custDataLst>
            </p:nvPr>
          </p:nvSpPr>
          <p:spPr>
            <a:xfrm>
              <a:off x="267869" y="776296"/>
              <a:ext cx="184479" cy="184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452116" y="4234434"/>
            <a:ext cx="7043928" cy="26426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403582" y="1685631"/>
            <a:ext cx="7413518" cy="1015663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accent3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2403582" y="2806555"/>
            <a:ext cx="7413518" cy="1011555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 smtClean="0">
                <a:ln>
                  <a:noFill/>
                </a:ln>
                <a:effectLst/>
                <a:uLnTx/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1052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175" y="0"/>
            <a:ext cx="12086018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341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616619" y="5289922"/>
            <a:ext cx="1179576" cy="10911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75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幼圆" panose="02010509060101010101" charset="-122"/>
              <a:sym typeface="+mn-ea"/>
            </a:endParaRPr>
          </a:p>
        </p:txBody>
      </p:sp>
      <p:grpSp>
        <p:nvGrpSpPr>
          <p:cNvPr id="96" name="组合 95"/>
          <p:cNvGrpSpPr/>
          <p:nvPr userDrawn="1">
            <p:custDataLst>
              <p:tags r:id="rId2"/>
            </p:custDataLst>
          </p:nvPr>
        </p:nvGrpSpPr>
        <p:grpSpPr>
          <a:xfrm rot="4756808">
            <a:off x="97511" y="5236775"/>
            <a:ext cx="1121713" cy="1127770"/>
            <a:chOff x="9666287" y="2049462"/>
            <a:chExt cx="1470026" cy="1477963"/>
          </a:xfrm>
        </p:grpSpPr>
        <p:sp>
          <p:nvSpPr>
            <p:cNvPr id="97" name="Freeform 7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10147299" y="2933700"/>
              <a:ext cx="485775" cy="593725"/>
            </a:xfrm>
            <a:custGeom>
              <a:avLst/>
              <a:gdLst>
                <a:gd name="T0" fmla="*/ 1057 w 1354"/>
                <a:gd name="T1" fmla="*/ 444 h 1658"/>
                <a:gd name="T2" fmla="*/ 1095 w 1354"/>
                <a:gd name="T3" fmla="*/ 64 h 1658"/>
                <a:gd name="T4" fmla="*/ 460 w 1354"/>
                <a:gd name="T5" fmla="*/ 0 h 1658"/>
                <a:gd name="T6" fmla="*/ 422 w 1354"/>
                <a:gd name="T7" fmla="*/ 380 h 1658"/>
                <a:gd name="T8" fmla="*/ 36 w 1354"/>
                <a:gd name="T9" fmla="*/ 910 h 1658"/>
                <a:gd name="T10" fmla="*/ 618 w 1354"/>
                <a:gd name="T11" fmla="*/ 1622 h 1658"/>
                <a:gd name="T12" fmla="*/ 1330 w 1354"/>
                <a:gd name="T13" fmla="*/ 1040 h 1658"/>
                <a:gd name="T14" fmla="*/ 1057 w 1354"/>
                <a:gd name="T15" fmla="*/ 444 h 1658"/>
                <a:gd name="T16" fmla="*/ 641 w 1354"/>
                <a:gd name="T17" fmla="*/ 1393 h 1658"/>
                <a:gd name="T18" fmla="*/ 265 w 1354"/>
                <a:gd name="T19" fmla="*/ 933 h 1658"/>
                <a:gd name="T20" fmla="*/ 725 w 1354"/>
                <a:gd name="T21" fmla="*/ 557 h 1658"/>
                <a:gd name="T22" fmla="*/ 1101 w 1354"/>
                <a:gd name="T23" fmla="*/ 1017 h 1658"/>
                <a:gd name="T24" fmla="*/ 641 w 1354"/>
                <a:gd name="T25" fmla="*/ 1393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4" h="1658">
                  <a:moveTo>
                    <a:pt x="1057" y="444"/>
                  </a:moveTo>
                  <a:cubicBezTo>
                    <a:pt x="1095" y="64"/>
                    <a:pt x="1095" y="64"/>
                    <a:pt x="1095" y="64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22" y="380"/>
                    <a:pt x="422" y="380"/>
                    <a:pt x="422" y="380"/>
                  </a:cubicBezTo>
                  <a:cubicBezTo>
                    <a:pt x="215" y="472"/>
                    <a:pt x="61" y="669"/>
                    <a:pt x="36" y="910"/>
                  </a:cubicBezTo>
                  <a:cubicBezTo>
                    <a:pt x="0" y="1267"/>
                    <a:pt x="261" y="1586"/>
                    <a:pt x="618" y="1622"/>
                  </a:cubicBezTo>
                  <a:cubicBezTo>
                    <a:pt x="975" y="1658"/>
                    <a:pt x="1294" y="1397"/>
                    <a:pt x="1330" y="1040"/>
                  </a:cubicBezTo>
                  <a:cubicBezTo>
                    <a:pt x="1354" y="799"/>
                    <a:pt x="1242" y="575"/>
                    <a:pt x="1057" y="444"/>
                  </a:cubicBezTo>
                  <a:moveTo>
                    <a:pt x="641" y="1393"/>
                  </a:moveTo>
                  <a:cubicBezTo>
                    <a:pt x="410" y="1370"/>
                    <a:pt x="242" y="1164"/>
                    <a:pt x="265" y="933"/>
                  </a:cubicBezTo>
                  <a:cubicBezTo>
                    <a:pt x="288" y="702"/>
                    <a:pt x="495" y="534"/>
                    <a:pt x="725" y="557"/>
                  </a:cubicBezTo>
                  <a:cubicBezTo>
                    <a:pt x="956" y="580"/>
                    <a:pt x="1124" y="787"/>
                    <a:pt x="1101" y="1017"/>
                  </a:cubicBezTo>
                  <a:cubicBezTo>
                    <a:pt x="1078" y="1248"/>
                    <a:pt x="872" y="1416"/>
                    <a:pt x="641" y="13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98" name="Freeform 8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10393363" y="2052637"/>
              <a:ext cx="146050" cy="915988"/>
            </a:xfrm>
            <a:custGeom>
              <a:avLst/>
              <a:gdLst>
                <a:gd name="T0" fmla="*/ 92 w 92"/>
                <a:gd name="T1" fmla="*/ 577 h 577"/>
                <a:gd name="T2" fmla="*/ 92 w 92"/>
                <a:gd name="T3" fmla="*/ 577 h 577"/>
                <a:gd name="T4" fmla="*/ 92 w 92"/>
                <a:gd name="T5" fmla="*/ 577 h 577"/>
                <a:gd name="T6" fmla="*/ 92 w 92"/>
                <a:gd name="T7" fmla="*/ 577 h 577"/>
                <a:gd name="T8" fmla="*/ 92 w 92"/>
                <a:gd name="T9" fmla="*/ 577 h 577"/>
                <a:gd name="T10" fmla="*/ 4 w 92"/>
                <a:gd name="T11" fmla="*/ 0 h 577"/>
                <a:gd name="T12" fmla="*/ 0 w 92"/>
                <a:gd name="T13" fmla="*/ 36 h 577"/>
                <a:gd name="T14" fmla="*/ 0 w 92"/>
                <a:gd name="T15" fmla="*/ 36 h 577"/>
                <a:gd name="T16" fmla="*/ 4 w 92"/>
                <a:gd name="T17" fmla="*/ 0 h 577"/>
                <a:gd name="T18" fmla="*/ 4 w 92"/>
                <a:gd name="T1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577">
                  <a:moveTo>
                    <a:pt x="92" y="577"/>
                  </a:move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close/>
                  <a:moveTo>
                    <a:pt x="4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99" name="Freeform 9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0393363" y="2052637"/>
              <a:ext cx="146050" cy="915988"/>
            </a:xfrm>
            <a:custGeom>
              <a:avLst/>
              <a:gdLst>
                <a:gd name="T0" fmla="*/ 92 w 92"/>
                <a:gd name="T1" fmla="*/ 577 h 577"/>
                <a:gd name="T2" fmla="*/ 92 w 92"/>
                <a:gd name="T3" fmla="*/ 577 h 577"/>
                <a:gd name="T4" fmla="*/ 92 w 92"/>
                <a:gd name="T5" fmla="*/ 577 h 577"/>
                <a:gd name="T6" fmla="*/ 92 w 92"/>
                <a:gd name="T7" fmla="*/ 577 h 577"/>
                <a:gd name="T8" fmla="*/ 92 w 92"/>
                <a:gd name="T9" fmla="*/ 577 h 577"/>
                <a:gd name="T10" fmla="*/ 4 w 92"/>
                <a:gd name="T11" fmla="*/ 0 h 577"/>
                <a:gd name="T12" fmla="*/ 0 w 92"/>
                <a:gd name="T13" fmla="*/ 36 h 577"/>
                <a:gd name="T14" fmla="*/ 0 w 92"/>
                <a:gd name="T15" fmla="*/ 36 h 577"/>
                <a:gd name="T16" fmla="*/ 4 w 92"/>
                <a:gd name="T17" fmla="*/ 0 h 577"/>
                <a:gd name="T18" fmla="*/ 4 w 92"/>
                <a:gd name="T1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577">
                  <a:moveTo>
                    <a:pt x="92" y="577"/>
                  </a:move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moveTo>
                    <a:pt x="4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0" name="Freeform 10"/>
            <p:cNvSpPr/>
            <p:nvPr>
              <p:custDataLst>
                <p:tags r:id="rId12"/>
              </p:custDataLst>
            </p:nvPr>
          </p:nvSpPr>
          <p:spPr bwMode="auto">
            <a:xfrm>
              <a:off x="10466387" y="2962275"/>
              <a:ext cx="73025" cy="6350"/>
            </a:xfrm>
            <a:custGeom>
              <a:avLst/>
              <a:gdLst>
                <a:gd name="T0" fmla="*/ 0 w 46"/>
                <a:gd name="T1" fmla="*/ 0 h 4"/>
                <a:gd name="T2" fmla="*/ 0 w 46"/>
                <a:gd name="T3" fmla="*/ 0 h 4"/>
                <a:gd name="T4" fmla="*/ 46 w 46"/>
                <a:gd name="T5" fmla="*/ 4 h 4"/>
                <a:gd name="T6" fmla="*/ 46 w 46"/>
                <a:gd name="T7" fmla="*/ 4 h 4"/>
                <a:gd name="T8" fmla="*/ 0 w 4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">
                  <a:moveTo>
                    <a:pt x="0" y="0"/>
                  </a:moveTo>
                  <a:lnTo>
                    <a:pt x="0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C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1" name="Freeform 11"/>
            <p:cNvSpPr/>
            <p:nvPr>
              <p:custDataLst>
                <p:tags r:id="rId13"/>
              </p:custDataLst>
            </p:nvPr>
          </p:nvSpPr>
          <p:spPr bwMode="auto">
            <a:xfrm>
              <a:off x="10466387" y="2962275"/>
              <a:ext cx="73025" cy="6350"/>
            </a:xfrm>
            <a:custGeom>
              <a:avLst/>
              <a:gdLst>
                <a:gd name="T0" fmla="*/ 0 w 46"/>
                <a:gd name="T1" fmla="*/ 0 h 4"/>
                <a:gd name="T2" fmla="*/ 0 w 46"/>
                <a:gd name="T3" fmla="*/ 0 h 4"/>
                <a:gd name="T4" fmla="*/ 46 w 46"/>
                <a:gd name="T5" fmla="*/ 4 h 4"/>
                <a:gd name="T6" fmla="*/ 46 w 46"/>
                <a:gd name="T7" fmla="*/ 4 h 4"/>
                <a:gd name="T8" fmla="*/ 0 w 4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">
                  <a:moveTo>
                    <a:pt x="0" y="0"/>
                  </a:moveTo>
                  <a:lnTo>
                    <a:pt x="0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2" name="Freeform 12"/>
            <p:cNvSpPr/>
            <p:nvPr>
              <p:custDataLst>
                <p:tags r:id="rId14"/>
              </p:custDataLst>
            </p:nvPr>
          </p:nvSpPr>
          <p:spPr bwMode="auto">
            <a:xfrm>
              <a:off x="10313987" y="2944813"/>
              <a:ext cx="152400" cy="17463"/>
            </a:xfrm>
            <a:custGeom>
              <a:avLst/>
              <a:gdLst>
                <a:gd name="T0" fmla="*/ 0 w 96"/>
                <a:gd name="T1" fmla="*/ 0 h 11"/>
                <a:gd name="T2" fmla="*/ 0 w 96"/>
                <a:gd name="T3" fmla="*/ 1 h 11"/>
                <a:gd name="T4" fmla="*/ 96 w 96"/>
                <a:gd name="T5" fmla="*/ 11 h 11"/>
                <a:gd name="T6" fmla="*/ 96 w 96"/>
                <a:gd name="T7" fmla="*/ 9 h 11"/>
                <a:gd name="T8" fmla="*/ 0 w 9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0" y="0"/>
                  </a:moveTo>
                  <a:lnTo>
                    <a:pt x="0" y="1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3" name="Freeform 13"/>
            <p:cNvSpPr/>
            <p:nvPr>
              <p:custDataLst>
                <p:tags r:id="rId15"/>
              </p:custDataLst>
            </p:nvPr>
          </p:nvSpPr>
          <p:spPr bwMode="auto">
            <a:xfrm>
              <a:off x="10313987" y="2944813"/>
              <a:ext cx="152400" cy="17463"/>
            </a:xfrm>
            <a:custGeom>
              <a:avLst/>
              <a:gdLst>
                <a:gd name="T0" fmla="*/ 0 w 96"/>
                <a:gd name="T1" fmla="*/ 0 h 11"/>
                <a:gd name="T2" fmla="*/ 0 w 96"/>
                <a:gd name="T3" fmla="*/ 1 h 11"/>
                <a:gd name="T4" fmla="*/ 96 w 96"/>
                <a:gd name="T5" fmla="*/ 11 h 11"/>
                <a:gd name="T6" fmla="*/ 96 w 96"/>
                <a:gd name="T7" fmla="*/ 9 h 11"/>
                <a:gd name="T8" fmla="*/ 0 w 9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0" y="0"/>
                  </a:moveTo>
                  <a:lnTo>
                    <a:pt x="0" y="1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4" name="Freeform 14"/>
            <p:cNvSpPr/>
            <p:nvPr>
              <p:custDataLst>
                <p:tags r:id="rId16"/>
              </p:custDataLst>
            </p:nvPr>
          </p:nvSpPr>
          <p:spPr bwMode="auto">
            <a:xfrm>
              <a:off x="10539412" y="296703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5" name="Freeform 15"/>
            <p:cNvSpPr/>
            <p:nvPr>
              <p:custDataLst>
                <p:tags r:id="rId17"/>
              </p:custDataLst>
            </p:nvPr>
          </p:nvSpPr>
          <p:spPr bwMode="auto">
            <a:xfrm>
              <a:off x="10539412" y="296703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6" name="Rectangle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539412" y="2967038"/>
              <a:ext cx="1588" cy="158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7" name="Rectangle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539412" y="2967038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8" name="Freeform 18"/>
            <p:cNvSpPr/>
            <p:nvPr>
              <p:custDataLst>
                <p:tags r:id="rId20"/>
              </p:custDataLst>
            </p:nvPr>
          </p:nvSpPr>
          <p:spPr bwMode="auto">
            <a:xfrm>
              <a:off x="10466388" y="2959100"/>
              <a:ext cx="73025" cy="9525"/>
            </a:xfrm>
            <a:custGeom>
              <a:avLst/>
              <a:gdLst>
                <a:gd name="T0" fmla="*/ 0 w 46"/>
                <a:gd name="T1" fmla="*/ 0 h 6"/>
                <a:gd name="T2" fmla="*/ 0 w 46"/>
                <a:gd name="T3" fmla="*/ 2 h 6"/>
                <a:gd name="T4" fmla="*/ 46 w 46"/>
                <a:gd name="T5" fmla="*/ 6 h 6"/>
                <a:gd name="T6" fmla="*/ 46 w 46"/>
                <a:gd name="T7" fmla="*/ 5 h 6"/>
                <a:gd name="T8" fmla="*/ 0 w 4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">
                  <a:moveTo>
                    <a:pt x="0" y="0"/>
                  </a:moveTo>
                  <a:lnTo>
                    <a:pt x="0" y="2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9" name="Freeform 19"/>
            <p:cNvSpPr/>
            <p:nvPr>
              <p:custDataLst>
                <p:tags r:id="rId21"/>
              </p:custDataLst>
            </p:nvPr>
          </p:nvSpPr>
          <p:spPr bwMode="auto">
            <a:xfrm>
              <a:off x="10466388" y="2959100"/>
              <a:ext cx="73025" cy="9525"/>
            </a:xfrm>
            <a:custGeom>
              <a:avLst/>
              <a:gdLst>
                <a:gd name="T0" fmla="*/ 0 w 46"/>
                <a:gd name="T1" fmla="*/ 0 h 6"/>
                <a:gd name="T2" fmla="*/ 0 w 46"/>
                <a:gd name="T3" fmla="*/ 2 h 6"/>
                <a:gd name="T4" fmla="*/ 46 w 46"/>
                <a:gd name="T5" fmla="*/ 6 h 6"/>
                <a:gd name="T6" fmla="*/ 46 w 46"/>
                <a:gd name="T7" fmla="*/ 5 h 6"/>
                <a:gd name="T8" fmla="*/ 0 w 4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">
                  <a:moveTo>
                    <a:pt x="0" y="0"/>
                  </a:moveTo>
                  <a:lnTo>
                    <a:pt x="0" y="2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0" name="Freeform 20"/>
            <p:cNvSpPr/>
            <p:nvPr>
              <p:custDataLst>
                <p:tags r:id="rId22"/>
              </p:custDataLst>
            </p:nvPr>
          </p:nvSpPr>
          <p:spPr bwMode="auto">
            <a:xfrm>
              <a:off x="10312399" y="2049462"/>
              <a:ext cx="306388" cy="917575"/>
            </a:xfrm>
            <a:custGeom>
              <a:avLst/>
              <a:gdLst>
                <a:gd name="T0" fmla="*/ 242 w 854"/>
                <a:gd name="T1" fmla="*/ 0 h 2558"/>
                <a:gd name="T2" fmla="*/ 339 w 854"/>
                <a:gd name="T3" fmla="*/ 10 h 2558"/>
                <a:gd name="T4" fmla="*/ 825 w 854"/>
                <a:gd name="T5" fmla="*/ 600 h 2558"/>
                <a:gd name="T6" fmla="*/ 635 w 854"/>
                <a:gd name="T7" fmla="*/ 2558 h 2558"/>
                <a:gd name="T8" fmla="*/ 0 w 854"/>
                <a:gd name="T9" fmla="*/ 2497 h 2558"/>
                <a:gd name="T10" fmla="*/ 242 w 854"/>
                <a:gd name="T11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4" h="2558">
                  <a:moveTo>
                    <a:pt x="242" y="0"/>
                  </a:moveTo>
                  <a:cubicBezTo>
                    <a:pt x="339" y="10"/>
                    <a:pt x="339" y="10"/>
                    <a:pt x="339" y="10"/>
                  </a:cubicBezTo>
                  <a:cubicBezTo>
                    <a:pt x="636" y="39"/>
                    <a:pt x="854" y="303"/>
                    <a:pt x="825" y="600"/>
                  </a:cubicBezTo>
                  <a:cubicBezTo>
                    <a:pt x="635" y="2558"/>
                    <a:pt x="635" y="2558"/>
                    <a:pt x="635" y="2558"/>
                  </a:cubicBezTo>
                  <a:cubicBezTo>
                    <a:pt x="0" y="2497"/>
                    <a:pt x="0" y="2497"/>
                    <a:pt x="0" y="2497"/>
                  </a:cubicBezTo>
                  <a:cubicBezTo>
                    <a:pt x="242" y="0"/>
                    <a:pt x="242" y="0"/>
                    <a:pt x="242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1" name="Freeform 21"/>
            <p:cNvSpPr/>
            <p:nvPr>
              <p:custDataLst>
                <p:tags r:id="rId23"/>
              </p:custDataLst>
            </p:nvPr>
          </p:nvSpPr>
          <p:spPr bwMode="auto">
            <a:xfrm>
              <a:off x="10391774" y="2828926"/>
              <a:ext cx="87313" cy="87313"/>
            </a:xfrm>
            <a:custGeom>
              <a:avLst/>
              <a:gdLst>
                <a:gd name="T0" fmla="*/ 6 w 240"/>
                <a:gd name="T1" fmla="*/ 109 h 241"/>
                <a:gd name="T2" fmla="*/ 109 w 240"/>
                <a:gd name="T3" fmla="*/ 235 h 241"/>
                <a:gd name="T4" fmla="*/ 234 w 240"/>
                <a:gd name="T5" fmla="*/ 132 h 241"/>
                <a:gd name="T6" fmla="*/ 131 w 240"/>
                <a:gd name="T7" fmla="*/ 6 h 241"/>
                <a:gd name="T8" fmla="*/ 6 w 240"/>
                <a:gd name="T9" fmla="*/ 10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1">
                  <a:moveTo>
                    <a:pt x="6" y="109"/>
                  </a:moveTo>
                  <a:cubicBezTo>
                    <a:pt x="0" y="172"/>
                    <a:pt x="46" y="229"/>
                    <a:pt x="109" y="235"/>
                  </a:cubicBezTo>
                  <a:cubicBezTo>
                    <a:pt x="172" y="241"/>
                    <a:pt x="228" y="195"/>
                    <a:pt x="234" y="132"/>
                  </a:cubicBezTo>
                  <a:cubicBezTo>
                    <a:pt x="240" y="68"/>
                    <a:pt x="194" y="12"/>
                    <a:pt x="131" y="6"/>
                  </a:cubicBezTo>
                  <a:cubicBezTo>
                    <a:pt x="68" y="0"/>
                    <a:pt x="12" y="46"/>
                    <a:pt x="6" y="109"/>
                  </a:cubicBezTo>
                </a:path>
              </a:pathLst>
            </a:custGeom>
            <a:solidFill>
              <a:srgbClr val="85F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2" name="Freeform 22"/>
            <p:cNvSpPr/>
            <p:nvPr>
              <p:custDataLst>
                <p:tags r:id="rId24"/>
              </p:custDataLst>
            </p:nvPr>
          </p:nvSpPr>
          <p:spPr bwMode="auto">
            <a:xfrm>
              <a:off x="10412412" y="2830513"/>
              <a:ext cx="66675" cy="84138"/>
            </a:xfrm>
            <a:custGeom>
              <a:avLst/>
              <a:gdLst>
                <a:gd name="T0" fmla="*/ 108 w 184"/>
                <a:gd name="T1" fmla="*/ 147 h 234"/>
                <a:gd name="T2" fmla="*/ 5 w 184"/>
                <a:gd name="T3" fmla="*/ 21 h 234"/>
                <a:gd name="T4" fmla="*/ 0 w 184"/>
                <a:gd name="T5" fmla="*/ 21 h 234"/>
                <a:gd name="T6" fmla="*/ 75 w 184"/>
                <a:gd name="T7" fmla="*/ 2 h 234"/>
                <a:gd name="T8" fmla="*/ 178 w 184"/>
                <a:gd name="T9" fmla="*/ 128 h 234"/>
                <a:gd name="T10" fmla="*/ 58 w 184"/>
                <a:gd name="T11" fmla="*/ 231 h 234"/>
                <a:gd name="T12" fmla="*/ 108 w 184"/>
                <a:gd name="T13" fmla="*/ 14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4">
                  <a:moveTo>
                    <a:pt x="108" y="147"/>
                  </a:moveTo>
                  <a:cubicBezTo>
                    <a:pt x="114" y="84"/>
                    <a:pt x="68" y="27"/>
                    <a:pt x="5" y="21"/>
                  </a:cubicBezTo>
                  <a:cubicBezTo>
                    <a:pt x="3" y="21"/>
                    <a:pt x="2" y="21"/>
                    <a:pt x="0" y="21"/>
                  </a:cubicBezTo>
                  <a:cubicBezTo>
                    <a:pt x="21" y="7"/>
                    <a:pt x="48" y="0"/>
                    <a:pt x="75" y="2"/>
                  </a:cubicBezTo>
                  <a:cubicBezTo>
                    <a:pt x="138" y="8"/>
                    <a:pt x="184" y="64"/>
                    <a:pt x="178" y="128"/>
                  </a:cubicBezTo>
                  <a:cubicBezTo>
                    <a:pt x="172" y="189"/>
                    <a:pt x="119" y="234"/>
                    <a:pt x="58" y="231"/>
                  </a:cubicBezTo>
                  <a:cubicBezTo>
                    <a:pt x="85" y="213"/>
                    <a:pt x="105" y="182"/>
                    <a:pt x="108" y="147"/>
                  </a:cubicBezTo>
                </a:path>
              </a:pathLst>
            </a:custGeom>
            <a:solidFill>
              <a:srgbClr val="4CF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3" name="Freeform 23"/>
            <p:cNvSpPr/>
            <p:nvPr>
              <p:custDataLst>
                <p:tags r:id="rId25"/>
              </p:custDataLst>
            </p:nvPr>
          </p:nvSpPr>
          <p:spPr bwMode="auto">
            <a:xfrm>
              <a:off x="10417175" y="2862262"/>
              <a:ext cx="7938" cy="9525"/>
            </a:xfrm>
            <a:custGeom>
              <a:avLst/>
              <a:gdLst>
                <a:gd name="T0" fmla="*/ 0 w 23"/>
                <a:gd name="T1" fmla="*/ 10 h 23"/>
                <a:gd name="T2" fmla="*/ 10 w 23"/>
                <a:gd name="T3" fmla="*/ 23 h 23"/>
                <a:gd name="T4" fmla="*/ 22 w 23"/>
                <a:gd name="T5" fmla="*/ 13 h 23"/>
                <a:gd name="T6" fmla="*/ 12 w 23"/>
                <a:gd name="T7" fmla="*/ 0 h 23"/>
                <a:gd name="T8" fmla="*/ 0 w 23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0" y="10"/>
                  </a:moveTo>
                  <a:cubicBezTo>
                    <a:pt x="0" y="16"/>
                    <a:pt x="4" y="22"/>
                    <a:pt x="10" y="23"/>
                  </a:cubicBezTo>
                  <a:cubicBezTo>
                    <a:pt x="16" y="23"/>
                    <a:pt x="22" y="19"/>
                    <a:pt x="22" y="13"/>
                  </a:cubicBezTo>
                  <a:cubicBezTo>
                    <a:pt x="23" y="6"/>
                    <a:pt x="19" y="1"/>
                    <a:pt x="12" y="0"/>
                  </a:cubicBezTo>
                  <a:cubicBezTo>
                    <a:pt x="6" y="0"/>
                    <a:pt x="1" y="4"/>
                    <a:pt x="0" y="10"/>
                  </a:cubicBezTo>
                  <a:close/>
                </a:path>
              </a:pathLst>
            </a:custGeom>
            <a:solidFill>
              <a:srgbClr val="4CF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4" name="Freeform 24"/>
            <p:cNvSpPr/>
            <p:nvPr>
              <p:custDataLst>
                <p:tags r:id="rId26"/>
              </p:custDataLst>
            </p:nvPr>
          </p:nvSpPr>
          <p:spPr bwMode="auto">
            <a:xfrm>
              <a:off x="10415587" y="2881313"/>
              <a:ext cx="14288" cy="14288"/>
            </a:xfrm>
            <a:custGeom>
              <a:avLst/>
              <a:gdLst>
                <a:gd name="T0" fmla="*/ 1 w 39"/>
                <a:gd name="T1" fmla="*/ 17 h 38"/>
                <a:gd name="T2" fmla="*/ 18 w 39"/>
                <a:gd name="T3" fmla="*/ 37 h 38"/>
                <a:gd name="T4" fmla="*/ 38 w 39"/>
                <a:gd name="T5" fmla="*/ 21 h 38"/>
                <a:gd name="T6" fmla="*/ 22 w 39"/>
                <a:gd name="T7" fmla="*/ 1 h 38"/>
                <a:gd name="T8" fmla="*/ 1 w 39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17"/>
                  </a:moveTo>
                  <a:cubicBezTo>
                    <a:pt x="0" y="27"/>
                    <a:pt x="8" y="36"/>
                    <a:pt x="18" y="37"/>
                  </a:cubicBezTo>
                  <a:cubicBezTo>
                    <a:pt x="28" y="38"/>
                    <a:pt x="37" y="31"/>
                    <a:pt x="38" y="21"/>
                  </a:cubicBezTo>
                  <a:cubicBezTo>
                    <a:pt x="39" y="11"/>
                    <a:pt x="32" y="2"/>
                    <a:pt x="22" y="1"/>
                  </a:cubicBezTo>
                  <a:cubicBezTo>
                    <a:pt x="11" y="0"/>
                    <a:pt x="2" y="7"/>
                    <a:pt x="1" y="17"/>
                  </a:cubicBezTo>
                  <a:close/>
                </a:path>
              </a:pathLst>
            </a:custGeom>
            <a:solidFill>
              <a:srgbClr val="4CF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5" name="Freeform 25"/>
            <p:cNvSpPr/>
            <p:nvPr>
              <p:custDataLst>
                <p:tags r:id="rId27"/>
              </p:custDataLst>
            </p:nvPr>
          </p:nvSpPr>
          <p:spPr bwMode="auto">
            <a:xfrm>
              <a:off x="10541000" y="2740025"/>
              <a:ext cx="36513" cy="228600"/>
            </a:xfrm>
            <a:custGeom>
              <a:avLst/>
              <a:gdLst>
                <a:gd name="T0" fmla="*/ 22 w 23"/>
                <a:gd name="T1" fmla="*/ 0 h 144"/>
                <a:gd name="T2" fmla="*/ 8 w 23"/>
                <a:gd name="T3" fmla="*/ 143 h 144"/>
                <a:gd name="T4" fmla="*/ 1 w 23"/>
                <a:gd name="T5" fmla="*/ 142 h 144"/>
                <a:gd name="T6" fmla="*/ 0 w 23"/>
                <a:gd name="T7" fmla="*/ 143 h 144"/>
                <a:gd name="T8" fmla="*/ 8 w 23"/>
                <a:gd name="T9" fmla="*/ 144 h 144"/>
                <a:gd name="T10" fmla="*/ 23 w 23"/>
                <a:gd name="T11" fmla="*/ 0 h 144"/>
                <a:gd name="T12" fmla="*/ 22 w 2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4">
                  <a:moveTo>
                    <a:pt x="22" y="0"/>
                  </a:moveTo>
                  <a:lnTo>
                    <a:pt x="8" y="143"/>
                  </a:lnTo>
                  <a:lnTo>
                    <a:pt x="1" y="142"/>
                  </a:lnTo>
                  <a:lnTo>
                    <a:pt x="0" y="143"/>
                  </a:lnTo>
                  <a:lnTo>
                    <a:pt x="8" y="144"/>
                  </a:lnTo>
                  <a:lnTo>
                    <a:pt x="23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6" name="Freeform 26"/>
            <p:cNvSpPr/>
            <p:nvPr>
              <p:custDataLst>
                <p:tags r:id="rId28"/>
              </p:custDataLst>
            </p:nvPr>
          </p:nvSpPr>
          <p:spPr bwMode="auto">
            <a:xfrm>
              <a:off x="10541000" y="2740025"/>
              <a:ext cx="36513" cy="228600"/>
            </a:xfrm>
            <a:custGeom>
              <a:avLst/>
              <a:gdLst>
                <a:gd name="T0" fmla="*/ 22 w 23"/>
                <a:gd name="T1" fmla="*/ 0 h 144"/>
                <a:gd name="T2" fmla="*/ 8 w 23"/>
                <a:gd name="T3" fmla="*/ 143 h 144"/>
                <a:gd name="T4" fmla="*/ 1 w 23"/>
                <a:gd name="T5" fmla="*/ 142 h 144"/>
                <a:gd name="T6" fmla="*/ 0 w 23"/>
                <a:gd name="T7" fmla="*/ 143 h 144"/>
                <a:gd name="T8" fmla="*/ 8 w 23"/>
                <a:gd name="T9" fmla="*/ 144 h 144"/>
                <a:gd name="T10" fmla="*/ 23 w 23"/>
                <a:gd name="T11" fmla="*/ 0 h 144"/>
                <a:gd name="T12" fmla="*/ 22 w 2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4">
                  <a:moveTo>
                    <a:pt x="22" y="0"/>
                  </a:moveTo>
                  <a:lnTo>
                    <a:pt x="8" y="143"/>
                  </a:lnTo>
                  <a:lnTo>
                    <a:pt x="1" y="142"/>
                  </a:lnTo>
                  <a:lnTo>
                    <a:pt x="0" y="143"/>
                  </a:lnTo>
                  <a:lnTo>
                    <a:pt x="8" y="144"/>
                  </a:lnTo>
                  <a:lnTo>
                    <a:pt x="23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7" name="Freeform 27"/>
            <p:cNvSpPr/>
            <p:nvPr>
              <p:custDataLst>
                <p:tags r:id="rId29"/>
              </p:custDataLst>
            </p:nvPr>
          </p:nvSpPr>
          <p:spPr bwMode="auto">
            <a:xfrm>
              <a:off x="10539412" y="2965450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8" name="Freeform 28"/>
            <p:cNvSpPr/>
            <p:nvPr>
              <p:custDataLst>
                <p:tags r:id="rId30"/>
              </p:custDataLst>
            </p:nvPr>
          </p:nvSpPr>
          <p:spPr bwMode="auto">
            <a:xfrm>
              <a:off x="10539412" y="2965450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9" name="Freeform 29"/>
            <p:cNvSpPr/>
            <p:nvPr>
              <p:custDataLst>
                <p:tags r:id="rId31"/>
              </p:custDataLst>
            </p:nvPr>
          </p:nvSpPr>
          <p:spPr bwMode="auto">
            <a:xfrm>
              <a:off x="10528299" y="2963863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7 w 7"/>
                <a:gd name="T5" fmla="*/ 2 h 2"/>
                <a:gd name="T6" fmla="*/ 7 w 7"/>
                <a:gd name="T7" fmla="*/ 1 h 2"/>
                <a:gd name="T8" fmla="*/ 0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20" name="Freeform 30"/>
            <p:cNvSpPr/>
            <p:nvPr>
              <p:custDataLst>
                <p:tags r:id="rId32"/>
              </p:custDataLst>
            </p:nvPr>
          </p:nvSpPr>
          <p:spPr bwMode="auto">
            <a:xfrm>
              <a:off x="10528299" y="2963863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7 w 7"/>
                <a:gd name="T5" fmla="*/ 2 h 2"/>
                <a:gd name="T6" fmla="*/ 7 w 7"/>
                <a:gd name="T7" fmla="*/ 1 h 2"/>
                <a:gd name="T8" fmla="*/ 0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21" name="Freeform 31"/>
            <p:cNvSpPr/>
            <p:nvPr>
              <p:custDataLst>
                <p:tags r:id="rId33"/>
              </p:custDataLst>
            </p:nvPr>
          </p:nvSpPr>
          <p:spPr bwMode="auto">
            <a:xfrm>
              <a:off x="9666287" y="2649538"/>
              <a:ext cx="909638" cy="317500"/>
            </a:xfrm>
            <a:custGeom>
              <a:avLst/>
              <a:gdLst>
                <a:gd name="T0" fmla="*/ 39 w 2535"/>
                <a:gd name="T1" fmla="*/ 0 h 884"/>
                <a:gd name="T2" fmla="*/ 30 w 2535"/>
                <a:gd name="T3" fmla="*/ 97 h 884"/>
                <a:gd name="T4" fmla="*/ 514 w 2535"/>
                <a:gd name="T5" fmla="*/ 689 h 884"/>
                <a:gd name="T6" fmla="*/ 2472 w 2535"/>
                <a:gd name="T7" fmla="*/ 884 h 884"/>
                <a:gd name="T8" fmla="*/ 2535 w 2535"/>
                <a:gd name="T9" fmla="*/ 249 h 884"/>
                <a:gd name="T10" fmla="*/ 39 w 2535"/>
                <a:gd name="T1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5" h="884">
                  <a:moveTo>
                    <a:pt x="39" y="0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0" y="394"/>
                    <a:pt x="217" y="659"/>
                    <a:pt x="514" y="689"/>
                  </a:cubicBezTo>
                  <a:cubicBezTo>
                    <a:pt x="2472" y="884"/>
                    <a:pt x="2472" y="884"/>
                    <a:pt x="2472" y="884"/>
                  </a:cubicBezTo>
                  <a:cubicBezTo>
                    <a:pt x="2535" y="249"/>
                    <a:pt x="2535" y="249"/>
                    <a:pt x="2535" y="24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22" name="Freeform 32"/>
            <p:cNvSpPr/>
            <p:nvPr>
              <p:custDataLst>
                <p:tags r:id="rId34"/>
              </p:custDataLst>
            </p:nvPr>
          </p:nvSpPr>
          <p:spPr bwMode="auto">
            <a:xfrm>
              <a:off x="10437813" y="2801938"/>
              <a:ext cx="85725" cy="87313"/>
            </a:xfrm>
            <a:custGeom>
              <a:avLst/>
              <a:gdLst>
                <a:gd name="T0" fmla="*/ 132 w 241"/>
                <a:gd name="T1" fmla="*/ 7 h 242"/>
                <a:gd name="T2" fmla="*/ 235 w 241"/>
                <a:gd name="T3" fmla="*/ 132 h 242"/>
                <a:gd name="T4" fmla="*/ 109 w 241"/>
                <a:gd name="T5" fmla="*/ 235 h 242"/>
                <a:gd name="T6" fmla="*/ 6 w 241"/>
                <a:gd name="T7" fmla="*/ 110 h 242"/>
                <a:gd name="T8" fmla="*/ 132 w 241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132" y="7"/>
                  </a:moveTo>
                  <a:cubicBezTo>
                    <a:pt x="195" y="13"/>
                    <a:pt x="241" y="69"/>
                    <a:pt x="235" y="132"/>
                  </a:cubicBezTo>
                  <a:cubicBezTo>
                    <a:pt x="229" y="196"/>
                    <a:pt x="172" y="242"/>
                    <a:pt x="109" y="235"/>
                  </a:cubicBezTo>
                  <a:cubicBezTo>
                    <a:pt x="46" y="229"/>
                    <a:pt x="0" y="173"/>
                    <a:pt x="6" y="110"/>
                  </a:cubicBezTo>
                  <a:cubicBezTo>
                    <a:pt x="13" y="47"/>
                    <a:pt x="69" y="0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23" name="Freeform 34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10542588" y="2643188"/>
              <a:ext cx="593725" cy="484188"/>
            </a:xfrm>
            <a:custGeom>
              <a:avLst/>
              <a:gdLst>
                <a:gd name="T0" fmla="*/ 911 w 1655"/>
                <a:gd name="T1" fmla="*/ 1318 h 1352"/>
                <a:gd name="T2" fmla="*/ 1621 w 1655"/>
                <a:gd name="T3" fmla="*/ 733 h 1352"/>
                <a:gd name="T4" fmla="*/ 1036 w 1655"/>
                <a:gd name="T5" fmla="*/ 24 h 1352"/>
                <a:gd name="T6" fmla="*/ 441 w 1655"/>
                <a:gd name="T7" fmla="*/ 299 h 1352"/>
                <a:gd name="T8" fmla="*/ 61 w 1655"/>
                <a:gd name="T9" fmla="*/ 262 h 1352"/>
                <a:gd name="T10" fmla="*/ 0 w 1655"/>
                <a:gd name="T11" fmla="*/ 898 h 1352"/>
                <a:gd name="T12" fmla="*/ 380 w 1655"/>
                <a:gd name="T13" fmla="*/ 934 h 1352"/>
                <a:gd name="T14" fmla="*/ 911 w 1655"/>
                <a:gd name="T15" fmla="*/ 1318 h 1352"/>
                <a:gd name="T16" fmla="*/ 933 w 1655"/>
                <a:gd name="T17" fmla="*/ 1089 h 1352"/>
                <a:gd name="T18" fmla="*/ 555 w 1655"/>
                <a:gd name="T19" fmla="*/ 630 h 1352"/>
                <a:gd name="T20" fmla="*/ 1014 w 1655"/>
                <a:gd name="T21" fmla="*/ 252 h 1352"/>
                <a:gd name="T22" fmla="*/ 1392 w 1655"/>
                <a:gd name="T23" fmla="*/ 711 h 1352"/>
                <a:gd name="T24" fmla="*/ 933 w 1655"/>
                <a:gd name="T25" fmla="*/ 1089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5" h="1352">
                  <a:moveTo>
                    <a:pt x="911" y="1318"/>
                  </a:moveTo>
                  <a:cubicBezTo>
                    <a:pt x="1268" y="1352"/>
                    <a:pt x="1586" y="1090"/>
                    <a:pt x="1621" y="733"/>
                  </a:cubicBezTo>
                  <a:cubicBezTo>
                    <a:pt x="1655" y="376"/>
                    <a:pt x="1392" y="58"/>
                    <a:pt x="1036" y="24"/>
                  </a:cubicBezTo>
                  <a:cubicBezTo>
                    <a:pt x="794" y="0"/>
                    <a:pt x="571" y="113"/>
                    <a:pt x="441" y="299"/>
                  </a:cubicBezTo>
                  <a:cubicBezTo>
                    <a:pt x="61" y="262"/>
                    <a:pt x="61" y="262"/>
                    <a:pt x="61" y="262"/>
                  </a:cubicBezTo>
                  <a:cubicBezTo>
                    <a:pt x="0" y="898"/>
                    <a:pt x="0" y="898"/>
                    <a:pt x="0" y="898"/>
                  </a:cubicBezTo>
                  <a:cubicBezTo>
                    <a:pt x="380" y="934"/>
                    <a:pt x="380" y="934"/>
                    <a:pt x="380" y="934"/>
                  </a:cubicBezTo>
                  <a:cubicBezTo>
                    <a:pt x="472" y="1141"/>
                    <a:pt x="670" y="1294"/>
                    <a:pt x="911" y="1318"/>
                  </a:cubicBezTo>
                  <a:close/>
                  <a:moveTo>
                    <a:pt x="933" y="1089"/>
                  </a:moveTo>
                  <a:cubicBezTo>
                    <a:pt x="703" y="1067"/>
                    <a:pt x="533" y="861"/>
                    <a:pt x="555" y="630"/>
                  </a:cubicBezTo>
                  <a:cubicBezTo>
                    <a:pt x="577" y="400"/>
                    <a:pt x="783" y="230"/>
                    <a:pt x="1014" y="252"/>
                  </a:cubicBezTo>
                  <a:cubicBezTo>
                    <a:pt x="1244" y="275"/>
                    <a:pt x="1414" y="480"/>
                    <a:pt x="1392" y="711"/>
                  </a:cubicBezTo>
                  <a:cubicBezTo>
                    <a:pt x="1370" y="942"/>
                    <a:pt x="1164" y="1111"/>
                    <a:pt x="933" y="1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0979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0660217" y="380152"/>
            <a:ext cx="1109472" cy="12984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2306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57750" y="266010"/>
            <a:ext cx="1307592" cy="12252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495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0375667" y="5660388"/>
            <a:ext cx="1557528" cy="1018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9781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22" name="Freeform 85"/>
          <p:cNvSpPr/>
          <p:nvPr userDrawn="1">
            <p:custDataLst>
              <p:tags r:id="rId7"/>
            </p:custDataLst>
          </p:nvPr>
        </p:nvSpPr>
        <p:spPr bwMode="auto">
          <a:xfrm>
            <a:off x="11030585" y="4667250"/>
            <a:ext cx="705485" cy="553720"/>
          </a:xfrm>
          <a:custGeom>
            <a:avLst/>
            <a:gdLst>
              <a:gd name="T0" fmla="*/ 666 w 753"/>
              <a:gd name="T1" fmla="*/ 591 h 591"/>
              <a:gd name="T2" fmla="*/ 588 w 753"/>
              <a:gd name="T3" fmla="*/ 526 h 591"/>
              <a:gd name="T4" fmla="*/ 569 w 753"/>
              <a:gd name="T5" fmla="*/ 482 h 591"/>
              <a:gd name="T6" fmla="*/ 424 w 753"/>
              <a:gd name="T7" fmla="*/ 510 h 591"/>
              <a:gd name="T8" fmla="*/ 197 w 753"/>
              <a:gd name="T9" fmla="*/ 524 h 591"/>
              <a:gd name="T10" fmla="*/ 140 w 753"/>
              <a:gd name="T11" fmla="*/ 448 h 591"/>
              <a:gd name="T12" fmla="*/ 203 w 753"/>
              <a:gd name="T13" fmla="*/ 271 h 591"/>
              <a:gd name="T14" fmla="*/ 254 w 753"/>
              <a:gd name="T15" fmla="*/ 178 h 591"/>
              <a:gd name="T16" fmla="*/ 218 w 753"/>
              <a:gd name="T17" fmla="*/ 164 h 591"/>
              <a:gd name="T18" fmla="*/ 159 w 753"/>
              <a:gd name="T19" fmla="*/ 210 h 591"/>
              <a:gd name="T20" fmla="*/ 48 w 753"/>
              <a:gd name="T21" fmla="*/ 234 h 591"/>
              <a:gd name="T22" fmla="*/ 24 w 753"/>
              <a:gd name="T23" fmla="*/ 123 h 591"/>
              <a:gd name="T24" fmla="*/ 193 w 753"/>
              <a:gd name="T25" fmla="*/ 6 h 591"/>
              <a:gd name="T26" fmla="*/ 355 w 753"/>
              <a:gd name="T27" fmla="*/ 54 h 591"/>
              <a:gd name="T28" fmla="*/ 405 w 753"/>
              <a:gd name="T29" fmla="*/ 233 h 591"/>
              <a:gd name="T30" fmla="*/ 336 w 753"/>
              <a:gd name="T31" fmla="*/ 360 h 591"/>
              <a:gd name="T32" fmla="*/ 328 w 753"/>
              <a:gd name="T33" fmla="*/ 373 h 591"/>
              <a:gd name="T34" fmla="*/ 374 w 753"/>
              <a:gd name="T35" fmla="*/ 358 h 591"/>
              <a:gd name="T36" fmla="*/ 651 w 753"/>
              <a:gd name="T37" fmla="*/ 345 h 591"/>
              <a:gd name="T38" fmla="*/ 745 w 753"/>
              <a:gd name="T39" fmla="*/ 497 h 591"/>
              <a:gd name="T40" fmla="*/ 681 w 753"/>
              <a:gd name="T41" fmla="*/ 590 h 591"/>
              <a:gd name="T42" fmla="*/ 666 w 753"/>
              <a:gd name="T43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3" h="591">
                <a:moveTo>
                  <a:pt x="666" y="591"/>
                </a:moveTo>
                <a:cubicBezTo>
                  <a:pt x="628" y="591"/>
                  <a:pt x="595" y="564"/>
                  <a:pt x="588" y="526"/>
                </a:cubicBezTo>
                <a:cubicBezTo>
                  <a:pt x="583" y="499"/>
                  <a:pt x="575" y="486"/>
                  <a:pt x="569" y="482"/>
                </a:cubicBezTo>
                <a:cubicBezTo>
                  <a:pt x="547" y="469"/>
                  <a:pt x="470" y="494"/>
                  <a:pt x="424" y="510"/>
                </a:cubicBezTo>
                <a:cubicBezTo>
                  <a:pt x="345" y="536"/>
                  <a:pt x="263" y="563"/>
                  <a:pt x="197" y="524"/>
                </a:cubicBezTo>
                <a:cubicBezTo>
                  <a:pt x="167" y="507"/>
                  <a:pt x="147" y="480"/>
                  <a:pt x="140" y="448"/>
                </a:cubicBezTo>
                <a:cubicBezTo>
                  <a:pt x="126" y="386"/>
                  <a:pt x="163" y="330"/>
                  <a:pt x="203" y="271"/>
                </a:cubicBezTo>
                <a:cubicBezTo>
                  <a:pt x="219" y="247"/>
                  <a:pt x="252" y="199"/>
                  <a:pt x="254" y="178"/>
                </a:cubicBezTo>
                <a:cubicBezTo>
                  <a:pt x="234" y="161"/>
                  <a:pt x="222" y="163"/>
                  <a:pt x="218" y="164"/>
                </a:cubicBezTo>
                <a:cubicBezTo>
                  <a:pt x="193" y="168"/>
                  <a:pt x="166" y="200"/>
                  <a:pt x="159" y="210"/>
                </a:cubicBezTo>
                <a:cubicBezTo>
                  <a:pt x="135" y="247"/>
                  <a:pt x="85" y="258"/>
                  <a:pt x="48" y="234"/>
                </a:cubicBezTo>
                <a:cubicBezTo>
                  <a:pt x="11" y="210"/>
                  <a:pt x="0" y="160"/>
                  <a:pt x="24" y="123"/>
                </a:cubicBezTo>
                <a:cubicBezTo>
                  <a:pt x="31" y="113"/>
                  <a:pt x="93" y="22"/>
                  <a:pt x="193" y="6"/>
                </a:cubicBezTo>
                <a:cubicBezTo>
                  <a:pt x="232" y="0"/>
                  <a:pt x="292" y="3"/>
                  <a:pt x="355" y="54"/>
                </a:cubicBezTo>
                <a:cubicBezTo>
                  <a:pt x="387" y="80"/>
                  <a:pt x="436" y="137"/>
                  <a:pt x="405" y="233"/>
                </a:cubicBezTo>
                <a:cubicBezTo>
                  <a:pt x="391" y="279"/>
                  <a:pt x="361" y="322"/>
                  <a:pt x="336" y="360"/>
                </a:cubicBezTo>
                <a:cubicBezTo>
                  <a:pt x="333" y="364"/>
                  <a:pt x="330" y="368"/>
                  <a:pt x="328" y="373"/>
                </a:cubicBezTo>
                <a:cubicBezTo>
                  <a:pt x="343" y="368"/>
                  <a:pt x="360" y="362"/>
                  <a:pt x="374" y="358"/>
                </a:cubicBezTo>
                <a:cubicBezTo>
                  <a:pt x="459" y="329"/>
                  <a:pt x="565" y="294"/>
                  <a:pt x="651" y="345"/>
                </a:cubicBezTo>
                <a:cubicBezTo>
                  <a:pt x="700" y="374"/>
                  <a:pt x="732" y="425"/>
                  <a:pt x="745" y="497"/>
                </a:cubicBezTo>
                <a:cubicBezTo>
                  <a:pt x="753" y="541"/>
                  <a:pt x="724" y="582"/>
                  <a:pt x="681" y="590"/>
                </a:cubicBezTo>
                <a:cubicBezTo>
                  <a:pt x="676" y="591"/>
                  <a:pt x="671" y="591"/>
                  <a:pt x="666" y="591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  <a:ea typeface="幼圆" panose="02010509060101010101" charset="-122"/>
            </a:endParaRPr>
          </a:p>
        </p:txBody>
      </p:sp>
      <p:grpSp>
        <p:nvGrpSpPr>
          <p:cNvPr id="32" name="组合 31"/>
          <p:cNvGrpSpPr/>
          <p:nvPr userDrawn="1">
            <p:custDataLst>
              <p:tags r:id="rId8"/>
            </p:custDataLst>
          </p:nvPr>
        </p:nvGrpSpPr>
        <p:grpSpPr>
          <a:xfrm rot="9650520">
            <a:off x="340995" y="357505"/>
            <a:ext cx="1077595" cy="1083310"/>
            <a:chOff x="9666287" y="2049462"/>
            <a:chExt cx="1470026" cy="1477963"/>
          </a:xfrm>
        </p:grpSpPr>
        <p:sp>
          <p:nvSpPr>
            <p:cNvPr id="33" name="Freeform 7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10147299" y="2933700"/>
              <a:ext cx="485775" cy="593725"/>
            </a:xfrm>
            <a:custGeom>
              <a:avLst/>
              <a:gdLst>
                <a:gd name="T0" fmla="*/ 1057 w 1354"/>
                <a:gd name="T1" fmla="*/ 444 h 1658"/>
                <a:gd name="T2" fmla="*/ 1095 w 1354"/>
                <a:gd name="T3" fmla="*/ 64 h 1658"/>
                <a:gd name="T4" fmla="*/ 460 w 1354"/>
                <a:gd name="T5" fmla="*/ 0 h 1658"/>
                <a:gd name="T6" fmla="*/ 422 w 1354"/>
                <a:gd name="T7" fmla="*/ 380 h 1658"/>
                <a:gd name="T8" fmla="*/ 36 w 1354"/>
                <a:gd name="T9" fmla="*/ 910 h 1658"/>
                <a:gd name="T10" fmla="*/ 618 w 1354"/>
                <a:gd name="T11" fmla="*/ 1622 h 1658"/>
                <a:gd name="T12" fmla="*/ 1330 w 1354"/>
                <a:gd name="T13" fmla="*/ 1040 h 1658"/>
                <a:gd name="T14" fmla="*/ 1057 w 1354"/>
                <a:gd name="T15" fmla="*/ 444 h 1658"/>
                <a:gd name="T16" fmla="*/ 641 w 1354"/>
                <a:gd name="T17" fmla="*/ 1393 h 1658"/>
                <a:gd name="T18" fmla="*/ 265 w 1354"/>
                <a:gd name="T19" fmla="*/ 933 h 1658"/>
                <a:gd name="T20" fmla="*/ 725 w 1354"/>
                <a:gd name="T21" fmla="*/ 557 h 1658"/>
                <a:gd name="T22" fmla="*/ 1101 w 1354"/>
                <a:gd name="T23" fmla="*/ 1017 h 1658"/>
                <a:gd name="T24" fmla="*/ 641 w 1354"/>
                <a:gd name="T25" fmla="*/ 1393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4" h="1658">
                  <a:moveTo>
                    <a:pt x="1057" y="444"/>
                  </a:moveTo>
                  <a:cubicBezTo>
                    <a:pt x="1095" y="64"/>
                    <a:pt x="1095" y="64"/>
                    <a:pt x="1095" y="64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22" y="380"/>
                    <a:pt x="422" y="380"/>
                    <a:pt x="422" y="380"/>
                  </a:cubicBezTo>
                  <a:cubicBezTo>
                    <a:pt x="215" y="472"/>
                    <a:pt x="61" y="669"/>
                    <a:pt x="36" y="910"/>
                  </a:cubicBezTo>
                  <a:cubicBezTo>
                    <a:pt x="0" y="1267"/>
                    <a:pt x="261" y="1586"/>
                    <a:pt x="618" y="1622"/>
                  </a:cubicBezTo>
                  <a:cubicBezTo>
                    <a:pt x="975" y="1658"/>
                    <a:pt x="1294" y="1397"/>
                    <a:pt x="1330" y="1040"/>
                  </a:cubicBezTo>
                  <a:cubicBezTo>
                    <a:pt x="1354" y="799"/>
                    <a:pt x="1242" y="575"/>
                    <a:pt x="1057" y="444"/>
                  </a:cubicBezTo>
                  <a:moveTo>
                    <a:pt x="641" y="1393"/>
                  </a:moveTo>
                  <a:cubicBezTo>
                    <a:pt x="410" y="1370"/>
                    <a:pt x="242" y="1164"/>
                    <a:pt x="265" y="933"/>
                  </a:cubicBezTo>
                  <a:cubicBezTo>
                    <a:pt x="288" y="702"/>
                    <a:pt x="495" y="534"/>
                    <a:pt x="725" y="557"/>
                  </a:cubicBezTo>
                  <a:cubicBezTo>
                    <a:pt x="956" y="580"/>
                    <a:pt x="1124" y="787"/>
                    <a:pt x="1101" y="1017"/>
                  </a:cubicBezTo>
                  <a:cubicBezTo>
                    <a:pt x="1078" y="1248"/>
                    <a:pt x="872" y="1416"/>
                    <a:pt x="641" y="13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0393363" y="2052637"/>
              <a:ext cx="146050" cy="915988"/>
            </a:xfrm>
            <a:custGeom>
              <a:avLst/>
              <a:gdLst>
                <a:gd name="T0" fmla="*/ 92 w 92"/>
                <a:gd name="T1" fmla="*/ 577 h 577"/>
                <a:gd name="T2" fmla="*/ 92 w 92"/>
                <a:gd name="T3" fmla="*/ 577 h 577"/>
                <a:gd name="T4" fmla="*/ 92 w 92"/>
                <a:gd name="T5" fmla="*/ 577 h 577"/>
                <a:gd name="T6" fmla="*/ 92 w 92"/>
                <a:gd name="T7" fmla="*/ 577 h 577"/>
                <a:gd name="T8" fmla="*/ 92 w 92"/>
                <a:gd name="T9" fmla="*/ 577 h 577"/>
                <a:gd name="T10" fmla="*/ 4 w 92"/>
                <a:gd name="T11" fmla="*/ 0 h 577"/>
                <a:gd name="T12" fmla="*/ 0 w 92"/>
                <a:gd name="T13" fmla="*/ 36 h 577"/>
                <a:gd name="T14" fmla="*/ 0 w 92"/>
                <a:gd name="T15" fmla="*/ 36 h 577"/>
                <a:gd name="T16" fmla="*/ 4 w 92"/>
                <a:gd name="T17" fmla="*/ 0 h 577"/>
                <a:gd name="T18" fmla="*/ 4 w 92"/>
                <a:gd name="T1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577">
                  <a:moveTo>
                    <a:pt x="92" y="577"/>
                  </a:move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close/>
                  <a:moveTo>
                    <a:pt x="4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0393363" y="2052637"/>
              <a:ext cx="146050" cy="915988"/>
            </a:xfrm>
            <a:custGeom>
              <a:avLst/>
              <a:gdLst>
                <a:gd name="T0" fmla="*/ 92 w 92"/>
                <a:gd name="T1" fmla="*/ 577 h 577"/>
                <a:gd name="T2" fmla="*/ 92 w 92"/>
                <a:gd name="T3" fmla="*/ 577 h 577"/>
                <a:gd name="T4" fmla="*/ 92 w 92"/>
                <a:gd name="T5" fmla="*/ 577 h 577"/>
                <a:gd name="T6" fmla="*/ 92 w 92"/>
                <a:gd name="T7" fmla="*/ 577 h 577"/>
                <a:gd name="T8" fmla="*/ 92 w 92"/>
                <a:gd name="T9" fmla="*/ 577 h 577"/>
                <a:gd name="T10" fmla="*/ 4 w 92"/>
                <a:gd name="T11" fmla="*/ 0 h 577"/>
                <a:gd name="T12" fmla="*/ 0 w 92"/>
                <a:gd name="T13" fmla="*/ 36 h 577"/>
                <a:gd name="T14" fmla="*/ 0 w 92"/>
                <a:gd name="T15" fmla="*/ 36 h 577"/>
                <a:gd name="T16" fmla="*/ 4 w 92"/>
                <a:gd name="T17" fmla="*/ 0 h 577"/>
                <a:gd name="T18" fmla="*/ 4 w 92"/>
                <a:gd name="T1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577">
                  <a:moveTo>
                    <a:pt x="92" y="577"/>
                  </a:move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moveTo>
                    <a:pt x="4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6" name="Freeform 10"/>
            <p:cNvSpPr/>
            <p:nvPr>
              <p:custDataLst>
                <p:tags r:id="rId13"/>
              </p:custDataLst>
            </p:nvPr>
          </p:nvSpPr>
          <p:spPr bwMode="auto">
            <a:xfrm>
              <a:off x="10466387" y="2962275"/>
              <a:ext cx="73025" cy="6350"/>
            </a:xfrm>
            <a:custGeom>
              <a:avLst/>
              <a:gdLst>
                <a:gd name="T0" fmla="*/ 0 w 46"/>
                <a:gd name="T1" fmla="*/ 0 h 4"/>
                <a:gd name="T2" fmla="*/ 0 w 46"/>
                <a:gd name="T3" fmla="*/ 0 h 4"/>
                <a:gd name="T4" fmla="*/ 46 w 46"/>
                <a:gd name="T5" fmla="*/ 4 h 4"/>
                <a:gd name="T6" fmla="*/ 46 w 46"/>
                <a:gd name="T7" fmla="*/ 4 h 4"/>
                <a:gd name="T8" fmla="*/ 0 w 4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">
                  <a:moveTo>
                    <a:pt x="0" y="0"/>
                  </a:moveTo>
                  <a:lnTo>
                    <a:pt x="0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C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7" name="Freeform 11"/>
            <p:cNvSpPr/>
            <p:nvPr>
              <p:custDataLst>
                <p:tags r:id="rId14"/>
              </p:custDataLst>
            </p:nvPr>
          </p:nvSpPr>
          <p:spPr bwMode="auto">
            <a:xfrm>
              <a:off x="10466387" y="2962275"/>
              <a:ext cx="73025" cy="6350"/>
            </a:xfrm>
            <a:custGeom>
              <a:avLst/>
              <a:gdLst>
                <a:gd name="T0" fmla="*/ 0 w 46"/>
                <a:gd name="T1" fmla="*/ 0 h 4"/>
                <a:gd name="T2" fmla="*/ 0 w 46"/>
                <a:gd name="T3" fmla="*/ 0 h 4"/>
                <a:gd name="T4" fmla="*/ 46 w 46"/>
                <a:gd name="T5" fmla="*/ 4 h 4"/>
                <a:gd name="T6" fmla="*/ 46 w 46"/>
                <a:gd name="T7" fmla="*/ 4 h 4"/>
                <a:gd name="T8" fmla="*/ 0 w 4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">
                  <a:moveTo>
                    <a:pt x="0" y="0"/>
                  </a:moveTo>
                  <a:lnTo>
                    <a:pt x="0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8" name="Freeform 12"/>
            <p:cNvSpPr/>
            <p:nvPr>
              <p:custDataLst>
                <p:tags r:id="rId15"/>
              </p:custDataLst>
            </p:nvPr>
          </p:nvSpPr>
          <p:spPr bwMode="auto">
            <a:xfrm>
              <a:off x="10313987" y="2944813"/>
              <a:ext cx="152400" cy="17463"/>
            </a:xfrm>
            <a:custGeom>
              <a:avLst/>
              <a:gdLst>
                <a:gd name="T0" fmla="*/ 0 w 96"/>
                <a:gd name="T1" fmla="*/ 0 h 11"/>
                <a:gd name="T2" fmla="*/ 0 w 96"/>
                <a:gd name="T3" fmla="*/ 1 h 11"/>
                <a:gd name="T4" fmla="*/ 96 w 96"/>
                <a:gd name="T5" fmla="*/ 11 h 11"/>
                <a:gd name="T6" fmla="*/ 96 w 96"/>
                <a:gd name="T7" fmla="*/ 9 h 11"/>
                <a:gd name="T8" fmla="*/ 0 w 9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0" y="0"/>
                  </a:moveTo>
                  <a:lnTo>
                    <a:pt x="0" y="1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9" name="Freeform 13"/>
            <p:cNvSpPr/>
            <p:nvPr>
              <p:custDataLst>
                <p:tags r:id="rId16"/>
              </p:custDataLst>
            </p:nvPr>
          </p:nvSpPr>
          <p:spPr bwMode="auto">
            <a:xfrm>
              <a:off x="10313987" y="2944813"/>
              <a:ext cx="152400" cy="17463"/>
            </a:xfrm>
            <a:custGeom>
              <a:avLst/>
              <a:gdLst>
                <a:gd name="T0" fmla="*/ 0 w 96"/>
                <a:gd name="T1" fmla="*/ 0 h 11"/>
                <a:gd name="T2" fmla="*/ 0 w 96"/>
                <a:gd name="T3" fmla="*/ 1 h 11"/>
                <a:gd name="T4" fmla="*/ 96 w 96"/>
                <a:gd name="T5" fmla="*/ 11 h 11"/>
                <a:gd name="T6" fmla="*/ 96 w 96"/>
                <a:gd name="T7" fmla="*/ 9 h 11"/>
                <a:gd name="T8" fmla="*/ 0 w 9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0" y="0"/>
                  </a:moveTo>
                  <a:lnTo>
                    <a:pt x="0" y="1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0" name="Freeform 14"/>
            <p:cNvSpPr/>
            <p:nvPr>
              <p:custDataLst>
                <p:tags r:id="rId17"/>
              </p:custDataLst>
            </p:nvPr>
          </p:nvSpPr>
          <p:spPr bwMode="auto">
            <a:xfrm>
              <a:off x="10539412" y="296703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1" name="Freeform 15"/>
            <p:cNvSpPr/>
            <p:nvPr>
              <p:custDataLst>
                <p:tags r:id="rId18"/>
              </p:custDataLst>
            </p:nvPr>
          </p:nvSpPr>
          <p:spPr bwMode="auto">
            <a:xfrm>
              <a:off x="10539412" y="296703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539412" y="2967038"/>
              <a:ext cx="1588" cy="158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539412" y="2967038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4" name="Freeform 18"/>
            <p:cNvSpPr/>
            <p:nvPr>
              <p:custDataLst>
                <p:tags r:id="rId21"/>
              </p:custDataLst>
            </p:nvPr>
          </p:nvSpPr>
          <p:spPr bwMode="auto">
            <a:xfrm>
              <a:off x="10466388" y="2959100"/>
              <a:ext cx="73025" cy="9525"/>
            </a:xfrm>
            <a:custGeom>
              <a:avLst/>
              <a:gdLst>
                <a:gd name="T0" fmla="*/ 0 w 46"/>
                <a:gd name="T1" fmla="*/ 0 h 6"/>
                <a:gd name="T2" fmla="*/ 0 w 46"/>
                <a:gd name="T3" fmla="*/ 2 h 6"/>
                <a:gd name="T4" fmla="*/ 46 w 46"/>
                <a:gd name="T5" fmla="*/ 6 h 6"/>
                <a:gd name="T6" fmla="*/ 46 w 46"/>
                <a:gd name="T7" fmla="*/ 5 h 6"/>
                <a:gd name="T8" fmla="*/ 0 w 4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">
                  <a:moveTo>
                    <a:pt x="0" y="0"/>
                  </a:moveTo>
                  <a:lnTo>
                    <a:pt x="0" y="2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5" name="Freeform 19"/>
            <p:cNvSpPr/>
            <p:nvPr>
              <p:custDataLst>
                <p:tags r:id="rId22"/>
              </p:custDataLst>
            </p:nvPr>
          </p:nvSpPr>
          <p:spPr bwMode="auto">
            <a:xfrm>
              <a:off x="10466388" y="2959100"/>
              <a:ext cx="73025" cy="9525"/>
            </a:xfrm>
            <a:custGeom>
              <a:avLst/>
              <a:gdLst>
                <a:gd name="T0" fmla="*/ 0 w 46"/>
                <a:gd name="T1" fmla="*/ 0 h 6"/>
                <a:gd name="T2" fmla="*/ 0 w 46"/>
                <a:gd name="T3" fmla="*/ 2 h 6"/>
                <a:gd name="T4" fmla="*/ 46 w 46"/>
                <a:gd name="T5" fmla="*/ 6 h 6"/>
                <a:gd name="T6" fmla="*/ 46 w 46"/>
                <a:gd name="T7" fmla="*/ 5 h 6"/>
                <a:gd name="T8" fmla="*/ 0 w 4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">
                  <a:moveTo>
                    <a:pt x="0" y="0"/>
                  </a:moveTo>
                  <a:lnTo>
                    <a:pt x="0" y="2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6" name="Freeform 20"/>
            <p:cNvSpPr/>
            <p:nvPr>
              <p:custDataLst>
                <p:tags r:id="rId23"/>
              </p:custDataLst>
            </p:nvPr>
          </p:nvSpPr>
          <p:spPr bwMode="auto">
            <a:xfrm>
              <a:off x="10312399" y="2049462"/>
              <a:ext cx="306388" cy="917575"/>
            </a:xfrm>
            <a:custGeom>
              <a:avLst/>
              <a:gdLst>
                <a:gd name="T0" fmla="*/ 242 w 854"/>
                <a:gd name="T1" fmla="*/ 0 h 2558"/>
                <a:gd name="T2" fmla="*/ 339 w 854"/>
                <a:gd name="T3" fmla="*/ 10 h 2558"/>
                <a:gd name="T4" fmla="*/ 825 w 854"/>
                <a:gd name="T5" fmla="*/ 600 h 2558"/>
                <a:gd name="T6" fmla="*/ 635 w 854"/>
                <a:gd name="T7" fmla="*/ 2558 h 2558"/>
                <a:gd name="T8" fmla="*/ 0 w 854"/>
                <a:gd name="T9" fmla="*/ 2497 h 2558"/>
                <a:gd name="T10" fmla="*/ 242 w 854"/>
                <a:gd name="T11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4" h="2558">
                  <a:moveTo>
                    <a:pt x="242" y="0"/>
                  </a:moveTo>
                  <a:cubicBezTo>
                    <a:pt x="339" y="10"/>
                    <a:pt x="339" y="10"/>
                    <a:pt x="339" y="10"/>
                  </a:cubicBezTo>
                  <a:cubicBezTo>
                    <a:pt x="636" y="39"/>
                    <a:pt x="854" y="303"/>
                    <a:pt x="825" y="600"/>
                  </a:cubicBezTo>
                  <a:cubicBezTo>
                    <a:pt x="635" y="2558"/>
                    <a:pt x="635" y="2558"/>
                    <a:pt x="635" y="2558"/>
                  </a:cubicBezTo>
                  <a:cubicBezTo>
                    <a:pt x="0" y="2497"/>
                    <a:pt x="0" y="2497"/>
                    <a:pt x="0" y="2497"/>
                  </a:cubicBezTo>
                  <a:cubicBezTo>
                    <a:pt x="242" y="0"/>
                    <a:pt x="242" y="0"/>
                    <a:pt x="242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7" name="Freeform 21"/>
            <p:cNvSpPr/>
            <p:nvPr>
              <p:custDataLst>
                <p:tags r:id="rId24"/>
              </p:custDataLst>
            </p:nvPr>
          </p:nvSpPr>
          <p:spPr bwMode="auto">
            <a:xfrm>
              <a:off x="10391774" y="2828926"/>
              <a:ext cx="87313" cy="87313"/>
            </a:xfrm>
            <a:custGeom>
              <a:avLst/>
              <a:gdLst>
                <a:gd name="T0" fmla="*/ 6 w 240"/>
                <a:gd name="T1" fmla="*/ 109 h 241"/>
                <a:gd name="T2" fmla="*/ 109 w 240"/>
                <a:gd name="T3" fmla="*/ 235 h 241"/>
                <a:gd name="T4" fmla="*/ 234 w 240"/>
                <a:gd name="T5" fmla="*/ 132 h 241"/>
                <a:gd name="T6" fmla="*/ 131 w 240"/>
                <a:gd name="T7" fmla="*/ 6 h 241"/>
                <a:gd name="T8" fmla="*/ 6 w 240"/>
                <a:gd name="T9" fmla="*/ 10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1">
                  <a:moveTo>
                    <a:pt x="6" y="109"/>
                  </a:moveTo>
                  <a:cubicBezTo>
                    <a:pt x="0" y="172"/>
                    <a:pt x="46" y="229"/>
                    <a:pt x="109" y="235"/>
                  </a:cubicBezTo>
                  <a:cubicBezTo>
                    <a:pt x="172" y="241"/>
                    <a:pt x="228" y="195"/>
                    <a:pt x="234" y="132"/>
                  </a:cubicBezTo>
                  <a:cubicBezTo>
                    <a:pt x="240" y="68"/>
                    <a:pt x="194" y="12"/>
                    <a:pt x="131" y="6"/>
                  </a:cubicBezTo>
                  <a:cubicBezTo>
                    <a:pt x="68" y="0"/>
                    <a:pt x="12" y="46"/>
                    <a:pt x="6" y="109"/>
                  </a:cubicBezTo>
                </a:path>
              </a:pathLst>
            </a:custGeom>
            <a:solidFill>
              <a:srgbClr val="85F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8" name="Freeform 22"/>
            <p:cNvSpPr/>
            <p:nvPr>
              <p:custDataLst>
                <p:tags r:id="rId25"/>
              </p:custDataLst>
            </p:nvPr>
          </p:nvSpPr>
          <p:spPr bwMode="auto">
            <a:xfrm>
              <a:off x="10412412" y="2830513"/>
              <a:ext cx="66675" cy="84138"/>
            </a:xfrm>
            <a:custGeom>
              <a:avLst/>
              <a:gdLst>
                <a:gd name="T0" fmla="*/ 108 w 184"/>
                <a:gd name="T1" fmla="*/ 147 h 234"/>
                <a:gd name="T2" fmla="*/ 5 w 184"/>
                <a:gd name="T3" fmla="*/ 21 h 234"/>
                <a:gd name="T4" fmla="*/ 0 w 184"/>
                <a:gd name="T5" fmla="*/ 21 h 234"/>
                <a:gd name="T6" fmla="*/ 75 w 184"/>
                <a:gd name="T7" fmla="*/ 2 h 234"/>
                <a:gd name="T8" fmla="*/ 178 w 184"/>
                <a:gd name="T9" fmla="*/ 128 h 234"/>
                <a:gd name="T10" fmla="*/ 58 w 184"/>
                <a:gd name="T11" fmla="*/ 231 h 234"/>
                <a:gd name="T12" fmla="*/ 108 w 184"/>
                <a:gd name="T13" fmla="*/ 14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4">
                  <a:moveTo>
                    <a:pt x="108" y="147"/>
                  </a:moveTo>
                  <a:cubicBezTo>
                    <a:pt x="114" y="84"/>
                    <a:pt x="68" y="27"/>
                    <a:pt x="5" y="21"/>
                  </a:cubicBezTo>
                  <a:cubicBezTo>
                    <a:pt x="3" y="21"/>
                    <a:pt x="2" y="21"/>
                    <a:pt x="0" y="21"/>
                  </a:cubicBezTo>
                  <a:cubicBezTo>
                    <a:pt x="21" y="7"/>
                    <a:pt x="48" y="0"/>
                    <a:pt x="75" y="2"/>
                  </a:cubicBezTo>
                  <a:cubicBezTo>
                    <a:pt x="138" y="8"/>
                    <a:pt x="184" y="64"/>
                    <a:pt x="178" y="128"/>
                  </a:cubicBezTo>
                  <a:cubicBezTo>
                    <a:pt x="172" y="189"/>
                    <a:pt x="119" y="234"/>
                    <a:pt x="58" y="231"/>
                  </a:cubicBezTo>
                  <a:cubicBezTo>
                    <a:pt x="85" y="213"/>
                    <a:pt x="105" y="182"/>
                    <a:pt x="108" y="147"/>
                  </a:cubicBezTo>
                </a:path>
              </a:pathLst>
            </a:custGeom>
            <a:solidFill>
              <a:srgbClr val="4CF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49" name="Freeform 23"/>
            <p:cNvSpPr/>
            <p:nvPr>
              <p:custDataLst>
                <p:tags r:id="rId26"/>
              </p:custDataLst>
            </p:nvPr>
          </p:nvSpPr>
          <p:spPr bwMode="auto">
            <a:xfrm>
              <a:off x="10417175" y="2862262"/>
              <a:ext cx="7938" cy="9525"/>
            </a:xfrm>
            <a:custGeom>
              <a:avLst/>
              <a:gdLst>
                <a:gd name="T0" fmla="*/ 0 w 23"/>
                <a:gd name="T1" fmla="*/ 10 h 23"/>
                <a:gd name="T2" fmla="*/ 10 w 23"/>
                <a:gd name="T3" fmla="*/ 23 h 23"/>
                <a:gd name="T4" fmla="*/ 22 w 23"/>
                <a:gd name="T5" fmla="*/ 13 h 23"/>
                <a:gd name="T6" fmla="*/ 12 w 23"/>
                <a:gd name="T7" fmla="*/ 0 h 23"/>
                <a:gd name="T8" fmla="*/ 0 w 23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0" y="10"/>
                  </a:moveTo>
                  <a:cubicBezTo>
                    <a:pt x="0" y="16"/>
                    <a:pt x="4" y="22"/>
                    <a:pt x="10" y="23"/>
                  </a:cubicBezTo>
                  <a:cubicBezTo>
                    <a:pt x="16" y="23"/>
                    <a:pt x="22" y="19"/>
                    <a:pt x="22" y="13"/>
                  </a:cubicBezTo>
                  <a:cubicBezTo>
                    <a:pt x="23" y="6"/>
                    <a:pt x="19" y="1"/>
                    <a:pt x="12" y="0"/>
                  </a:cubicBezTo>
                  <a:cubicBezTo>
                    <a:pt x="6" y="0"/>
                    <a:pt x="1" y="4"/>
                    <a:pt x="0" y="10"/>
                  </a:cubicBezTo>
                  <a:close/>
                </a:path>
              </a:pathLst>
            </a:custGeom>
            <a:solidFill>
              <a:srgbClr val="4CF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0" name="Freeform 24"/>
            <p:cNvSpPr/>
            <p:nvPr>
              <p:custDataLst>
                <p:tags r:id="rId27"/>
              </p:custDataLst>
            </p:nvPr>
          </p:nvSpPr>
          <p:spPr bwMode="auto">
            <a:xfrm>
              <a:off x="10415587" y="2881313"/>
              <a:ext cx="14288" cy="14288"/>
            </a:xfrm>
            <a:custGeom>
              <a:avLst/>
              <a:gdLst>
                <a:gd name="T0" fmla="*/ 1 w 39"/>
                <a:gd name="T1" fmla="*/ 17 h 38"/>
                <a:gd name="T2" fmla="*/ 18 w 39"/>
                <a:gd name="T3" fmla="*/ 37 h 38"/>
                <a:gd name="T4" fmla="*/ 38 w 39"/>
                <a:gd name="T5" fmla="*/ 21 h 38"/>
                <a:gd name="T6" fmla="*/ 22 w 39"/>
                <a:gd name="T7" fmla="*/ 1 h 38"/>
                <a:gd name="T8" fmla="*/ 1 w 39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17"/>
                  </a:moveTo>
                  <a:cubicBezTo>
                    <a:pt x="0" y="27"/>
                    <a:pt x="8" y="36"/>
                    <a:pt x="18" y="37"/>
                  </a:cubicBezTo>
                  <a:cubicBezTo>
                    <a:pt x="28" y="38"/>
                    <a:pt x="37" y="31"/>
                    <a:pt x="38" y="21"/>
                  </a:cubicBezTo>
                  <a:cubicBezTo>
                    <a:pt x="39" y="11"/>
                    <a:pt x="32" y="2"/>
                    <a:pt x="22" y="1"/>
                  </a:cubicBezTo>
                  <a:cubicBezTo>
                    <a:pt x="11" y="0"/>
                    <a:pt x="2" y="7"/>
                    <a:pt x="1" y="17"/>
                  </a:cubicBezTo>
                  <a:close/>
                </a:path>
              </a:pathLst>
            </a:custGeom>
            <a:solidFill>
              <a:srgbClr val="4CF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1" name="Freeform 25"/>
            <p:cNvSpPr/>
            <p:nvPr>
              <p:custDataLst>
                <p:tags r:id="rId28"/>
              </p:custDataLst>
            </p:nvPr>
          </p:nvSpPr>
          <p:spPr bwMode="auto">
            <a:xfrm>
              <a:off x="10541000" y="2740025"/>
              <a:ext cx="36513" cy="228600"/>
            </a:xfrm>
            <a:custGeom>
              <a:avLst/>
              <a:gdLst>
                <a:gd name="T0" fmla="*/ 22 w 23"/>
                <a:gd name="T1" fmla="*/ 0 h 144"/>
                <a:gd name="T2" fmla="*/ 8 w 23"/>
                <a:gd name="T3" fmla="*/ 143 h 144"/>
                <a:gd name="T4" fmla="*/ 1 w 23"/>
                <a:gd name="T5" fmla="*/ 142 h 144"/>
                <a:gd name="T6" fmla="*/ 0 w 23"/>
                <a:gd name="T7" fmla="*/ 143 h 144"/>
                <a:gd name="T8" fmla="*/ 8 w 23"/>
                <a:gd name="T9" fmla="*/ 144 h 144"/>
                <a:gd name="T10" fmla="*/ 23 w 23"/>
                <a:gd name="T11" fmla="*/ 0 h 144"/>
                <a:gd name="T12" fmla="*/ 22 w 2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4">
                  <a:moveTo>
                    <a:pt x="22" y="0"/>
                  </a:moveTo>
                  <a:lnTo>
                    <a:pt x="8" y="143"/>
                  </a:lnTo>
                  <a:lnTo>
                    <a:pt x="1" y="142"/>
                  </a:lnTo>
                  <a:lnTo>
                    <a:pt x="0" y="143"/>
                  </a:lnTo>
                  <a:lnTo>
                    <a:pt x="8" y="144"/>
                  </a:lnTo>
                  <a:lnTo>
                    <a:pt x="23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2" name="Freeform 26"/>
            <p:cNvSpPr/>
            <p:nvPr>
              <p:custDataLst>
                <p:tags r:id="rId29"/>
              </p:custDataLst>
            </p:nvPr>
          </p:nvSpPr>
          <p:spPr bwMode="auto">
            <a:xfrm>
              <a:off x="10541000" y="2740025"/>
              <a:ext cx="36513" cy="228600"/>
            </a:xfrm>
            <a:custGeom>
              <a:avLst/>
              <a:gdLst>
                <a:gd name="T0" fmla="*/ 22 w 23"/>
                <a:gd name="T1" fmla="*/ 0 h 144"/>
                <a:gd name="T2" fmla="*/ 8 w 23"/>
                <a:gd name="T3" fmla="*/ 143 h 144"/>
                <a:gd name="T4" fmla="*/ 1 w 23"/>
                <a:gd name="T5" fmla="*/ 142 h 144"/>
                <a:gd name="T6" fmla="*/ 0 w 23"/>
                <a:gd name="T7" fmla="*/ 143 h 144"/>
                <a:gd name="T8" fmla="*/ 8 w 23"/>
                <a:gd name="T9" fmla="*/ 144 h 144"/>
                <a:gd name="T10" fmla="*/ 23 w 23"/>
                <a:gd name="T11" fmla="*/ 0 h 144"/>
                <a:gd name="T12" fmla="*/ 22 w 2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4">
                  <a:moveTo>
                    <a:pt x="22" y="0"/>
                  </a:moveTo>
                  <a:lnTo>
                    <a:pt x="8" y="143"/>
                  </a:lnTo>
                  <a:lnTo>
                    <a:pt x="1" y="142"/>
                  </a:lnTo>
                  <a:lnTo>
                    <a:pt x="0" y="143"/>
                  </a:lnTo>
                  <a:lnTo>
                    <a:pt x="8" y="144"/>
                  </a:lnTo>
                  <a:lnTo>
                    <a:pt x="23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3" name="Freeform 27"/>
            <p:cNvSpPr/>
            <p:nvPr>
              <p:custDataLst>
                <p:tags r:id="rId30"/>
              </p:custDataLst>
            </p:nvPr>
          </p:nvSpPr>
          <p:spPr bwMode="auto">
            <a:xfrm>
              <a:off x="10539412" y="2965450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4" name="Freeform 28"/>
            <p:cNvSpPr/>
            <p:nvPr>
              <p:custDataLst>
                <p:tags r:id="rId31"/>
              </p:custDataLst>
            </p:nvPr>
          </p:nvSpPr>
          <p:spPr bwMode="auto">
            <a:xfrm>
              <a:off x="10539412" y="2965450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5" name="Freeform 29"/>
            <p:cNvSpPr/>
            <p:nvPr>
              <p:custDataLst>
                <p:tags r:id="rId32"/>
              </p:custDataLst>
            </p:nvPr>
          </p:nvSpPr>
          <p:spPr bwMode="auto">
            <a:xfrm>
              <a:off x="10528299" y="2963863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7 w 7"/>
                <a:gd name="T5" fmla="*/ 2 h 2"/>
                <a:gd name="T6" fmla="*/ 7 w 7"/>
                <a:gd name="T7" fmla="*/ 1 h 2"/>
                <a:gd name="T8" fmla="*/ 0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6" name="Freeform 30"/>
            <p:cNvSpPr/>
            <p:nvPr>
              <p:custDataLst>
                <p:tags r:id="rId33"/>
              </p:custDataLst>
            </p:nvPr>
          </p:nvSpPr>
          <p:spPr bwMode="auto">
            <a:xfrm>
              <a:off x="10528299" y="2963863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7 w 7"/>
                <a:gd name="T5" fmla="*/ 2 h 2"/>
                <a:gd name="T6" fmla="*/ 7 w 7"/>
                <a:gd name="T7" fmla="*/ 1 h 2"/>
                <a:gd name="T8" fmla="*/ 0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7" name="Freeform 31"/>
            <p:cNvSpPr/>
            <p:nvPr>
              <p:custDataLst>
                <p:tags r:id="rId34"/>
              </p:custDataLst>
            </p:nvPr>
          </p:nvSpPr>
          <p:spPr bwMode="auto">
            <a:xfrm>
              <a:off x="9666287" y="2649538"/>
              <a:ext cx="909638" cy="317500"/>
            </a:xfrm>
            <a:custGeom>
              <a:avLst/>
              <a:gdLst>
                <a:gd name="T0" fmla="*/ 39 w 2535"/>
                <a:gd name="T1" fmla="*/ 0 h 884"/>
                <a:gd name="T2" fmla="*/ 30 w 2535"/>
                <a:gd name="T3" fmla="*/ 97 h 884"/>
                <a:gd name="T4" fmla="*/ 514 w 2535"/>
                <a:gd name="T5" fmla="*/ 689 h 884"/>
                <a:gd name="T6" fmla="*/ 2472 w 2535"/>
                <a:gd name="T7" fmla="*/ 884 h 884"/>
                <a:gd name="T8" fmla="*/ 2535 w 2535"/>
                <a:gd name="T9" fmla="*/ 249 h 884"/>
                <a:gd name="T10" fmla="*/ 39 w 2535"/>
                <a:gd name="T1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5" h="884">
                  <a:moveTo>
                    <a:pt x="39" y="0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0" y="394"/>
                    <a:pt x="217" y="659"/>
                    <a:pt x="514" y="689"/>
                  </a:cubicBezTo>
                  <a:cubicBezTo>
                    <a:pt x="2472" y="884"/>
                    <a:pt x="2472" y="884"/>
                    <a:pt x="2472" y="884"/>
                  </a:cubicBezTo>
                  <a:cubicBezTo>
                    <a:pt x="2535" y="249"/>
                    <a:pt x="2535" y="249"/>
                    <a:pt x="2535" y="24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8" name="Freeform 32"/>
            <p:cNvSpPr/>
            <p:nvPr>
              <p:custDataLst>
                <p:tags r:id="rId35"/>
              </p:custDataLst>
            </p:nvPr>
          </p:nvSpPr>
          <p:spPr bwMode="auto">
            <a:xfrm>
              <a:off x="10437813" y="2801938"/>
              <a:ext cx="85725" cy="87313"/>
            </a:xfrm>
            <a:custGeom>
              <a:avLst/>
              <a:gdLst>
                <a:gd name="T0" fmla="*/ 132 w 241"/>
                <a:gd name="T1" fmla="*/ 7 h 242"/>
                <a:gd name="T2" fmla="*/ 235 w 241"/>
                <a:gd name="T3" fmla="*/ 132 h 242"/>
                <a:gd name="T4" fmla="*/ 109 w 241"/>
                <a:gd name="T5" fmla="*/ 235 h 242"/>
                <a:gd name="T6" fmla="*/ 6 w 241"/>
                <a:gd name="T7" fmla="*/ 110 h 242"/>
                <a:gd name="T8" fmla="*/ 132 w 241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132" y="7"/>
                  </a:moveTo>
                  <a:cubicBezTo>
                    <a:pt x="195" y="13"/>
                    <a:pt x="241" y="69"/>
                    <a:pt x="235" y="132"/>
                  </a:cubicBezTo>
                  <a:cubicBezTo>
                    <a:pt x="229" y="196"/>
                    <a:pt x="172" y="242"/>
                    <a:pt x="109" y="235"/>
                  </a:cubicBezTo>
                  <a:cubicBezTo>
                    <a:pt x="46" y="229"/>
                    <a:pt x="0" y="173"/>
                    <a:pt x="6" y="110"/>
                  </a:cubicBezTo>
                  <a:cubicBezTo>
                    <a:pt x="13" y="47"/>
                    <a:pt x="69" y="0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59" name="Freeform 3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10542588" y="2643188"/>
              <a:ext cx="593725" cy="484188"/>
            </a:xfrm>
            <a:custGeom>
              <a:avLst/>
              <a:gdLst>
                <a:gd name="T0" fmla="*/ 911 w 1655"/>
                <a:gd name="T1" fmla="*/ 1318 h 1352"/>
                <a:gd name="T2" fmla="*/ 1621 w 1655"/>
                <a:gd name="T3" fmla="*/ 733 h 1352"/>
                <a:gd name="T4" fmla="*/ 1036 w 1655"/>
                <a:gd name="T5" fmla="*/ 24 h 1352"/>
                <a:gd name="T6" fmla="*/ 441 w 1655"/>
                <a:gd name="T7" fmla="*/ 299 h 1352"/>
                <a:gd name="T8" fmla="*/ 61 w 1655"/>
                <a:gd name="T9" fmla="*/ 262 h 1352"/>
                <a:gd name="T10" fmla="*/ 0 w 1655"/>
                <a:gd name="T11" fmla="*/ 898 h 1352"/>
                <a:gd name="T12" fmla="*/ 380 w 1655"/>
                <a:gd name="T13" fmla="*/ 934 h 1352"/>
                <a:gd name="T14" fmla="*/ 911 w 1655"/>
                <a:gd name="T15" fmla="*/ 1318 h 1352"/>
                <a:gd name="T16" fmla="*/ 933 w 1655"/>
                <a:gd name="T17" fmla="*/ 1089 h 1352"/>
                <a:gd name="T18" fmla="*/ 555 w 1655"/>
                <a:gd name="T19" fmla="*/ 630 h 1352"/>
                <a:gd name="T20" fmla="*/ 1014 w 1655"/>
                <a:gd name="T21" fmla="*/ 252 h 1352"/>
                <a:gd name="T22" fmla="*/ 1392 w 1655"/>
                <a:gd name="T23" fmla="*/ 711 h 1352"/>
                <a:gd name="T24" fmla="*/ 933 w 1655"/>
                <a:gd name="T25" fmla="*/ 1089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5" h="1352">
                  <a:moveTo>
                    <a:pt x="911" y="1318"/>
                  </a:moveTo>
                  <a:cubicBezTo>
                    <a:pt x="1268" y="1352"/>
                    <a:pt x="1586" y="1090"/>
                    <a:pt x="1621" y="733"/>
                  </a:cubicBezTo>
                  <a:cubicBezTo>
                    <a:pt x="1655" y="376"/>
                    <a:pt x="1392" y="58"/>
                    <a:pt x="1036" y="24"/>
                  </a:cubicBezTo>
                  <a:cubicBezTo>
                    <a:pt x="794" y="0"/>
                    <a:pt x="571" y="113"/>
                    <a:pt x="441" y="299"/>
                  </a:cubicBezTo>
                  <a:cubicBezTo>
                    <a:pt x="61" y="262"/>
                    <a:pt x="61" y="262"/>
                    <a:pt x="61" y="262"/>
                  </a:cubicBezTo>
                  <a:cubicBezTo>
                    <a:pt x="0" y="898"/>
                    <a:pt x="0" y="898"/>
                    <a:pt x="0" y="898"/>
                  </a:cubicBezTo>
                  <a:cubicBezTo>
                    <a:pt x="380" y="934"/>
                    <a:pt x="380" y="934"/>
                    <a:pt x="380" y="934"/>
                  </a:cubicBezTo>
                  <a:cubicBezTo>
                    <a:pt x="472" y="1141"/>
                    <a:pt x="670" y="1294"/>
                    <a:pt x="911" y="1318"/>
                  </a:cubicBezTo>
                  <a:close/>
                  <a:moveTo>
                    <a:pt x="933" y="1089"/>
                  </a:moveTo>
                  <a:cubicBezTo>
                    <a:pt x="703" y="1067"/>
                    <a:pt x="533" y="861"/>
                    <a:pt x="555" y="630"/>
                  </a:cubicBezTo>
                  <a:cubicBezTo>
                    <a:pt x="577" y="400"/>
                    <a:pt x="783" y="230"/>
                    <a:pt x="1014" y="252"/>
                  </a:cubicBezTo>
                  <a:cubicBezTo>
                    <a:pt x="1244" y="275"/>
                    <a:pt x="1414" y="480"/>
                    <a:pt x="1392" y="711"/>
                  </a:cubicBezTo>
                  <a:cubicBezTo>
                    <a:pt x="1370" y="942"/>
                    <a:pt x="1164" y="1111"/>
                    <a:pt x="933" y="1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10457180" y="5231765"/>
            <a:ext cx="1408430" cy="1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9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359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0660217" y="380152"/>
            <a:ext cx="1109472" cy="12984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696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9F1E41-61D8-4A59-9459-FDE3E656B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090420" y="1644015"/>
            <a:ext cx="8214360" cy="377952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719904" y="998996"/>
            <a:ext cx="2060448" cy="14173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268886" y="4315607"/>
            <a:ext cx="1856232" cy="124053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908300" y="3522345"/>
            <a:ext cx="6367780" cy="1011555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342900" indent="-342900" algn="ctr">
              <a:buFont typeface="Arial" panose="020B0604020202020204" pitchFamily="34" charset="0"/>
              <a:buNone/>
              <a:defRPr kumimoji="0" lang="zh-CN" altLang="en-US" sz="4400" b="0" i="0" spc="3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67305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660217" y="380152"/>
            <a:ext cx="1109472" cy="12984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13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0616619" y="5289922"/>
            <a:ext cx="1179576" cy="10911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54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-4762" y="4917428"/>
            <a:ext cx="1959864" cy="16337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0429061" y="535132"/>
            <a:ext cx="1767840" cy="13045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163694" y="1531469"/>
            <a:ext cx="728472" cy="61264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416812" y="1535203"/>
            <a:ext cx="792480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87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375667" y="5660388"/>
            <a:ext cx="1557528" cy="1018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2022/12/19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3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 rot="4756808">
            <a:off x="97511" y="5236775"/>
            <a:ext cx="1121713" cy="1127770"/>
            <a:chOff x="9666287" y="2049462"/>
            <a:chExt cx="1470026" cy="1477963"/>
          </a:xfrm>
        </p:grpSpPr>
        <p:sp>
          <p:nvSpPr>
            <p:cNvPr id="8" name="Freeform 7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10147299" y="2933700"/>
              <a:ext cx="485775" cy="593725"/>
            </a:xfrm>
            <a:custGeom>
              <a:avLst/>
              <a:gdLst>
                <a:gd name="T0" fmla="*/ 1057 w 1354"/>
                <a:gd name="T1" fmla="*/ 444 h 1658"/>
                <a:gd name="T2" fmla="*/ 1095 w 1354"/>
                <a:gd name="T3" fmla="*/ 64 h 1658"/>
                <a:gd name="T4" fmla="*/ 460 w 1354"/>
                <a:gd name="T5" fmla="*/ 0 h 1658"/>
                <a:gd name="T6" fmla="*/ 422 w 1354"/>
                <a:gd name="T7" fmla="*/ 380 h 1658"/>
                <a:gd name="T8" fmla="*/ 36 w 1354"/>
                <a:gd name="T9" fmla="*/ 910 h 1658"/>
                <a:gd name="T10" fmla="*/ 618 w 1354"/>
                <a:gd name="T11" fmla="*/ 1622 h 1658"/>
                <a:gd name="T12" fmla="*/ 1330 w 1354"/>
                <a:gd name="T13" fmla="*/ 1040 h 1658"/>
                <a:gd name="T14" fmla="*/ 1057 w 1354"/>
                <a:gd name="T15" fmla="*/ 444 h 1658"/>
                <a:gd name="T16" fmla="*/ 641 w 1354"/>
                <a:gd name="T17" fmla="*/ 1393 h 1658"/>
                <a:gd name="T18" fmla="*/ 265 w 1354"/>
                <a:gd name="T19" fmla="*/ 933 h 1658"/>
                <a:gd name="T20" fmla="*/ 725 w 1354"/>
                <a:gd name="T21" fmla="*/ 557 h 1658"/>
                <a:gd name="T22" fmla="*/ 1101 w 1354"/>
                <a:gd name="T23" fmla="*/ 1017 h 1658"/>
                <a:gd name="T24" fmla="*/ 641 w 1354"/>
                <a:gd name="T25" fmla="*/ 1393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4" h="1658">
                  <a:moveTo>
                    <a:pt x="1057" y="444"/>
                  </a:moveTo>
                  <a:cubicBezTo>
                    <a:pt x="1095" y="64"/>
                    <a:pt x="1095" y="64"/>
                    <a:pt x="1095" y="64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22" y="380"/>
                    <a:pt x="422" y="380"/>
                    <a:pt x="422" y="380"/>
                  </a:cubicBezTo>
                  <a:cubicBezTo>
                    <a:pt x="215" y="472"/>
                    <a:pt x="61" y="669"/>
                    <a:pt x="36" y="910"/>
                  </a:cubicBezTo>
                  <a:cubicBezTo>
                    <a:pt x="0" y="1267"/>
                    <a:pt x="261" y="1586"/>
                    <a:pt x="618" y="1622"/>
                  </a:cubicBezTo>
                  <a:cubicBezTo>
                    <a:pt x="975" y="1658"/>
                    <a:pt x="1294" y="1397"/>
                    <a:pt x="1330" y="1040"/>
                  </a:cubicBezTo>
                  <a:cubicBezTo>
                    <a:pt x="1354" y="799"/>
                    <a:pt x="1242" y="575"/>
                    <a:pt x="1057" y="444"/>
                  </a:cubicBezTo>
                  <a:moveTo>
                    <a:pt x="641" y="1393"/>
                  </a:moveTo>
                  <a:cubicBezTo>
                    <a:pt x="410" y="1370"/>
                    <a:pt x="242" y="1164"/>
                    <a:pt x="265" y="933"/>
                  </a:cubicBezTo>
                  <a:cubicBezTo>
                    <a:pt x="288" y="702"/>
                    <a:pt x="495" y="534"/>
                    <a:pt x="725" y="557"/>
                  </a:cubicBezTo>
                  <a:cubicBezTo>
                    <a:pt x="956" y="580"/>
                    <a:pt x="1124" y="787"/>
                    <a:pt x="1101" y="1017"/>
                  </a:cubicBezTo>
                  <a:cubicBezTo>
                    <a:pt x="1078" y="1248"/>
                    <a:pt x="872" y="1416"/>
                    <a:pt x="641" y="13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0393363" y="2052637"/>
              <a:ext cx="146050" cy="915988"/>
            </a:xfrm>
            <a:custGeom>
              <a:avLst/>
              <a:gdLst>
                <a:gd name="T0" fmla="*/ 92 w 92"/>
                <a:gd name="T1" fmla="*/ 577 h 577"/>
                <a:gd name="T2" fmla="*/ 92 w 92"/>
                <a:gd name="T3" fmla="*/ 577 h 577"/>
                <a:gd name="T4" fmla="*/ 92 w 92"/>
                <a:gd name="T5" fmla="*/ 577 h 577"/>
                <a:gd name="T6" fmla="*/ 92 w 92"/>
                <a:gd name="T7" fmla="*/ 577 h 577"/>
                <a:gd name="T8" fmla="*/ 92 w 92"/>
                <a:gd name="T9" fmla="*/ 577 h 577"/>
                <a:gd name="T10" fmla="*/ 4 w 92"/>
                <a:gd name="T11" fmla="*/ 0 h 577"/>
                <a:gd name="T12" fmla="*/ 0 w 92"/>
                <a:gd name="T13" fmla="*/ 36 h 577"/>
                <a:gd name="T14" fmla="*/ 0 w 92"/>
                <a:gd name="T15" fmla="*/ 36 h 577"/>
                <a:gd name="T16" fmla="*/ 4 w 92"/>
                <a:gd name="T17" fmla="*/ 0 h 577"/>
                <a:gd name="T18" fmla="*/ 4 w 92"/>
                <a:gd name="T1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577">
                  <a:moveTo>
                    <a:pt x="92" y="577"/>
                  </a:move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close/>
                  <a:moveTo>
                    <a:pt x="4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10393363" y="2052637"/>
              <a:ext cx="146050" cy="915988"/>
            </a:xfrm>
            <a:custGeom>
              <a:avLst/>
              <a:gdLst>
                <a:gd name="T0" fmla="*/ 92 w 92"/>
                <a:gd name="T1" fmla="*/ 577 h 577"/>
                <a:gd name="T2" fmla="*/ 92 w 92"/>
                <a:gd name="T3" fmla="*/ 577 h 577"/>
                <a:gd name="T4" fmla="*/ 92 w 92"/>
                <a:gd name="T5" fmla="*/ 577 h 577"/>
                <a:gd name="T6" fmla="*/ 92 w 92"/>
                <a:gd name="T7" fmla="*/ 577 h 577"/>
                <a:gd name="T8" fmla="*/ 92 w 92"/>
                <a:gd name="T9" fmla="*/ 577 h 577"/>
                <a:gd name="T10" fmla="*/ 4 w 92"/>
                <a:gd name="T11" fmla="*/ 0 h 577"/>
                <a:gd name="T12" fmla="*/ 0 w 92"/>
                <a:gd name="T13" fmla="*/ 36 h 577"/>
                <a:gd name="T14" fmla="*/ 0 w 92"/>
                <a:gd name="T15" fmla="*/ 36 h 577"/>
                <a:gd name="T16" fmla="*/ 4 w 92"/>
                <a:gd name="T17" fmla="*/ 0 h 577"/>
                <a:gd name="T18" fmla="*/ 4 w 92"/>
                <a:gd name="T1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577">
                  <a:moveTo>
                    <a:pt x="92" y="577"/>
                  </a:move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lnTo>
                    <a:pt x="92" y="577"/>
                  </a:lnTo>
                  <a:moveTo>
                    <a:pt x="4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1" name="Freeform 10"/>
            <p:cNvSpPr/>
            <p:nvPr>
              <p:custDataLst>
                <p:tags r:id="rId10"/>
              </p:custDataLst>
            </p:nvPr>
          </p:nvSpPr>
          <p:spPr bwMode="auto">
            <a:xfrm>
              <a:off x="10466387" y="2962275"/>
              <a:ext cx="73025" cy="6350"/>
            </a:xfrm>
            <a:custGeom>
              <a:avLst/>
              <a:gdLst>
                <a:gd name="T0" fmla="*/ 0 w 46"/>
                <a:gd name="T1" fmla="*/ 0 h 4"/>
                <a:gd name="T2" fmla="*/ 0 w 46"/>
                <a:gd name="T3" fmla="*/ 0 h 4"/>
                <a:gd name="T4" fmla="*/ 46 w 46"/>
                <a:gd name="T5" fmla="*/ 4 h 4"/>
                <a:gd name="T6" fmla="*/ 46 w 46"/>
                <a:gd name="T7" fmla="*/ 4 h 4"/>
                <a:gd name="T8" fmla="*/ 0 w 4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">
                  <a:moveTo>
                    <a:pt x="0" y="0"/>
                  </a:moveTo>
                  <a:lnTo>
                    <a:pt x="0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C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2" name="Freeform 11"/>
            <p:cNvSpPr/>
            <p:nvPr>
              <p:custDataLst>
                <p:tags r:id="rId11"/>
              </p:custDataLst>
            </p:nvPr>
          </p:nvSpPr>
          <p:spPr bwMode="auto">
            <a:xfrm>
              <a:off x="10466387" y="2962275"/>
              <a:ext cx="73025" cy="6350"/>
            </a:xfrm>
            <a:custGeom>
              <a:avLst/>
              <a:gdLst>
                <a:gd name="T0" fmla="*/ 0 w 46"/>
                <a:gd name="T1" fmla="*/ 0 h 4"/>
                <a:gd name="T2" fmla="*/ 0 w 46"/>
                <a:gd name="T3" fmla="*/ 0 h 4"/>
                <a:gd name="T4" fmla="*/ 46 w 46"/>
                <a:gd name="T5" fmla="*/ 4 h 4"/>
                <a:gd name="T6" fmla="*/ 46 w 46"/>
                <a:gd name="T7" fmla="*/ 4 h 4"/>
                <a:gd name="T8" fmla="*/ 0 w 4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">
                  <a:moveTo>
                    <a:pt x="0" y="0"/>
                  </a:moveTo>
                  <a:lnTo>
                    <a:pt x="0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3" name="Freeform 12"/>
            <p:cNvSpPr/>
            <p:nvPr>
              <p:custDataLst>
                <p:tags r:id="rId12"/>
              </p:custDataLst>
            </p:nvPr>
          </p:nvSpPr>
          <p:spPr bwMode="auto">
            <a:xfrm>
              <a:off x="10313987" y="2944813"/>
              <a:ext cx="152400" cy="17463"/>
            </a:xfrm>
            <a:custGeom>
              <a:avLst/>
              <a:gdLst>
                <a:gd name="T0" fmla="*/ 0 w 96"/>
                <a:gd name="T1" fmla="*/ 0 h 11"/>
                <a:gd name="T2" fmla="*/ 0 w 96"/>
                <a:gd name="T3" fmla="*/ 1 h 11"/>
                <a:gd name="T4" fmla="*/ 96 w 96"/>
                <a:gd name="T5" fmla="*/ 11 h 11"/>
                <a:gd name="T6" fmla="*/ 96 w 96"/>
                <a:gd name="T7" fmla="*/ 9 h 11"/>
                <a:gd name="T8" fmla="*/ 0 w 9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0" y="0"/>
                  </a:moveTo>
                  <a:lnTo>
                    <a:pt x="0" y="1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4" name="Freeform 13"/>
            <p:cNvSpPr/>
            <p:nvPr>
              <p:custDataLst>
                <p:tags r:id="rId13"/>
              </p:custDataLst>
            </p:nvPr>
          </p:nvSpPr>
          <p:spPr bwMode="auto">
            <a:xfrm>
              <a:off x="10313987" y="2944813"/>
              <a:ext cx="152400" cy="17463"/>
            </a:xfrm>
            <a:custGeom>
              <a:avLst/>
              <a:gdLst>
                <a:gd name="T0" fmla="*/ 0 w 96"/>
                <a:gd name="T1" fmla="*/ 0 h 11"/>
                <a:gd name="T2" fmla="*/ 0 w 96"/>
                <a:gd name="T3" fmla="*/ 1 h 11"/>
                <a:gd name="T4" fmla="*/ 96 w 96"/>
                <a:gd name="T5" fmla="*/ 11 h 11"/>
                <a:gd name="T6" fmla="*/ 96 w 96"/>
                <a:gd name="T7" fmla="*/ 9 h 11"/>
                <a:gd name="T8" fmla="*/ 0 w 9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0" y="0"/>
                  </a:moveTo>
                  <a:lnTo>
                    <a:pt x="0" y="1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5" name="Freeform 14"/>
            <p:cNvSpPr/>
            <p:nvPr>
              <p:custDataLst>
                <p:tags r:id="rId14"/>
              </p:custDataLst>
            </p:nvPr>
          </p:nvSpPr>
          <p:spPr bwMode="auto">
            <a:xfrm>
              <a:off x="10539412" y="296703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6" name="Freeform 15"/>
            <p:cNvSpPr/>
            <p:nvPr>
              <p:custDataLst>
                <p:tags r:id="rId15"/>
              </p:custDataLst>
            </p:nvPr>
          </p:nvSpPr>
          <p:spPr bwMode="auto">
            <a:xfrm>
              <a:off x="10539412" y="296703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539412" y="2967038"/>
              <a:ext cx="1588" cy="158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539412" y="2967038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8"/>
              </p:custDataLst>
            </p:nvPr>
          </p:nvSpPr>
          <p:spPr bwMode="auto">
            <a:xfrm>
              <a:off x="10466388" y="2959100"/>
              <a:ext cx="73025" cy="9525"/>
            </a:xfrm>
            <a:custGeom>
              <a:avLst/>
              <a:gdLst>
                <a:gd name="T0" fmla="*/ 0 w 46"/>
                <a:gd name="T1" fmla="*/ 0 h 6"/>
                <a:gd name="T2" fmla="*/ 0 w 46"/>
                <a:gd name="T3" fmla="*/ 2 h 6"/>
                <a:gd name="T4" fmla="*/ 46 w 46"/>
                <a:gd name="T5" fmla="*/ 6 h 6"/>
                <a:gd name="T6" fmla="*/ 46 w 46"/>
                <a:gd name="T7" fmla="*/ 5 h 6"/>
                <a:gd name="T8" fmla="*/ 0 w 4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">
                  <a:moveTo>
                    <a:pt x="0" y="0"/>
                  </a:moveTo>
                  <a:lnTo>
                    <a:pt x="0" y="2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0" name="Freeform 19"/>
            <p:cNvSpPr/>
            <p:nvPr>
              <p:custDataLst>
                <p:tags r:id="rId19"/>
              </p:custDataLst>
            </p:nvPr>
          </p:nvSpPr>
          <p:spPr bwMode="auto">
            <a:xfrm>
              <a:off x="10466388" y="2959100"/>
              <a:ext cx="73025" cy="9525"/>
            </a:xfrm>
            <a:custGeom>
              <a:avLst/>
              <a:gdLst>
                <a:gd name="T0" fmla="*/ 0 w 46"/>
                <a:gd name="T1" fmla="*/ 0 h 6"/>
                <a:gd name="T2" fmla="*/ 0 w 46"/>
                <a:gd name="T3" fmla="*/ 2 h 6"/>
                <a:gd name="T4" fmla="*/ 46 w 46"/>
                <a:gd name="T5" fmla="*/ 6 h 6"/>
                <a:gd name="T6" fmla="*/ 46 w 46"/>
                <a:gd name="T7" fmla="*/ 5 h 6"/>
                <a:gd name="T8" fmla="*/ 0 w 4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">
                  <a:moveTo>
                    <a:pt x="0" y="0"/>
                  </a:moveTo>
                  <a:lnTo>
                    <a:pt x="0" y="2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1" name="Freeform 20"/>
            <p:cNvSpPr/>
            <p:nvPr>
              <p:custDataLst>
                <p:tags r:id="rId20"/>
              </p:custDataLst>
            </p:nvPr>
          </p:nvSpPr>
          <p:spPr bwMode="auto">
            <a:xfrm>
              <a:off x="10312399" y="2049462"/>
              <a:ext cx="306388" cy="917575"/>
            </a:xfrm>
            <a:custGeom>
              <a:avLst/>
              <a:gdLst>
                <a:gd name="T0" fmla="*/ 242 w 854"/>
                <a:gd name="T1" fmla="*/ 0 h 2558"/>
                <a:gd name="T2" fmla="*/ 339 w 854"/>
                <a:gd name="T3" fmla="*/ 10 h 2558"/>
                <a:gd name="T4" fmla="*/ 825 w 854"/>
                <a:gd name="T5" fmla="*/ 600 h 2558"/>
                <a:gd name="T6" fmla="*/ 635 w 854"/>
                <a:gd name="T7" fmla="*/ 2558 h 2558"/>
                <a:gd name="T8" fmla="*/ 0 w 854"/>
                <a:gd name="T9" fmla="*/ 2497 h 2558"/>
                <a:gd name="T10" fmla="*/ 242 w 854"/>
                <a:gd name="T11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4" h="2558">
                  <a:moveTo>
                    <a:pt x="242" y="0"/>
                  </a:moveTo>
                  <a:cubicBezTo>
                    <a:pt x="339" y="10"/>
                    <a:pt x="339" y="10"/>
                    <a:pt x="339" y="10"/>
                  </a:cubicBezTo>
                  <a:cubicBezTo>
                    <a:pt x="636" y="39"/>
                    <a:pt x="854" y="303"/>
                    <a:pt x="825" y="600"/>
                  </a:cubicBezTo>
                  <a:cubicBezTo>
                    <a:pt x="635" y="2558"/>
                    <a:pt x="635" y="2558"/>
                    <a:pt x="635" y="2558"/>
                  </a:cubicBezTo>
                  <a:cubicBezTo>
                    <a:pt x="0" y="2497"/>
                    <a:pt x="0" y="2497"/>
                    <a:pt x="0" y="2497"/>
                  </a:cubicBezTo>
                  <a:cubicBezTo>
                    <a:pt x="242" y="0"/>
                    <a:pt x="242" y="0"/>
                    <a:pt x="242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2" name="Freeform 21"/>
            <p:cNvSpPr/>
            <p:nvPr>
              <p:custDataLst>
                <p:tags r:id="rId21"/>
              </p:custDataLst>
            </p:nvPr>
          </p:nvSpPr>
          <p:spPr bwMode="auto">
            <a:xfrm>
              <a:off x="10391774" y="2828926"/>
              <a:ext cx="87313" cy="87313"/>
            </a:xfrm>
            <a:custGeom>
              <a:avLst/>
              <a:gdLst>
                <a:gd name="T0" fmla="*/ 6 w 240"/>
                <a:gd name="T1" fmla="*/ 109 h 241"/>
                <a:gd name="T2" fmla="*/ 109 w 240"/>
                <a:gd name="T3" fmla="*/ 235 h 241"/>
                <a:gd name="T4" fmla="*/ 234 w 240"/>
                <a:gd name="T5" fmla="*/ 132 h 241"/>
                <a:gd name="T6" fmla="*/ 131 w 240"/>
                <a:gd name="T7" fmla="*/ 6 h 241"/>
                <a:gd name="T8" fmla="*/ 6 w 240"/>
                <a:gd name="T9" fmla="*/ 10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1">
                  <a:moveTo>
                    <a:pt x="6" y="109"/>
                  </a:moveTo>
                  <a:cubicBezTo>
                    <a:pt x="0" y="172"/>
                    <a:pt x="46" y="229"/>
                    <a:pt x="109" y="235"/>
                  </a:cubicBezTo>
                  <a:cubicBezTo>
                    <a:pt x="172" y="241"/>
                    <a:pt x="228" y="195"/>
                    <a:pt x="234" y="132"/>
                  </a:cubicBezTo>
                  <a:cubicBezTo>
                    <a:pt x="240" y="68"/>
                    <a:pt x="194" y="12"/>
                    <a:pt x="131" y="6"/>
                  </a:cubicBezTo>
                  <a:cubicBezTo>
                    <a:pt x="68" y="0"/>
                    <a:pt x="12" y="46"/>
                    <a:pt x="6" y="109"/>
                  </a:cubicBezTo>
                </a:path>
              </a:pathLst>
            </a:custGeom>
            <a:solidFill>
              <a:srgbClr val="85F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3" name="Freeform 22"/>
            <p:cNvSpPr/>
            <p:nvPr>
              <p:custDataLst>
                <p:tags r:id="rId22"/>
              </p:custDataLst>
            </p:nvPr>
          </p:nvSpPr>
          <p:spPr bwMode="auto">
            <a:xfrm>
              <a:off x="10412412" y="2830513"/>
              <a:ext cx="66675" cy="84138"/>
            </a:xfrm>
            <a:custGeom>
              <a:avLst/>
              <a:gdLst>
                <a:gd name="T0" fmla="*/ 108 w 184"/>
                <a:gd name="T1" fmla="*/ 147 h 234"/>
                <a:gd name="T2" fmla="*/ 5 w 184"/>
                <a:gd name="T3" fmla="*/ 21 h 234"/>
                <a:gd name="T4" fmla="*/ 0 w 184"/>
                <a:gd name="T5" fmla="*/ 21 h 234"/>
                <a:gd name="T6" fmla="*/ 75 w 184"/>
                <a:gd name="T7" fmla="*/ 2 h 234"/>
                <a:gd name="T8" fmla="*/ 178 w 184"/>
                <a:gd name="T9" fmla="*/ 128 h 234"/>
                <a:gd name="T10" fmla="*/ 58 w 184"/>
                <a:gd name="T11" fmla="*/ 231 h 234"/>
                <a:gd name="T12" fmla="*/ 108 w 184"/>
                <a:gd name="T13" fmla="*/ 14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4">
                  <a:moveTo>
                    <a:pt x="108" y="147"/>
                  </a:moveTo>
                  <a:cubicBezTo>
                    <a:pt x="114" y="84"/>
                    <a:pt x="68" y="27"/>
                    <a:pt x="5" y="21"/>
                  </a:cubicBezTo>
                  <a:cubicBezTo>
                    <a:pt x="3" y="21"/>
                    <a:pt x="2" y="21"/>
                    <a:pt x="0" y="21"/>
                  </a:cubicBezTo>
                  <a:cubicBezTo>
                    <a:pt x="21" y="7"/>
                    <a:pt x="48" y="0"/>
                    <a:pt x="75" y="2"/>
                  </a:cubicBezTo>
                  <a:cubicBezTo>
                    <a:pt x="138" y="8"/>
                    <a:pt x="184" y="64"/>
                    <a:pt x="178" y="128"/>
                  </a:cubicBezTo>
                  <a:cubicBezTo>
                    <a:pt x="172" y="189"/>
                    <a:pt x="119" y="234"/>
                    <a:pt x="58" y="231"/>
                  </a:cubicBezTo>
                  <a:cubicBezTo>
                    <a:pt x="85" y="213"/>
                    <a:pt x="105" y="182"/>
                    <a:pt x="108" y="147"/>
                  </a:cubicBezTo>
                </a:path>
              </a:pathLst>
            </a:custGeom>
            <a:solidFill>
              <a:srgbClr val="4CF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4" name="Freeform 23"/>
            <p:cNvSpPr/>
            <p:nvPr>
              <p:custDataLst>
                <p:tags r:id="rId23"/>
              </p:custDataLst>
            </p:nvPr>
          </p:nvSpPr>
          <p:spPr bwMode="auto">
            <a:xfrm>
              <a:off x="10417175" y="2862262"/>
              <a:ext cx="7938" cy="9525"/>
            </a:xfrm>
            <a:custGeom>
              <a:avLst/>
              <a:gdLst>
                <a:gd name="T0" fmla="*/ 0 w 23"/>
                <a:gd name="T1" fmla="*/ 10 h 23"/>
                <a:gd name="T2" fmla="*/ 10 w 23"/>
                <a:gd name="T3" fmla="*/ 23 h 23"/>
                <a:gd name="T4" fmla="*/ 22 w 23"/>
                <a:gd name="T5" fmla="*/ 13 h 23"/>
                <a:gd name="T6" fmla="*/ 12 w 23"/>
                <a:gd name="T7" fmla="*/ 0 h 23"/>
                <a:gd name="T8" fmla="*/ 0 w 23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0" y="10"/>
                  </a:moveTo>
                  <a:cubicBezTo>
                    <a:pt x="0" y="16"/>
                    <a:pt x="4" y="22"/>
                    <a:pt x="10" y="23"/>
                  </a:cubicBezTo>
                  <a:cubicBezTo>
                    <a:pt x="16" y="23"/>
                    <a:pt x="22" y="19"/>
                    <a:pt x="22" y="13"/>
                  </a:cubicBezTo>
                  <a:cubicBezTo>
                    <a:pt x="23" y="6"/>
                    <a:pt x="19" y="1"/>
                    <a:pt x="12" y="0"/>
                  </a:cubicBezTo>
                  <a:cubicBezTo>
                    <a:pt x="6" y="0"/>
                    <a:pt x="1" y="4"/>
                    <a:pt x="0" y="10"/>
                  </a:cubicBezTo>
                  <a:close/>
                </a:path>
              </a:pathLst>
            </a:custGeom>
            <a:solidFill>
              <a:srgbClr val="4CF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5" name="Freeform 24"/>
            <p:cNvSpPr/>
            <p:nvPr>
              <p:custDataLst>
                <p:tags r:id="rId24"/>
              </p:custDataLst>
            </p:nvPr>
          </p:nvSpPr>
          <p:spPr bwMode="auto">
            <a:xfrm>
              <a:off x="10415587" y="2881313"/>
              <a:ext cx="14288" cy="14288"/>
            </a:xfrm>
            <a:custGeom>
              <a:avLst/>
              <a:gdLst>
                <a:gd name="T0" fmla="*/ 1 w 39"/>
                <a:gd name="T1" fmla="*/ 17 h 38"/>
                <a:gd name="T2" fmla="*/ 18 w 39"/>
                <a:gd name="T3" fmla="*/ 37 h 38"/>
                <a:gd name="T4" fmla="*/ 38 w 39"/>
                <a:gd name="T5" fmla="*/ 21 h 38"/>
                <a:gd name="T6" fmla="*/ 22 w 39"/>
                <a:gd name="T7" fmla="*/ 1 h 38"/>
                <a:gd name="T8" fmla="*/ 1 w 39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17"/>
                  </a:moveTo>
                  <a:cubicBezTo>
                    <a:pt x="0" y="27"/>
                    <a:pt x="8" y="36"/>
                    <a:pt x="18" y="37"/>
                  </a:cubicBezTo>
                  <a:cubicBezTo>
                    <a:pt x="28" y="38"/>
                    <a:pt x="37" y="31"/>
                    <a:pt x="38" y="21"/>
                  </a:cubicBezTo>
                  <a:cubicBezTo>
                    <a:pt x="39" y="11"/>
                    <a:pt x="32" y="2"/>
                    <a:pt x="22" y="1"/>
                  </a:cubicBezTo>
                  <a:cubicBezTo>
                    <a:pt x="11" y="0"/>
                    <a:pt x="2" y="7"/>
                    <a:pt x="1" y="17"/>
                  </a:cubicBezTo>
                  <a:close/>
                </a:path>
              </a:pathLst>
            </a:custGeom>
            <a:solidFill>
              <a:srgbClr val="4CF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6" name="Freeform 25"/>
            <p:cNvSpPr/>
            <p:nvPr>
              <p:custDataLst>
                <p:tags r:id="rId25"/>
              </p:custDataLst>
            </p:nvPr>
          </p:nvSpPr>
          <p:spPr bwMode="auto">
            <a:xfrm>
              <a:off x="10541000" y="2740025"/>
              <a:ext cx="36513" cy="228600"/>
            </a:xfrm>
            <a:custGeom>
              <a:avLst/>
              <a:gdLst>
                <a:gd name="T0" fmla="*/ 22 w 23"/>
                <a:gd name="T1" fmla="*/ 0 h 144"/>
                <a:gd name="T2" fmla="*/ 8 w 23"/>
                <a:gd name="T3" fmla="*/ 143 h 144"/>
                <a:gd name="T4" fmla="*/ 1 w 23"/>
                <a:gd name="T5" fmla="*/ 142 h 144"/>
                <a:gd name="T6" fmla="*/ 0 w 23"/>
                <a:gd name="T7" fmla="*/ 143 h 144"/>
                <a:gd name="T8" fmla="*/ 8 w 23"/>
                <a:gd name="T9" fmla="*/ 144 h 144"/>
                <a:gd name="T10" fmla="*/ 23 w 23"/>
                <a:gd name="T11" fmla="*/ 0 h 144"/>
                <a:gd name="T12" fmla="*/ 22 w 2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4">
                  <a:moveTo>
                    <a:pt x="22" y="0"/>
                  </a:moveTo>
                  <a:lnTo>
                    <a:pt x="8" y="143"/>
                  </a:lnTo>
                  <a:lnTo>
                    <a:pt x="1" y="142"/>
                  </a:lnTo>
                  <a:lnTo>
                    <a:pt x="0" y="143"/>
                  </a:lnTo>
                  <a:lnTo>
                    <a:pt x="8" y="144"/>
                  </a:lnTo>
                  <a:lnTo>
                    <a:pt x="23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26"/>
              </p:custDataLst>
            </p:nvPr>
          </p:nvSpPr>
          <p:spPr bwMode="auto">
            <a:xfrm>
              <a:off x="10541000" y="2740025"/>
              <a:ext cx="36513" cy="228600"/>
            </a:xfrm>
            <a:custGeom>
              <a:avLst/>
              <a:gdLst>
                <a:gd name="T0" fmla="*/ 22 w 23"/>
                <a:gd name="T1" fmla="*/ 0 h 144"/>
                <a:gd name="T2" fmla="*/ 8 w 23"/>
                <a:gd name="T3" fmla="*/ 143 h 144"/>
                <a:gd name="T4" fmla="*/ 1 w 23"/>
                <a:gd name="T5" fmla="*/ 142 h 144"/>
                <a:gd name="T6" fmla="*/ 0 w 23"/>
                <a:gd name="T7" fmla="*/ 143 h 144"/>
                <a:gd name="T8" fmla="*/ 8 w 23"/>
                <a:gd name="T9" fmla="*/ 144 h 144"/>
                <a:gd name="T10" fmla="*/ 23 w 23"/>
                <a:gd name="T11" fmla="*/ 0 h 144"/>
                <a:gd name="T12" fmla="*/ 22 w 2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4">
                  <a:moveTo>
                    <a:pt x="22" y="0"/>
                  </a:moveTo>
                  <a:lnTo>
                    <a:pt x="8" y="143"/>
                  </a:lnTo>
                  <a:lnTo>
                    <a:pt x="1" y="142"/>
                  </a:lnTo>
                  <a:lnTo>
                    <a:pt x="0" y="143"/>
                  </a:lnTo>
                  <a:lnTo>
                    <a:pt x="8" y="144"/>
                  </a:lnTo>
                  <a:lnTo>
                    <a:pt x="23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27"/>
              </p:custDataLst>
            </p:nvPr>
          </p:nvSpPr>
          <p:spPr bwMode="auto">
            <a:xfrm>
              <a:off x="10539412" y="2965450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29" name="Freeform 28"/>
            <p:cNvSpPr/>
            <p:nvPr>
              <p:custDataLst>
                <p:tags r:id="rId28"/>
              </p:custDataLst>
            </p:nvPr>
          </p:nvSpPr>
          <p:spPr bwMode="auto">
            <a:xfrm>
              <a:off x="10539412" y="2965450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0" name="Freeform 29"/>
            <p:cNvSpPr/>
            <p:nvPr>
              <p:custDataLst>
                <p:tags r:id="rId29"/>
              </p:custDataLst>
            </p:nvPr>
          </p:nvSpPr>
          <p:spPr bwMode="auto">
            <a:xfrm>
              <a:off x="10528299" y="2963863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7 w 7"/>
                <a:gd name="T5" fmla="*/ 2 h 2"/>
                <a:gd name="T6" fmla="*/ 7 w 7"/>
                <a:gd name="T7" fmla="*/ 1 h 2"/>
                <a:gd name="T8" fmla="*/ 0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1" name="Freeform 30"/>
            <p:cNvSpPr/>
            <p:nvPr>
              <p:custDataLst>
                <p:tags r:id="rId30"/>
              </p:custDataLst>
            </p:nvPr>
          </p:nvSpPr>
          <p:spPr bwMode="auto">
            <a:xfrm>
              <a:off x="10528299" y="2963863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7 w 7"/>
                <a:gd name="T5" fmla="*/ 2 h 2"/>
                <a:gd name="T6" fmla="*/ 7 w 7"/>
                <a:gd name="T7" fmla="*/ 1 h 2"/>
                <a:gd name="T8" fmla="*/ 0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2" name="Freeform 31"/>
            <p:cNvSpPr/>
            <p:nvPr>
              <p:custDataLst>
                <p:tags r:id="rId31"/>
              </p:custDataLst>
            </p:nvPr>
          </p:nvSpPr>
          <p:spPr bwMode="auto">
            <a:xfrm>
              <a:off x="9666287" y="2649538"/>
              <a:ext cx="909638" cy="317500"/>
            </a:xfrm>
            <a:custGeom>
              <a:avLst/>
              <a:gdLst>
                <a:gd name="T0" fmla="*/ 39 w 2535"/>
                <a:gd name="T1" fmla="*/ 0 h 884"/>
                <a:gd name="T2" fmla="*/ 30 w 2535"/>
                <a:gd name="T3" fmla="*/ 97 h 884"/>
                <a:gd name="T4" fmla="*/ 514 w 2535"/>
                <a:gd name="T5" fmla="*/ 689 h 884"/>
                <a:gd name="T6" fmla="*/ 2472 w 2535"/>
                <a:gd name="T7" fmla="*/ 884 h 884"/>
                <a:gd name="T8" fmla="*/ 2535 w 2535"/>
                <a:gd name="T9" fmla="*/ 249 h 884"/>
                <a:gd name="T10" fmla="*/ 39 w 2535"/>
                <a:gd name="T1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5" h="884">
                  <a:moveTo>
                    <a:pt x="39" y="0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0" y="394"/>
                    <a:pt x="217" y="659"/>
                    <a:pt x="514" y="689"/>
                  </a:cubicBezTo>
                  <a:cubicBezTo>
                    <a:pt x="2472" y="884"/>
                    <a:pt x="2472" y="884"/>
                    <a:pt x="2472" y="884"/>
                  </a:cubicBezTo>
                  <a:cubicBezTo>
                    <a:pt x="2535" y="249"/>
                    <a:pt x="2535" y="249"/>
                    <a:pt x="2535" y="24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3" name="Freeform 32"/>
            <p:cNvSpPr/>
            <p:nvPr>
              <p:custDataLst>
                <p:tags r:id="rId32"/>
              </p:custDataLst>
            </p:nvPr>
          </p:nvSpPr>
          <p:spPr bwMode="auto">
            <a:xfrm>
              <a:off x="10437813" y="2801938"/>
              <a:ext cx="85725" cy="87313"/>
            </a:xfrm>
            <a:custGeom>
              <a:avLst/>
              <a:gdLst>
                <a:gd name="T0" fmla="*/ 132 w 241"/>
                <a:gd name="T1" fmla="*/ 7 h 242"/>
                <a:gd name="T2" fmla="*/ 235 w 241"/>
                <a:gd name="T3" fmla="*/ 132 h 242"/>
                <a:gd name="T4" fmla="*/ 109 w 241"/>
                <a:gd name="T5" fmla="*/ 235 h 242"/>
                <a:gd name="T6" fmla="*/ 6 w 241"/>
                <a:gd name="T7" fmla="*/ 110 h 242"/>
                <a:gd name="T8" fmla="*/ 132 w 241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2">
                  <a:moveTo>
                    <a:pt x="132" y="7"/>
                  </a:moveTo>
                  <a:cubicBezTo>
                    <a:pt x="195" y="13"/>
                    <a:pt x="241" y="69"/>
                    <a:pt x="235" y="132"/>
                  </a:cubicBezTo>
                  <a:cubicBezTo>
                    <a:pt x="229" y="196"/>
                    <a:pt x="172" y="242"/>
                    <a:pt x="109" y="235"/>
                  </a:cubicBezTo>
                  <a:cubicBezTo>
                    <a:pt x="46" y="229"/>
                    <a:pt x="0" y="173"/>
                    <a:pt x="6" y="110"/>
                  </a:cubicBezTo>
                  <a:cubicBezTo>
                    <a:pt x="13" y="47"/>
                    <a:pt x="69" y="0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10542588" y="2643188"/>
              <a:ext cx="593725" cy="484188"/>
            </a:xfrm>
            <a:custGeom>
              <a:avLst/>
              <a:gdLst>
                <a:gd name="T0" fmla="*/ 911 w 1655"/>
                <a:gd name="T1" fmla="*/ 1318 h 1352"/>
                <a:gd name="T2" fmla="*/ 1621 w 1655"/>
                <a:gd name="T3" fmla="*/ 733 h 1352"/>
                <a:gd name="T4" fmla="*/ 1036 w 1655"/>
                <a:gd name="T5" fmla="*/ 24 h 1352"/>
                <a:gd name="T6" fmla="*/ 441 w 1655"/>
                <a:gd name="T7" fmla="*/ 299 h 1352"/>
                <a:gd name="T8" fmla="*/ 61 w 1655"/>
                <a:gd name="T9" fmla="*/ 262 h 1352"/>
                <a:gd name="T10" fmla="*/ 0 w 1655"/>
                <a:gd name="T11" fmla="*/ 898 h 1352"/>
                <a:gd name="T12" fmla="*/ 380 w 1655"/>
                <a:gd name="T13" fmla="*/ 934 h 1352"/>
                <a:gd name="T14" fmla="*/ 911 w 1655"/>
                <a:gd name="T15" fmla="*/ 1318 h 1352"/>
                <a:gd name="T16" fmla="*/ 933 w 1655"/>
                <a:gd name="T17" fmla="*/ 1089 h 1352"/>
                <a:gd name="T18" fmla="*/ 555 w 1655"/>
                <a:gd name="T19" fmla="*/ 630 h 1352"/>
                <a:gd name="T20" fmla="*/ 1014 w 1655"/>
                <a:gd name="T21" fmla="*/ 252 h 1352"/>
                <a:gd name="T22" fmla="*/ 1392 w 1655"/>
                <a:gd name="T23" fmla="*/ 711 h 1352"/>
                <a:gd name="T24" fmla="*/ 933 w 1655"/>
                <a:gd name="T25" fmla="*/ 1089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5" h="1352">
                  <a:moveTo>
                    <a:pt x="911" y="1318"/>
                  </a:moveTo>
                  <a:cubicBezTo>
                    <a:pt x="1268" y="1352"/>
                    <a:pt x="1586" y="1090"/>
                    <a:pt x="1621" y="733"/>
                  </a:cubicBezTo>
                  <a:cubicBezTo>
                    <a:pt x="1655" y="376"/>
                    <a:pt x="1392" y="58"/>
                    <a:pt x="1036" y="24"/>
                  </a:cubicBezTo>
                  <a:cubicBezTo>
                    <a:pt x="794" y="0"/>
                    <a:pt x="571" y="113"/>
                    <a:pt x="441" y="299"/>
                  </a:cubicBezTo>
                  <a:cubicBezTo>
                    <a:pt x="61" y="262"/>
                    <a:pt x="61" y="262"/>
                    <a:pt x="61" y="262"/>
                  </a:cubicBezTo>
                  <a:cubicBezTo>
                    <a:pt x="0" y="898"/>
                    <a:pt x="0" y="898"/>
                    <a:pt x="0" y="898"/>
                  </a:cubicBezTo>
                  <a:cubicBezTo>
                    <a:pt x="380" y="934"/>
                    <a:pt x="380" y="934"/>
                    <a:pt x="380" y="934"/>
                  </a:cubicBezTo>
                  <a:cubicBezTo>
                    <a:pt x="472" y="1141"/>
                    <a:pt x="670" y="1294"/>
                    <a:pt x="911" y="1318"/>
                  </a:cubicBezTo>
                  <a:close/>
                  <a:moveTo>
                    <a:pt x="933" y="1089"/>
                  </a:moveTo>
                  <a:cubicBezTo>
                    <a:pt x="703" y="1067"/>
                    <a:pt x="533" y="861"/>
                    <a:pt x="555" y="630"/>
                  </a:cubicBezTo>
                  <a:cubicBezTo>
                    <a:pt x="577" y="400"/>
                    <a:pt x="783" y="230"/>
                    <a:pt x="1014" y="252"/>
                  </a:cubicBezTo>
                  <a:cubicBezTo>
                    <a:pt x="1244" y="275"/>
                    <a:pt x="1414" y="480"/>
                    <a:pt x="1392" y="711"/>
                  </a:cubicBezTo>
                  <a:cubicBezTo>
                    <a:pt x="1370" y="942"/>
                    <a:pt x="1164" y="1111"/>
                    <a:pt x="933" y="1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3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9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image" Target="../media/image19.png"/><Relationship Id="rId3" Type="http://schemas.openxmlformats.org/officeDocument/2006/relationships/tags" Target="../tags/tag385.xml"/><Relationship Id="rId7" Type="http://schemas.microsoft.com/office/2007/relationships/media" Target="../media/media10.m4a"/><Relationship Id="rId12" Type="http://schemas.openxmlformats.org/officeDocument/2006/relationships/notesSlide" Target="../notesSlides/notesSlide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slideLayout" Target="../slideLayouts/slideLayout19.xml"/><Relationship Id="rId5" Type="http://schemas.openxmlformats.org/officeDocument/2006/relationships/tags" Target="../tags/tag387.xml"/><Relationship Id="rId10" Type="http://schemas.openxmlformats.org/officeDocument/2006/relationships/tags" Target="../tags/tag390.xml"/><Relationship Id="rId4" Type="http://schemas.openxmlformats.org/officeDocument/2006/relationships/tags" Target="../tags/tag386.xml"/><Relationship Id="rId9" Type="http://schemas.openxmlformats.org/officeDocument/2006/relationships/tags" Target="../tags/tag389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" Type="http://schemas.openxmlformats.org/officeDocument/2006/relationships/tags" Target="../tags/tag396.xml"/><Relationship Id="rId21" Type="http://schemas.openxmlformats.org/officeDocument/2006/relationships/tags" Target="../tags/tag412.xml"/><Relationship Id="rId34" Type="http://schemas.openxmlformats.org/officeDocument/2006/relationships/image" Target="../media/image25.jpe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audio" Target="../media/media11.m4a"/><Relationship Id="rId25" Type="http://schemas.openxmlformats.org/officeDocument/2006/relationships/tags" Target="../tags/tag416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395.xml"/><Relationship Id="rId16" Type="http://schemas.microsoft.com/office/2007/relationships/media" Target="../media/media11.m4a"/><Relationship Id="rId20" Type="http://schemas.openxmlformats.org/officeDocument/2006/relationships/tags" Target="../tags/tag411.xml"/><Relationship Id="rId29" Type="http://schemas.openxmlformats.org/officeDocument/2006/relationships/tags" Target="../tags/tag420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tags" Target="../tags/tag415.xml"/><Relationship Id="rId32" Type="http://schemas.openxmlformats.org/officeDocument/2006/relationships/tags" Target="../tags/tag423.xml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10" Type="http://schemas.openxmlformats.org/officeDocument/2006/relationships/tags" Target="../tags/tag403.xml"/><Relationship Id="rId19" Type="http://schemas.openxmlformats.org/officeDocument/2006/relationships/tags" Target="../tags/tag410.xml"/><Relationship Id="rId31" Type="http://schemas.openxmlformats.org/officeDocument/2006/relationships/tags" Target="../tags/tag422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2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2.m4a"/><Relationship Id="rId4" Type="http://schemas.microsoft.com/office/2007/relationships/media" Target="../media/media12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tags" Target="../tags/tag445.xml"/><Relationship Id="rId26" Type="http://schemas.openxmlformats.org/officeDocument/2006/relationships/tags" Target="../tags/tag453.xml"/><Relationship Id="rId39" Type="http://schemas.openxmlformats.org/officeDocument/2006/relationships/image" Target="../media/image26.jpeg"/><Relationship Id="rId3" Type="http://schemas.openxmlformats.org/officeDocument/2006/relationships/tags" Target="../tags/tag432.xml"/><Relationship Id="rId21" Type="http://schemas.openxmlformats.org/officeDocument/2006/relationships/tags" Target="../tags/tag448.xml"/><Relationship Id="rId34" Type="http://schemas.openxmlformats.org/officeDocument/2006/relationships/tags" Target="../tags/tag461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tags" Target="../tags/tag460.xml"/><Relationship Id="rId38" Type="http://schemas.openxmlformats.org/officeDocument/2006/relationships/slideLayout" Target="../slideLayouts/slideLayout19.xml"/><Relationship Id="rId2" Type="http://schemas.openxmlformats.org/officeDocument/2006/relationships/tags" Target="../tags/tag431.xml"/><Relationship Id="rId16" Type="http://schemas.openxmlformats.org/officeDocument/2006/relationships/tags" Target="../tags/tag443.xml"/><Relationship Id="rId20" Type="http://schemas.openxmlformats.org/officeDocument/2006/relationships/tags" Target="../tags/tag447.xml"/><Relationship Id="rId29" Type="http://schemas.openxmlformats.org/officeDocument/2006/relationships/tags" Target="../tags/tag456.xml"/><Relationship Id="rId41" Type="http://schemas.openxmlformats.org/officeDocument/2006/relationships/image" Target="../media/image18.png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tags" Target="../tags/tag451.xml"/><Relationship Id="rId32" Type="http://schemas.openxmlformats.org/officeDocument/2006/relationships/tags" Target="../tags/tag459.xml"/><Relationship Id="rId37" Type="http://schemas.openxmlformats.org/officeDocument/2006/relationships/tags" Target="../tags/tag464.xml"/><Relationship Id="rId40" Type="http://schemas.openxmlformats.org/officeDocument/2006/relationships/image" Target="../media/image27.png"/><Relationship Id="rId5" Type="http://schemas.openxmlformats.org/officeDocument/2006/relationships/tags" Target="../tags/tag434.xml"/><Relationship Id="rId15" Type="http://schemas.openxmlformats.org/officeDocument/2006/relationships/audio" Target="../media/media13.m4a"/><Relationship Id="rId23" Type="http://schemas.openxmlformats.org/officeDocument/2006/relationships/tags" Target="../tags/tag450.xml"/><Relationship Id="rId28" Type="http://schemas.openxmlformats.org/officeDocument/2006/relationships/tags" Target="../tags/tag455.xml"/><Relationship Id="rId36" Type="http://schemas.openxmlformats.org/officeDocument/2006/relationships/tags" Target="../tags/tag463.xml"/><Relationship Id="rId10" Type="http://schemas.openxmlformats.org/officeDocument/2006/relationships/tags" Target="../tags/tag439.xml"/><Relationship Id="rId19" Type="http://schemas.openxmlformats.org/officeDocument/2006/relationships/tags" Target="../tags/tag446.xml"/><Relationship Id="rId31" Type="http://schemas.openxmlformats.org/officeDocument/2006/relationships/tags" Target="../tags/tag458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microsoft.com/office/2007/relationships/media" Target="../media/media13.m4a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30" Type="http://schemas.openxmlformats.org/officeDocument/2006/relationships/tags" Target="../tags/tag457.xml"/><Relationship Id="rId35" Type="http://schemas.openxmlformats.org/officeDocument/2006/relationships/tags" Target="../tags/tag4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8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image" Target="../media/image19.png"/><Relationship Id="rId3" Type="http://schemas.openxmlformats.org/officeDocument/2006/relationships/tags" Target="../tags/tag261.xml"/><Relationship Id="rId7" Type="http://schemas.microsoft.com/office/2007/relationships/media" Target="../media/media3.m4a"/><Relationship Id="rId12" Type="http://schemas.openxmlformats.org/officeDocument/2006/relationships/notesSlide" Target="../notesSlides/notesSlide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slideLayout" Target="../slideLayouts/slideLayout19.xml"/><Relationship Id="rId5" Type="http://schemas.openxmlformats.org/officeDocument/2006/relationships/tags" Target="../tags/tag263.xml"/><Relationship Id="rId10" Type="http://schemas.openxmlformats.org/officeDocument/2006/relationships/tags" Target="../tags/tag266.xml"/><Relationship Id="rId4" Type="http://schemas.openxmlformats.org/officeDocument/2006/relationships/tags" Target="../tags/tag262.xml"/><Relationship Id="rId9" Type="http://schemas.openxmlformats.org/officeDocument/2006/relationships/tags" Target="../tags/tag265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72.xml"/><Relationship Id="rId7" Type="http://schemas.microsoft.com/office/2007/relationships/media" Target="../media/media4.m4a"/><Relationship Id="rId12" Type="http://schemas.openxmlformats.org/officeDocument/2006/relationships/tags" Target="../tags/tag279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78.xml"/><Relationship Id="rId5" Type="http://schemas.openxmlformats.org/officeDocument/2006/relationships/tags" Target="../tags/tag274.xml"/><Relationship Id="rId15" Type="http://schemas.openxmlformats.org/officeDocument/2006/relationships/image" Target="../media/image18.png"/><Relationship Id="rId10" Type="http://schemas.openxmlformats.org/officeDocument/2006/relationships/tags" Target="../tags/tag277.xml"/><Relationship Id="rId4" Type="http://schemas.openxmlformats.org/officeDocument/2006/relationships/tags" Target="../tags/tag273.xml"/><Relationship Id="rId9" Type="http://schemas.openxmlformats.org/officeDocument/2006/relationships/tags" Target="../tags/tag276.xml"/><Relationship Id="rId1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82.xml"/><Relationship Id="rId7" Type="http://schemas.openxmlformats.org/officeDocument/2006/relationships/audio" Target="../media/media5.m4a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microsoft.com/office/2007/relationships/media" Target="../media/media5.m4a"/><Relationship Id="rId11" Type="http://schemas.openxmlformats.org/officeDocument/2006/relationships/image" Target="../media/image18.png"/><Relationship Id="rId5" Type="http://schemas.openxmlformats.org/officeDocument/2006/relationships/tags" Target="../tags/tag284.xml"/><Relationship Id="rId10" Type="http://schemas.openxmlformats.org/officeDocument/2006/relationships/image" Target="../media/image20.png"/><Relationship Id="rId4" Type="http://schemas.openxmlformats.org/officeDocument/2006/relationships/tags" Target="../tags/tag283.xml"/><Relationship Id="rId9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6.m4a"/><Relationship Id="rId13" Type="http://schemas.openxmlformats.org/officeDocument/2006/relationships/tags" Target="../tags/tag295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tags" Target="../tags/tag294.xml"/><Relationship Id="rId17" Type="http://schemas.openxmlformats.org/officeDocument/2006/relationships/image" Target="../media/image18.png"/><Relationship Id="rId2" Type="http://schemas.openxmlformats.org/officeDocument/2006/relationships/tags" Target="../tags/tag286.xml"/><Relationship Id="rId16" Type="http://schemas.openxmlformats.org/officeDocument/2006/relationships/image" Target="../media/image22.jpe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3.xml"/><Relationship Id="rId5" Type="http://schemas.openxmlformats.org/officeDocument/2006/relationships/tags" Target="../tags/tag289.xml"/><Relationship Id="rId15" Type="http://schemas.openxmlformats.org/officeDocument/2006/relationships/image" Target="../media/image21.jpeg"/><Relationship Id="rId10" Type="http://schemas.openxmlformats.org/officeDocument/2006/relationships/tags" Target="../tags/tag292.xml"/><Relationship Id="rId4" Type="http://schemas.openxmlformats.org/officeDocument/2006/relationships/tags" Target="../tags/tag288.xml"/><Relationship Id="rId9" Type="http://schemas.openxmlformats.org/officeDocument/2006/relationships/audio" Target="../media/media6.m4a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tags" Target="../tags/tag311.xml"/><Relationship Id="rId26" Type="http://schemas.openxmlformats.org/officeDocument/2006/relationships/image" Target="../media/image22.jpeg"/><Relationship Id="rId3" Type="http://schemas.openxmlformats.org/officeDocument/2006/relationships/tags" Target="../tags/tag298.xml"/><Relationship Id="rId21" Type="http://schemas.openxmlformats.org/officeDocument/2006/relationships/tags" Target="../tags/tag314.xml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audio" Target="../media/media7.m4a"/><Relationship Id="rId25" Type="http://schemas.openxmlformats.org/officeDocument/2006/relationships/image" Target="../media/image23.png"/><Relationship Id="rId2" Type="http://schemas.openxmlformats.org/officeDocument/2006/relationships/tags" Target="../tags/tag297.xml"/><Relationship Id="rId16" Type="http://schemas.microsoft.com/office/2007/relationships/media" Target="../media/media7.m4a"/><Relationship Id="rId20" Type="http://schemas.openxmlformats.org/officeDocument/2006/relationships/tags" Target="../tags/tag313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23" Type="http://schemas.openxmlformats.org/officeDocument/2006/relationships/tags" Target="../tags/tag316.xml"/><Relationship Id="rId10" Type="http://schemas.openxmlformats.org/officeDocument/2006/relationships/tags" Target="../tags/tag305.xml"/><Relationship Id="rId19" Type="http://schemas.openxmlformats.org/officeDocument/2006/relationships/tags" Target="../tags/tag312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tags" Target="../tags/tag315.xml"/><Relationship Id="rId27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audio" Target="../media/media8.m4a"/><Relationship Id="rId5" Type="http://schemas.openxmlformats.org/officeDocument/2006/relationships/tags" Target="../tags/tag321.xml"/><Relationship Id="rId15" Type="http://schemas.openxmlformats.org/officeDocument/2006/relationships/image" Target="../media/image18.png"/><Relationship Id="rId10" Type="http://schemas.microsoft.com/office/2007/relationships/media" Target="../media/media8.m4a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tags" Target="../tags/tag349.xml"/><Relationship Id="rId39" Type="http://schemas.openxmlformats.org/officeDocument/2006/relationships/tags" Target="../tags/tag362.xml"/><Relationship Id="rId21" Type="http://schemas.microsoft.com/office/2007/relationships/media" Target="../media/media9.m4a"/><Relationship Id="rId34" Type="http://schemas.openxmlformats.org/officeDocument/2006/relationships/tags" Target="../tags/tag357.xml"/><Relationship Id="rId42" Type="http://schemas.openxmlformats.org/officeDocument/2006/relationships/tags" Target="../tags/tag365.xml"/><Relationship Id="rId47" Type="http://schemas.openxmlformats.org/officeDocument/2006/relationships/tags" Target="../tags/tag370.xml"/><Relationship Id="rId50" Type="http://schemas.openxmlformats.org/officeDocument/2006/relationships/tags" Target="../tags/tag373.xml"/><Relationship Id="rId55" Type="http://schemas.openxmlformats.org/officeDocument/2006/relationships/tags" Target="../tags/tag378.xml"/><Relationship Id="rId7" Type="http://schemas.openxmlformats.org/officeDocument/2006/relationships/tags" Target="../tags/tag332.xml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29" Type="http://schemas.openxmlformats.org/officeDocument/2006/relationships/tags" Target="../tags/tag352.xml"/><Relationship Id="rId41" Type="http://schemas.openxmlformats.org/officeDocument/2006/relationships/tags" Target="../tags/tag364.xml"/><Relationship Id="rId54" Type="http://schemas.openxmlformats.org/officeDocument/2006/relationships/tags" Target="../tags/tag37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tags" Target="../tags/tag347.xml"/><Relationship Id="rId32" Type="http://schemas.openxmlformats.org/officeDocument/2006/relationships/tags" Target="../tags/tag355.xml"/><Relationship Id="rId37" Type="http://schemas.openxmlformats.org/officeDocument/2006/relationships/tags" Target="../tags/tag360.xml"/><Relationship Id="rId40" Type="http://schemas.openxmlformats.org/officeDocument/2006/relationships/tags" Target="../tags/tag363.xml"/><Relationship Id="rId45" Type="http://schemas.openxmlformats.org/officeDocument/2006/relationships/tags" Target="../tags/tag368.xml"/><Relationship Id="rId53" Type="http://schemas.openxmlformats.org/officeDocument/2006/relationships/tags" Target="../tags/tag376.xml"/><Relationship Id="rId58" Type="http://schemas.openxmlformats.org/officeDocument/2006/relationships/tags" Target="../tags/tag381.xml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36" Type="http://schemas.openxmlformats.org/officeDocument/2006/relationships/tags" Target="../tags/tag359.xml"/><Relationship Id="rId49" Type="http://schemas.openxmlformats.org/officeDocument/2006/relationships/tags" Target="../tags/tag372.xml"/><Relationship Id="rId57" Type="http://schemas.openxmlformats.org/officeDocument/2006/relationships/tags" Target="../tags/tag380.xml"/><Relationship Id="rId61" Type="http://schemas.openxmlformats.org/officeDocument/2006/relationships/image" Target="../media/image18.png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31" Type="http://schemas.openxmlformats.org/officeDocument/2006/relationships/tags" Target="../tags/tag354.xml"/><Relationship Id="rId44" Type="http://schemas.openxmlformats.org/officeDocument/2006/relationships/tags" Target="../tags/tag367.xml"/><Relationship Id="rId52" Type="http://schemas.openxmlformats.org/officeDocument/2006/relationships/tags" Target="../tags/tag375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audio" Target="../media/media9.m4a"/><Relationship Id="rId27" Type="http://schemas.openxmlformats.org/officeDocument/2006/relationships/tags" Target="../tags/tag350.xml"/><Relationship Id="rId30" Type="http://schemas.openxmlformats.org/officeDocument/2006/relationships/tags" Target="../tags/tag353.xml"/><Relationship Id="rId35" Type="http://schemas.openxmlformats.org/officeDocument/2006/relationships/tags" Target="../tags/tag358.xml"/><Relationship Id="rId43" Type="http://schemas.openxmlformats.org/officeDocument/2006/relationships/tags" Target="../tags/tag366.xml"/><Relationship Id="rId48" Type="http://schemas.openxmlformats.org/officeDocument/2006/relationships/tags" Target="../tags/tag371.xml"/><Relationship Id="rId56" Type="http://schemas.openxmlformats.org/officeDocument/2006/relationships/tags" Target="../tags/tag379.xml"/><Relationship Id="rId8" Type="http://schemas.openxmlformats.org/officeDocument/2006/relationships/tags" Target="../tags/tag333.xml"/><Relationship Id="rId51" Type="http://schemas.openxmlformats.org/officeDocument/2006/relationships/tags" Target="../tags/tag374.xml"/><Relationship Id="rId3" Type="http://schemas.openxmlformats.org/officeDocument/2006/relationships/tags" Target="../tags/tag328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tags" Target="../tags/tag348.xml"/><Relationship Id="rId33" Type="http://schemas.openxmlformats.org/officeDocument/2006/relationships/tags" Target="../tags/tag356.xml"/><Relationship Id="rId38" Type="http://schemas.openxmlformats.org/officeDocument/2006/relationships/tags" Target="../tags/tag361.xml"/><Relationship Id="rId46" Type="http://schemas.openxmlformats.org/officeDocument/2006/relationships/tags" Target="../tags/tag369.xml"/><Relationship Id="rId59" Type="http://schemas.openxmlformats.org/officeDocument/2006/relationships/tags" Target="../tags/tag3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809139" y="1540249"/>
            <a:ext cx="10995025" cy="23745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5 . 2  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预 防 犯 罪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1191408" y="4126865"/>
            <a:ext cx="10230485" cy="994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    级：八年级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     学    科：道德与法治（人教版）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主讲人：王 平      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学    校：泸县太伏镇太伏初级中学校</a:t>
            </a: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50D5DD76-99C2-F20C-7189-DB78666618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 l="35439" b="35463"/>
          <a:stretch>
            <a:fillRect/>
          </a:stretch>
        </p:blipFill>
        <p:spPr>
          <a:xfrm>
            <a:off x="224414" y="8377"/>
            <a:ext cx="12000012" cy="68494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 l="78664" t="12837" b="36543"/>
          <a:stretch>
            <a:fillRect/>
          </a:stretch>
        </p:blipFill>
        <p:spPr>
          <a:xfrm rot="10800000">
            <a:off x="-48686" y="8413"/>
            <a:ext cx="6031798" cy="6849397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300823" y="2336612"/>
            <a:ext cx="3662467" cy="219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4555" b="1">
                <a:solidFill>
                  <a:srgbClr val="48A6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第二目</a:t>
            </a:r>
            <a:endParaRPr lang="en-US" altLang="zh-CN" sz="4555" b="1">
              <a:solidFill>
                <a:srgbClr val="48A6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4555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加强自我防范</a:t>
            </a:r>
            <a:endParaRPr lang="en-US" altLang="zh-CN" sz="4555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23"/>
          <p:cNvCxnSpPr/>
          <p:nvPr>
            <p:custDataLst>
              <p:tags r:id="rId4"/>
            </p:custDataLst>
          </p:nvPr>
        </p:nvCxnSpPr>
        <p:spPr>
          <a:xfrm flipH="1" flipV="1">
            <a:off x="5999302" y="2541434"/>
            <a:ext cx="0" cy="1893787"/>
          </a:xfrm>
          <a:prstGeom prst="line">
            <a:avLst/>
          </a:prstGeom>
          <a:ln w="19050">
            <a:solidFill>
              <a:srgbClr val="48A6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>
            <p:custDataLst>
              <p:tags r:id="rId5"/>
            </p:custDataLst>
          </p:nvPr>
        </p:nvGrpSpPr>
        <p:grpSpPr>
          <a:xfrm>
            <a:off x="4047773" y="2677984"/>
            <a:ext cx="1502034" cy="1502034"/>
            <a:chOff x="304800" y="673100"/>
            <a:chExt cx="4000500" cy="4000500"/>
          </a:xfrm>
          <a:solidFill>
            <a:schemeClr val="bg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>
              <p:custDataLst>
                <p:tags r:id="rId9"/>
              </p:custDataLst>
            </p:nvPr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13"/>
          <p:cNvSpPr txBox="1"/>
          <p:nvPr>
            <p:custDataLst>
              <p:tags r:id="rId6"/>
            </p:custDataLst>
          </p:nvPr>
        </p:nvSpPr>
        <p:spPr>
          <a:xfrm>
            <a:off x="4252595" y="3019355"/>
            <a:ext cx="1203431" cy="875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690" b="1">
                <a:solidFill>
                  <a:srgbClr val="48A6B9"/>
                </a:solidFill>
                <a:latin typeface="微软雅黑" panose="020B0503020204020204" pitchFamily="34" charset="-122"/>
                <a:ea typeface="+mj-ea"/>
                <a:cs typeface="Arial" panose="020B0604020202020204" pitchFamily="34" charset="0"/>
              </a:rPr>
              <a:t>02</a:t>
            </a:r>
            <a:endParaRPr lang="zh-CN" altLang="en-US" sz="5690" b="1">
              <a:solidFill>
                <a:srgbClr val="48A6B9"/>
              </a:solidFill>
              <a:latin typeface="微软雅黑" panose="020B0503020204020204" pitchFamily="34" charset="-122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F40CB1DE-207A-7B39-4DB3-50EB02569A6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678">
        <p14:prism isInverted="1"/>
      </p:transition>
    </mc:Choice>
    <mc:Fallback>
      <p:transition spd="slow" advTm="3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6"/>
          <p:cNvSpPr/>
          <p:nvPr>
            <p:custDataLst>
              <p:tags r:id="rId2"/>
            </p:custDataLst>
          </p:nvPr>
        </p:nvSpPr>
        <p:spPr>
          <a:xfrm>
            <a:off x="431799" y="925543"/>
            <a:ext cx="11071225" cy="18400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sym typeface="微软雅黑" panose="020B0503020204020204" pitchFamily="34" charset="-122"/>
              </a:rPr>
              <a:t>中学生小健因为家庭变，他无心学习，经常旷课，沉迷于网络，常常在网吧废寝忘食，花销越来越大。为了满足游戏等花销，经常在家里和学校偷窃财物，向低年级同学敲诈勒索，甚至伙同“朋友”入室盗窃、拦路持刀抢劫，短短几天就作案</a:t>
            </a:r>
            <a:r>
              <a:rPr lang="en-US" altLang="zh-CN" sz="24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sym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sym typeface="微软雅黑" panose="020B0503020204020204" pitchFamily="34" charset="-122"/>
              </a:rPr>
              <a:t>起，将追赶的大爷推到致重伤</a:t>
            </a:r>
            <a:r>
              <a:rPr lang="en-US" altLang="zh-CN" sz="24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sym typeface="微软雅黑" panose="020B0503020204020204" pitchFamily="34" charset="-122"/>
              </a:rPr>
              <a:t>……</a:t>
            </a:r>
          </a:p>
        </p:txBody>
      </p:sp>
      <p:grpSp>
        <p:nvGrpSpPr>
          <p:cNvPr id="38915" name="组合 18"/>
          <p:cNvGrpSpPr/>
          <p:nvPr>
            <p:custDataLst>
              <p:tags r:id="rId3"/>
            </p:custDataLst>
          </p:nvPr>
        </p:nvGrpSpPr>
        <p:grpSpPr>
          <a:xfrm>
            <a:off x="1619250" y="2869811"/>
            <a:ext cx="6564285" cy="701675"/>
            <a:chOff x="1693" y="4624"/>
            <a:chExt cx="10339" cy="1105"/>
          </a:xfrm>
        </p:grpSpPr>
        <p:sp>
          <p:nvSpPr>
            <p:cNvPr id="38916" name="矩形 4"/>
            <p:cNvSpPr/>
            <p:nvPr>
              <p:custDataLst>
                <p:tags r:id="rId31"/>
              </p:custDataLst>
            </p:nvPr>
          </p:nvSpPr>
          <p:spPr>
            <a:xfrm>
              <a:off x="3015" y="4862"/>
              <a:ext cx="9017" cy="727"/>
            </a:xfrm>
            <a:prstGeom prst="rect">
              <a:avLst/>
            </a:prstGeom>
            <a:blipFill rotWithShape="1">
              <a:blip r:embed="rId34"/>
              <a:stretch>
                <a:fillRect/>
              </a:stretch>
            </a:blipFill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rgbClr val="002060"/>
                  </a:solidFill>
                  <a:latin typeface="华文中宋" panose="02010600040101010101" charset="-122"/>
                  <a:ea typeface="华文中宋" panose="02010600040101010101" charset="-122"/>
                </a:rPr>
                <a:t>分析一下，小健是如何走上犯罪道路的？</a:t>
              </a:r>
            </a:p>
          </p:txBody>
        </p:sp>
        <p:sp>
          <p:nvSpPr>
            <p:cNvPr id="38917" name="question_91640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1693" y="4624"/>
              <a:ext cx="1109" cy="1105"/>
            </a:xfrm>
            <a:custGeom>
              <a:avLst/>
              <a:gdLst/>
              <a:ahLst/>
              <a:cxnLst/>
              <a:rect l="l" t="t" r="r" b="b"/>
              <a:pathLst>
                <a:path w="606451" h="596482">
                  <a:moveTo>
                    <a:pt x="336379" y="395524"/>
                  </a:moveTo>
                  <a:cubicBezTo>
                    <a:pt x="340268" y="395382"/>
                    <a:pt x="344110" y="395666"/>
                    <a:pt x="346577" y="397278"/>
                  </a:cubicBezTo>
                  <a:cubicBezTo>
                    <a:pt x="351130" y="400501"/>
                    <a:pt x="350181" y="406569"/>
                    <a:pt x="349992" y="411310"/>
                  </a:cubicBezTo>
                  <a:cubicBezTo>
                    <a:pt x="349802" y="424204"/>
                    <a:pt x="349043" y="437288"/>
                    <a:pt x="348664" y="450371"/>
                  </a:cubicBezTo>
                  <a:cubicBezTo>
                    <a:pt x="348474" y="453026"/>
                    <a:pt x="346007" y="454733"/>
                    <a:pt x="343351" y="454164"/>
                  </a:cubicBezTo>
                  <a:cubicBezTo>
                    <a:pt x="326845" y="451319"/>
                    <a:pt x="310907" y="451888"/>
                    <a:pt x="294590" y="455870"/>
                  </a:cubicBezTo>
                  <a:cubicBezTo>
                    <a:pt x="289468" y="457008"/>
                    <a:pt x="283017" y="458904"/>
                    <a:pt x="279033" y="453974"/>
                  </a:cubicBezTo>
                  <a:cubicBezTo>
                    <a:pt x="273720" y="447148"/>
                    <a:pt x="277325" y="431409"/>
                    <a:pt x="277325" y="423445"/>
                  </a:cubicBezTo>
                  <a:cubicBezTo>
                    <a:pt x="277325" y="415481"/>
                    <a:pt x="274858" y="403914"/>
                    <a:pt x="282068" y="398416"/>
                  </a:cubicBezTo>
                  <a:cubicBezTo>
                    <a:pt x="286053" y="395192"/>
                    <a:pt x="291555" y="400501"/>
                    <a:pt x="287760" y="404104"/>
                  </a:cubicBezTo>
                  <a:cubicBezTo>
                    <a:pt x="282637" y="408655"/>
                    <a:pt x="285673" y="426858"/>
                    <a:pt x="285673" y="432926"/>
                  </a:cubicBezTo>
                  <a:cubicBezTo>
                    <a:pt x="285673" y="437667"/>
                    <a:pt x="283966" y="445820"/>
                    <a:pt x="290227" y="448096"/>
                  </a:cubicBezTo>
                  <a:cubicBezTo>
                    <a:pt x="292124" y="449044"/>
                    <a:pt x="298954" y="446010"/>
                    <a:pt x="301041" y="445631"/>
                  </a:cubicBezTo>
                  <a:cubicBezTo>
                    <a:pt x="314322" y="443355"/>
                    <a:pt x="327414" y="443545"/>
                    <a:pt x="340695" y="445631"/>
                  </a:cubicBezTo>
                  <a:cubicBezTo>
                    <a:pt x="341074" y="438236"/>
                    <a:pt x="341264" y="430841"/>
                    <a:pt x="341644" y="423445"/>
                  </a:cubicBezTo>
                  <a:cubicBezTo>
                    <a:pt x="342023" y="416619"/>
                    <a:pt x="345059" y="405811"/>
                    <a:pt x="338228" y="403535"/>
                  </a:cubicBezTo>
                  <a:cubicBezTo>
                    <a:pt x="331019" y="401070"/>
                    <a:pt x="318876" y="403156"/>
                    <a:pt x="311287" y="402966"/>
                  </a:cubicBezTo>
                  <a:cubicBezTo>
                    <a:pt x="304456" y="402777"/>
                    <a:pt x="297816" y="402777"/>
                    <a:pt x="291175" y="401639"/>
                  </a:cubicBezTo>
                  <a:cubicBezTo>
                    <a:pt x="289278" y="401260"/>
                    <a:pt x="289278" y="398416"/>
                    <a:pt x="291175" y="398036"/>
                  </a:cubicBezTo>
                  <a:cubicBezTo>
                    <a:pt x="302559" y="396140"/>
                    <a:pt x="314322" y="396519"/>
                    <a:pt x="325896" y="396330"/>
                  </a:cubicBezTo>
                  <a:cubicBezTo>
                    <a:pt x="328552" y="396235"/>
                    <a:pt x="332489" y="395666"/>
                    <a:pt x="336379" y="395524"/>
                  </a:cubicBezTo>
                  <a:close/>
                  <a:moveTo>
                    <a:pt x="275988" y="94833"/>
                  </a:moveTo>
                  <a:cubicBezTo>
                    <a:pt x="192063" y="101689"/>
                    <a:pt x="130351" y="205716"/>
                    <a:pt x="209728" y="269555"/>
                  </a:cubicBezTo>
                  <a:cubicBezTo>
                    <a:pt x="216560" y="261406"/>
                    <a:pt x="225480" y="254394"/>
                    <a:pt x="231932" y="246056"/>
                  </a:cubicBezTo>
                  <a:cubicBezTo>
                    <a:pt x="240283" y="235634"/>
                    <a:pt x="241421" y="230896"/>
                    <a:pt x="238385" y="218200"/>
                  </a:cubicBezTo>
                  <a:cubicBezTo>
                    <a:pt x="234779" y="203418"/>
                    <a:pt x="228896" y="192996"/>
                    <a:pt x="236107" y="178025"/>
                  </a:cubicBezTo>
                  <a:cubicBezTo>
                    <a:pt x="246166" y="157938"/>
                    <a:pt x="270458" y="150737"/>
                    <a:pt x="290955" y="157749"/>
                  </a:cubicBezTo>
                  <a:cubicBezTo>
                    <a:pt x="336123" y="173667"/>
                    <a:pt x="354153" y="266712"/>
                    <a:pt x="294940" y="273724"/>
                  </a:cubicBezTo>
                  <a:cubicBezTo>
                    <a:pt x="293422" y="273913"/>
                    <a:pt x="292473" y="273345"/>
                    <a:pt x="291904" y="272587"/>
                  </a:cubicBezTo>
                  <a:cubicBezTo>
                    <a:pt x="288488" y="307455"/>
                    <a:pt x="286780" y="342134"/>
                    <a:pt x="287539" y="377002"/>
                  </a:cubicBezTo>
                  <a:cubicBezTo>
                    <a:pt x="296269" y="374918"/>
                    <a:pt x="305189" y="373212"/>
                    <a:pt x="314298" y="372644"/>
                  </a:cubicBezTo>
                  <a:cubicBezTo>
                    <a:pt x="321320" y="372265"/>
                    <a:pt x="336503" y="375865"/>
                    <a:pt x="340678" y="369801"/>
                  </a:cubicBezTo>
                  <a:cubicBezTo>
                    <a:pt x="343904" y="364685"/>
                    <a:pt x="337831" y="339102"/>
                    <a:pt x="337452" y="332280"/>
                  </a:cubicBezTo>
                  <a:cubicBezTo>
                    <a:pt x="336882" y="319583"/>
                    <a:pt x="336503" y="307265"/>
                    <a:pt x="337642" y="294569"/>
                  </a:cubicBezTo>
                  <a:cubicBezTo>
                    <a:pt x="337831" y="293242"/>
                    <a:pt x="339350" y="292484"/>
                    <a:pt x="340488" y="292674"/>
                  </a:cubicBezTo>
                  <a:cubicBezTo>
                    <a:pt x="340678" y="292295"/>
                    <a:pt x="341058" y="291726"/>
                    <a:pt x="341627" y="291537"/>
                  </a:cubicBezTo>
                  <a:cubicBezTo>
                    <a:pt x="427030" y="247762"/>
                    <a:pt x="400839" y="121933"/>
                    <a:pt x="312970" y="98245"/>
                  </a:cubicBezTo>
                  <a:cubicBezTo>
                    <a:pt x="300420" y="94858"/>
                    <a:pt x="287978" y="93854"/>
                    <a:pt x="275988" y="94833"/>
                  </a:cubicBezTo>
                  <a:close/>
                  <a:moveTo>
                    <a:pt x="303101" y="87254"/>
                  </a:moveTo>
                  <a:cubicBezTo>
                    <a:pt x="396664" y="101467"/>
                    <a:pt x="455497" y="265575"/>
                    <a:pt x="344284" y="297601"/>
                  </a:cubicBezTo>
                  <a:cubicBezTo>
                    <a:pt x="343525" y="297790"/>
                    <a:pt x="342956" y="297601"/>
                    <a:pt x="342196" y="297411"/>
                  </a:cubicBezTo>
                  <a:cubicBezTo>
                    <a:pt x="345992" y="324131"/>
                    <a:pt x="346561" y="351230"/>
                    <a:pt x="349598" y="377950"/>
                  </a:cubicBezTo>
                  <a:cubicBezTo>
                    <a:pt x="349978" y="380034"/>
                    <a:pt x="347700" y="382308"/>
                    <a:pt x="345612" y="382119"/>
                  </a:cubicBezTo>
                  <a:cubicBezTo>
                    <a:pt x="324736" y="379466"/>
                    <a:pt x="304999" y="380792"/>
                    <a:pt x="284502" y="386098"/>
                  </a:cubicBezTo>
                  <a:cubicBezTo>
                    <a:pt x="282035" y="386856"/>
                    <a:pt x="279378" y="384772"/>
                    <a:pt x="279378" y="382119"/>
                  </a:cubicBezTo>
                  <a:cubicBezTo>
                    <a:pt x="278429" y="344029"/>
                    <a:pt x="279758" y="305749"/>
                    <a:pt x="284312" y="267849"/>
                  </a:cubicBezTo>
                  <a:cubicBezTo>
                    <a:pt x="284882" y="263301"/>
                    <a:pt x="291714" y="262922"/>
                    <a:pt x="292094" y="267091"/>
                  </a:cubicBezTo>
                  <a:cubicBezTo>
                    <a:pt x="292853" y="266333"/>
                    <a:pt x="293612" y="265765"/>
                    <a:pt x="294940" y="265765"/>
                  </a:cubicBezTo>
                  <a:cubicBezTo>
                    <a:pt x="333846" y="261027"/>
                    <a:pt x="327963" y="207019"/>
                    <a:pt x="312590" y="184658"/>
                  </a:cubicBezTo>
                  <a:cubicBezTo>
                    <a:pt x="290196" y="152443"/>
                    <a:pt x="230794" y="158886"/>
                    <a:pt x="242560" y="206261"/>
                  </a:cubicBezTo>
                  <a:cubicBezTo>
                    <a:pt x="244458" y="214410"/>
                    <a:pt x="256035" y="227106"/>
                    <a:pt x="253188" y="236392"/>
                  </a:cubicBezTo>
                  <a:cubicBezTo>
                    <a:pt x="251290" y="242266"/>
                    <a:pt x="241611" y="247572"/>
                    <a:pt x="237246" y="251362"/>
                  </a:cubicBezTo>
                  <a:cubicBezTo>
                    <a:pt x="229085" y="258564"/>
                    <a:pt x="221494" y="266333"/>
                    <a:pt x="213713" y="273913"/>
                  </a:cubicBezTo>
                  <a:cubicBezTo>
                    <a:pt x="212385" y="275240"/>
                    <a:pt x="210676" y="274861"/>
                    <a:pt x="209728" y="273913"/>
                  </a:cubicBezTo>
                  <a:cubicBezTo>
                    <a:pt x="208968" y="274292"/>
                    <a:pt x="208020" y="274482"/>
                    <a:pt x="207260" y="273913"/>
                  </a:cubicBezTo>
                  <a:cubicBezTo>
                    <a:pt x="105916" y="207209"/>
                    <a:pt x="201757" y="71904"/>
                    <a:pt x="303101" y="87254"/>
                  </a:cubicBezTo>
                  <a:close/>
                  <a:moveTo>
                    <a:pt x="130181" y="53417"/>
                  </a:moveTo>
                  <a:lnTo>
                    <a:pt x="189399" y="55377"/>
                  </a:lnTo>
                  <a:cubicBezTo>
                    <a:pt x="191865" y="55377"/>
                    <a:pt x="191865" y="59011"/>
                    <a:pt x="189399" y="59203"/>
                  </a:cubicBezTo>
                  <a:lnTo>
                    <a:pt x="126457" y="56189"/>
                  </a:lnTo>
                  <a:lnTo>
                    <a:pt x="130181" y="53417"/>
                  </a:lnTo>
                  <a:close/>
                  <a:moveTo>
                    <a:pt x="187146" y="26012"/>
                  </a:moveTo>
                  <a:lnTo>
                    <a:pt x="268191" y="30177"/>
                  </a:lnTo>
                  <a:cubicBezTo>
                    <a:pt x="271039" y="30177"/>
                    <a:pt x="270849" y="34363"/>
                    <a:pt x="268191" y="34553"/>
                  </a:cubicBezTo>
                  <a:cubicBezTo>
                    <a:pt x="238191" y="36075"/>
                    <a:pt x="208570" y="33982"/>
                    <a:pt x="178760" y="29796"/>
                  </a:cubicBezTo>
                  <a:lnTo>
                    <a:pt x="178916" y="28644"/>
                  </a:lnTo>
                  <a:lnTo>
                    <a:pt x="187146" y="26012"/>
                  </a:lnTo>
                  <a:close/>
                  <a:moveTo>
                    <a:pt x="284664" y="6916"/>
                  </a:moveTo>
                  <a:cubicBezTo>
                    <a:pt x="268600" y="6671"/>
                    <a:pt x="252782" y="7651"/>
                    <a:pt x="237456" y="9925"/>
                  </a:cubicBezTo>
                  <a:lnTo>
                    <a:pt x="187146" y="26012"/>
                  </a:lnTo>
                  <a:lnTo>
                    <a:pt x="179329" y="25611"/>
                  </a:lnTo>
                  <a:lnTo>
                    <a:pt x="178916" y="28644"/>
                  </a:lnTo>
                  <a:lnTo>
                    <a:pt x="151811" y="37311"/>
                  </a:lnTo>
                  <a:lnTo>
                    <a:pt x="130181" y="53417"/>
                  </a:lnTo>
                  <a:lnTo>
                    <a:pt x="125855" y="53274"/>
                  </a:lnTo>
                  <a:cubicBezTo>
                    <a:pt x="124338" y="53082"/>
                    <a:pt x="123769" y="55951"/>
                    <a:pt x="125476" y="56142"/>
                  </a:cubicBezTo>
                  <a:lnTo>
                    <a:pt x="126457" y="56189"/>
                  </a:lnTo>
                  <a:lnTo>
                    <a:pt x="82963" y="88575"/>
                  </a:lnTo>
                  <a:cubicBezTo>
                    <a:pt x="104600" y="90091"/>
                    <a:pt x="126236" y="91607"/>
                    <a:pt x="147683" y="94071"/>
                  </a:cubicBezTo>
                  <a:cubicBezTo>
                    <a:pt x="150150" y="94261"/>
                    <a:pt x="150340" y="98051"/>
                    <a:pt x="147683" y="98051"/>
                  </a:cubicBezTo>
                  <a:cubicBezTo>
                    <a:pt x="125098" y="96535"/>
                    <a:pt x="102702" y="94071"/>
                    <a:pt x="80117" y="91607"/>
                  </a:cubicBezTo>
                  <a:cubicBezTo>
                    <a:pt x="68729" y="103926"/>
                    <a:pt x="58290" y="117382"/>
                    <a:pt x="49370" y="131785"/>
                  </a:cubicBezTo>
                  <a:cubicBezTo>
                    <a:pt x="71576" y="133680"/>
                    <a:pt x="93782" y="135196"/>
                    <a:pt x="115988" y="137660"/>
                  </a:cubicBezTo>
                  <a:cubicBezTo>
                    <a:pt x="117696" y="137849"/>
                    <a:pt x="117696" y="140692"/>
                    <a:pt x="115988" y="140503"/>
                  </a:cubicBezTo>
                  <a:cubicBezTo>
                    <a:pt x="93212" y="138987"/>
                    <a:pt x="70627" y="136333"/>
                    <a:pt x="48041" y="134059"/>
                  </a:cubicBezTo>
                  <a:cubicBezTo>
                    <a:pt x="40070" y="147325"/>
                    <a:pt x="33237" y="161350"/>
                    <a:pt x="27544" y="175942"/>
                  </a:cubicBezTo>
                  <a:cubicBezTo>
                    <a:pt x="46903" y="178975"/>
                    <a:pt x="66262" y="179543"/>
                    <a:pt x="85810" y="177648"/>
                  </a:cubicBezTo>
                  <a:cubicBezTo>
                    <a:pt x="88088" y="177458"/>
                    <a:pt x="88088" y="180870"/>
                    <a:pt x="85810" y="181249"/>
                  </a:cubicBezTo>
                  <a:cubicBezTo>
                    <a:pt x="65882" y="183523"/>
                    <a:pt x="46143" y="182386"/>
                    <a:pt x="26595" y="178975"/>
                  </a:cubicBezTo>
                  <a:cubicBezTo>
                    <a:pt x="22419" y="189967"/>
                    <a:pt x="19003" y="201148"/>
                    <a:pt x="16346" y="212709"/>
                  </a:cubicBezTo>
                  <a:cubicBezTo>
                    <a:pt x="56202" y="213277"/>
                    <a:pt x="96059" y="213846"/>
                    <a:pt x="135916" y="215551"/>
                  </a:cubicBezTo>
                  <a:cubicBezTo>
                    <a:pt x="138763" y="215551"/>
                    <a:pt x="138763" y="219721"/>
                    <a:pt x="135916" y="219721"/>
                  </a:cubicBezTo>
                  <a:cubicBezTo>
                    <a:pt x="95869" y="219342"/>
                    <a:pt x="55633" y="218015"/>
                    <a:pt x="15587" y="216499"/>
                  </a:cubicBezTo>
                  <a:cubicBezTo>
                    <a:pt x="13309" y="227491"/>
                    <a:pt x="11411" y="238672"/>
                    <a:pt x="10462" y="250233"/>
                  </a:cubicBezTo>
                  <a:cubicBezTo>
                    <a:pt x="29442" y="251370"/>
                    <a:pt x="48421" y="252886"/>
                    <a:pt x="67400" y="254971"/>
                  </a:cubicBezTo>
                  <a:cubicBezTo>
                    <a:pt x="69298" y="255160"/>
                    <a:pt x="69298" y="258193"/>
                    <a:pt x="67400" y="258003"/>
                  </a:cubicBezTo>
                  <a:cubicBezTo>
                    <a:pt x="48231" y="257056"/>
                    <a:pt x="29252" y="255350"/>
                    <a:pt x="10272" y="253265"/>
                  </a:cubicBezTo>
                  <a:cubicBezTo>
                    <a:pt x="9893" y="258951"/>
                    <a:pt x="9323" y="264636"/>
                    <a:pt x="9323" y="270322"/>
                  </a:cubicBezTo>
                  <a:cubicBezTo>
                    <a:pt x="9134" y="278092"/>
                    <a:pt x="9513" y="285673"/>
                    <a:pt x="10083" y="293253"/>
                  </a:cubicBezTo>
                  <a:cubicBezTo>
                    <a:pt x="13119" y="288894"/>
                    <a:pt x="20711" y="291737"/>
                    <a:pt x="25266" y="291927"/>
                  </a:cubicBezTo>
                  <a:cubicBezTo>
                    <a:pt x="36464" y="292685"/>
                    <a:pt x="47852" y="292874"/>
                    <a:pt x="59049" y="292874"/>
                  </a:cubicBezTo>
                  <a:cubicBezTo>
                    <a:pt x="61327" y="292874"/>
                    <a:pt x="61137" y="296096"/>
                    <a:pt x="59049" y="296286"/>
                  </a:cubicBezTo>
                  <a:cubicBezTo>
                    <a:pt x="55633" y="296475"/>
                    <a:pt x="22040" y="295717"/>
                    <a:pt x="13499" y="294580"/>
                  </a:cubicBezTo>
                  <a:cubicBezTo>
                    <a:pt x="13499" y="294769"/>
                    <a:pt x="13499" y="294769"/>
                    <a:pt x="13499" y="294959"/>
                  </a:cubicBezTo>
                  <a:cubicBezTo>
                    <a:pt x="13499" y="295527"/>
                    <a:pt x="13119" y="295906"/>
                    <a:pt x="12360" y="296096"/>
                  </a:cubicBezTo>
                  <a:cubicBezTo>
                    <a:pt x="11032" y="296096"/>
                    <a:pt x="10842" y="295906"/>
                    <a:pt x="10083" y="294959"/>
                  </a:cubicBezTo>
                  <a:cubicBezTo>
                    <a:pt x="10842" y="305382"/>
                    <a:pt x="12170" y="315616"/>
                    <a:pt x="14068" y="325850"/>
                  </a:cubicBezTo>
                  <a:cubicBezTo>
                    <a:pt x="49560" y="325661"/>
                    <a:pt x="85241" y="324903"/>
                    <a:pt x="120922" y="326608"/>
                  </a:cubicBezTo>
                  <a:cubicBezTo>
                    <a:pt x="123010" y="326608"/>
                    <a:pt x="123010" y="329640"/>
                    <a:pt x="120922" y="329830"/>
                  </a:cubicBezTo>
                  <a:cubicBezTo>
                    <a:pt x="85431" y="330967"/>
                    <a:pt x="50129" y="330020"/>
                    <a:pt x="14638" y="329451"/>
                  </a:cubicBezTo>
                  <a:cubicBezTo>
                    <a:pt x="16536" y="338927"/>
                    <a:pt x="18623" y="348213"/>
                    <a:pt x="21470" y="357310"/>
                  </a:cubicBezTo>
                  <a:cubicBezTo>
                    <a:pt x="38931" y="359774"/>
                    <a:pt x="56392" y="361290"/>
                    <a:pt x="74043" y="361479"/>
                  </a:cubicBezTo>
                  <a:cubicBezTo>
                    <a:pt x="76321" y="361479"/>
                    <a:pt x="76321" y="364701"/>
                    <a:pt x="74043" y="364701"/>
                  </a:cubicBezTo>
                  <a:cubicBezTo>
                    <a:pt x="56772" y="365270"/>
                    <a:pt x="39690" y="363943"/>
                    <a:pt x="22609" y="361100"/>
                  </a:cubicBezTo>
                  <a:cubicBezTo>
                    <a:pt x="26405" y="372282"/>
                    <a:pt x="30770" y="383084"/>
                    <a:pt x="36274" y="393508"/>
                  </a:cubicBezTo>
                  <a:cubicBezTo>
                    <a:pt x="52786" y="394266"/>
                    <a:pt x="69298" y="395213"/>
                    <a:pt x="85810" y="396540"/>
                  </a:cubicBezTo>
                  <a:cubicBezTo>
                    <a:pt x="87898" y="396729"/>
                    <a:pt x="87898" y="399762"/>
                    <a:pt x="85810" y="399762"/>
                  </a:cubicBezTo>
                  <a:cubicBezTo>
                    <a:pt x="69868" y="399004"/>
                    <a:pt x="53925" y="397677"/>
                    <a:pt x="37982" y="396540"/>
                  </a:cubicBezTo>
                  <a:cubicBezTo>
                    <a:pt x="44056" y="407342"/>
                    <a:pt x="50698" y="417766"/>
                    <a:pt x="58670" y="427431"/>
                  </a:cubicBezTo>
                  <a:cubicBezTo>
                    <a:pt x="78788" y="431601"/>
                    <a:pt x="98906" y="434254"/>
                    <a:pt x="119214" y="436717"/>
                  </a:cubicBezTo>
                  <a:cubicBezTo>
                    <a:pt x="121112" y="436907"/>
                    <a:pt x="121302" y="439939"/>
                    <a:pt x="119214" y="439939"/>
                  </a:cubicBezTo>
                  <a:cubicBezTo>
                    <a:pt x="99855" y="438423"/>
                    <a:pt x="80876" y="435201"/>
                    <a:pt x="61896" y="431032"/>
                  </a:cubicBezTo>
                  <a:cubicBezTo>
                    <a:pt x="69678" y="439939"/>
                    <a:pt x="78598" y="448089"/>
                    <a:pt x="88278" y="455290"/>
                  </a:cubicBezTo>
                  <a:cubicBezTo>
                    <a:pt x="121492" y="458891"/>
                    <a:pt x="154705" y="462871"/>
                    <a:pt x="187730" y="467230"/>
                  </a:cubicBezTo>
                  <a:cubicBezTo>
                    <a:pt x="189817" y="467419"/>
                    <a:pt x="189817" y="470641"/>
                    <a:pt x="187730" y="470451"/>
                  </a:cubicBezTo>
                  <a:cubicBezTo>
                    <a:pt x="156224" y="467040"/>
                    <a:pt x="124718" y="463060"/>
                    <a:pt x="93402" y="458891"/>
                  </a:cubicBezTo>
                  <a:cubicBezTo>
                    <a:pt x="161348" y="505702"/>
                    <a:pt x="248464" y="499448"/>
                    <a:pt x="326469" y="488266"/>
                  </a:cubicBezTo>
                  <a:cubicBezTo>
                    <a:pt x="327038" y="485423"/>
                    <a:pt x="331214" y="485423"/>
                    <a:pt x="331404" y="488456"/>
                  </a:cubicBezTo>
                  <a:cubicBezTo>
                    <a:pt x="331783" y="493762"/>
                    <a:pt x="332542" y="498689"/>
                    <a:pt x="333681" y="503617"/>
                  </a:cubicBezTo>
                  <a:cubicBezTo>
                    <a:pt x="347156" y="504185"/>
                    <a:pt x="360252" y="503238"/>
                    <a:pt x="373538" y="502101"/>
                  </a:cubicBezTo>
                  <a:cubicBezTo>
                    <a:pt x="375246" y="501911"/>
                    <a:pt x="375815" y="504944"/>
                    <a:pt x="373917" y="505133"/>
                  </a:cubicBezTo>
                  <a:cubicBezTo>
                    <a:pt x="361011" y="507218"/>
                    <a:pt x="347536" y="507218"/>
                    <a:pt x="334440" y="506460"/>
                  </a:cubicBezTo>
                  <a:cubicBezTo>
                    <a:pt x="336528" y="514040"/>
                    <a:pt x="339375" y="521052"/>
                    <a:pt x="343171" y="527686"/>
                  </a:cubicBezTo>
                  <a:cubicBezTo>
                    <a:pt x="343361" y="527686"/>
                    <a:pt x="343550" y="527496"/>
                    <a:pt x="343740" y="527496"/>
                  </a:cubicBezTo>
                  <a:cubicBezTo>
                    <a:pt x="354938" y="529012"/>
                    <a:pt x="366136" y="530339"/>
                    <a:pt x="377144" y="532423"/>
                  </a:cubicBezTo>
                  <a:cubicBezTo>
                    <a:pt x="378662" y="532613"/>
                    <a:pt x="378472" y="535266"/>
                    <a:pt x="376764" y="535077"/>
                  </a:cubicBezTo>
                  <a:cubicBezTo>
                    <a:pt x="366136" y="533940"/>
                    <a:pt x="355318" y="531855"/>
                    <a:pt x="344689" y="529960"/>
                  </a:cubicBezTo>
                  <a:cubicBezTo>
                    <a:pt x="348865" y="536782"/>
                    <a:pt x="353989" y="543036"/>
                    <a:pt x="359683" y="548532"/>
                  </a:cubicBezTo>
                  <a:cubicBezTo>
                    <a:pt x="374107" y="548722"/>
                    <a:pt x="388342" y="549670"/>
                    <a:pt x="402386" y="551944"/>
                  </a:cubicBezTo>
                  <a:cubicBezTo>
                    <a:pt x="404284" y="552323"/>
                    <a:pt x="403905" y="555355"/>
                    <a:pt x="402007" y="555166"/>
                  </a:cubicBezTo>
                  <a:cubicBezTo>
                    <a:pt x="389291" y="553839"/>
                    <a:pt x="376575" y="552702"/>
                    <a:pt x="363858" y="552323"/>
                  </a:cubicBezTo>
                  <a:cubicBezTo>
                    <a:pt x="373158" y="560472"/>
                    <a:pt x="383787" y="567295"/>
                    <a:pt x="395364" y="572791"/>
                  </a:cubicBezTo>
                  <a:cubicBezTo>
                    <a:pt x="393656" y="571653"/>
                    <a:pt x="392517" y="569569"/>
                    <a:pt x="395364" y="568811"/>
                  </a:cubicBezTo>
                  <a:cubicBezTo>
                    <a:pt x="395744" y="568621"/>
                    <a:pt x="396123" y="568811"/>
                    <a:pt x="396503" y="569190"/>
                  </a:cubicBezTo>
                  <a:lnTo>
                    <a:pt x="396693" y="569758"/>
                  </a:lnTo>
                  <a:cubicBezTo>
                    <a:pt x="397072" y="570137"/>
                    <a:pt x="396882" y="570516"/>
                    <a:pt x="396503" y="570895"/>
                  </a:cubicBezTo>
                  <a:cubicBezTo>
                    <a:pt x="398970" y="570706"/>
                    <a:pt x="403905" y="570706"/>
                    <a:pt x="404664" y="570706"/>
                  </a:cubicBezTo>
                  <a:cubicBezTo>
                    <a:pt x="406942" y="570895"/>
                    <a:pt x="409219" y="571085"/>
                    <a:pt x="411307" y="571274"/>
                  </a:cubicBezTo>
                  <a:cubicBezTo>
                    <a:pt x="415672" y="571653"/>
                    <a:pt x="419847" y="572033"/>
                    <a:pt x="424023" y="572791"/>
                  </a:cubicBezTo>
                  <a:cubicBezTo>
                    <a:pt x="425352" y="572980"/>
                    <a:pt x="424972" y="575065"/>
                    <a:pt x="423643" y="575065"/>
                  </a:cubicBezTo>
                  <a:cubicBezTo>
                    <a:pt x="418519" y="575065"/>
                    <a:pt x="413205" y="574686"/>
                    <a:pt x="408080" y="574307"/>
                  </a:cubicBezTo>
                  <a:cubicBezTo>
                    <a:pt x="404664" y="574117"/>
                    <a:pt x="399350" y="574496"/>
                    <a:pt x="396313" y="573170"/>
                  </a:cubicBezTo>
                  <a:cubicBezTo>
                    <a:pt x="414533" y="581698"/>
                    <a:pt x="434651" y="586625"/>
                    <a:pt x="453631" y="587762"/>
                  </a:cubicBezTo>
                  <a:cubicBezTo>
                    <a:pt x="432753" y="563694"/>
                    <a:pt x="420227" y="535835"/>
                    <a:pt x="415292" y="503996"/>
                  </a:cubicBezTo>
                  <a:cubicBezTo>
                    <a:pt x="414913" y="503996"/>
                    <a:pt x="414533" y="503996"/>
                    <a:pt x="414154" y="503996"/>
                  </a:cubicBezTo>
                  <a:cubicBezTo>
                    <a:pt x="408080" y="503806"/>
                    <a:pt x="408080" y="494520"/>
                    <a:pt x="414154" y="494710"/>
                  </a:cubicBezTo>
                  <a:cubicBezTo>
                    <a:pt x="573770" y="501911"/>
                    <a:pt x="639249" y="291169"/>
                    <a:pt x="573960" y="168551"/>
                  </a:cubicBezTo>
                  <a:cubicBezTo>
                    <a:pt x="521648" y="70382"/>
                    <a:pt x="397117" y="8631"/>
                    <a:pt x="284664" y="6916"/>
                  </a:cubicBezTo>
                  <a:close/>
                  <a:moveTo>
                    <a:pt x="299097" y="109"/>
                  </a:moveTo>
                  <a:cubicBezTo>
                    <a:pt x="340253" y="1184"/>
                    <a:pt x="382411" y="10209"/>
                    <a:pt x="423264" y="28309"/>
                  </a:cubicBezTo>
                  <a:cubicBezTo>
                    <a:pt x="538848" y="79478"/>
                    <a:pt x="615145" y="173668"/>
                    <a:pt x="605656" y="303298"/>
                  </a:cubicBezTo>
                  <a:cubicBezTo>
                    <a:pt x="598064" y="404500"/>
                    <a:pt x="532205" y="504375"/>
                    <a:pt x="423643" y="504185"/>
                  </a:cubicBezTo>
                  <a:cubicBezTo>
                    <a:pt x="428578" y="536972"/>
                    <a:pt x="443002" y="565399"/>
                    <a:pt x="466347" y="589468"/>
                  </a:cubicBezTo>
                  <a:cubicBezTo>
                    <a:pt x="468814" y="591932"/>
                    <a:pt x="467106" y="596480"/>
                    <a:pt x="463310" y="596480"/>
                  </a:cubicBezTo>
                  <a:cubicBezTo>
                    <a:pt x="406752" y="596859"/>
                    <a:pt x="325140" y="559524"/>
                    <a:pt x="326469" y="493383"/>
                  </a:cubicBezTo>
                  <a:cubicBezTo>
                    <a:pt x="190956" y="518020"/>
                    <a:pt x="42917" y="496226"/>
                    <a:pt x="7805" y="340632"/>
                  </a:cubicBezTo>
                  <a:cubicBezTo>
                    <a:pt x="-5860" y="279798"/>
                    <a:pt x="-925" y="224269"/>
                    <a:pt x="17485" y="176511"/>
                  </a:cubicBezTo>
                  <a:cubicBezTo>
                    <a:pt x="17295" y="175942"/>
                    <a:pt x="17485" y="175184"/>
                    <a:pt x="18054" y="174805"/>
                  </a:cubicBezTo>
                  <a:cubicBezTo>
                    <a:pt x="61185" y="65217"/>
                    <a:pt x="175630" y="-3116"/>
                    <a:pt x="299097" y="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08C6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400"/>
            </a:p>
          </p:txBody>
        </p:sp>
      </p:grp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3668078" y="4701296"/>
            <a:ext cx="1552575" cy="746725"/>
            <a:chOff x="3248025" y="4695825"/>
            <a:chExt cx="1669415" cy="473710"/>
          </a:xfrm>
        </p:grpSpPr>
        <p:sp>
          <p:nvSpPr>
            <p:cNvPr id="467" name="圆角矩形 466"/>
            <p:cNvSpPr/>
            <p:nvPr>
              <p:custDataLst>
                <p:tags r:id="rId29"/>
              </p:custDataLst>
            </p:nvPr>
          </p:nvSpPr>
          <p:spPr>
            <a:xfrm>
              <a:off x="3248025" y="4695825"/>
              <a:ext cx="1669415" cy="473710"/>
            </a:xfrm>
            <a:prstGeom prst="roundRect">
              <a:avLst>
                <a:gd name="adj" fmla="val 9443"/>
              </a:avLst>
            </a:prstGeom>
            <a:solidFill>
              <a:srgbClr val="FDD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20" name="矩形 6"/>
            <p:cNvSpPr/>
            <p:nvPr>
              <p:custDataLst>
                <p:tags r:id="rId30"/>
              </p:custDataLst>
            </p:nvPr>
          </p:nvSpPr>
          <p:spPr>
            <a:xfrm>
              <a:off x="3345900" y="4741913"/>
              <a:ext cx="1473665" cy="2967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出入营业性网吧</a:t>
              </a:r>
            </a:p>
          </p:txBody>
        </p:sp>
      </p:grpSp>
      <p:grpSp>
        <p:nvGrpSpPr>
          <p:cNvPr id="6" name="组合 12"/>
          <p:cNvGrpSpPr/>
          <p:nvPr>
            <p:custDataLst>
              <p:tags r:id="rId5"/>
            </p:custDataLst>
          </p:nvPr>
        </p:nvGrpSpPr>
        <p:grpSpPr>
          <a:xfrm>
            <a:off x="8809355" y="4712440"/>
            <a:ext cx="1529087" cy="755764"/>
            <a:chOff x="9154160" y="4695825"/>
            <a:chExt cx="1776727" cy="684520"/>
          </a:xfrm>
        </p:grpSpPr>
        <p:sp>
          <p:nvSpPr>
            <p:cNvPr id="476" name="圆角矩形 475"/>
            <p:cNvSpPr/>
            <p:nvPr>
              <p:custDataLst>
                <p:tags r:id="rId27"/>
              </p:custDataLst>
            </p:nvPr>
          </p:nvSpPr>
          <p:spPr>
            <a:xfrm>
              <a:off x="9154160" y="4695825"/>
              <a:ext cx="1669415" cy="684520"/>
            </a:xfrm>
            <a:prstGeom prst="roundRect">
              <a:avLst>
                <a:gd name="adj" fmla="val 9443"/>
              </a:avLst>
            </a:prstGeom>
            <a:solidFill>
              <a:srgbClr val="FDD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26" name="矩形 9"/>
            <p:cNvSpPr/>
            <p:nvPr>
              <p:custDataLst>
                <p:tags r:id="rId28"/>
              </p:custDataLst>
            </p:nvPr>
          </p:nvSpPr>
          <p:spPr>
            <a:xfrm>
              <a:off x="9227195" y="4752303"/>
              <a:ext cx="1703692" cy="5854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多次盗窃</a:t>
              </a:r>
              <a:endParaRPr lang="en-US" altLang="zh-CN" b="1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  <a:p>
              <a:r>
                <a:rPr lang="zh-CN" altLang="en-US" b="1" dirty="0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至大爷重伤</a:t>
              </a:r>
            </a:p>
          </p:txBody>
        </p:sp>
      </p:grpSp>
      <p:sp>
        <p:nvSpPr>
          <p:cNvPr id="20" name="圆角矩形 19"/>
          <p:cNvSpPr/>
          <p:nvPr>
            <p:custDataLst>
              <p:tags r:id="rId6"/>
            </p:custDataLst>
          </p:nvPr>
        </p:nvSpPr>
        <p:spPr>
          <a:xfrm>
            <a:off x="1025525" y="4043742"/>
            <a:ext cx="9891713" cy="177800"/>
          </a:xfrm>
          <a:prstGeom prst="roundRect">
            <a:avLst>
              <a:gd name="adj" fmla="val 50000"/>
            </a:avLst>
          </a:prstGeom>
          <a:solidFill>
            <a:srgbClr val="FDD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4" name="椭圆 463"/>
          <p:cNvSpPr/>
          <p:nvPr>
            <p:custDataLst>
              <p:tags r:id="rId7"/>
            </p:custDataLst>
          </p:nvPr>
        </p:nvSpPr>
        <p:spPr>
          <a:xfrm>
            <a:off x="1676400" y="3789742"/>
            <a:ext cx="684213" cy="685800"/>
          </a:xfrm>
          <a:prstGeom prst="ellipse">
            <a:avLst/>
          </a:prstGeom>
          <a:solidFill>
            <a:srgbClr val="7FC8A5"/>
          </a:solidFill>
          <a:ln w="50800">
            <a:solidFill>
              <a:schemeClr val="bg1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方正卡通简体" panose="03000509000000000000" charset="-122"/>
                <a:ea typeface="方正卡通简体" panose="03000509000000000000" charset="-122"/>
                <a:cs typeface="+mn-cs"/>
              </a:rPr>
              <a:t>1</a:t>
            </a:r>
          </a:p>
        </p:txBody>
      </p:sp>
      <p:sp>
        <p:nvSpPr>
          <p:cNvPr id="465" name="椭圆 464"/>
          <p:cNvSpPr/>
          <p:nvPr>
            <p:custDataLst>
              <p:tags r:id="rId8"/>
            </p:custDataLst>
          </p:nvPr>
        </p:nvSpPr>
        <p:spPr>
          <a:xfrm>
            <a:off x="4101466" y="3798059"/>
            <a:ext cx="685800" cy="685800"/>
          </a:xfrm>
          <a:prstGeom prst="ellipse">
            <a:avLst/>
          </a:prstGeom>
          <a:solidFill>
            <a:srgbClr val="7FC8A5"/>
          </a:solidFill>
          <a:ln w="50800">
            <a:solidFill>
              <a:schemeClr val="bg1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latin typeface="方正卡通简体" panose="03000509000000000000" charset="-122"/>
                <a:ea typeface="方正卡通简体" panose="03000509000000000000" charset="-122"/>
                <a:cs typeface="+mn-cs"/>
              </a:rPr>
              <a:t>2</a:t>
            </a:r>
          </a:p>
        </p:txBody>
      </p:sp>
      <p:sp>
        <p:nvSpPr>
          <p:cNvPr id="468" name="椭圆 467"/>
          <p:cNvSpPr/>
          <p:nvPr>
            <p:custDataLst>
              <p:tags r:id="rId9"/>
            </p:custDataLst>
          </p:nvPr>
        </p:nvSpPr>
        <p:spPr>
          <a:xfrm>
            <a:off x="6441447" y="3766393"/>
            <a:ext cx="685800" cy="685800"/>
          </a:xfrm>
          <a:prstGeom prst="ellipse">
            <a:avLst/>
          </a:prstGeom>
          <a:solidFill>
            <a:srgbClr val="7FC8A5"/>
          </a:solidFill>
          <a:ln w="50800">
            <a:solidFill>
              <a:schemeClr val="bg1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latin typeface="方正卡通简体" panose="03000509000000000000" charset="-122"/>
                <a:ea typeface="方正卡通简体" panose="03000509000000000000" charset="-122"/>
                <a:cs typeface="+mn-cs"/>
              </a:rPr>
              <a:t>3</a:t>
            </a:r>
          </a:p>
        </p:txBody>
      </p:sp>
      <p:sp>
        <p:nvSpPr>
          <p:cNvPr id="471" name="椭圆 470"/>
          <p:cNvSpPr/>
          <p:nvPr>
            <p:custDataLst>
              <p:tags r:id="rId10"/>
            </p:custDataLst>
          </p:nvPr>
        </p:nvSpPr>
        <p:spPr>
          <a:xfrm>
            <a:off x="9106687" y="3867626"/>
            <a:ext cx="685800" cy="685800"/>
          </a:xfrm>
          <a:prstGeom prst="ellipse">
            <a:avLst/>
          </a:prstGeom>
          <a:solidFill>
            <a:srgbClr val="7FC8A5"/>
          </a:solidFill>
          <a:ln w="50800">
            <a:solidFill>
              <a:schemeClr val="bg1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0" normalizeH="0" baseline="0" noProof="1">
                <a:solidFill>
                  <a:schemeClr val="tx1"/>
                </a:solidFill>
                <a:latin typeface="方正卡通简体" panose="03000509000000000000" charset="-122"/>
                <a:ea typeface="方正卡通简体" panose="03000509000000000000" charset="-122"/>
                <a:cs typeface="+mn-cs"/>
              </a:rPr>
              <a:t>4</a:t>
            </a:r>
          </a:p>
        </p:txBody>
      </p:sp>
      <p:grpSp>
        <p:nvGrpSpPr>
          <p:cNvPr id="7" name="组合 2"/>
          <p:cNvGrpSpPr/>
          <p:nvPr>
            <p:custDataLst>
              <p:tags r:id="rId11"/>
            </p:custDataLst>
          </p:nvPr>
        </p:nvGrpSpPr>
        <p:grpSpPr>
          <a:xfrm>
            <a:off x="1234691" y="4693656"/>
            <a:ext cx="1331469" cy="746725"/>
            <a:chOff x="1278890" y="4695825"/>
            <a:chExt cx="1737750" cy="1285875"/>
          </a:xfrm>
        </p:grpSpPr>
        <p:sp>
          <p:nvSpPr>
            <p:cNvPr id="22" name="圆角矩形 21"/>
            <p:cNvSpPr/>
            <p:nvPr>
              <p:custDataLst>
                <p:tags r:id="rId25"/>
              </p:custDataLst>
            </p:nvPr>
          </p:nvSpPr>
          <p:spPr>
            <a:xfrm>
              <a:off x="1278890" y="4695825"/>
              <a:ext cx="1736445" cy="1285875"/>
            </a:xfrm>
            <a:prstGeom prst="roundRect">
              <a:avLst>
                <a:gd name="adj" fmla="val 9443"/>
              </a:avLst>
            </a:prstGeom>
            <a:solidFill>
              <a:srgbClr val="FDD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sp>
          <p:nvSpPr>
            <p:cNvPr id="38935" name="矩形 5"/>
            <p:cNvSpPr/>
            <p:nvPr>
              <p:custDataLst>
                <p:tags r:id="rId26"/>
              </p:custDataLst>
            </p:nvPr>
          </p:nvSpPr>
          <p:spPr>
            <a:xfrm>
              <a:off x="1280829" y="4978693"/>
              <a:ext cx="1735811" cy="688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经常旷课</a:t>
              </a:r>
            </a:p>
          </p:txBody>
        </p:sp>
      </p:grpSp>
      <p:grpSp>
        <p:nvGrpSpPr>
          <p:cNvPr id="8" name="组合 10"/>
          <p:cNvGrpSpPr/>
          <p:nvPr>
            <p:custDataLst>
              <p:tags r:id="rId12"/>
            </p:custDataLst>
          </p:nvPr>
        </p:nvGrpSpPr>
        <p:grpSpPr>
          <a:xfrm>
            <a:off x="6159186" y="4714997"/>
            <a:ext cx="1624326" cy="746725"/>
            <a:chOff x="5201920" y="4696420"/>
            <a:chExt cx="1912729" cy="663970"/>
          </a:xfrm>
        </p:grpSpPr>
        <p:sp>
          <p:nvSpPr>
            <p:cNvPr id="470" name="圆角矩形 469"/>
            <p:cNvSpPr/>
            <p:nvPr>
              <p:custDataLst>
                <p:tags r:id="rId23"/>
              </p:custDataLst>
            </p:nvPr>
          </p:nvSpPr>
          <p:spPr>
            <a:xfrm>
              <a:off x="5201920" y="4696420"/>
              <a:ext cx="1726565" cy="663970"/>
            </a:xfrm>
            <a:prstGeom prst="roundRect">
              <a:avLst>
                <a:gd name="adj" fmla="val 9443"/>
              </a:avLst>
            </a:prstGeom>
            <a:solidFill>
              <a:srgbClr val="FDD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38" name="矩形 7"/>
            <p:cNvSpPr/>
            <p:nvPr>
              <p:custDataLst>
                <p:tags r:id="rId24"/>
              </p:custDataLst>
            </p:nvPr>
          </p:nvSpPr>
          <p:spPr>
            <a:xfrm>
              <a:off x="5345508" y="4749266"/>
              <a:ext cx="1769141" cy="5747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敲诈勒索</a:t>
              </a:r>
              <a:endParaRPr lang="en-US" altLang="zh-CN" b="1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  <a:p>
              <a:r>
                <a:rPr lang="zh-CN" altLang="en-US" b="1" dirty="0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偷窃财物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13"/>
            </p:custDataLst>
          </p:nvPr>
        </p:nvGrpSpPr>
        <p:grpSpPr>
          <a:xfrm>
            <a:off x="1234440" y="3655122"/>
            <a:ext cx="9671685" cy="911860"/>
            <a:chOff x="2433" y="7039"/>
            <a:chExt cx="15231" cy="1436"/>
          </a:xfrm>
        </p:grpSpPr>
        <p:sp>
          <p:nvSpPr>
            <p:cNvPr id="27651" name="矩形 31759"/>
            <p:cNvSpPr/>
            <p:nvPr>
              <p:custDataLst>
                <p:tags r:id="rId18"/>
              </p:custDataLst>
            </p:nvPr>
          </p:nvSpPr>
          <p:spPr>
            <a:xfrm rot="10860000" flipV="1">
              <a:off x="2433" y="7039"/>
              <a:ext cx="4618" cy="141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>
              <a:lvl1pPr marL="189230" indent="-189230" algn="l" defTabSz="760730" rtl="0" eaLnBrk="0" fontAlgn="base" hangingPunct="0">
                <a:lnSpc>
                  <a:spcPct val="90000"/>
                </a:lnSpc>
                <a:spcBef>
                  <a:spcPts val="84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3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70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0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51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6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32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5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713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5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不良行为</a:t>
              </a:r>
            </a:p>
          </p:txBody>
        </p:sp>
        <p:sp>
          <p:nvSpPr>
            <p:cNvPr id="27653" name="矩形 31760"/>
            <p:cNvSpPr/>
            <p:nvPr>
              <p:custDataLst>
                <p:tags r:id="rId19"/>
              </p:custDataLst>
            </p:nvPr>
          </p:nvSpPr>
          <p:spPr>
            <a:xfrm>
              <a:off x="8392" y="7228"/>
              <a:ext cx="4910" cy="1134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>
              <a:lvl1pPr marL="189230" indent="-189230" algn="l" defTabSz="760730" rtl="0" eaLnBrk="0" fontAlgn="base" hangingPunct="0">
                <a:lnSpc>
                  <a:spcPct val="90000"/>
                </a:lnSpc>
                <a:spcBef>
                  <a:spcPts val="84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3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70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0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51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6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32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5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713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5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严重不良行为</a:t>
              </a:r>
            </a:p>
          </p:txBody>
        </p:sp>
        <p:sp>
          <p:nvSpPr>
            <p:cNvPr id="27655" name="矩形 31761"/>
            <p:cNvSpPr/>
            <p:nvPr>
              <p:custDataLst>
                <p:tags r:id="rId20"/>
              </p:custDataLst>
            </p:nvPr>
          </p:nvSpPr>
          <p:spPr>
            <a:xfrm>
              <a:off x="14553" y="7356"/>
              <a:ext cx="3111" cy="1119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>
              <a:lvl1pPr marL="189230" indent="-189230" algn="l" defTabSz="760730" rtl="0" eaLnBrk="0" fontAlgn="base" hangingPunct="0">
                <a:lnSpc>
                  <a:spcPct val="90000"/>
                </a:lnSpc>
                <a:spcBef>
                  <a:spcPts val="84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3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70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0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51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6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32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5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713230" indent="-189230" algn="l" defTabSz="760730" rtl="0" eaLnBrk="0" fontAlgn="base" hangingPunct="0">
                <a:lnSpc>
                  <a:spcPct val="90000"/>
                </a:lnSpc>
                <a:spcBef>
                  <a:spcPts val="415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50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4000" b="1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犯罪</a:t>
              </a:r>
            </a:p>
          </p:txBody>
        </p:sp>
        <p:sp>
          <p:nvSpPr>
            <p:cNvPr id="27663" name="右箭头 17"/>
            <p:cNvSpPr/>
            <p:nvPr>
              <p:custDataLst>
                <p:tags r:id="rId21"/>
              </p:custDataLst>
            </p:nvPr>
          </p:nvSpPr>
          <p:spPr>
            <a:xfrm>
              <a:off x="7081" y="7485"/>
              <a:ext cx="1311" cy="639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FFFF00"/>
            </a:solidFill>
            <a:ln w="12700" cap="flat" cmpd="sng">
              <a:solidFill>
                <a:srgbClr val="41719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>
                <a:buSzTx/>
                <a:buFont typeface="Arial" panose="020B0604020202020204" pitchFamily="34" charset="0"/>
              </a:pPr>
              <a:endParaRPr lang="zh-CN" altLang="en-US">
                <a:solidFill>
                  <a:srgbClr val="FFFFFF"/>
                </a:solidFill>
                <a:latin typeface="Calibri"/>
                <a:ea typeface="等线" panose="02010600030101010101" charset="-122"/>
              </a:endParaRPr>
            </a:p>
          </p:txBody>
        </p:sp>
        <p:sp>
          <p:nvSpPr>
            <p:cNvPr id="27664" name="右箭头 18"/>
            <p:cNvSpPr/>
            <p:nvPr>
              <p:custDataLst>
                <p:tags r:id="rId22"/>
              </p:custDataLst>
            </p:nvPr>
          </p:nvSpPr>
          <p:spPr>
            <a:xfrm>
              <a:off x="13320" y="7554"/>
              <a:ext cx="1233" cy="619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FFFF00"/>
            </a:solidFill>
            <a:ln w="12700" cap="flat" cmpd="sng">
              <a:solidFill>
                <a:srgbClr val="41719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>
                <a:buSzTx/>
                <a:buFont typeface="Arial" panose="020B0604020202020204" pitchFamily="34" charset="0"/>
              </a:pPr>
              <a:endParaRPr lang="zh-CN" altLang="en-US">
                <a:solidFill>
                  <a:srgbClr val="FFFFFF"/>
                </a:solidFill>
                <a:latin typeface="Calibri"/>
                <a:ea typeface="等线" panose="02010600030101010101" charset="-122"/>
              </a:endParaRPr>
            </a:p>
          </p:txBody>
        </p:sp>
      </p:grpSp>
      <p:sp>
        <p:nvSpPr>
          <p:cNvPr id="3" name="五边形 1"/>
          <p:cNvSpPr/>
          <p:nvPr>
            <p:custDataLst>
              <p:tags r:id="rId14"/>
            </p:custDataLst>
          </p:nvPr>
        </p:nvSpPr>
        <p:spPr>
          <a:xfrm>
            <a:off x="866774" y="155344"/>
            <a:ext cx="4029075" cy="668020"/>
          </a:xfrm>
          <a:prstGeom prst="homePlate">
            <a:avLst>
              <a:gd name="adj" fmla="val 50012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 w="12700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【探究三】预防犯罪</a:t>
            </a:r>
          </a:p>
        </p:txBody>
      </p:sp>
      <p:sp>
        <p:nvSpPr>
          <p:cNvPr id="18452" name="文本框 2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80327" y="5827553"/>
            <a:ext cx="8071485" cy="6838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       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不良行为和犯罪之间没有不可跨越的鸿沟！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468CB82-289A-C66F-062D-EB0FD492BC75}"/>
              </a:ext>
            </a:extLst>
          </p:cNvPr>
          <p:cNvCxnSpPr>
            <a:cxnSpLocks/>
          </p:cNvCxnSpPr>
          <p:nvPr/>
        </p:nvCxnSpPr>
        <p:spPr>
          <a:xfrm>
            <a:off x="5724525" y="1409700"/>
            <a:ext cx="30848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BB7B126-4C72-9059-451B-1352CA6A8076}"/>
              </a:ext>
            </a:extLst>
          </p:cNvPr>
          <p:cNvCxnSpPr>
            <a:cxnSpLocks/>
          </p:cNvCxnSpPr>
          <p:nvPr/>
        </p:nvCxnSpPr>
        <p:spPr>
          <a:xfrm>
            <a:off x="9106687" y="1390650"/>
            <a:ext cx="20470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09942D-E660-A8DC-066C-2FEA02E95E3D}"/>
              </a:ext>
            </a:extLst>
          </p:cNvPr>
          <p:cNvCxnSpPr>
            <a:cxnSpLocks/>
          </p:cNvCxnSpPr>
          <p:nvPr/>
        </p:nvCxnSpPr>
        <p:spPr>
          <a:xfrm>
            <a:off x="9117800" y="1828800"/>
            <a:ext cx="11282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8FC6D63-B9C0-E282-C387-D5B90C636361}"/>
              </a:ext>
            </a:extLst>
          </p:cNvPr>
          <p:cNvCxnSpPr>
            <a:cxnSpLocks/>
          </p:cNvCxnSpPr>
          <p:nvPr/>
        </p:nvCxnSpPr>
        <p:spPr>
          <a:xfrm>
            <a:off x="1796469" y="2276475"/>
            <a:ext cx="11282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52787C6-01CC-92DB-6874-6C7488CDD96D}"/>
              </a:ext>
            </a:extLst>
          </p:cNvPr>
          <p:cNvCxnSpPr>
            <a:cxnSpLocks/>
          </p:cNvCxnSpPr>
          <p:nvPr/>
        </p:nvCxnSpPr>
        <p:spPr>
          <a:xfrm>
            <a:off x="5724525" y="2257425"/>
            <a:ext cx="3286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1DFC596-AD7B-B36E-A687-59A64E8FB962}"/>
              </a:ext>
            </a:extLst>
          </p:cNvPr>
          <p:cNvCxnSpPr>
            <a:cxnSpLocks/>
          </p:cNvCxnSpPr>
          <p:nvPr/>
        </p:nvCxnSpPr>
        <p:spPr>
          <a:xfrm>
            <a:off x="680297" y="2765599"/>
            <a:ext cx="42155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9B8EE4F4-1635-1569-0F92-7792D05418D0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68"/>
    </mc:Choice>
    <mc:Fallback>
      <p:transition spd="slow" advTm="63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464" grpId="0" animBg="1"/>
      <p:bldP spid="465" grpId="0" animBg="1"/>
      <p:bldP spid="468" grpId="0" animBg="1"/>
      <p:bldP spid="471" grpId="0" animBg="1"/>
      <p:bldP spid="184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90525" y="712470"/>
            <a:ext cx="11410950" cy="76708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marL="342900" marR="0" lvl="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未成年人应</a:t>
            </a: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如何加强自我防范，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预防犯罪</a:t>
            </a: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Han Sans CN" charset="-122"/>
              <a:sym typeface="+mn-ea"/>
            </a:endParaRPr>
          </a:p>
        </p:txBody>
      </p:sp>
      <p:sp>
        <p:nvSpPr>
          <p:cNvPr id="3" name="矩形 7"/>
          <p:cNvSpPr/>
          <p:nvPr>
            <p:custDataLst>
              <p:tags r:id="rId3"/>
            </p:custDataLst>
          </p:nvPr>
        </p:nvSpPr>
        <p:spPr>
          <a:xfrm>
            <a:off x="476870" y="1843950"/>
            <a:ext cx="11486840" cy="37856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①我们要珍惜美好生活，认清犯罪危害，远离犯罪；</a:t>
            </a:r>
          </a:p>
          <a:p>
            <a:r>
              <a:rPr lang="zh-CN" altLang="en-US" sz="4000" b="1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②预防犯罪，需要我们杜绝不良行为；</a:t>
            </a:r>
          </a:p>
          <a:p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③生活在法治社会，我们应增强法治观念，依法自律，做个自觉守法的人。</a:t>
            </a:r>
            <a:endParaRPr lang="en-US" altLang="zh-CN" sz="4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④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我们要从小事做起，避免沾染不良习气，自觉遵纪守法，防患于未然。</a:t>
            </a: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A9023E31-6AFE-465F-7626-2FF63ED7A77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2331">
        <p14:prism isInverted="1"/>
      </p:transition>
    </mc:Choice>
    <mc:Fallback>
      <p:transition spd="slow" advTm="323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775460" y="0"/>
            <a:ext cx="4458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kern="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预防犯罪</a:t>
            </a:r>
          </a:p>
        </p:txBody>
      </p:sp>
      <p:grpSp>
        <p:nvGrpSpPr>
          <p:cNvPr id="3" name="组合 41"/>
          <p:cNvGrpSpPr/>
          <p:nvPr>
            <p:custDataLst>
              <p:tags r:id="rId3"/>
            </p:custDataLst>
          </p:nvPr>
        </p:nvGrpSpPr>
        <p:grpSpPr>
          <a:xfrm>
            <a:off x="2885205" y="1636361"/>
            <a:ext cx="2330971" cy="3798966"/>
            <a:chOff x="4614" y="3026"/>
            <a:chExt cx="3670" cy="5982"/>
          </a:xfrm>
        </p:grpSpPr>
        <p:grpSp>
          <p:nvGrpSpPr>
            <p:cNvPr id="36867" name="组合 6"/>
            <p:cNvGrpSpPr/>
            <p:nvPr>
              <p:custDataLst>
                <p:tags r:id="rId34"/>
              </p:custDataLst>
            </p:nvPr>
          </p:nvGrpSpPr>
          <p:grpSpPr>
            <a:xfrm>
              <a:off x="5185" y="3216"/>
              <a:ext cx="3099" cy="5542"/>
              <a:chOff x="2291319" y="1363901"/>
              <a:chExt cx="1475983" cy="2639381"/>
            </a:xfrm>
          </p:grpSpPr>
          <p:sp>
            <p:nvSpPr>
              <p:cNvPr id="36868" name="TextBox 6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2291319" y="1363901"/>
                <a:ext cx="1249575" cy="807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32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了解罪与罚</a:t>
                </a:r>
              </a:p>
            </p:txBody>
          </p:sp>
          <p:sp>
            <p:nvSpPr>
              <p:cNvPr id="36869" name="TextBox 7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291319" y="3041963"/>
                <a:ext cx="1475983" cy="9613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32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加强自我防范</a:t>
                </a:r>
              </a:p>
            </p:txBody>
          </p:sp>
        </p:grpSp>
        <p:sp>
          <p:nvSpPr>
            <p:cNvPr id="93" name="任意多边形 92"/>
            <p:cNvSpPr/>
            <p:nvPr>
              <p:custDataLst>
                <p:tags r:id="rId35"/>
              </p:custDataLst>
            </p:nvPr>
          </p:nvSpPr>
          <p:spPr>
            <a:xfrm>
              <a:off x="4614" y="3026"/>
              <a:ext cx="474" cy="5982"/>
            </a:xfrm>
            <a:custGeom>
              <a:avLst/>
              <a:gdLst/>
              <a:ahLst/>
              <a:cxnLst/>
              <a:rect l="l" t="t" r="r" b="b"/>
              <a:pathLst>
                <a:path w="152698" h="565844">
                  <a:moveTo>
                    <a:pt x="152698" y="0"/>
                  </a:moveTo>
                  <a:lnTo>
                    <a:pt x="152698" y="43457"/>
                  </a:lnTo>
                  <a:cubicBezTo>
                    <a:pt x="118567" y="44251"/>
                    <a:pt x="101501" y="65087"/>
                    <a:pt x="101501" y="105965"/>
                  </a:cubicBezTo>
                  <a:lnTo>
                    <a:pt x="101501" y="197346"/>
                  </a:lnTo>
                  <a:cubicBezTo>
                    <a:pt x="101501" y="243185"/>
                    <a:pt x="85428" y="271363"/>
                    <a:pt x="53281" y="281880"/>
                  </a:cubicBezTo>
                  <a:lnTo>
                    <a:pt x="53281" y="283368"/>
                  </a:lnTo>
                  <a:cubicBezTo>
                    <a:pt x="85428" y="293092"/>
                    <a:pt x="101501" y="321071"/>
                    <a:pt x="101501" y="367307"/>
                  </a:cubicBezTo>
                  <a:lnTo>
                    <a:pt x="101501" y="457200"/>
                  </a:lnTo>
                  <a:cubicBezTo>
                    <a:pt x="101501" y="481806"/>
                    <a:pt x="105519" y="498921"/>
                    <a:pt x="113556" y="508545"/>
                  </a:cubicBezTo>
                  <a:cubicBezTo>
                    <a:pt x="121593" y="518170"/>
                    <a:pt x="134640" y="523081"/>
                    <a:pt x="152698" y="523279"/>
                  </a:cubicBezTo>
                  <a:lnTo>
                    <a:pt x="152698" y="565844"/>
                  </a:lnTo>
                  <a:cubicBezTo>
                    <a:pt x="84237" y="565249"/>
                    <a:pt x="50007" y="531316"/>
                    <a:pt x="50007" y="464046"/>
                  </a:cubicBezTo>
                  <a:lnTo>
                    <a:pt x="50007" y="369986"/>
                  </a:lnTo>
                  <a:cubicBezTo>
                    <a:pt x="50007" y="326925"/>
                    <a:pt x="33338" y="304502"/>
                    <a:pt x="0" y="302716"/>
                  </a:cubicBezTo>
                  <a:lnTo>
                    <a:pt x="0" y="263128"/>
                  </a:lnTo>
                  <a:cubicBezTo>
                    <a:pt x="33338" y="260945"/>
                    <a:pt x="50007" y="238125"/>
                    <a:pt x="50007" y="194667"/>
                  </a:cubicBezTo>
                  <a:lnTo>
                    <a:pt x="50007" y="102989"/>
                  </a:lnTo>
                  <a:cubicBezTo>
                    <a:pt x="50007" y="34925"/>
                    <a:pt x="84237" y="595"/>
                    <a:pt x="1526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3B42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准圆简体" charset="-122"/>
                <a:ea typeface="方正准圆简体" charset="-122"/>
                <a:cs typeface="+mn-cs"/>
              </a:endParaRPr>
            </a:p>
          </p:txBody>
        </p:sp>
      </p:grpSp>
      <p:grpSp>
        <p:nvGrpSpPr>
          <p:cNvPr id="7" name="组合 19"/>
          <p:cNvGrpSpPr/>
          <p:nvPr>
            <p:custDataLst>
              <p:tags r:id="rId4"/>
            </p:custDataLst>
          </p:nvPr>
        </p:nvGrpSpPr>
        <p:grpSpPr>
          <a:xfrm>
            <a:off x="4958393" y="3799463"/>
            <a:ext cx="7186927" cy="2368576"/>
            <a:chOff x="5721190" y="4247662"/>
            <a:chExt cx="7186927" cy="2009060"/>
          </a:xfrm>
        </p:grpSpPr>
        <p:grpSp>
          <p:nvGrpSpPr>
            <p:cNvPr id="36872" name="组合 20"/>
            <p:cNvGrpSpPr/>
            <p:nvPr>
              <p:custDataLst>
                <p:tags r:id="rId29"/>
              </p:custDataLst>
            </p:nvPr>
          </p:nvGrpSpPr>
          <p:grpSpPr>
            <a:xfrm>
              <a:off x="6065994" y="4247662"/>
              <a:ext cx="6842123" cy="1387795"/>
              <a:chOff x="5001148" y="2953144"/>
              <a:chExt cx="5453783" cy="1041016"/>
            </a:xfrm>
          </p:grpSpPr>
          <p:sp>
            <p:nvSpPr>
              <p:cNvPr id="22" name="矩形 21"/>
              <p:cNvSpPr/>
              <p:nvPr>
                <p:custDataLst>
                  <p:tags r:id="rId31"/>
                </p:custDataLst>
              </p:nvPr>
            </p:nvSpPr>
            <p:spPr>
              <a:xfrm>
                <a:off x="5016839" y="2953144"/>
                <a:ext cx="4970156" cy="346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要珍惜美好生活，认清犯罪危害，远离犯罪</a:t>
                </a:r>
              </a:p>
            </p:txBody>
          </p:sp>
          <p:sp>
            <p:nvSpPr>
              <p:cNvPr id="25" name="矩形 24"/>
              <p:cNvSpPr/>
              <p:nvPr>
                <p:custDataLst>
                  <p:tags r:id="rId32"/>
                </p:custDataLst>
              </p:nvPr>
            </p:nvSpPr>
            <p:spPr>
              <a:xfrm>
                <a:off x="5043265" y="3312088"/>
                <a:ext cx="3920651" cy="346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预防犯罪，需要我们杜绝不良行为</a:t>
                </a:r>
              </a:p>
            </p:txBody>
          </p:sp>
          <p:sp>
            <p:nvSpPr>
              <p:cNvPr id="26" name="矩形 25"/>
              <p:cNvSpPr/>
              <p:nvPr>
                <p:custDataLst>
                  <p:tags r:id="rId33"/>
                </p:custDataLst>
              </p:nvPr>
            </p:nvSpPr>
            <p:spPr>
              <a:xfrm>
                <a:off x="5001148" y="3700419"/>
                <a:ext cx="5453783" cy="29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增强法治观念，依法自律，做一个自觉守法的人</a:t>
                </a:r>
              </a:p>
            </p:txBody>
          </p:sp>
        </p:grpSp>
        <p:sp>
          <p:nvSpPr>
            <p:cNvPr id="32" name="任意多边形 31"/>
            <p:cNvSpPr/>
            <p:nvPr>
              <p:custDataLst>
                <p:tags r:id="rId30"/>
              </p:custDataLst>
            </p:nvPr>
          </p:nvSpPr>
          <p:spPr>
            <a:xfrm>
              <a:off x="5721190" y="4341562"/>
              <a:ext cx="249238" cy="1915160"/>
            </a:xfrm>
            <a:custGeom>
              <a:avLst/>
              <a:gdLst/>
              <a:ahLst/>
              <a:cxnLst/>
              <a:rect l="l" t="t" r="r" b="b"/>
              <a:pathLst>
                <a:path w="152698" h="565844">
                  <a:moveTo>
                    <a:pt x="152698" y="0"/>
                  </a:moveTo>
                  <a:lnTo>
                    <a:pt x="152698" y="43457"/>
                  </a:lnTo>
                  <a:cubicBezTo>
                    <a:pt x="118567" y="44251"/>
                    <a:pt x="101501" y="65087"/>
                    <a:pt x="101501" y="105965"/>
                  </a:cubicBezTo>
                  <a:lnTo>
                    <a:pt x="101501" y="197346"/>
                  </a:lnTo>
                  <a:cubicBezTo>
                    <a:pt x="101501" y="243185"/>
                    <a:pt x="85428" y="271363"/>
                    <a:pt x="53281" y="281880"/>
                  </a:cubicBezTo>
                  <a:lnTo>
                    <a:pt x="53281" y="283368"/>
                  </a:lnTo>
                  <a:cubicBezTo>
                    <a:pt x="85428" y="293092"/>
                    <a:pt x="101501" y="321071"/>
                    <a:pt x="101501" y="367307"/>
                  </a:cubicBezTo>
                  <a:lnTo>
                    <a:pt x="101501" y="457200"/>
                  </a:lnTo>
                  <a:cubicBezTo>
                    <a:pt x="101501" y="481806"/>
                    <a:pt x="105519" y="498921"/>
                    <a:pt x="113556" y="508545"/>
                  </a:cubicBezTo>
                  <a:cubicBezTo>
                    <a:pt x="121593" y="518170"/>
                    <a:pt x="134640" y="523081"/>
                    <a:pt x="152698" y="523279"/>
                  </a:cubicBezTo>
                  <a:lnTo>
                    <a:pt x="152698" y="565844"/>
                  </a:lnTo>
                  <a:cubicBezTo>
                    <a:pt x="84237" y="565249"/>
                    <a:pt x="50007" y="531316"/>
                    <a:pt x="50007" y="464046"/>
                  </a:cubicBezTo>
                  <a:lnTo>
                    <a:pt x="50007" y="369986"/>
                  </a:lnTo>
                  <a:cubicBezTo>
                    <a:pt x="50007" y="326925"/>
                    <a:pt x="33338" y="304502"/>
                    <a:pt x="0" y="302716"/>
                  </a:cubicBezTo>
                  <a:lnTo>
                    <a:pt x="0" y="263128"/>
                  </a:lnTo>
                  <a:cubicBezTo>
                    <a:pt x="33338" y="260945"/>
                    <a:pt x="50007" y="238125"/>
                    <a:pt x="50007" y="194667"/>
                  </a:cubicBezTo>
                  <a:lnTo>
                    <a:pt x="50007" y="102989"/>
                  </a:lnTo>
                  <a:cubicBezTo>
                    <a:pt x="50007" y="34925"/>
                    <a:pt x="84237" y="595"/>
                    <a:pt x="152698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卡通简体" panose="03000509000000000000" charset="-122"/>
                <a:ea typeface="方正卡通简体" panose="03000509000000000000" charset="-122"/>
                <a:cs typeface="+mn-cs"/>
              </a:endParaRPr>
            </a:p>
          </p:txBody>
        </p:sp>
      </p:grpSp>
      <p:grpSp>
        <p:nvGrpSpPr>
          <p:cNvPr id="36877" name="组合 36"/>
          <p:cNvGrpSpPr/>
          <p:nvPr>
            <p:custDataLst>
              <p:tags r:id="rId5"/>
            </p:custDataLst>
          </p:nvPr>
        </p:nvGrpSpPr>
        <p:grpSpPr>
          <a:xfrm>
            <a:off x="532187" y="3697424"/>
            <a:ext cx="2246312" cy="646498"/>
            <a:chOff x="1226" y="6285"/>
            <a:chExt cx="3186" cy="1017"/>
          </a:xfrm>
        </p:grpSpPr>
        <p:sp>
          <p:nvSpPr>
            <p:cNvPr id="136" name="矩形 135"/>
            <p:cNvSpPr/>
            <p:nvPr>
              <p:custDataLst>
                <p:tags r:id="rId27"/>
              </p:custDataLst>
            </p:nvPr>
          </p:nvSpPr>
          <p:spPr>
            <a:xfrm>
              <a:off x="1226" y="6400"/>
              <a:ext cx="3186" cy="8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79" name="TextBox 3"/>
            <p:cNvSpPr txBox="1"/>
            <p:nvPr>
              <p:custDataLst>
                <p:tags r:id="rId28"/>
              </p:custDataLst>
            </p:nvPr>
          </p:nvSpPr>
          <p:spPr>
            <a:xfrm>
              <a:off x="1371" y="6285"/>
              <a:ext cx="2896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预防犯罪</a:t>
              </a:r>
            </a:p>
          </p:txBody>
        </p:sp>
      </p:grpSp>
      <p:pic>
        <p:nvPicPr>
          <p:cNvPr id="36880" name="图片 8" descr="d041ce0a10ea104025c538679f786155_副本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391" y="2024544"/>
            <a:ext cx="1862137" cy="1511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17"/>
          <p:cNvGrpSpPr/>
          <p:nvPr>
            <p:custDataLst>
              <p:tags r:id="rId7"/>
            </p:custDataLst>
          </p:nvPr>
        </p:nvGrpSpPr>
        <p:grpSpPr>
          <a:xfrm>
            <a:off x="6341138" y="2597100"/>
            <a:ext cx="1374742" cy="1100950"/>
            <a:chOff x="6040755" y="3073540"/>
            <a:chExt cx="1373659" cy="1100950"/>
          </a:xfrm>
        </p:grpSpPr>
        <p:sp>
          <p:nvSpPr>
            <p:cNvPr id="15" name="任意多边形 14"/>
            <p:cNvSpPr/>
            <p:nvPr>
              <p:custDataLst>
                <p:tags r:id="rId24"/>
              </p:custDataLst>
            </p:nvPr>
          </p:nvSpPr>
          <p:spPr>
            <a:xfrm>
              <a:off x="6040755" y="3114040"/>
              <a:ext cx="249041" cy="1060450"/>
            </a:xfrm>
            <a:custGeom>
              <a:avLst/>
              <a:gdLst/>
              <a:ahLst/>
              <a:cxnLst/>
              <a:rect l="l" t="t" r="r" b="b"/>
              <a:pathLst>
                <a:path w="152698" h="565844">
                  <a:moveTo>
                    <a:pt x="152698" y="0"/>
                  </a:moveTo>
                  <a:lnTo>
                    <a:pt x="152698" y="43457"/>
                  </a:lnTo>
                  <a:cubicBezTo>
                    <a:pt x="118567" y="44251"/>
                    <a:pt x="101501" y="65087"/>
                    <a:pt x="101501" y="105965"/>
                  </a:cubicBezTo>
                  <a:lnTo>
                    <a:pt x="101501" y="197346"/>
                  </a:lnTo>
                  <a:cubicBezTo>
                    <a:pt x="101501" y="243185"/>
                    <a:pt x="85428" y="271363"/>
                    <a:pt x="53281" y="281880"/>
                  </a:cubicBezTo>
                  <a:lnTo>
                    <a:pt x="53281" y="283368"/>
                  </a:lnTo>
                  <a:cubicBezTo>
                    <a:pt x="85428" y="293092"/>
                    <a:pt x="101501" y="321071"/>
                    <a:pt x="101501" y="367307"/>
                  </a:cubicBezTo>
                  <a:lnTo>
                    <a:pt x="101501" y="457200"/>
                  </a:lnTo>
                  <a:cubicBezTo>
                    <a:pt x="101501" y="481806"/>
                    <a:pt x="105519" y="498921"/>
                    <a:pt x="113556" y="508545"/>
                  </a:cubicBezTo>
                  <a:cubicBezTo>
                    <a:pt x="121593" y="518170"/>
                    <a:pt x="134640" y="523081"/>
                    <a:pt x="152698" y="523279"/>
                  </a:cubicBezTo>
                  <a:lnTo>
                    <a:pt x="152698" y="565844"/>
                  </a:lnTo>
                  <a:cubicBezTo>
                    <a:pt x="84237" y="565249"/>
                    <a:pt x="50007" y="531316"/>
                    <a:pt x="50007" y="464046"/>
                  </a:cubicBezTo>
                  <a:lnTo>
                    <a:pt x="50007" y="369986"/>
                  </a:lnTo>
                  <a:cubicBezTo>
                    <a:pt x="50007" y="326925"/>
                    <a:pt x="33338" y="304502"/>
                    <a:pt x="0" y="302716"/>
                  </a:cubicBezTo>
                  <a:lnTo>
                    <a:pt x="0" y="263128"/>
                  </a:lnTo>
                  <a:cubicBezTo>
                    <a:pt x="33338" y="260945"/>
                    <a:pt x="50007" y="238125"/>
                    <a:pt x="50007" y="194667"/>
                  </a:cubicBezTo>
                  <a:lnTo>
                    <a:pt x="50007" y="102989"/>
                  </a:lnTo>
                  <a:cubicBezTo>
                    <a:pt x="50007" y="34925"/>
                    <a:pt x="84237" y="595"/>
                    <a:pt x="15269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卡通简体" panose="03000509000000000000" charset="-122"/>
                <a:ea typeface="方正卡通简体" panose="03000509000000000000" charset="-122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25"/>
              </p:custDataLst>
            </p:nvPr>
          </p:nvSpPr>
          <p:spPr>
            <a:xfrm>
              <a:off x="6302486" y="3073540"/>
              <a:ext cx="8027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主刑</a:t>
              </a:r>
            </a:p>
          </p:txBody>
        </p:sp>
        <p:sp>
          <p:nvSpPr>
            <p:cNvPr id="17" name="矩形 16"/>
            <p:cNvSpPr/>
            <p:nvPr>
              <p:custDataLst>
                <p:tags r:id="rId26"/>
              </p:custDataLst>
            </p:nvPr>
          </p:nvSpPr>
          <p:spPr>
            <a:xfrm>
              <a:off x="6302486" y="3670326"/>
              <a:ext cx="11119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附加刑</a:t>
              </a:r>
            </a:p>
          </p:txBody>
        </p:sp>
      </p:grpSp>
      <p:grpSp>
        <p:nvGrpSpPr>
          <p:cNvPr id="12" name="组合 7"/>
          <p:cNvGrpSpPr/>
          <p:nvPr>
            <p:custDataLst>
              <p:tags r:id="rId8"/>
            </p:custDataLst>
          </p:nvPr>
        </p:nvGrpSpPr>
        <p:grpSpPr>
          <a:xfrm>
            <a:off x="7465054" y="1192460"/>
            <a:ext cx="2599560" cy="1404640"/>
            <a:chOff x="6870065" y="1754505"/>
            <a:chExt cx="2600659" cy="1404973"/>
          </a:xfrm>
        </p:grpSpPr>
        <p:sp>
          <p:nvSpPr>
            <p:cNvPr id="11" name="任意多边形 10"/>
            <p:cNvSpPr/>
            <p:nvPr>
              <p:custDataLst>
                <p:tags r:id="rId20"/>
              </p:custDataLst>
            </p:nvPr>
          </p:nvSpPr>
          <p:spPr>
            <a:xfrm>
              <a:off x="6870065" y="1754505"/>
              <a:ext cx="249343" cy="1341755"/>
            </a:xfrm>
            <a:custGeom>
              <a:avLst/>
              <a:gdLst/>
              <a:ahLst/>
              <a:cxnLst/>
              <a:rect l="l" t="t" r="r" b="b"/>
              <a:pathLst>
                <a:path w="152698" h="565844">
                  <a:moveTo>
                    <a:pt x="152698" y="0"/>
                  </a:moveTo>
                  <a:lnTo>
                    <a:pt x="152698" y="43457"/>
                  </a:lnTo>
                  <a:cubicBezTo>
                    <a:pt x="118567" y="44251"/>
                    <a:pt x="101501" y="65087"/>
                    <a:pt x="101501" y="105965"/>
                  </a:cubicBezTo>
                  <a:lnTo>
                    <a:pt x="101501" y="197346"/>
                  </a:lnTo>
                  <a:cubicBezTo>
                    <a:pt x="101501" y="243185"/>
                    <a:pt x="85428" y="271363"/>
                    <a:pt x="53281" y="281880"/>
                  </a:cubicBezTo>
                  <a:lnTo>
                    <a:pt x="53281" y="283368"/>
                  </a:lnTo>
                  <a:cubicBezTo>
                    <a:pt x="85428" y="293092"/>
                    <a:pt x="101501" y="321071"/>
                    <a:pt x="101501" y="367307"/>
                  </a:cubicBezTo>
                  <a:lnTo>
                    <a:pt x="101501" y="457200"/>
                  </a:lnTo>
                  <a:cubicBezTo>
                    <a:pt x="101501" y="481806"/>
                    <a:pt x="105519" y="498921"/>
                    <a:pt x="113556" y="508545"/>
                  </a:cubicBezTo>
                  <a:cubicBezTo>
                    <a:pt x="121593" y="518170"/>
                    <a:pt x="134640" y="523081"/>
                    <a:pt x="152698" y="523279"/>
                  </a:cubicBezTo>
                  <a:lnTo>
                    <a:pt x="152698" y="565844"/>
                  </a:lnTo>
                  <a:cubicBezTo>
                    <a:pt x="84237" y="565249"/>
                    <a:pt x="50007" y="531316"/>
                    <a:pt x="50007" y="464046"/>
                  </a:cubicBezTo>
                  <a:lnTo>
                    <a:pt x="50007" y="369986"/>
                  </a:lnTo>
                  <a:cubicBezTo>
                    <a:pt x="50007" y="326925"/>
                    <a:pt x="33338" y="304502"/>
                    <a:pt x="0" y="302716"/>
                  </a:cubicBezTo>
                  <a:lnTo>
                    <a:pt x="0" y="263128"/>
                  </a:lnTo>
                  <a:cubicBezTo>
                    <a:pt x="33338" y="260945"/>
                    <a:pt x="50007" y="238125"/>
                    <a:pt x="50007" y="194667"/>
                  </a:cubicBezTo>
                  <a:lnTo>
                    <a:pt x="50007" y="102989"/>
                  </a:lnTo>
                  <a:cubicBezTo>
                    <a:pt x="50007" y="34925"/>
                    <a:pt x="84237" y="595"/>
                    <a:pt x="15269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卡通简体" panose="03000509000000000000" charset="-122"/>
                <a:ea typeface="方正卡通简体" panose="03000509000000000000" charset="-122"/>
                <a:cs typeface="+mn-cs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21"/>
              </p:custDataLst>
            </p:nvPr>
          </p:nvSpPr>
          <p:spPr>
            <a:xfrm>
              <a:off x="7119408" y="1754505"/>
              <a:ext cx="2351316" cy="4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严重社会危害性</a:t>
              </a:r>
            </a:p>
          </p:txBody>
        </p:sp>
        <p:sp>
          <p:nvSpPr>
            <p:cNvPr id="14" name="矩形 13"/>
            <p:cNvSpPr/>
            <p:nvPr>
              <p:custDataLst>
                <p:tags r:id="rId22"/>
              </p:custDataLst>
            </p:nvPr>
          </p:nvSpPr>
          <p:spPr>
            <a:xfrm>
              <a:off x="7119408" y="2226104"/>
              <a:ext cx="2004272" cy="4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刑事违法性</a:t>
              </a:r>
            </a:p>
          </p:txBody>
        </p:sp>
        <p:sp>
          <p:nvSpPr>
            <p:cNvPr id="23" name="矩形 22"/>
            <p:cNvSpPr/>
            <p:nvPr>
              <p:custDataLst>
                <p:tags r:id="rId23"/>
              </p:custDataLst>
            </p:nvPr>
          </p:nvSpPr>
          <p:spPr>
            <a:xfrm>
              <a:off x="7119408" y="2697704"/>
              <a:ext cx="2351316" cy="4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应受刑罚处罚性</a:t>
              </a:r>
            </a:p>
          </p:txBody>
        </p:sp>
      </p:grpSp>
      <p:grpSp>
        <p:nvGrpSpPr>
          <p:cNvPr id="18" name="组合 3"/>
          <p:cNvGrpSpPr/>
          <p:nvPr>
            <p:custDataLst>
              <p:tags r:id="rId9"/>
            </p:custDataLst>
          </p:nvPr>
        </p:nvGrpSpPr>
        <p:grpSpPr>
          <a:xfrm>
            <a:off x="4963474" y="537494"/>
            <a:ext cx="2347456" cy="2823825"/>
            <a:chOff x="5010785" y="1127125"/>
            <a:chExt cx="2345811" cy="2823825"/>
          </a:xfrm>
        </p:grpSpPr>
        <p:sp>
          <p:nvSpPr>
            <p:cNvPr id="19" name="任意多边形 18"/>
            <p:cNvSpPr/>
            <p:nvPr>
              <p:custDataLst>
                <p:tags r:id="rId16"/>
              </p:custDataLst>
            </p:nvPr>
          </p:nvSpPr>
          <p:spPr>
            <a:xfrm>
              <a:off x="5010785" y="1414780"/>
              <a:ext cx="249063" cy="2492375"/>
            </a:xfrm>
            <a:custGeom>
              <a:avLst/>
              <a:gdLst/>
              <a:ahLst/>
              <a:cxnLst/>
              <a:rect l="l" t="t" r="r" b="b"/>
              <a:pathLst>
                <a:path w="152698" h="565844">
                  <a:moveTo>
                    <a:pt x="152698" y="0"/>
                  </a:moveTo>
                  <a:lnTo>
                    <a:pt x="152698" y="43457"/>
                  </a:lnTo>
                  <a:cubicBezTo>
                    <a:pt x="118567" y="44251"/>
                    <a:pt x="101501" y="65087"/>
                    <a:pt x="101501" y="105965"/>
                  </a:cubicBezTo>
                  <a:lnTo>
                    <a:pt x="101501" y="197346"/>
                  </a:lnTo>
                  <a:cubicBezTo>
                    <a:pt x="101501" y="243185"/>
                    <a:pt x="85428" y="271363"/>
                    <a:pt x="53281" y="281880"/>
                  </a:cubicBezTo>
                  <a:lnTo>
                    <a:pt x="53281" y="283368"/>
                  </a:lnTo>
                  <a:cubicBezTo>
                    <a:pt x="85428" y="293092"/>
                    <a:pt x="101501" y="321071"/>
                    <a:pt x="101501" y="367307"/>
                  </a:cubicBezTo>
                  <a:lnTo>
                    <a:pt x="101501" y="457200"/>
                  </a:lnTo>
                  <a:cubicBezTo>
                    <a:pt x="101501" y="481806"/>
                    <a:pt x="105519" y="498921"/>
                    <a:pt x="113556" y="508545"/>
                  </a:cubicBezTo>
                  <a:cubicBezTo>
                    <a:pt x="121593" y="518170"/>
                    <a:pt x="134640" y="523081"/>
                    <a:pt x="152698" y="523279"/>
                  </a:cubicBezTo>
                  <a:lnTo>
                    <a:pt x="152698" y="565844"/>
                  </a:lnTo>
                  <a:cubicBezTo>
                    <a:pt x="84237" y="565249"/>
                    <a:pt x="50007" y="531316"/>
                    <a:pt x="50007" y="464046"/>
                  </a:cubicBezTo>
                  <a:lnTo>
                    <a:pt x="50007" y="369986"/>
                  </a:lnTo>
                  <a:cubicBezTo>
                    <a:pt x="50007" y="326925"/>
                    <a:pt x="33338" y="304502"/>
                    <a:pt x="0" y="302716"/>
                  </a:cubicBezTo>
                  <a:lnTo>
                    <a:pt x="0" y="263128"/>
                  </a:lnTo>
                  <a:cubicBezTo>
                    <a:pt x="33338" y="260945"/>
                    <a:pt x="50007" y="238125"/>
                    <a:pt x="50007" y="194667"/>
                  </a:cubicBezTo>
                  <a:lnTo>
                    <a:pt x="50007" y="102989"/>
                  </a:lnTo>
                  <a:cubicBezTo>
                    <a:pt x="50007" y="34925"/>
                    <a:pt x="84237" y="595"/>
                    <a:pt x="152698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7"/>
              </p:custDataLst>
            </p:nvPr>
          </p:nvSpPr>
          <p:spPr>
            <a:xfrm>
              <a:off x="5369944" y="1127125"/>
              <a:ext cx="1986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刑法的作用</a:t>
              </a:r>
            </a:p>
          </p:txBody>
        </p:sp>
        <p:sp>
          <p:nvSpPr>
            <p:cNvPr id="21" name="矩形 20"/>
            <p:cNvSpPr/>
            <p:nvPr>
              <p:custDataLst>
                <p:tags r:id="rId18"/>
              </p:custDataLst>
            </p:nvPr>
          </p:nvSpPr>
          <p:spPr>
            <a:xfrm>
              <a:off x="5350272" y="2225992"/>
              <a:ext cx="1986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犯罪的特征</a:t>
              </a:r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>
              <a:off x="5350272" y="3427730"/>
              <a:ext cx="905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刑罚</a:t>
              </a:r>
            </a:p>
          </p:txBody>
        </p:sp>
      </p:grpSp>
      <p:sp>
        <p:nvSpPr>
          <p:cNvPr id="27" name="矩形 26"/>
          <p:cNvSpPr/>
          <p:nvPr>
            <p:custDataLst>
              <p:tags r:id="rId10"/>
            </p:custDataLst>
          </p:nvPr>
        </p:nvSpPr>
        <p:spPr>
          <a:xfrm>
            <a:off x="5288594" y="5435600"/>
            <a:ext cx="636987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从小事做起，避免沾染不良习气，自觉遵纪守法，防患于未然。</a:t>
            </a: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421103" y="363823"/>
            <a:ext cx="355917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刑法是惩治犯罪、保护国家和人民利益的有力武器。</a:t>
            </a:r>
          </a:p>
        </p:txBody>
      </p:sp>
      <p:pic>
        <p:nvPicPr>
          <p:cNvPr id="36881" name="New picture"/>
          <p:cNvPicPr/>
          <p:nvPr>
            <p:custDataLst>
              <p:tags r:id="rId12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0731500" y="11785600"/>
            <a:ext cx="368300" cy="266700"/>
          </a:xfrm>
          <a:prstGeom prst="cube">
            <a:avLst/>
          </a:prstGeom>
        </p:spPr>
      </p:pic>
      <p:sp>
        <p:nvSpPr>
          <p:cNvPr id="26626" name="文本框 69"/>
          <p:cNvSpPr/>
          <p:nvPr>
            <p:custDataLst>
              <p:tags r:id="rId13"/>
            </p:custDataLst>
          </p:nvPr>
        </p:nvSpPr>
        <p:spPr>
          <a:xfrm>
            <a:off x="298768" y="592455"/>
            <a:ext cx="2933700" cy="822325"/>
          </a:xfrm>
          <a:prstGeom prst="roundRect">
            <a:avLst>
              <a:gd name="adj" fmla="val 50000"/>
            </a:avLst>
          </a:prstGeom>
          <a:solidFill>
            <a:srgbClr val="F08C64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zh-CN" altLang="en-US" sz="3600" b="1">
                <a:solidFill>
                  <a:srgbClr val="24444A"/>
                </a:solidFill>
                <a:latin typeface="方正卡通简体" panose="03000509000000000000" charset="-122"/>
                <a:ea typeface="方正卡通简体" panose="03000509000000000000" charset="-122"/>
              </a:rPr>
              <a:t>本课小结</a:t>
            </a: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4490E169-9921-BA14-D006-BB075DB3F5A1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907" b="32797"/>
          <a:stretch>
            <a:fillRect/>
          </a:stretch>
        </p:blipFill>
        <p:spPr>
          <a:xfrm rot="6406611" flipH="1">
            <a:off x="5360588" y="1152052"/>
            <a:ext cx="6312476" cy="462915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9BF6B4E-7D7C-4935-8DC9-E8B646C8204D}"/>
              </a:ext>
            </a:extLst>
          </p:cNvPr>
          <p:cNvSpPr/>
          <p:nvPr/>
        </p:nvSpPr>
        <p:spPr>
          <a:xfrm>
            <a:off x="2102644" y="1800227"/>
            <a:ext cx="1891220" cy="3621881"/>
          </a:xfrm>
          <a:prstGeom prst="rect">
            <a:avLst/>
          </a:prstGeom>
          <a:noFill/>
          <a:ln w="28575">
            <a:solidFill>
              <a:srgbClr val="E1D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EE91C0-57D6-4987-9239-933FECE21D77}"/>
              </a:ext>
            </a:extLst>
          </p:cNvPr>
          <p:cNvSpPr/>
          <p:nvPr/>
        </p:nvSpPr>
        <p:spPr>
          <a:xfrm>
            <a:off x="2716795" y="2932156"/>
            <a:ext cx="4155541" cy="1358020"/>
          </a:xfrm>
          <a:prstGeom prst="rect">
            <a:avLst/>
          </a:prstGeom>
          <a:solidFill>
            <a:srgbClr val="F4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文本框 30"/>
          <p:cNvSpPr txBox="1"/>
          <p:nvPr/>
        </p:nvSpPr>
        <p:spPr>
          <a:xfrm>
            <a:off x="2977874" y="3128653"/>
            <a:ext cx="2724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>
                <a:solidFill>
                  <a:srgbClr val="B9965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感谢大家的聆听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063221" y="3766667"/>
            <a:ext cx="1941425" cy="371814"/>
            <a:chOff x="5885610" y="4438773"/>
            <a:chExt cx="3249344" cy="622301"/>
          </a:xfrm>
        </p:grpSpPr>
        <p:sp>
          <p:nvSpPr>
            <p:cNvPr id="20" name="椭圆 19"/>
            <p:cNvSpPr/>
            <p:nvPr/>
          </p:nvSpPr>
          <p:spPr>
            <a:xfrm>
              <a:off x="8512653" y="4438773"/>
              <a:ext cx="622301" cy="622301"/>
            </a:xfrm>
            <a:prstGeom prst="ellipse">
              <a:avLst/>
            </a:prstGeom>
            <a:solidFill>
              <a:srgbClr val="8E6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8E6D48"/>
                </a:solidFill>
              </a:endParaRPr>
            </a:p>
          </p:txBody>
        </p:sp>
        <p:sp>
          <p:nvSpPr>
            <p:cNvPr id="21" name="Freeform 90"/>
            <p:cNvSpPr>
              <a:spLocks noEditPoints="1"/>
            </p:cNvSpPr>
            <p:nvPr/>
          </p:nvSpPr>
          <p:spPr bwMode="auto">
            <a:xfrm>
              <a:off x="8741097" y="4587691"/>
              <a:ext cx="203511" cy="325219"/>
            </a:xfrm>
            <a:custGeom>
              <a:avLst/>
              <a:gdLst>
                <a:gd name="T0" fmla="*/ 102 w 102"/>
                <a:gd name="T1" fmla="*/ 92 h 163"/>
                <a:gd name="T2" fmla="*/ 0 w 102"/>
                <a:gd name="T3" fmla="*/ 0 h 163"/>
                <a:gd name="T4" fmla="*/ 0 w 102"/>
                <a:gd name="T5" fmla="*/ 0 h 163"/>
                <a:gd name="T6" fmla="*/ 0 w 102"/>
                <a:gd name="T7" fmla="*/ 137 h 163"/>
                <a:gd name="T8" fmla="*/ 36 w 102"/>
                <a:gd name="T9" fmla="*/ 114 h 163"/>
                <a:gd name="T10" fmla="*/ 57 w 102"/>
                <a:gd name="T11" fmla="*/ 163 h 163"/>
                <a:gd name="T12" fmla="*/ 83 w 102"/>
                <a:gd name="T13" fmla="*/ 152 h 163"/>
                <a:gd name="T14" fmla="*/ 61 w 102"/>
                <a:gd name="T15" fmla="*/ 102 h 163"/>
                <a:gd name="T16" fmla="*/ 102 w 102"/>
                <a:gd name="T17" fmla="*/ 92 h 163"/>
                <a:gd name="T18" fmla="*/ 41 w 102"/>
                <a:gd name="T19" fmla="*/ 93 h 163"/>
                <a:gd name="T20" fmla="*/ 28 w 102"/>
                <a:gd name="T21" fmla="*/ 102 h 163"/>
                <a:gd name="T22" fmla="*/ 14 w 102"/>
                <a:gd name="T23" fmla="*/ 111 h 163"/>
                <a:gd name="T24" fmla="*/ 14 w 102"/>
                <a:gd name="T25" fmla="*/ 30 h 163"/>
                <a:gd name="T26" fmla="*/ 74 w 102"/>
                <a:gd name="T27" fmla="*/ 85 h 163"/>
                <a:gd name="T28" fmla="*/ 57 w 102"/>
                <a:gd name="T29" fmla="*/ 89 h 163"/>
                <a:gd name="T30" fmla="*/ 41 w 102"/>
                <a:gd name="T31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63">
                  <a:moveTo>
                    <a:pt x="102" y="9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37"/>
                  </a:lnTo>
                  <a:lnTo>
                    <a:pt x="36" y="114"/>
                  </a:lnTo>
                  <a:lnTo>
                    <a:pt x="57" y="163"/>
                  </a:lnTo>
                  <a:lnTo>
                    <a:pt x="83" y="152"/>
                  </a:lnTo>
                  <a:lnTo>
                    <a:pt x="61" y="102"/>
                  </a:lnTo>
                  <a:lnTo>
                    <a:pt x="102" y="92"/>
                  </a:lnTo>
                  <a:close/>
                  <a:moveTo>
                    <a:pt x="41" y="93"/>
                  </a:moveTo>
                  <a:lnTo>
                    <a:pt x="28" y="102"/>
                  </a:lnTo>
                  <a:lnTo>
                    <a:pt x="14" y="111"/>
                  </a:lnTo>
                  <a:lnTo>
                    <a:pt x="14" y="30"/>
                  </a:lnTo>
                  <a:lnTo>
                    <a:pt x="74" y="85"/>
                  </a:lnTo>
                  <a:lnTo>
                    <a:pt x="57" y="89"/>
                  </a:lnTo>
                  <a:lnTo>
                    <a:pt x="41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6193" tIns="43097" rIns="86193" bIns="43097" numCol="1" anchor="t" anchorCtr="0" compatLnSpc="1"/>
            <a:lstStyle/>
            <a:p>
              <a:endParaRPr lang="zh-CN" altLang="en-US" sz="825">
                <a:solidFill>
                  <a:srgbClr val="8E6D48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761291" y="4438773"/>
              <a:ext cx="622301" cy="622301"/>
            </a:xfrm>
            <a:prstGeom prst="ellipse">
              <a:avLst/>
            </a:prstGeom>
            <a:solidFill>
              <a:srgbClr val="8E6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8E6D48"/>
                </a:solidFill>
              </a:endParaRPr>
            </a:p>
          </p:txBody>
        </p:sp>
        <p:sp>
          <p:nvSpPr>
            <p:cNvPr id="23" name="Freeform 98"/>
            <p:cNvSpPr>
              <a:spLocks noEditPoints="1"/>
            </p:cNvSpPr>
            <p:nvPr/>
          </p:nvSpPr>
          <p:spPr bwMode="auto">
            <a:xfrm>
              <a:off x="6909831" y="4612254"/>
              <a:ext cx="325219" cy="275338"/>
            </a:xfrm>
            <a:custGeom>
              <a:avLst/>
              <a:gdLst>
                <a:gd name="T0" fmla="*/ 262 w 288"/>
                <a:gd name="T1" fmla="*/ 36 h 244"/>
                <a:gd name="T2" fmla="*/ 262 w 288"/>
                <a:gd name="T3" fmla="*/ 0 h 244"/>
                <a:gd name="T4" fmla="*/ 144 w 288"/>
                <a:gd name="T5" fmla="*/ 35 h 244"/>
                <a:gd name="T6" fmla="*/ 26 w 288"/>
                <a:gd name="T7" fmla="*/ 0 h 244"/>
                <a:gd name="T8" fmla="*/ 26 w 288"/>
                <a:gd name="T9" fmla="*/ 36 h 244"/>
                <a:gd name="T10" fmla="*/ 0 w 288"/>
                <a:gd name="T11" fmla="*/ 35 h 244"/>
                <a:gd name="T12" fmla="*/ 0 w 288"/>
                <a:gd name="T13" fmla="*/ 219 h 244"/>
                <a:gd name="T14" fmla="*/ 119 w 288"/>
                <a:gd name="T15" fmla="*/ 231 h 244"/>
                <a:gd name="T16" fmla="*/ 144 w 288"/>
                <a:gd name="T17" fmla="*/ 244 h 244"/>
                <a:gd name="T18" fmla="*/ 169 w 288"/>
                <a:gd name="T19" fmla="*/ 231 h 244"/>
                <a:gd name="T20" fmla="*/ 288 w 288"/>
                <a:gd name="T21" fmla="*/ 219 h 244"/>
                <a:gd name="T22" fmla="*/ 288 w 288"/>
                <a:gd name="T23" fmla="*/ 35 h 244"/>
                <a:gd name="T24" fmla="*/ 262 w 288"/>
                <a:gd name="T25" fmla="*/ 36 h 244"/>
                <a:gd name="T26" fmla="*/ 39 w 288"/>
                <a:gd name="T27" fmla="*/ 13 h 244"/>
                <a:gd name="T28" fmla="*/ 132 w 288"/>
                <a:gd name="T29" fmla="*/ 41 h 244"/>
                <a:gd name="T30" fmla="*/ 135 w 288"/>
                <a:gd name="T31" fmla="*/ 48 h 244"/>
                <a:gd name="T32" fmla="*/ 135 w 288"/>
                <a:gd name="T33" fmla="*/ 207 h 244"/>
                <a:gd name="T34" fmla="*/ 40 w 288"/>
                <a:gd name="T35" fmla="*/ 188 h 244"/>
                <a:gd name="T36" fmla="*/ 39 w 288"/>
                <a:gd name="T37" fmla="*/ 188 h 244"/>
                <a:gd name="T38" fmla="*/ 39 w 288"/>
                <a:gd name="T39" fmla="*/ 13 h 244"/>
                <a:gd name="T40" fmla="*/ 248 w 288"/>
                <a:gd name="T41" fmla="*/ 13 h 244"/>
                <a:gd name="T42" fmla="*/ 248 w 288"/>
                <a:gd name="T43" fmla="*/ 188 h 244"/>
                <a:gd name="T44" fmla="*/ 247 w 288"/>
                <a:gd name="T45" fmla="*/ 188 h 244"/>
                <a:gd name="T46" fmla="*/ 152 w 288"/>
                <a:gd name="T47" fmla="*/ 207 h 244"/>
                <a:gd name="T48" fmla="*/ 152 w 288"/>
                <a:gd name="T49" fmla="*/ 49 h 244"/>
                <a:gd name="T50" fmla="*/ 156 w 288"/>
                <a:gd name="T51" fmla="*/ 41 h 244"/>
                <a:gd name="T52" fmla="*/ 248 w 288"/>
                <a:gd name="T53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244">
                  <a:moveTo>
                    <a:pt x="262" y="36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160" y="0"/>
                    <a:pt x="145" y="33"/>
                    <a:pt x="144" y="35"/>
                  </a:cubicBezTo>
                  <a:cubicBezTo>
                    <a:pt x="143" y="33"/>
                    <a:pt x="127" y="0"/>
                    <a:pt x="26" y="0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18" y="35"/>
                    <a:pt x="9" y="35"/>
                    <a:pt x="0" y="3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79" y="210"/>
                    <a:pt x="119" y="231"/>
                  </a:cubicBezTo>
                  <a:cubicBezTo>
                    <a:pt x="126" y="235"/>
                    <a:pt x="133" y="244"/>
                    <a:pt x="144" y="244"/>
                  </a:cubicBezTo>
                  <a:cubicBezTo>
                    <a:pt x="155" y="244"/>
                    <a:pt x="162" y="235"/>
                    <a:pt x="169" y="231"/>
                  </a:cubicBezTo>
                  <a:cubicBezTo>
                    <a:pt x="208" y="210"/>
                    <a:pt x="288" y="219"/>
                    <a:pt x="288" y="219"/>
                  </a:cubicBezTo>
                  <a:cubicBezTo>
                    <a:pt x="288" y="35"/>
                    <a:pt x="288" y="35"/>
                    <a:pt x="288" y="35"/>
                  </a:cubicBezTo>
                  <a:cubicBezTo>
                    <a:pt x="278" y="35"/>
                    <a:pt x="270" y="35"/>
                    <a:pt x="262" y="36"/>
                  </a:cubicBezTo>
                  <a:close/>
                  <a:moveTo>
                    <a:pt x="39" y="13"/>
                  </a:moveTo>
                  <a:cubicBezTo>
                    <a:pt x="117" y="16"/>
                    <a:pt x="131" y="39"/>
                    <a:pt x="132" y="41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07" y="191"/>
                    <a:pt x="66" y="188"/>
                    <a:pt x="40" y="188"/>
                  </a:cubicBezTo>
                  <a:cubicBezTo>
                    <a:pt x="40" y="188"/>
                    <a:pt x="39" y="188"/>
                    <a:pt x="39" y="188"/>
                  </a:cubicBezTo>
                  <a:lnTo>
                    <a:pt x="39" y="13"/>
                  </a:lnTo>
                  <a:close/>
                  <a:moveTo>
                    <a:pt x="248" y="13"/>
                  </a:moveTo>
                  <a:cubicBezTo>
                    <a:pt x="248" y="188"/>
                    <a:pt x="248" y="188"/>
                    <a:pt x="248" y="188"/>
                  </a:cubicBezTo>
                  <a:cubicBezTo>
                    <a:pt x="248" y="188"/>
                    <a:pt x="248" y="188"/>
                    <a:pt x="247" y="188"/>
                  </a:cubicBezTo>
                  <a:cubicBezTo>
                    <a:pt x="221" y="188"/>
                    <a:pt x="180" y="191"/>
                    <a:pt x="152" y="20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39"/>
                    <a:pt x="171" y="16"/>
                    <a:pt x="248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6193" tIns="43097" rIns="86193" bIns="43097" numCol="1" anchor="t" anchorCtr="0" compatLnSpc="1"/>
            <a:lstStyle/>
            <a:p>
              <a:endParaRPr lang="zh-CN" altLang="en-US" sz="825">
                <a:solidFill>
                  <a:srgbClr val="8E6D48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636972" y="4438773"/>
              <a:ext cx="622301" cy="622301"/>
            </a:xfrm>
            <a:prstGeom prst="ellipse">
              <a:avLst/>
            </a:prstGeom>
            <a:solidFill>
              <a:srgbClr val="8E6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8E6D48"/>
                </a:solidFill>
              </a:endParaRPr>
            </a:p>
          </p:txBody>
        </p:sp>
        <p:sp>
          <p:nvSpPr>
            <p:cNvPr id="25" name="Freeform 242"/>
            <p:cNvSpPr>
              <a:spLocks noEditPoints="1"/>
            </p:cNvSpPr>
            <p:nvPr/>
          </p:nvSpPr>
          <p:spPr bwMode="auto">
            <a:xfrm>
              <a:off x="7756323" y="4554856"/>
              <a:ext cx="327213" cy="325219"/>
            </a:xfrm>
            <a:custGeom>
              <a:avLst/>
              <a:gdLst>
                <a:gd name="T0" fmla="*/ 164 w 164"/>
                <a:gd name="T1" fmla="*/ 0 h 163"/>
                <a:gd name="T2" fmla="*/ 164 w 164"/>
                <a:gd name="T3" fmla="*/ 0 h 163"/>
                <a:gd name="T4" fmla="*/ 0 w 164"/>
                <a:gd name="T5" fmla="*/ 163 h 163"/>
                <a:gd name="T6" fmla="*/ 0 w 164"/>
                <a:gd name="T7" fmla="*/ 163 h 163"/>
                <a:gd name="T8" fmla="*/ 164 w 164"/>
                <a:gd name="T9" fmla="*/ 163 h 163"/>
                <a:gd name="T10" fmla="*/ 164 w 164"/>
                <a:gd name="T11" fmla="*/ 0 h 163"/>
                <a:gd name="T12" fmla="*/ 129 w 164"/>
                <a:gd name="T13" fmla="*/ 42 h 163"/>
                <a:gd name="T14" fmla="*/ 137 w 164"/>
                <a:gd name="T15" fmla="*/ 50 h 163"/>
                <a:gd name="T16" fmla="*/ 132 w 164"/>
                <a:gd name="T17" fmla="*/ 55 h 163"/>
                <a:gd name="T18" fmla="*/ 125 w 164"/>
                <a:gd name="T19" fmla="*/ 47 h 163"/>
                <a:gd name="T20" fmla="*/ 129 w 164"/>
                <a:gd name="T21" fmla="*/ 42 h 163"/>
                <a:gd name="T22" fmla="*/ 115 w 164"/>
                <a:gd name="T23" fmla="*/ 56 h 163"/>
                <a:gd name="T24" fmla="*/ 130 w 164"/>
                <a:gd name="T25" fmla="*/ 71 h 163"/>
                <a:gd name="T26" fmla="*/ 125 w 164"/>
                <a:gd name="T27" fmla="*/ 75 h 163"/>
                <a:gd name="T28" fmla="*/ 111 w 164"/>
                <a:gd name="T29" fmla="*/ 60 h 163"/>
                <a:gd name="T30" fmla="*/ 115 w 164"/>
                <a:gd name="T31" fmla="*/ 56 h 163"/>
                <a:gd name="T32" fmla="*/ 102 w 164"/>
                <a:gd name="T33" fmla="*/ 69 h 163"/>
                <a:gd name="T34" fmla="*/ 110 w 164"/>
                <a:gd name="T35" fmla="*/ 77 h 163"/>
                <a:gd name="T36" fmla="*/ 105 w 164"/>
                <a:gd name="T37" fmla="*/ 82 h 163"/>
                <a:gd name="T38" fmla="*/ 97 w 164"/>
                <a:gd name="T39" fmla="*/ 74 h 163"/>
                <a:gd name="T40" fmla="*/ 102 w 164"/>
                <a:gd name="T41" fmla="*/ 69 h 163"/>
                <a:gd name="T42" fmla="*/ 88 w 164"/>
                <a:gd name="T43" fmla="*/ 83 h 163"/>
                <a:gd name="T44" fmla="*/ 102 w 164"/>
                <a:gd name="T45" fmla="*/ 98 h 163"/>
                <a:gd name="T46" fmla="*/ 98 w 164"/>
                <a:gd name="T47" fmla="*/ 102 h 163"/>
                <a:gd name="T48" fmla="*/ 84 w 164"/>
                <a:gd name="T49" fmla="*/ 88 h 163"/>
                <a:gd name="T50" fmla="*/ 88 w 164"/>
                <a:gd name="T51" fmla="*/ 83 h 163"/>
                <a:gd name="T52" fmla="*/ 75 w 164"/>
                <a:gd name="T53" fmla="*/ 97 h 163"/>
                <a:gd name="T54" fmla="*/ 83 w 164"/>
                <a:gd name="T55" fmla="*/ 105 h 163"/>
                <a:gd name="T56" fmla="*/ 78 w 164"/>
                <a:gd name="T57" fmla="*/ 109 h 163"/>
                <a:gd name="T58" fmla="*/ 70 w 164"/>
                <a:gd name="T59" fmla="*/ 101 h 163"/>
                <a:gd name="T60" fmla="*/ 75 w 164"/>
                <a:gd name="T61" fmla="*/ 97 h 163"/>
                <a:gd name="T62" fmla="*/ 61 w 164"/>
                <a:gd name="T63" fmla="*/ 110 h 163"/>
                <a:gd name="T64" fmla="*/ 75 w 164"/>
                <a:gd name="T65" fmla="*/ 125 h 163"/>
                <a:gd name="T66" fmla="*/ 71 w 164"/>
                <a:gd name="T67" fmla="*/ 129 h 163"/>
                <a:gd name="T68" fmla="*/ 56 w 164"/>
                <a:gd name="T69" fmla="*/ 115 h 163"/>
                <a:gd name="T70" fmla="*/ 61 w 164"/>
                <a:gd name="T71" fmla="*/ 110 h 163"/>
                <a:gd name="T72" fmla="*/ 51 w 164"/>
                <a:gd name="T73" fmla="*/ 136 h 163"/>
                <a:gd name="T74" fmla="*/ 43 w 164"/>
                <a:gd name="T75" fmla="*/ 128 h 163"/>
                <a:gd name="T76" fmla="*/ 47 w 164"/>
                <a:gd name="T77" fmla="*/ 124 h 163"/>
                <a:gd name="T78" fmla="*/ 55 w 164"/>
                <a:gd name="T79" fmla="*/ 132 h 163"/>
                <a:gd name="T80" fmla="*/ 51 w 164"/>
                <a:gd name="T81" fmla="*/ 136 h 163"/>
                <a:gd name="T82" fmla="*/ 136 w 164"/>
                <a:gd name="T83" fmla="*/ 136 h 163"/>
                <a:gd name="T84" fmla="*/ 82 w 164"/>
                <a:gd name="T85" fmla="*/ 136 h 163"/>
                <a:gd name="T86" fmla="*/ 136 w 164"/>
                <a:gd name="T87" fmla="*/ 81 h 163"/>
                <a:gd name="T88" fmla="*/ 136 w 164"/>
                <a:gd name="T89" fmla="*/ 1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4" h="163">
                  <a:moveTo>
                    <a:pt x="164" y="0"/>
                  </a:moveTo>
                  <a:lnTo>
                    <a:pt x="164" y="0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64" y="163"/>
                  </a:lnTo>
                  <a:lnTo>
                    <a:pt x="164" y="0"/>
                  </a:lnTo>
                  <a:close/>
                  <a:moveTo>
                    <a:pt x="129" y="42"/>
                  </a:moveTo>
                  <a:lnTo>
                    <a:pt x="137" y="50"/>
                  </a:lnTo>
                  <a:lnTo>
                    <a:pt x="132" y="55"/>
                  </a:lnTo>
                  <a:lnTo>
                    <a:pt x="125" y="47"/>
                  </a:lnTo>
                  <a:lnTo>
                    <a:pt x="129" y="42"/>
                  </a:lnTo>
                  <a:close/>
                  <a:moveTo>
                    <a:pt x="115" y="56"/>
                  </a:moveTo>
                  <a:lnTo>
                    <a:pt x="130" y="71"/>
                  </a:lnTo>
                  <a:lnTo>
                    <a:pt x="125" y="75"/>
                  </a:lnTo>
                  <a:lnTo>
                    <a:pt x="111" y="60"/>
                  </a:lnTo>
                  <a:lnTo>
                    <a:pt x="115" y="56"/>
                  </a:lnTo>
                  <a:close/>
                  <a:moveTo>
                    <a:pt x="102" y="69"/>
                  </a:moveTo>
                  <a:lnTo>
                    <a:pt x="110" y="77"/>
                  </a:lnTo>
                  <a:lnTo>
                    <a:pt x="105" y="82"/>
                  </a:lnTo>
                  <a:lnTo>
                    <a:pt x="97" y="74"/>
                  </a:lnTo>
                  <a:lnTo>
                    <a:pt x="102" y="69"/>
                  </a:lnTo>
                  <a:close/>
                  <a:moveTo>
                    <a:pt x="88" y="83"/>
                  </a:moveTo>
                  <a:lnTo>
                    <a:pt x="102" y="98"/>
                  </a:lnTo>
                  <a:lnTo>
                    <a:pt x="98" y="102"/>
                  </a:lnTo>
                  <a:lnTo>
                    <a:pt x="84" y="88"/>
                  </a:lnTo>
                  <a:lnTo>
                    <a:pt x="88" y="83"/>
                  </a:lnTo>
                  <a:close/>
                  <a:moveTo>
                    <a:pt x="75" y="97"/>
                  </a:moveTo>
                  <a:lnTo>
                    <a:pt x="83" y="105"/>
                  </a:lnTo>
                  <a:lnTo>
                    <a:pt x="78" y="109"/>
                  </a:lnTo>
                  <a:lnTo>
                    <a:pt x="70" y="101"/>
                  </a:lnTo>
                  <a:lnTo>
                    <a:pt x="75" y="97"/>
                  </a:lnTo>
                  <a:close/>
                  <a:moveTo>
                    <a:pt x="61" y="110"/>
                  </a:moveTo>
                  <a:lnTo>
                    <a:pt x="75" y="125"/>
                  </a:lnTo>
                  <a:lnTo>
                    <a:pt x="71" y="129"/>
                  </a:lnTo>
                  <a:lnTo>
                    <a:pt x="56" y="115"/>
                  </a:lnTo>
                  <a:lnTo>
                    <a:pt x="61" y="110"/>
                  </a:lnTo>
                  <a:close/>
                  <a:moveTo>
                    <a:pt x="51" y="136"/>
                  </a:moveTo>
                  <a:lnTo>
                    <a:pt x="43" y="128"/>
                  </a:lnTo>
                  <a:lnTo>
                    <a:pt x="47" y="124"/>
                  </a:lnTo>
                  <a:lnTo>
                    <a:pt x="55" y="132"/>
                  </a:lnTo>
                  <a:lnTo>
                    <a:pt x="51" y="136"/>
                  </a:lnTo>
                  <a:close/>
                  <a:moveTo>
                    <a:pt x="136" y="136"/>
                  </a:moveTo>
                  <a:lnTo>
                    <a:pt x="82" y="136"/>
                  </a:lnTo>
                  <a:lnTo>
                    <a:pt x="136" y="81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6193" tIns="43097" rIns="86193" bIns="43097" numCol="1" anchor="t" anchorCtr="0" compatLnSpc="1"/>
            <a:lstStyle/>
            <a:p>
              <a:endParaRPr lang="zh-CN" altLang="en-US" sz="825">
                <a:solidFill>
                  <a:srgbClr val="8E6D48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885610" y="4438773"/>
              <a:ext cx="622301" cy="622301"/>
              <a:chOff x="2724106" y="3957885"/>
              <a:chExt cx="622301" cy="62230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724106" y="3957885"/>
                <a:ext cx="622301" cy="622301"/>
              </a:xfrm>
              <a:prstGeom prst="ellipse">
                <a:avLst/>
              </a:prstGeom>
              <a:solidFill>
                <a:srgbClr val="8E6D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rgbClr val="8E6D48"/>
                  </a:solidFill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2872035" y="4106803"/>
                <a:ext cx="326442" cy="324464"/>
                <a:chOff x="4283702" y="1539998"/>
                <a:chExt cx="329209" cy="327214"/>
              </a:xfrm>
              <a:solidFill>
                <a:schemeClr val="bg1"/>
              </a:solidFill>
            </p:grpSpPr>
            <p:sp>
              <p:nvSpPr>
                <p:cNvPr id="29" name="Freeform 81"/>
                <p:cNvSpPr>
                  <a:spLocks noEditPoints="1"/>
                </p:cNvSpPr>
                <p:nvPr/>
              </p:nvSpPr>
              <p:spPr bwMode="auto">
                <a:xfrm>
                  <a:off x="4283702" y="1751490"/>
                  <a:ext cx="115722" cy="115722"/>
                </a:xfrm>
                <a:custGeom>
                  <a:avLst/>
                  <a:gdLst>
                    <a:gd name="T0" fmla="*/ 15 w 102"/>
                    <a:gd name="T1" fmla="*/ 40 h 102"/>
                    <a:gd name="T2" fmla="*/ 0 w 102"/>
                    <a:gd name="T3" fmla="*/ 87 h 102"/>
                    <a:gd name="T4" fmla="*/ 15 w 102"/>
                    <a:gd name="T5" fmla="*/ 102 h 102"/>
                    <a:gd name="T6" fmla="*/ 62 w 102"/>
                    <a:gd name="T7" fmla="*/ 87 h 102"/>
                    <a:gd name="T8" fmla="*/ 102 w 102"/>
                    <a:gd name="T9" fmla="*/ 32 h 102"/>
                    <a:gd name="T10" fmla="*/ 69 w 102"/>
                    <a:gd name="T11" fmla="*/ 0 h 102"/>
                    <a:gd name="T12" fmla="*/ 15 w 102"/>
                    <a:gd name="T13" fmla="*/ 40 h 102"/>
                    <a:gd name="T14" fmla="*/ 47 w 102"/>
                    <a:gd name="T15" fmla="*/ 68 h 102"/>
                    <a:gd name="T16" fmla="*/ 34 w 102"/>
                    <a:gd name="T17" fmla="*/ 68 h 102"/>
                    <a:gd name="T18" fmla="*/ 34 w 102"/>
                    <a:gd name="T19" fmla="*/ 55 h 102"/>
                    <a:gd name="T20" fmla="*/ 47 w 102"/>
                    <a:gd name="T21" fmla="*/ 55 h 102"/>
                    <a:gd name="T22" fmla="*/ 47 w 102"/>
                    <a:gd name="T23" fmla="*/ 6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2" h="102">
                      <a:moveTo>
                        <a:pt x="15" y="40"/>
                      </a:moveTo>
                      <a:cubicBezTo>
                        <a:pt x="22" y="50"/>
                        <a:pt x="16" y="69"/>
                        <a:pt x="0" y="87"/>
                      </a:cubicBezTo>
                      <a:cubicBezTo>
                        <a:pt x="15" y="102"/>
                        <a:pt x="15" y="102"/>
                        <a:pt x="15" y="102"/>
                      </a:cubicBezTo>
                      <a:cubicBezTo>
                        <a:pt x="32" y="87"/>
                        <a:pt x="52" y="80"/>
                        <a:pt x="62" y="87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15" y="40"/>
                      </a:lnTo>
                      <a:close/>
                      <a:moveTo>
                        <a:pt x="47" y="68"/>
                      </a:moveTo>
                      <a:cubicBezTo>
                        <a:pt x="43" y="72"/>
                        <a:pt x="37" y="72"/>
                        <a:pt x="34" y="68"/>
                      </a:cubicBezTo>
                      <a:cubicBezTo>
                        <a:pt x="30" y="65"/>
                        <a:pt x="30" y="59"/>
                        <a:pt x="34" y="55"/>
                      </a:cubicBezTo>
                      <a:cubicBezTo>
                        <a:pt x="37" y="52"/>
                        <a:pt x="43" y="52"/>
                        <a:pt x="47" y="55"/>
                      </a:cubicBezTo>
                      <a:cubicBezTo>
                        <a:pt x="50" y="59"/>
                        <a:pt x="50" y="65"/>
                        <a:pt x="47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86193" tIns="43097" rIns="86193" bIns="43097" numCol="1" anchor="t" anchorCtr="0" compatLnSpc="1"/>
                <a:lstStyle/>
                <a:p>
                  <a:endParaRPr lang="zh-CN" altLang="en-US" sz="825">
                    <a:solidFill>
                      <a:srgbClr val="8E6D48"/>
                    </a:solidFill>
                  </a:endParaRPr>
                </a:p>
              </p:txBody>
            </p:sp>
            <p:sp>
              <p:nvSpPr>
                <p:cNvPr id="30" name="Freeform 82"/>
                <p:cNvSpPr/>
                <p:nvPr/>
              </p:nvSpPr>
              <p:spPr bwMode="auto">
                <a:xfrm>
                  <a:off x="4363510" y="1539998"/>
                  <a:ext cx="249401" cy="247405"/>
                </a:xfrm>
                <a:custGeom>
                  <a:avLst/>
                  <a:gdLst>
                    <a:gd name="T0" fmla="*/ 209 w 220"/>
                    <a:gd name="T1" fmla="*/ 10 h 220"/>
                    <a:gd name="T2" fmla="*/ 171 w 220"/>
                    <a:gd name="T3" fmla="*/ 10 h 220"/>
                    <a:gd name="T4" fmla="*/ 53 w 220"/>
                    <a:gd name="T5" fmla="*/ 129 h 220"/>
                    <a:gd name="T6" fmla="*/ 48 w 220"/>
                    <a:gd name="T7" fmla="*/ 124 h 220"/>
                    <a:gd name="T8" fmla="*/ 0 w 220"/>
                    <a:gd name="T9" fmla="*/ 172 h 220"/>
                    <a:gd name="T10" fmla="*/ 48 w 220"/>
                    <a:gd name="T11" fmla="*/ 220 h 220"/>
                    <a:gd name="T12" fmla="*/ 96 w 220"/>
                    <a:gd name="T13" fmla="*/ 172 h 220"/>
                    <a:gd name="T14" fmla="*/ 91 w 220"/>
                    <a:gd name="T15" fmla="*/ 167 h 220"/>
                    <a:gd name="T16" fmla="*/ 209 w 220"/>
                    <a:gd name="T17" fmla="*/ 49 h 220"/>
                    <a:gd name="T18" fmla="*/ 209 w 220"/>
                    <a:gd name="T19" fmla="*/ 1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0" h="220">
                      <a:moveTo>
                        <a:pt x="209" y="10"/>
                      </a:moveTo>
                      <a:cubicBezTo>
                        <a:pt x="199" y="0"/>
                        <a:pt x="182" y="0"/>
                        <a:pt x="171" y="10"/>
                      </a:cubicBezTo>
                      <a:cubicBezTo>
                        <a:pt x="53" y="129"/>
                        <a:pt x="53" y="129"/>
                        <a:pt x="53" y="129"/>
                      </a:cubicBezTo>
                      <a:cubicBezTo>
                        <a:pt x="48" y="124"/>
                        <a:pt x="48" y="124"/>
                        <a:pt x="48" y="124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48" y="220"/>
                        <a:pt x="48" y="220"/>
                        <a:pt x="48" y="220"/>
                      </a:cubicBezTo>
                      <a:cubicBezTo>
                        <a:pt x="96" y="172"/>
                        <a:pt x="96" y="172"/>
                        <a:pt x="96" y="172"/>
                      </a:cubicBezTo>
                      <a:cubicBezTo>
                        <a:pt x="91" y="167"/>
                        <a:pt x="91" y="167"/>
                        <a:pt x="91" y="167"/>
                      </a:cubicBezTo>
                      <a:cubicBezTo>
                        <a:pt x="209" y="49"/>
                        <a:pt x="209" y="49"/>
                        <a:pt x="209" y="49"/>
                      </a:cubicBezTo>
                      <a:cubicBezTo>
                        <a:pt x="220" y="38"/>
                        <a:pt x="220" y="21"/>
                        <a:pt x="20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86193" tIns="43097" rIns="86193" bIns="43097" numCol="1" anchor="t" anchorCtr="0" compatLnSpc="1"/>
                <a:lstStyle/>
                <a:p>
                  <a:endParaRPr lang="zh-CN" altLang="en-US" sz="825">
                    <a:solidFill>
                      <a:srgbClr val="8E6D48"/>
                    </a:solidFill>
                  </a:endParaRPr>
                </a:p>
              </p:txBody>
            </p:sp>
          </p:grpSp>
        </p:grpSp>
      </p:grpSp>
      <p:cxnSp>
        <p:nvCxnSpPr>
          <p:cNvPr id="35" name="直接连接符 34"/>
          <p:cNvCxnSpPr>
            <a:cxnSpLocks/>
          </p:cNvCxnSpPr>
          <p:nvPr/>
        </p:nvCxnSpPr>
        <p:spPr>
          <a:xfrm flipV="1">
            <a:off x="3073727" y="3678687"/>
            <a:ext cx="2316008" cy="0"/>
          </a:xfrm>
          <a:prstGeom prst="line">
            <a:avLst/>
          </a:prstGeom>
          <a:ln>
            <a:solidFill>
              <a:srgbClr val="8E6D48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DD8011A3-AB56-0814-C509-563735DE5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7"/>
    </mc:Choice>
    <mc:Fallback>
      <p:transition spd="slow" advTm="4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F10908-EC1B-1589-A38C-1527412D1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62265"/>
              </p:ext>
            </p:extLst>
          </p:nvPr>
        </p:nvGraphicFramePr>
        <p:xfrm>
          <a:off x="1203325" y="1171575"/>
          <a:ext cx="9578975" cy="373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8975">
                  <a:extLst>
                    <a:ext uri="{9D8B030D-6E8A-4147-A177-3AD203B41FA5}">
                      <a16:colId xmlns:a16="http://schemas.microsoft.com/office/drawing/2014/main" val="3791810051"/>
                    </a:ext>
                  </a:extLst>
                </a:gridCol>
              </a:tblGrid>
              <a:tr h="2060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3200" kern="100" dirty="0">
                          <a:effectLst/>
                        </a:rPr>
                        <a:t>学习目标：</a:t>
                      </a:r>
                      <a:endParaRPr lang="en-US" altLang="zh-CN" sz="32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3200" kern="100" dirty="0">
                          <a:effectLst/>
                        </a:rPr>
                        <a:t>1.</a:t>
                      </a:r>
                      <a:r>
                        <a:rPr lang="zh-CN" sz="3200" kern="100" dirty="0">
                          <a:effectLst/>
                        </a:rPr>
                        <a:t>刑法的作用和内容是什么？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98120" algn="l"/>
                        </a:tabLst>
                      </a:pPr>
                      <a:r>
                        <a:rPr lang="en-US" sz="3200" kern="100" dirty="0">
                          <a:effectLst/>
                        </a:rPr>
                        <a:t>2.</a:t>
                      </a:r>
                      <a:r>
                        <a:rPr lang="zh-CN" sz="3200" kern="100" dirty="0">
                          <a:effectLst/>
                        </a:rPr>
                        <a:t>犯罪的含义及基本特征是什么？（重点）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3.</a:t>
                      </a:r>
                      <a:r>
                        <a:rPr lang="zh-CN" sz="3200" kern="100" dirty="0">
                          <a:effectLst/>
                        </a:rPr>
                        <a:t>刑罚的含义及种类是什么？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4.</a:t>
                      </a:r>
                      <a:r>
                        <a:rPr lang="zh-CN" sz="3200" kern="100" dirty="0">
                          <a:effectLst/>
                        </a:rPr>
                        <a:t>如何加强自我防范，预防犯罪？（难点）</a:t>
                      </a:r>
                      <a:endParaRPr lang="zh-CN" sz="3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156661047"/>
                  </a:ext>
                </a:extLst>
              </a:tr>
            </a:tbl>
          </a:graphicData>
        </a:graphic>
      </p:graphicFrame>
      <p:pic>
        <p:nvPicPr>
          <p:cNvPr id="3" name="音频 2">
            <a:hlinkClick r:id="" action="ppaction://media"/>
            <a:extLst>
              <a:ext uri="{FF2B5EF4-FFF2-40B4-BE49-F238E27FC236}">
                <a16:creationId xmlns:a16="http://schemas.microsoft.com/office/drawing/2014/main" id="{C391A897-F947-72E4-F72A-80C5E9F41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29230"/>
      </p:ext>
    </p:extLst>
  </p:cSld>
  <p:clrMapOvr>
    <a:masterClrMapping/>
  </p:clrMapOvr>
  <p:transition advTm="5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 l="35439" b="35463"/>
          <a:stretch>
            <a:fillRect/>
          </a:stretch>
        </p:blipFill>
        <p:spPr>
          <a:xfrm>
            <a:off x="224414" y="8377"/>
            <a:ext cx="12000012" cy="68494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 l="78664" t="12837" b="36543"/>
          <a:stretch>
            <a:fillRect/>
          </a:stretch>
        </p:blipFill>
        <p:spPr>
          <a:xfrm rot="10800000">
            <a:off x="-32496" y="-11327"/>
            <a:ext cx="6031798" cy="6849397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300823" y="2336612"/>
            <a:ext cx="3662467" cy="219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4555" b="1">
                <a:solidFill>
                  <a:srgbClr val="48A6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第一目</a:t>
            </a:r>
            <a:endParaRPr lang="en-US" altLang="zh-CN" sz="4555" b="1">
              <a:solidFill>
                <a:srgbClr val="48A6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4555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了解罪与罚</a:t>
            </a:r>
            <a:endParaRPr lang="en-US" altLang="zh-CN" sz="4555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23"/>
          <p:cNvCxnSpPr/>
          <p:nvPr>
            <p:custDataLst>
              <p:tags r:id="rId4"/>
            </p:custDataLst>
          </p:nvPr>
        </p:nvCxnSpPr>
        <p:spPr>
          <a:xfrm flipH="1" flipV="1">
            <a:off x="5999302" y="2541434"/>
            <a:ext cx="0" cy="1893787"/>
          </a:xfrm>
          <a:prstGeom prst="line">
            <a:avLst/>
          </a:prstGeom>
          <a:ln w="19050">
            <a:solidFill>
              <a:srgbClr val="48A6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>
            <p:custDataLst>
              <p:tags r:id="rId5"/>
            </p:custDataLst>
          </p:nvPr>
        </p:nvGrpSpPr>
        <p:grpSpPr>
          <a:xfrm>
            <a:off x="4047773" y="2677984"/>
            <a:ext cx="1502034" cy="1502034"/>
            <a:chOff x="304800" y="673100"/>
            <a:chExt cx="4000500" cy="4000500"/>
          </a:xfrm>
          <a:solidFill>
            <a:schemeClr val="bg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>
              <p:custDataLst>
                <p:tags r:id="rId9"/>
              </p:custDataLst>
            </p:nvPr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13"/>
          <p:cNvSpPr txBox="1"/>
          <p:nvPr>
            <p:custDataLst>
              <p:tags r:id="rId6"/>
            </p:custDataLst>
          </p:nvPr>
        </p:nvSpPr>
        <p:spPr>
          <a:xfrm>
            <a:off x="4252595" y="3019355"/>
            <a:ext cx="1203431" cy="875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690" b="1">
                <a:solidFill>
                  <a:srgbClr val="48A6B9"/>
                </a:solidFill>
                <a:latin typeface="微软雅黑" panose="020B0503020204020204" pitchFamily="34" charset="-122"/>
                <a:ea typeface="+mj-ea"/>
                <a:cs typeface="Arial" panose="020B0604020202020204" pitchFamily="34" charset="0"/>
              </a:rPr>
              <a:t>01</a:t>
            </a:r>
            <a:endParaRPr lang="zh-CN" altLang="en-US" sz="5690" b="1">
              <a:solidFill>
                <a:srgbClr val="48A6B9"/>
              </a:solidFill>
              <a:latin typeface="微软雅黑" panose="020B0503020204020204" pitchFamily="34" charset="-122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ACEEE6B0-382B-827F-458B-7E57E2F3383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30">
        <p14:prism isInverted="1"/>
      </p:transition>
    </mc:Choice>
    <mc:Fallback>
      <p:transition spd="slow" advTm="2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/>
          <p:nvPr>
            <p:custDataLst>
              <p:tags r:id="rId2"/>
            </p:custDataLst>
          </p:nvPr>
        </p:nvSpPr>
        <p:spPr>
          <a:xfrm>
            <a:off x="656590" y="4054138"/>
            <a:ext cx="1132649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Clr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思考：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  <a:p>
            <a:pPr eaLnBrk="0" hangingPunct="0">
              <a:buClr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廊坊市广阳区人民法院依法宣判，你知道这是依据哪一部法律吗？</a:t>
            </a:r>
          </a:p>
        </p:txBody>
      </p:sp>
      <p:sp>
        <p:nvSpPr>
          <p:cNvPr id="9222" name="Freeform 40"/>
          <p:cNvSpPr>
            <a:spLocks noEditPoints="1"/>
          </p:cNvSpPr>
          <p:nvPr>
            <p:custDataLst>
              <p:tags r:id="rId3"/>
            </p:custDataLst>
          </p:nvPr>
        </p:nvSpPr>
        <p:spPr>
          <a:xfrm>
            <a:off x="193594" y="117268"/>
            <a:ext cx="345931" cy="495094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/>
          <a:p>
            <a:pPr eaLnBrk="0" hangingPunct="0"/>
            <a:endParaRPr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068446" y="972820"/>
            <a:ext cx="33140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020D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唐山打人事件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66445" y="1866265"/>
            <a:ext cx="10430510" cy="19389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2022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日，廊坊市广阳区人民法院依法对唐山打人案件公开宣判。陈继志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被判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，对其余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名被告人依法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判处十一年至六个月有期徒刑不等的刑罚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，另对其中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名被告人并处人民币十三万五千元至三千元不等的罚金。陈继志等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名被告人对寻衅滋事罪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名被害人的医药费、护理费、误工费、伙食补助费、营养费、交通费等各项损失承担相应的赔偿责任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-apple-system-font"/>
              </a:rPr>
              <a:t>。</a:t>
            </a:r>
            <a:endParaRPr lang="zh-CN" altLang="en-US" sz="2400" dirty="0"/>
          </a:p>
        </p:txBody>
      </p:sp>
      <p:grpSp>
        <p:nvGrpSpPr>
          <p:cNvPr id="14341" name="组合 1"/>
          <p:cNvGrpSpPr/>
          <p:nvPr>
            <p:custDataLst>
              <p:tags r:id="rId6"/>
            </p:custDataLst>
          </p:nvPr>
        </p:nvGrpSpPr>
        <p:grpSpPr>
          <a:xfrm>
            <a:off x="80010" y="-158115"/>
            <a:ext cx="5483861" cy="762000"/>
            <a:chOff x="250825" y="507025"/>
            <a:chExt cx="5292489" cy="762074"/>
          </a:xfrm>
        </p:grpSpPr>
        <p:sp>
          <p:nvSpPr>
            <p:cNvPr id="14342" name="文本框 6151"/>
            <p:cNvSpPr txBox="1"/>
            <p:nvPr>
              <p:custDataLst>
                <p:tags r:id="rId9"/>
              </p:custDataLst>
            </p:nvPr>
          </p:nvSpPr>
          <p:spPr>
            <a:xfrm>
              <a:off x="807284" y="621336"/>
              <a:ext cx="4736030" cy="6452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探究一：了解罪与罚</a:t>
              </a:r>
            </a:p>
          </p:txBody>
        </p:sp>
        <p:sp>
          <p:nvSpPr>
            <p:cNvPr id="14343" name="矩形 7"/>
            <p:cNvSpPr/>
            <p:nvPr>
              <p:custDataLst>
                <p:tags r:id="rId10"/>
              </p:custDataLst>
            </p:nvPr>
          </p:nvSpPr>
          <p:spPr>
            <a:xfrm>
              <a:off x="791547" y="507025"/>
              <a:ext cx="2033061" cy="762074"/>
            </a:xfrm>
            <a:custGeom>
              <a:avLst/>
              <a:gdLst/>
              <a:ahLst/>
              <a:cxnLst>
                <a:cxn ang="0">
                  <a:pos x="0" y="310199"/>
                </a:cxn>
                <a:cxn ang="0">
                  <a:pos x="1640031" y="310199"/>
                </a:cxn>
                <a:cxn ang="0">
                  <a:pos x="0" y="310199"/>
                </a:cxn>
                <a:cxn ang="0">
                  <a:pos x="0" y="0"/>
                </a:cxn>
                <a:cxn ang="0">
                  <a:pos x="596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任意多边形 16"/>
            <p:cNvSpPr/>
            <p:nvPr>
              <p:custDataLst>
                <p:tags r:id="rId11"/>
              </p:custDataLst>
            </p:nvPr>
          </p:nvSpPr>
          <p:spPr bwMode="auto">
            <a:xfrm>
              <a:off x="250825" y="786452"/>
              <a:ext cx="523907" cy="4826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矩形 17"/>
            <p:cNvSpPr/>
            <p:nvPr>
              <p:custDataLst>
                <p:tags r:id="rId12"/>
              </p:custDataLst>
            </p:nvPr>
          </p:nvSpPr>
          <p:spPr bwMode="auto">
            <a:xfrm>
              <a:off x="622322" y="751524"/>
              <a:ext cx="163523" cy="168291"/>
            </a:xfrm>
            <a:prstGeom prst="rect">
              <a:avLst/>
            </a:prstGeom>
            <a:solidFill>
              <a:schemeClr val="accent5">
                <a:lumMod val="90000"/>
                <a:alpha val="50980"/>
              </a:schemeClr>
            </a:solidFill>
            <a:ln w="9525">
              <a:solidFill>
                <a:schemeClr val="accent1"/>
              </a:solidFill>
            </a:ln>
          </p:spPr>
          <p:txBody>
            <a:bodyPr lIns="0" tIns="215900" rIns="179705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11B7BF7-3165-4D28-768E-EC972415341F}"/>
              </a:ext>
            </a:extLst>
          </p:cNvPr>
          <p:cNvSpPr txBox="1"/>
          <p:nvPr/>
        </p:nvSpPr>
        <p:spPr>
          <a:xfrm>
            <a:off x="7967980" y="5067637"/>
            <a:ext cx="2138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刑 法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endParaRPr lang="zh-CN" altLang="en-US" dirty="0"/>
          </a:p>
        </p:txBody>
      </p:sp>
      <p:pic>
        <p:nvPicPr>
          <p:cNvPr id="3" name="音频 2">
            <a:hlinkClick r:id="" action="ppaction://media"/>
            <a:extLst>
              <a:ext uri="{FF2B5EF4-FFF2-40B4-BE49-F238E27FC236}">
                <a16:creationId xmlns:a16="http://schemas.microsoft.com/office/drawing/2014/main" id="{3EA85FDB-4D04-5932-39D0-913231C5718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35893" y="2277745"/>
            <a:ext cx="3489960" cy="348996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149985" y="1088390"/>
            <a:ext cx="76860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刑法的作用及内容？P52</a:t>
            </a:r>
          </a:p>
        </p:txBody>
      </p:sp>
      <p:sp>
        <p:nvSpPr>
          <p:cNvPr id="5" name="内容占位符 2"/>
          <p:cNvSpPr>
            <a:spLocks noGrp="1" noRot="1"/>
          </p:cNvSpPr>
          <p:nvPr>
            <p:custDataLst>
              <p:tags r:id="rId3"/>
            </p:custDataLst>
          </p:nvPr>
        </p:nvSpPr>
        <p:spPr>
          <a:xfrm>
            <a:off x="2934335" y="1958022"/>
            <a:ext cx="8462645" cy="41294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30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30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rgbClr val="0030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30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b="1" dirty="0">
                <a:solidFill>
                  <a:srgbClr val="0030D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刑法的作用：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刑法是</a:t>
            </a:r>
            <a:r>
              <a:rPr lang="zh-CN" altLang="en-US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惩治犯罪，保护国家和人民利益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的有力武器。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None/>
            </a:pPr>
            <a:r>
              <a:rPr lang="zh-CN" b="1" dirty="0">
                <a:solidFill>
                  <a:srgbClr val="0030D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0030D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b="1" dirty="0">
                <a:solidFill>
                  <a:srgbClr val="0030D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zh-CN" altLang="en-US" b="1" dirty="0">
                <a:solidFill>
                  <a:srgbClr val="0030D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刑法的内容：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刑法规定了什么行为是</a:t>
            </a:r>
            <a:r>
              <a:rPr lang="zh-CN" altLang="en-US" sz="3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犯罪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以及对犯罪应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当判处什么样的</a:t>
            </a:r>
            <a:r>
              <a:rPr lang="zh-CN" altLang="en-US" sz="3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刑罚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7" name="Text Box 10"/>
          <p:cNvSpPr txBox="1"/>
          <p:nvPr>
            <p:custDataLst>
              <p:tags r:id="rId4"/>
            </p:custDataLst>
          </p:nvPr>
        </p:nvSpPr>
        <p:spPr>
          <a:xfrm>
            <a:off x="3016249" y="5217795"/>
            <a:ext cx="3079751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3130" eaLnBrk="1" hangingPunct="1"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0070C0"/>
                </a:solidFill>
                <a:ea typeface="微软雅黑" panose="020B0503020204020204" pitchFamily="34" charset="-122"/>
              </a:rPr>
              <a:t>（定罪、量刑）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93065" y="89852"/>
            <a:ext cx="1929765" cy="5835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知识归纳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</p:txBody>
      </p:sp>
      <p:pic>
        <p:nvPicPr>
          <p:cNvPr id="4" name="音频 3">
            <a:hlinkClick r:id="" action="ppaction://media"/>
            <a:extLst>
              <a:ext uri="{FF2B5EF4-FFF2-40B4-BE49-F238E27FC236}">
                <a16:creationId xmlns:a16="http://schemas.microsoft.com/office/drawing/2014/main" id="{5D0B3472-0DEC-BD7C-725F-51760E020627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19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/>
          <p:nvPr>
            <p:custDataLst>
              <p:tags r:id="rId2"/>
            </p:custDataLst>
          </p:nvPr>
        </p:nvSpPr>
        <p:spPr>
          <a:xfrm>
            <a:off x="422910" y="4474845"/>
            <a:ext cx="111601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89230" indent="-189230" algn="l" defTabSz="760730" rtl="0" eaLnBrk="0" fontAlgn="base" hangingPunct="0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3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0230" indent="-189230" algn="l" defTabSz="760730" rtl="0" eaLnBrk="0" fontAlgn="base" hangingPunct="0">
              <a:lnSpc>
                <a:spcPct val="90000"/>
              </a:lnSpc>
              <a:spcBef>
                <a:spcPts val="4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51230" indent="-189230" algn="l" defTabSz="760730" rtl="0" eaLnBrk="0" fontAlgn="base" hangingPunct="0">
              <a:lnSpc>
                <a:spcPct val="90000"/>
              </a:lnSpc>
              <a:spcBef>
                <a:spcPts val="4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6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32230" indent="-189230" algn="l" defTabSz="760730" rtl="0" eaLnBrk="0" fontAlgn="base" hangingPunct="0">
              <a:lnSpc>
                <a:spcPct val="90000"/>
              </a:lnSpc>
              <a:spcBef>
                <a:spcPts val="4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5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13230" indent="-189230" algn="l" defTabSz="760730" rtl="0" eaLnBrk="0" fontAlgn="base" hangingPunct="0">
              <a:lnSpc>
                <a:spcPct val="90000"/>
              </a:lnSpc>
              <a:spcBef>
                <a:spcPts val="4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5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 defTabSz="9144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两个案例中的打人行为有哪些不同？分别属于哪一类违法行为？</a:t>
            </a:r>
            <a:endParaRPr lang="en-US" altLang="zh-CN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对比以上案例，说说犯罪行为有哪些特点？</a:t>
            </a:r>
          </a:p>
        </p:txBody>
      </p:sp>
      <p:sp>
        <p:nvSpPr>
          <p:cNvPr id="16387" name="五边形 1"/>
          <p:cNvSpPr/>
          <p:nvPr>
            <p:custDataLst>
              <p:tags r:id="rId3"/>
            </p:custDataLst>
          </p:nvPr>
        </p:nvSpPr>
        <p:spPr>
          <a:xfrm>
            <a:off x="728345" y="372745"/>
            <a:ext cx="4998720" cy="668020"/>
          </a:xfrm>
          <a:prstGeom prst="homePlate">
            <a:avLst>
              <a:gd name="adj" fmla="val 50012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 w="12700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【探究二】我看罪与非罪</a:t>
            </a:r>
          </a:p>
        </p:txBody>
      </p:sp>
      <p:sp>
        <p:nvSpPr>
          <p:cNvPr id="16388" name="文本框 2"/>
          <p:cNvSpPr/>
          <p:nvPr>
            <p:custDataLst>
              <p:tags r:id="rId4"/>
            </p:custDataLst>
          </p:nvPr>
        </p:nvSpPr>
        <p:spPr>
          <a:xfrm>
            <a:off x="563880" y="1384262"/>
            <a:ext cx="11064240" cy="2562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89230" indent="-189230" algn="l" defTabSz="760730" rtl="0" eaLnBrk="0" fontAlgn="base" hangingPunct="0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3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0230" indent="-189230" algn="l" defTabSz="760730" rtl="0" eaLnBrk="0" fontAlgn="base" hangingPunct="0">
              <a:lnSpc>
                <a:spcPct val="90000"/>
              </a:lnSpc>
              <a:spcBef>
                <a:spcPts val="4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51230" indent="-189230" algn="l" defTabSz="760730" rtl="0" eaLnBrk="0" fontAlgn="base" hangingPunct="0">
              <a:lnSpc>
                <a:spcPct val="90000"/>
              </a:lnSpc>
              <a:spcBef>
                <a:spcPts val="4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6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32230" indent="-189230" algn="l" defTabSz="760730" rtl="0" eaLnBrk="0" fontAlgn="base" hangingPunct="0">
              <a:lnSpc>
                <a:spcPct val="90000"/>
              </a:lnSpc>
              <a:spcBef>
                <a:spcPts val="4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5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13230" indent="-189230" algn="l" defTabSz="760730" rtl="0" eaLnBrk="0" fontAlgn="base" hangingPunct="0">
              <a:lnSpc>
                <a:spcPct val="90000"/>
              </a:lnSpc>
              <a:spcBef>
                <a:spcPts val="4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5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案例一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：殴打他人，造成轻微伤害，违反治安管理处罚法，被公安局拘留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日。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defTabSz="9144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案例二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：殴打他人，导致对方重伤不治死亡，触犯了刑法，被法院判处有期徒刑。</a:t>
            </a:r>
          </a:p>
        </p:txBody>
      </p: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4944110" y="2031954"/>
            <a:ext cx="6777990" cy="511810"/>
            <a:chOff x="7133" y="3212"/>
            <a:chExt cx="11732" cy="806"/>
          </a:xfrm>
        </p:grpSpPr>
        <p:sp>
          <p:nvSpPr>
            <p:cNvPr id="3" name="Text Box 6" descr="羊皮纸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133" y="3212"/>
              <a:ext cx="11732" cy="806"/>
            </a:xfrm>
            <a:prstGeom prst="rect">
              <a:avLst/>
            </a:prstGeom>
            <a:blipFill dpi="0" rotWithShape="0">
              <a:blip r:embed="rId15"/>
              <a:tile tx="0" ty="0" sx="100000" sy="100000" flip="none" algn="tl"/>
            </a:blip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400" b="1" ker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①《治安管理处罚法》</a:t>
              </a:r>
              <a:r>
                <a:rPr lang="en-US" altLang="zh-CN" sz="2400" b="1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</a:t>
              </a:r>
              <a:r>
                <a:rPr lang="zh-CN" altLang="en-US" sz="2400" b="1" ker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行政违法行为</a:t>
              </a:r>
            </a:p>
          </p:txBody>
        </p:sp>
        <p:sp>
          <p:nvSpPr>
            <p:cNvPr id="4" name="右箭头 3"/>
            <p:cNvSpPr/>
            <p:nvPr>
              <p:custDataLst>
                <p:tags r:id="rId13"/>
              </p:custDataLst>
            </p:nvPr>
          </p:nvSpPr>
          <p:spPr>
            <a:xfrm>
              <a:off x="12414" y="3425"/>
              <a:ext cx="1415" cy="413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5904865" y="3434692"/>
            <a:ext cx="5543550" cy="511810"/>
            <a:chOff x="9839" y="3357"/>
            <a:chExt cx="8730" cy="806"/>
          </a:xfrm>
        </p:grpSpPr>
        <p:sp>
          <p:nvSpPr>
            <p:cNvPr id="8" name="Text Box 6" descr="羊皮纸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839" y="3357"/>
              <a:ext cx="8730" cy="806"/>
            </a:xfrm>
            <a:prstGeom prst="rect">
              <a:avLst/>
            </a:prstGeom>
            <a:blipFill dpi="0" rotWithShape="0">
              <a:blip r:embed="rId15"/>
              <a:tile tx="0" ty="0" sx="100000" sy="100000" flip="none" algn="tl"/>
            </a:blip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②《刑法》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</a:t>
              </a:r>
              <a:r>
                <a:rPr lang="zh-CN" altLang="en-US" sz="2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犯罪行为</a:t>
              </a:r>
            </a:p>
          </p:txBody>
        </p:sp>
        <p:sp>
          <p:nvSpPr>
            <p:cNvPr id="9" name="右箭头 8"/>
            <p:cNvSpPr/>
            <p:nvPr>
              <p:custDataLst>
                <p:tags r:id="rId11"/>
              </p:custDataLst>
            </p:nvPr>
          </p:nvSpPr>
          <p:spPr>
            <a:xfrm>
              <a:off x="12248" y="3553"/>
              <a:ext cx="1415" cy="413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33" name="图片 40" descr="6d7949118b143f7dd83861ec0b996a03_副本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458" y="162843"/>
            <a:ext cx="1583721" cy="10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14E5CE51-F912-33BF-082A-47D1F05EADF3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34"/>
    </mc:Choice>
    <mc:Fallback>
      <p:transition spd="slow" advTm="27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622300" y="175895"/>
            <a:ext cx="5288384" cy="1191895"/>
            <a:chOff x="945884" y="576450"/>
            <a:chExt cx="4418256" cy="934528"/>
          </a:xfrm>
        </p:grpSpPr>
        <p:sp>
          <p:nvSpPr>
            <p:cNvPr id="8" name="圆角矩形 29"/>
            <p:cNvSpPr/>
            <p:nvPr>
              <p:custDataLst>
                <p:tags r:id="rId22"/>
              </p:custDataLst>
            </p:nvPr>
          </p:nvSpPr>
          <p:spPr>
            <a:xfrm>
              <a:off x="1703512" y="850348"/>
              <a:ext cx="3660628" cy="583355"/>
            </a:xfrm>
            <a:prstGeom prst="roundRect">
              <a:avLst>
                <a:gd name="adj" fmla="val 0"/>
              </a:avLst>
            </a:prstGeom>
            <a:solidFill>
              <a:srgbClr val="E7380E"/>
            </a:solidFill>
            <a:ln w="25400" cap="flat" cmpd="sng" algn="ctr">
              <a:noFill/>
              <a:prstDash val="solid"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884" y="576450"/>
              <a:ext cx="1197914" cy="934528"/>
            </a:xfrm>
            <a:prstGeom prst="rect">
              <a:avLst/>
            </a:prstGeom>
          </p:spPr>
        </p:pic>
      </p:grpSp>
      <p:sp>
        <p:nvSpPr>
          <p:cNvPr id="10" name="标题 5222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828800" y="530225"/>
            <a:ext cx="3701415" cy="774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犯罪的特征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P53</a:t>
            </a:r>
          </a:p>
        </p:txBody>
      </p:sp>
      <p:grpSp>
        <p:nvGrpSpPr>
          <p:cNvPr id="29" name="组合 42"/>
          <p:cNvGrpSpPr/>
          <p:nvPr>
            <p:custDataLst>
              <p:tags r:id="rId4"/>
            </p:custDataLst>
          </p:nvPr>
        </p:nvGrpSpPr>
        <p:grpSpPr>
          <a:xfrm>
            <a:off x="239256" y="5026943"/>
            <a:ext cx="11661837" cy="1484684"/>
            <a:chOff x="736" y="7934"/>
            <a:chExt cx="18031" cy="2217"/>
          </a:xfrm>
        </p:grpSpPr>
        <p:grpSp>
          <p:nvGrpSpPr>
            <p:cNvPr id="30" name="组合 36"/>
            <p:cNvGrpSpPr/>
            <p:nvPr>
              <p:custDataLst>
                <p:tags r:id="rId18"/>
              </p:custDataLst>
            </p:nvPr>
          </p:nvGrpSpPr>
          <p:grpSpPr>
            <a:xfrm>
              <a:off x="736" y="7934"/>
              <a:ext cx="17533" cy="2137"/>
              <a:chOff x="1432" y="8651"/>
              <a:chExt cx="16225" cy="1978"/>
            </a:xfrm>
          </p:grpSpPr>
          <p:sp>
            <p:nvSpPr>
              <p:cNvPr id="32" name="矩形 31"/>
              <p:cNvSpPr/>
              <p:nvPr>
                <p:custDataLst>
                  <p:tags r:id="rId20"/>
                </p:custDataLst>
              </p:nvPr>
            </p:nvSpPr>
            <p:spPr>
              <a:xfrm>
                <a:off x="1432" y="8935"/>
                <a:ext cx="16225" cy="16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400" b="1">
                  <a:solidFill>
                    <a:srgbClr val="FFFFFF"/>
                  </a:solidFill>
                  <a:ea typeface="+mn-lt"/>
                </a:endParaRPr>
              </a:p>
            </p:txBody>
          </p:sp>
          <p:pic>
            <p:nvPicPr>
              <p:cNvPr id="33" name="图片 40" descr="6d7949118b143f7dd83861ec0b996a03_副本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62" y="8651"/>
                <a:ext cx="2266" cy="1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矩形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17" y="8251"/>
              <a:ext cx="15550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</a:rPr>
                <a:t> </a:t>
              </a:r>
              <a:r>
                <a:rPr lang="zh-CN" altLang="en-US" sz="3200" b="1" dirty="0">
                  <a:solidFill>
                    <a:srgbClr val="002060"/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</a:rPr>
                <a:t>关系：</a:t>
              </a:r>
              <a:r>
                <a:rPr lang="zh-TW" altLang="zh-CN" sz="3200" b="1" dirty="0">
                  <a:solidFill>
                    <a:srgbClr val="000000"/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</a:rPr>
                <a:t>犯</a:t>
              </a:r>
              <a:r>
                <a:rPr lang="zh-CN" altLang="en-US" sz="3200" b="1" dirty="0">
                  <a:solidFill>
                    <a:srgbClr val="000000"/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</a:rPr>
                <a:t>罪的三个基本特征是</a:t>
              </a:r>
              <a:r>
                <a: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宋体" panose="02010600040101010101" charset="-122"/>
                </a:rPr>
                <a:t>相互联系、不可分割</a:t>
              </a:r>
              <a:r>
                <a:rPr lang="zh-CN" altLang="en-US" sz="3200" b="1" dirty="0">
                  <a:solidFill>
                    <a:srgbClr val="000000"/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</a:rPr>
                <a:t>的，</a:t>
              </a:r>
              <a:endParaRPr lang="en-US" altLang="zh-CN" sz="3200" b="1" dirty="0">
                <a:solidFill>
                  <a:srgbClr val="000000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3200" b="1" dirty="0">
                  <a:solidFill>
                    <a:srgbClr val="000000"/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</a:rPr>
                <a:t>        </a:t>
              </a:r>
              <a:r>
                <a:rPr lang="zh-CN" altLang="en-US" sz="3200" b="1" dirty="0">
                  <a:solidFill>
                    <a:srgbClr val="000000"/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</a:rPr>
                <a:t>它们共同构成了区分</a:t>
              </a:r>
              <a:r>
                <a: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宋体" panose="02010600040101010101" charset="-122"/>
                </a:rPr>
                <a:t>罪与非罪的标准</a:t>
              </a:r>
              <a:r>
                <a:rPr lang="zh-CN" altLang="en-US" sz="3200" b="1" dirty="0">
                  <a:solidFill>
                    <a:srgbClr val="000000"/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</a:rPr>
                <a:t>。</a:t>
              </a:r>
            </a:p>
          </p:txBody>
        </p:sp>
      </p:grp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93675" y="1536700"/>
            <a:ext cx="11362690" cy="704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犯罪含义：</a:t>
            </a:r>
            <a:r>
              <a:rPr kumimoji="0" lang="zh-CN" altLang="en-US" sz="266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是指具有</a:t>
            </a:r>
            <a:r>
              <a:rPr kumimoji="0" lang="zh-CN" altLang="en-US" sz="266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严重社会危害性、触犯刑法</a:t>
            </a:r>
            <a:r>
              <a:rPr kumimoji="0" lang="zh-CN" altLang="en-US" sz="266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并依法</a:t>
            </a:r>
            <a:r>
              <a:rPr kumimoji="0" lang="zh-CN" altLang="en-US" sz="266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应受刑罚处罚</a:t>
            </a:r>
            <a:r>
              <a:rPr kumimoji="0" lang="zh-CN" altLang="en-US" sz="266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的行为。</a:t>
            </a:r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1600835" y="2475865"/>
            <a:ext cx="2567940" cy="1490980"/>
          </a:xfrm>
          <a:prstGeom prst="ellipse">
            <a:avLst/>
          </a:prstGeom>
          <a:noFill/>
          <a:ln w="127000" cap="flat" cmpd="thinThick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严重社会危害性</a:t>
            </a:r>
          </a:p>
        </p:txBody>
      </p: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4794885" y="2508885"/>
            <a:ext cx="2611120" cy="1490980"/>
          </a:xfrm>
          <a:prstGeom prst="ellipse">
            <a:avLst/>
          </a:prstGeom>
          <a:noFill/>
          <a:ln w="127000" cap="flat" cmpd="thinThick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刑事</a:t>
            </a: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违法性</a:t>
            </a:r>
          </a:p>
        </p:txBody>
      </p:sp>
      <p:sp>
        <p:nvSpPr>
          <p:cNvPr id="25" name="椭圆 24"/>
          <p:cNvSpPr/>
          <p:nvPr>
            <p:custDataLst>
              <p:tags r:id="rId8"/>
            </p:custDataLst>
          </p:nvPr>
        </p:nvSpPr>
        <p:spPr>
          <a:xfrm>
            <a:off x="8032115" y="2473325"/>
            <a:ext cx="2567940" cy="1490980"/>
          </a:xfrm>
          <a:prstGeom prst="ellipse">
            <a:avLst/>
          </a:prstGeom>
          <a:noFill/>
          <a:ln w="127000" cap="flat" cmpd="thinThick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应受刑罚处罚性</a:t>
            </a:r>
          </a:p>
        </p:txBody>
      </p:sp>
      <p:sp>
        <p:nvSpPr>
          <p:cNvPr id="27" name="下箭头 26"/>
          <p:cNvSpPr/>
          <p:nvPr>
            <p:custDataLst>
              <p:tags r:id="rId9"/>
            </p:custDataLst>
          </p:nvPr>
        </p:nvSpPr>
        <p:spPr>
          <a:xfrm>
            <a:off x="2671445" y="4021455"/>
            <a:ext cx="408305" cy="5461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下箭头 33"/>
          <p:cNvSpPr/>
          <p:nvPr>
            <p:custDataLst>
              <p:tags r:id="rId10"/>
            </p:custDataLst>
          </p:nvPr>
        </p:nvSpPr>
        <p:spPr>
          <a:xfrm>
            <a:off x="5891530" y="4064635"/>
            <a:ext cx="408305" cy="5461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下箭头 34"/>
          <p:cNvSpPr/>
          <p:nvPr>
            <p:custDataLst>
              <p:tags r:id="rId11"/>
            </p:custDataLst>
          </p:nvPr>
        </p:nvSpPr>
        <p:spPr>
          <a:xfrm>
            <a:off x="9111615" y="4032250"/>
            <a:ext cx="408305" cy="5461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文本框 35"/>
          <p:cNvSpPr txBox="1"/>
          <p:nvPr>
            <p:custDataLst>
              <p:tags r:id="rId12"/>
            </p:custDataLst>
          </p:nvPr>
        </p:nvSpPr>
        <p:spPr>
          <a:xfrm>
            <a:off x="1821180" y="4573270"/>
            <a:ext cx="2284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最本质特征</a:t>
            </a:r>
          </a:p>
        </p:txBody>
      </p:sp>
      <p:sp>
        <p:nvSpPr>
          <p:cNvPr id="37" name="文本框 36"/>
          <p:cNvSpPr txBox="1"/>
          <p:nvPr>
            <p:custDataLst>
              <p:tags r:id="rId13"/>
            </p:custDataLst>
          </p:nvPr>
        </p:nvSpPr>
        <p:spPr>
          <a:xfrm>
            <a:off x="5157470" y="4621530"/>
            <a:ext cx="1886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法律标志</a:t>
            </a:r>
            <a:endParaRPr kumimoji="0" lang="zh-CN" altLang="en-US" sz="3600" b="1" i="0" u="none" strike="noStrike" kern="1200" cap="none" spc="0" normalizeH="0" baseline="0">
              <a:solidFill>
                <a:schemeClr val="accent5">
                  <a:lumMod val="50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文本框 37"/>
          <p:cNvSpPr txBox="1"/>
          <p:nvPr>
            <p:custDataLst>
              <p:tags r:id="rId14"/>
            </p:custDataLst>
          </p:nvPr>
        </p:nvSpPr>
        <p:spPr>
          <a:xfrm>
            <a:off x="8183880" y="4646295"/>
            <a:ext cx="2619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必然法律后果</a:t>
            </a: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7556500" y="0"/>
            <a:ext cx="4458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kern="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预防犯罪</a:t>
            </a: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6356C81C-1791-EE68-F1AF-22FDEB2D22A9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72"/>
    </mc:Choice>
    <mc:Fallback>
      <p:transition spd="slow" advTm="42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4" grpId="0"/>
      <p:bldP spid="9" grpId="0" animBg="1"/>
      <p:bldP spid="21" grpId="0" animBg="1"/>
      <p:bldP spid="25" grpId="0" animBg="1"/>
      <p:bldP spid="27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/>
          <p:nvPr>
            <p:custDataLst>
              <p:tags r:id="rId2"/>
            </p:custDataLst>
          </p:nvPr>
        </p:nvSpPr>
        <p:spPr>
          <a:xfrm>
            <a:off x="576580" y="5727065"/>
            <a:ext cx="847407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Clr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陈继志等人的行为属于什么违法行为？判断依据是？</a:t>
            </a:r>
          </a:p>
          <a:p>
            <a:pPr eaLnBrk="0" hangingPunct="0">
              <a:buClrTx/>
              <a:buFontTx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2.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法院的判决中，哪些是主刑？哪些是附加刑？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02815" y="460375"/>
            <a:ext cx="4283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唐山打人案宣判结果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3675" y="998855"/>
            <a:ext cx="8474075" cy="467741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1755" rIns="0" bIns="0" rtlCol="0" anchor="t">
            <a:spAutoFit/>
          </a:bodyPr>
          <a:lstStyle/>
          <a:p>
            <a:pPr latinLnBrk="0">
              <a:spcBef>
                <a:spcPts val="1800"/>
              </a:spcBef>
            </a:pPr>
            <a:r>
              <a:rPr lang="en-US" altLang="zh-CN" dirty="0"/>
              <a:t>        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2022年6月10日凌晨，唐山市路北区某烧烤店发生一起寻衅滋事、暴力殴打他人案件，造成恶劣影响。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</a:p>
          <a:p>
            <a:pPr latinLnBrk="0">
              <a:spcBef>
                <a:spcPts val="1800"/>
              </a:spcBef>
            </a:pP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2022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9月23日，廊坊市广阳区人民法院依据《中华人民共和国刑法》对</a:t>
            </a:r>
            <a:r>
              <a:rPr lang="zh-CN" altLang="en-US" sz="2600" b="1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陈继志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等恶势力组织违法犯罪一案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公开宣判。被告人</a:t>
            </a:r>
            <a:r>
              <a:rPr lang="zh-CN" altLang="en-US" sz="2600" b="1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陈继志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犯寻衅滋事罪、抢劫罪、聚众斗殴罪、开设赌场罪、非法拘禁罪、故意伤害罪、掩饰、隐瞒犯罪所得罪、帮助信息网络犯罪活动罪，数罪并罚，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决定执行有期徒刑二十四年，并处罚金人民币三十二万元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；对其余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27名被告人依法判处十一年至六个月有期徒刑不等的刑罚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，另对其中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19名被告人并处人民币十三万五千元至三千元不等的罚金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788400" y="1379220"/>
            <a:ext cx="3032125" cy="3459594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7361555" y="1468755"/>
            <a:ext cx="204914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严重社会危害性</a:t>
            </a: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2777807" y="2426335"/>
            <a:ext cx="148717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刑事违法性</a:t>
            </a: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3734435" y="4053870"/>
            <a:ext cx="203517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应受刑罚处罚性</a:t>
            </a: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107315" y="123825"/>
            <a:ext cx="1728358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学以致用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</p:txBody>
      </p:sp>
      <p:pic>
        <p:nvPicPr>
          <p:cNvPr id="6" name="音频 5">
            <a:hlinkClick r:id="" action="ppaction://media"/>
            <a:extLst>
              <a:ext uri="{FF2B5EF4-FFF2-40B4-BE49-F238E27FC236}">
                <a16:creationId xmlns:a16="http://schemas.microsoft.com/office/drawing/2014/main" id="{05FF763F-CAD3-DE2C-4436-417274942211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9"/>
          <p:cNvSpPr/>
          <p:nvPr>
            <p:custDataLst>
              <p:tags r:id="rId2"/>
            </p:custDataLst>
          </p:nvPr>
        </p:nvSpPr>
        <p:spPr>
          <a:xfrm>
            <a:off x="975360" y="523240"/>
            <a:ext cx="5281930" cy="592455"/>
          </a:xfrm>
          <a:prstGeom prst="roundRect">
            <a:avLst>
              <a:gd name="adj" fmla="val 0"/>
            </a:avLst>
          </a:prstGeom>
          <a:solidFill>
            <a:srgbClr val="E7380E"/>
          </a:solidFill>
          <a:ln w="25400" cap="flat" cmpd="sng" algn="ctr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 sz="2400" b="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98061" y="1464329"/>
            <a:ext cx="10085945" cy="850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5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含义：</a:t>
            </a:r>
            <a:r>
              <a:rPr lang="zh-CN" altLang="en-US" sz="227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刑罚</a:t>
            </a:r>
            <a:r>
              <a:rPr lang="zh-CN" altLang="en-US" sz="2275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又称为</a:t>
            </a:r>
            <a:r>
              <a:rPr lang="zh-CN" altLang="en-US" sz="227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刑事处罚、刑事处分</a:t>
            </a:r>
            <a:r>
              <a:rPr lang="zh-CN" altLang="en-US" sz="2275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，是指</a:t>
            </a:r>
            <a:r>
              <a:rPr lang="zh-CN" altLang="en-US" sz="2275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审判机关</a:t>
            </a:r>
            <a:r>
              <a:rPr lang="zh-CN" altLang="en-US" sz="2275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依法对犯罪分子适用的最严厉的强制性法律制裁方法，以限制或剥夺犯罪人权益为主要内容。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46350" y="2425189"/>
            <a:ext cx="8387080" cy="704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5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种类：</a:t>
            </a:r>
            <a:r>
              <a:rPr lang="zh-CN" altLang="en-US" sz="2275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根据我国刑法的规定，刑罚分为</a:t>
            </a:r>
            <a:r>
              <a:rPr lang="zh-CN" altLang="en-US" sz="265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主刑</a:t>
            </a:r>
            <a:r>
              <a:rPr lang="zh-CN" altLang="en-US" sz="2275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265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附加刑</a:t>
            </a:r>
            <a:r>
              <a:rPr lang="zh-CN" altLang="en-US" sz="2275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两大类。</a:t>
            </a:r>
          </a:p>
        </p:txBody>
      </p: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2910426" y="3284503"/>
            <a:ext cx="6319369" cy="1205846"/>
            <a:chOff x="3528" y="1471"/>
            <a:chExt cx="12691" cy="4064"/>
          </a:xfrm>
        </p:grpSpPr>
        <p:grpSp>
          <p:nvGrpSpPr>
            <p:cNvPr id="49" name="组合 48"/>
            <p:cNvGrpSpPr/>
            <p:nvPr>
              <p:custDataLst>
                <p:tags r:id="rId41"/>
              </p:custDataLst>
            </p:nvPr>
          </p:nvGrpSpPr>
          <p:grpSpPr>
            <a:xfrm>
              <a:off x="8054" y="1471"/>
              <a:ext cx="2993" cy="1564"/>
              <a:chOff x="3379304" y="1027043"/>
              <a:chExt cx="1868557" cy="1082962"/>
            </a:xfrm>
          </p:grpSpPr>
          <p:sp>
            <p:nvSpPr>
              <p:cNvPr id="50" name="圆角矩形 49"/>
              <p:cNvSpPr/>
              <p:nvPr>
                <p:custDataLst>
                  <p:tags r:id="rId56"/>
                </p:custDataLst>
              </p:nvPr>
            </p:nvSpPr>
            <p:spPr>
              <a:xfrm>
                <a:off x="3379304" y="1152939"/>
                <a:ext cx="1868557" cy="821635"/>
              </a:xfrm>
              <a:prstGeom prst="roundRect">
                <a:avLst/>
              </a:prstGeom>
              <a:solidFill>
                <a:srgbClr val="44546A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圆角矩形 50"/>
              <p:cNvSpPr/>
              <p:nvPr>
                <p:custDataLst>
                  <p:tags r:id="rId57"/>
                </p:custDataLst>
              </p:nvPr>
            </p:nvSpPr>
            <p:spPr>
              <a:xfrm>
                <a:off x="3379304" y="1027043"/>
                <a:ext cx="1868557" cy="821635"/>
              </a:xfrm>
              <a:prstGeom prst="round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/>
              <p:nvPr>
                <p:custDataLst>
                  <p:tags r:id="rId58"/>
                </p:custDataLst>
              </p:nvPr>
            </p:nvSpPr>
            <p:spPr>
              <a:xfrm>
                <a:off x="3379304" y="1027043"/>
                <a:ext cx="1868557" cy="218661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"/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3653620" y="1077600"/>
                <a:ext cx="1583636" cy="1032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155065"/>
                <a:r>
                  <a:rPr lang="zh-CN" altLang="en-US" sz="2275" b="1" kern="0" spc="758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刑罚</a:t>
                </a:r>
              </a:p>
            </p:txBody>
          </p:sp>
        </p:grpSp>
        <p:grpSp>
          <p:nvGrpSpPr>
            <p:cNvPr id="54" name="组合 53"/>
            <p:cNvGrpSpPr/>
            <p:nvPr>
              <p:custDataLst>
                <p:tags r:id="rId42"/>
              </p:custDataLst>
            </p:nvPr>
          </p:nvGrpSpPr>
          <p:grpSpPr>
            <a:xfrm>
              <a:off x="12957" y="3829"/>
              <a:ext cx="3262" cy="1635"/>
              <a:chOff x="3379304" y="1027043"/>
              <a:chExt cx="2037239" cy="1133122"/>
            </a:xfrm>
          </p:grpSpPr>
          <p:sp>
            <p:nvSpPr>
              <p:cNvPr id="55" name="圆角矩形 54"/>
              <p:cNvSpPr/>
              <p:nvPr>
                <p:custDataLst>
                  <p:tags r:id="rId52"/>
                </p:custDataLst>
              </p:nvPr>
            </p:nvSpPr>
            <p:spPr>
              <a:xfrm>
                <a:off x="3379304" y="1152939"/>
                <a:ext cx="1868557" cy="821635"/>
              </a:xfrm>
              <a:prstGeom prst="roundRect">
                <a:avLst/>
              </a:prstGeom>
              <a:solidFill>
                <a:srgbClr val="44546A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圆角矩形 55"/>
              <p:cNvSpPr/>
              <p:nvPr>
                <p:custDataLst>
                  <p:tags r:id="rId53"/>
                </p:custDataLst>
              </p:nvPr>
            </p:nvSpPr>
            <p:spPr>
              <a:xfrm>
                <a:off x="3379304" y="1027043"/>
                <a:ext cx="1868557" cy="821635"/>
              </a:xfrm>
              <a:prstGeom prst="round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/>
              <p:nvPr>
                <p:custDataLst>
                  <p:tags r:id="rId54"/>
                </p:custDataLst>
              </p:nvPr>
            </p:nvSpPr>
            <p:spPr>
              <a:xfrm>
                <a:off x="3379304" y="1027043"/>
                <a:ext cx="1868557" cy="218661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11"/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3481726" y="1127057"/>
                <a:ext cx="1934817" cy="103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55065"/>
                <a:r>
                  <a:rPr lang="zh-CN" altLang="en-US" sz="2275" b="1" kern="0" spc="758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附加刑</a:t>
                </a:r>
              </a:p>
            </p:txBody>
          </p:sp>
        </p:grpSp>
        <p:grpSp>
          <p:nvGrpSpPr>
            <p:cNvPr id="9" name="组合 8"/>
            <p:cNvGrpSpPr/>
            <p:nvPr>
              <p:custDataLst>
                <p:tags r:id="rId43"/>
              </p:custDataLst>
            </p:nvPr>
          </p:nvGrpSpPr>
          <p:grpSpPr>
            <a:xfrm>
              <a:off x="3528" y="3997"/>
              <a:ext cx="3019" cy="1538"/>
              <a:chOff x="3363072" y="1027043"/>
              <a:chExt cx="1884789" cy="1064979"/>
            </a:xfrm>
          </p:grpSpPr>
          <p:sp>
            <p:nvSpPr>
              <p:cNvPr id="60" name="圆角矩形 59"/>
              <p:cNvSpPr/>
              <p:nvPr>
                <p:custDataLst>
                  <p:tags r:id="rId48"/>
                </p:custDataLst>
              </p:nvPr>
            </p:nvSpPr>
            <p:spPr>
              <a:xfrm>
                <a:off x="3379304" y="1152939"/>
                <a:ext cx="1868557" cy="821635"/>
              </a:xfrm>
              <a:prstGeom prst="roundRect">
                <a:avLst/>
              </a:prstGeom>
              <a:solidFill>
                <a:srgbClr val="44546A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>
                <p:custDataLst>
                  <p:tags r:id="rId49"/>
                </p:custDataLst>
              </p:nvPr>
            </p:nvSpPr>
            <p:spPr>
              <a:xfrm>
                <a:off x="3379304" y="1027043"/>
                <a:ext cx="1868557" cy="821635"/>
              </a:xfrm>
              <a:prstGeom prst="round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矩形 61"/>
              <p:cNvSpPr/>
              <p:nvPr>
                <p:custDataLst>
                  <p:tags r:id="rId50"/>
                </p:custDataLst>
              </p:nvPr>
            </p:nvSpPr>
            <p:spPr>
              <a:xfrm>
                <a:off x="3363072" y="1027043"/>
                <a:ext cx="1868557" cy="218661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文本框 16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3664877" y="1059299"/>
                <a:ext cx="1298712" cy="1032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55065"/>
                <a:r>
                  <a:rPr lang="zh-CN" altLang="en-US" sz="2275" b="1" kern="0" spc="758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主刑</a:t>
                </a:r>
              </a:p>
            </p:txBody>
          </p:sp>
        </p:grpSp>
        <p:grpSp>
          <p:nvGrpSpPr>
            <p:cNvPr id="64" name="组合 63"/>
            <p:cNvGrpSpPr/>
            <p:nvPr>
              <p:custDataLst>
                <p:tags r:id="rId44"/>
              </p:custDataLst>
            </p:nvPr>
          </p:nvGrpSpPr>
          <p:grpSpPr>
            <a:xfrm>
              <a:off x="4096" y="3016"/>
              <a:ext cx="10915" cy="837"/>
              <a:chOff x="2930082" y="2030786"/>
              <a:chExt cx="6814921" cy="579748"/>
            </a:xfrm>
          </p:grpSpPr>
          <p:sp>
            <p:nvSpPr>
              <p:cNvPr id="65" name="任意多边形 64"/>
              <p:cNvSpPr/>
              <p:nvPr>
                <p:custDataLst>
                  <p:tags r:id="rId45"/>
                </p:custDataLst>
              </p:nvPr>
            </p:nvSpPr>
            <p:spPr>
              <a:xfrm>
                <a:off x="2930082" y="2030786"/>
                <a:ext cx="6814921" cy="540136"/>
              </a:xfrm>
              <a:custGeom>
                <a:avLst/>
                <a:gdLst>
                  <a:gd name="connsiteX0" fmla="*/ 499250 w 6814921"/>
                  <a:gd name="connsiteY0" fmla="*/ 540136 h 540136"/>
                  <a:gd name="connsiteX1" fmla="*/ 578763 w 6814921"/>
                  <a:gd name="connsiteY1" fmla="*/ 63057 h 540136"/>
                  <a:gd name="connsiteX2" fmla="*/ 6316955 w 6814921"/>
                  <a:gd name="connsiteY2" fmla="*/ 49805 h 540136"/>
                  <a:gd name="connsiteX3" fmla="*/ 6515737 w 6814921"/>
                  <a:gd name="connsiteY3" fmla="*/ 473875 h 540136"/>
                  <a:gd name="connsiteX4" fmla="*/ 6515737 w 6814921"/>
                  <a:gd name="connsiteY4" fmla="*/ 473875 h 540136"/>
                  <a:gd name="connsiteX5" fmla="*/ 6555494 w 6814921"/>
                  <a:gd name="connsiteY5" fmla="*/ 500379 h 54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14921" h="540136">
                    <a:moveTo>
                      <a:pt x="499250" y="540136"/>
                    </a:moveTo>
                    <a:cubicBezTo>
                      <a:pt x="54198" y="342457"/>
                      <a:pt x="-390854" y="144779"/>
                      <a:pt x="578763" y="63057"/>
                    </a:cubicBezTo>
                    <a:cubicBezTo>
                      <a:pt x="1548380" y="-18665"/>
                      <a:pt x="5327459" y="-18665"/>
                      <a:pt x="6316955" y="49805"/>
                    </a:cubicBezTo>
                    <a:cubicBezTo>
                      <a:pt x="7306451" y="118275"/>
                      <a:pt x="6515737" y="473875"/>
                      <a:pt x="6515737" y="473875"/>
                    </a:cubicBezTo>
                    <a:lnTo>
                      <a:pt x="6515737" y="473875"/>
                    </a:lnTo>
                    <a:lnTo>
                      <a:pt x="6555494" y="500379"/>
                    </a:lnTo>
                  </a:path>
                </a:pathLst>
              </a:custGeom>
              <a:noFill/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椭圆 65"/>
              <p:cNvSpPr/>
              <p:nvPr>
                <p:custDataLst>
                  <p:tags r:id="rId46"/>
                </p:custDataLst>
              </p:nvPr>
            </p:nvSpPr>
            <p:spPr>
              <a:xfrm>
                <a:off x="3346171" y="2461481"/>
                <a:ext cx="145774" cy="14577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椭圆 66"/>
              <p:cNvSpPr/>
              <p:nvPr>
                <p:custDataLst>
                  <p:tags r:id="rId47"/>
                </p:custDataLst>
              </p:nvPr>
            </p:nvSpPr>
            <p:spPr>
              <a:xfrm>
                <a:off x="9448799" y="2464760"/>
                <a:ext cx="145774" cy="14577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5065"/>
                <a:endParaRPr lang="zh-CN" altLang="en-US" sz="2275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1146349" y="4693958"/>
            <a:ext cx="747174" cy="2001896"/>
            <a:chOff x="1501" y="5500"/>
            <a:chExt cx="1241" cy="4796"/>
          </a:xfrm>
        </p:grpSpPr>
        <p:sp>
          <p:nvSpPr>
            <p:cNvPr id="90" name="圆角矩形 89"/>
            <p:cNvSpPr/>
            <p:nvPr>
              <p:custDataLst>
                <p:tags r:id="rId39"/>
              </p:custDataLst>
            </p:nvPr>
          </p:nvSpPr>
          <p:spPr>
            <a:xfrm>
              <a:off x="1501" y="5500"/>
              <a:ext cx="1241" cy="4796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595" tIns="57798" rIns="115595" bIns="57798" rtlCol="0" anchor="ctr"/>
            <a:lstStyle/>
            <a:p>
              <a:pPr algn="ctr" defTabSz="1155065"/>
              <a:endParaRPr lang="zh-CN" altLang="en-US" sz="2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71"/>
            <p:cNvSpPr txBox="1"/>
            <p:nvPr>
              <p:custDataLst>
                <p:tags r:id="rId40"/>
              </p:custDataLst>
            </p:nvPr>
          </p:nvSpPr>
          <p:spPr>
            <a:xfrm>
              <a:off x="1528" y="5727"/>
              <a:ext cx="1123" cy="2492"/>
            </a:xfrm>
            <a:prstGeom prst="rect">
              <a:avLst/>
            </a:prstGeom>
            <a:noFill/>
          </p:spPr>
          <p:txBody>
            <a:bodyPr wrap="square" lIns="115595" tIns="57798" rIns="115595" bIns="57798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</a:t>
              </a:r>
            </a:p>
          </p:txBody>
        </p:sp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2038623" y="4686131"/>
            <a:ext cx="747174" cy="2021765"/>
            <a:chOff x="3080" y="5500"/>
            <a:chExt cx="1241" cy="4796"/>
          </a:xfrm>
        </p:grpSpPr>
        <p:sp>
          <p:nvSpPr>
            <p:cNvPr id="87" name="圆角矩形 86"/>
            <p:cNvSpPr/>
            <p:nvPr>
              <p:custDataLst>
                <p:tags r:id="rId37"/>
              </p:custDataLst>
            </p:nvPr>
          </p:nvSpPr>
          <p:spPr>
            <a:xfrm>
              <a:off x="3080" y="5500"/>
              <a:ext cx="1241" cy="4796"/>
            </a:xfrm>
            <a:prstGeom prst="round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595" tIns="57798" rIns="115595" bIns="57798" rtlCol="0" anchor="ctr"/>
            <a:lstStyle/>
            <a:p>
              <a:pPr algn="ctr" defTabSz="1155065"/>
              <a:endParaRPr lang="zh-CN" altLang="en-US" sz="2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矩形 91"/>
            <p:cNvSpPr/>
            <p:nvPr>
              <p:custDataLst>
                <p:tags r:id="rId38"/>
              </p:custDataLst>
            </p:nvPr>
          </p:nvSpPr>
          <p:spPr>
            <a:xfrm>
              <a:off x="3202" y="5743"/>
              <a:ext cx="969" cy="2467"/>
            </a:xfrm>
            <a:prstGeom prst="rect">
              <a:avLst/>
            </a:prstGeom>
          </p:spPr>
          <p:txBody>
            <a:bodyPr wrap="square" lIns="115595" tIns="57798" rIns="115595" bIns="5779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拘</a:t>
              </a: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役</a:t>
              </a:r>
            </a:p>
          </p:txBody>
        </p:sp>
      </p:grp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4803775" y="4641804"/>
            <a:ext cx="747395" cy="2045380"/>
            <a:chOff x="7814" y="5435"/>
            <a:chExt cx="1241" cy="4861"/>
          </a:xfrm>
        </p:grpSpPr>
        <p:sp>
          <p:nvSpPr>
            <p:cNvPr id="78" name="圆角矩形 77"/>
            <p:cNvSpPr/>
            <p:nvPr>
              <p:custDataLst>
                <p:tags r:id="rId35"/>
              </p:custDataLst>
            </p:nvPr>
          </p:nvSpPr>
          <p:spPr>
            <a:xfrm>
              <a:off x="7814" y="5500"/>
              <a:ext cx="1241" cy="4796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595" tIns="57798" rIns="115595" bIns="57798" rtlCol="0" anchor="ctr"/>
            <a:lstStyle/>
            <a:p>
              <a:pPr algn="ctr" defTabSz="1155065"/>
              <a:endParaRPr lang="zh-CN" altLang="en-US" sz="2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矩形 92"/>
            <p:cNvSpPr/>
            <p:nvPr>
              <p:custDataLst>
                <p:tags r:id="rId36"/>
              </p:custDataLst>
            </p:nvPr>
          </p:nvSpPr>
          <p:spPr>
            <a:xfrm>
              <a:off x="7968" y="5435"/>
              <a:ext cx="808" cy="3070"/>
            </a:xfrm>
            <a:prstGeom prst="rect">
              <a:avLst/>
            </a:prstGeom>
          </p:spPr>
          <p:txBody>
            <a:bodyPr wrap="square" lIns="115595" tIns="57798" rIns="115595" bIns="57798">
              <a:spAutoFit/>
            </a:bodyPr>
            <a:lstStyle/>
            <a:p>
              <a:pPr algn="ctr" eaLnBrk="0" fontAlgn="base" hangingPunct="0">
                <a:lnSpc>
                  <a:spcPts val="4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死刑</a:t>
              </a:r>
            </a:p>
          </p:txBody>
        </p:sp>
      </p:grpSp>
      <p:grpSp>
        <p:nvGrpSpPr>
          <p:cNvPr id="13" name="组合 12"/>
          <p:cNvGrpSpPr/>
          <p:nvPr>
            <p:custDataLst>
              <p:tags r:id="rId9"/>
            </p:custDataLst>
          </p:nvPr>
        </p:nvGrpSpPr>
        <p:grpSpPr>
          <a:xfrm>
            <a:off x="3029585" y="4660265"/>
            <a:ext cx="747395" cy="2054860"/>
            <a:chOff x="4658" y="5500"/>
            <a:chExt cx="1241" cy="4796"/>
          </a:xfrm>
        </p:grpSpPr>
        <p:sp>
          <p:nvSpPr>
            <p:cNvPr id="84" name="圆角矩形 83"/>
            <p:cNvSpPr/>
            <p:nvPr>
              <p:custDataLst>
                <p:tags r:id="rId33"/>
              </p:custDataLst>
            </p:nvPr>
          </p:nvSpPr>
          <p:spPr>
            <a:xfrm>
              <a:off x="4658" y="5500"/>
              <a:ext cx="1241" cy="4796"/>
            </a:xfrm>
            <a:prstGeom prst="round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595" tIns="57798" rIns="115595" bIns="57798" rtlCol="0" anchor="ctr"/>
            <a:lstStyle/>
            <a:p>
              <a:pPr algn="ctr" defTabSz="1155065"/>
              <a:endParaRPr lang="zh-CN" altLang="en-US" sz="2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3"/>
            <p:cNvSpPr/>
            <p:nvPr>
              <p:custDataLst>
                <p:tags r:id="rId34"/>
              </p:custDataLst>
            </p:nvPr>
          </p:nvSpPr>
          <p:spPr>
            <a:xfrm>
              <a:off x="4860" y="5799"/>
              <a:ext cx="822" cy="3146"/>
            </a:xfrm>
            <a:prstGeom prst="rect">
              <a:avLst/>
            </a:prstGeom>
          </p:spPr>
          <p:txBody>
            <a:bodyPr wrap="square" lIns="115595" tIns="57798" rIns="115595" bIns="5779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有期徒刑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10"/>
            </p:custDataLst>
          </p:nvPr>
        </p:nvGrpSpPr>
        <p:grpSpPr>
          <a:xfrm>
            <a:off x="3890010" y="4641850"/>
            <a:ext cx="747395" cy="2040255"/>
            <a:chOff x="6220" y="5091"/>
            <a:chExt cx="1241" cy="4796"/>
          </a:xfrm>
        </p:grpSpPr>
        <p:sp>
          <p:nvSpPr>
            <p:cNvPr id="81" name="圆角矩形 80"/>
            <p:cNvSpPr/>
            <p:nvPr>
              <p:custDataLst>
                <p:tags r:id="rId31"/>
              </p:custDataLst>
            </p:nvPr>
          </p:nvSpPr>
          <p:spPr>
            <a:xfrm>
              <a:off x="6220" y="5091"/>
              <a:ext cx="1241" cy="4796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595" tIns="57798" rIns="115595" bIns="57798" rtlCol="0" anchor="ctr"/>
            <a:lstStyle/>
            <a:p>
              <a:pPr algn="ctr" defTabSz="1155065"/>
              <a:endParaRPr lang="zh-CN" altLang="en-US" sz="2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>
              <p:custDataLst>
                <p:tags r:id="rId32"/>
              </p:custDataLst>
            </p:nvPr>
          </p:nvSpPr>
          <p:spPr>
            <a:xfrm>
              <a:off x="6351" y="5436"/>
              <a:ext cx="877" cy="3168"/>
            </a:xfrm>
            <a:prstGeom prst="rect">
              <a:avLst/>
            </a:prstGeom>
          </p:spPr>
          <p:txBody>
            <a:bodyPr wrap="square" lIns="115595" tIns="57798" rIns="115595" bIns="5779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无期徒刑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11"/>
            </p:custDataLst>
          </p:nvPr>
        </p:nvGrpSpPr>
        <p:grpSpPr>
          <a:xfrm>
            <a:off x="9953625" y="4657202"/>
            <a:ext cx="877570" cy="2024902"/>
            <a:chOff x="16575" y="5472"/>
            <a:chExt cx="1241" cy="4826"/>
          </a:xfrm>
        </p:grpSpPr>
        <p:sp>
          <p:nvSpPr>
            <p:cNvPr id="75" name="圆角矩形 74"/>
            <p:cNvSpPr/>
            <p:nvPr>
              <p:custDataLst>
                <p:tags r:id="rId29"/>
              </p:custDataLst>
            </p:nvPr>
          </p:nvSpPr>
          <p:spPr>
            <a:xfrm>
              <a:off x="16575" y="5502"/>
              <a:ext cx="1241" cy="4796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595" tIns="57798" rIns="115595" bIns="57798" rtlCol="0" anchor="ctr"/>
            <a:lstStyle/>
            <a:p>
              <a:pPr algn="ctr" defTabSz="1155065"/>
              <a:endParaRPr lang="zh-CN" altLang="en-US" sz="2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文本框 83"/>
            <p:cNvSpPr txBox="1"/>
            <p:nvPr>
              <p:custDataLst>
                <p:tags r:id="rId30"/>
              </p:custDataLst>
            </p:nvPr>
          </p:nvSpPr>
          <p:spPr>
            <a:xfrm>
              <a:off x="16632" y="5472"/>
              <a:ext cx="1128" cy="3212"/>
            </a:xfrm>
            <a:prstGeom prst="rect">
              <a:avLst/>
            </a:prstGeom>
            <a:noFill/>
          </p:spPr>
          <p:txBody>
            <a:bodyPr wrap="square" lIns="115595" tIns="57798" rIns="115595" bIns="57798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驱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逐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境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12"/>
            </p:custDataLst>
          </p:nvPr>
        </p:nvGrpSpPr>
        <p:grpSpPr>
          <a:xfrm>
            <a:off x="7051040" y="4695825"/>
            <a:ext cx="747395" cy="2000250"/>
            <a:chOff x="11816" y="5518"/>
            <a:chExt cx="1241" cy="4776"/>
          </a:xfrm>
        </p:grpSpPr>
        <p:sp>
          <p:nvSpPr>
            <p:cNvPr id="70" name="圆角矩形 69"/>
            <p:cNvSpPr/>
            <p:nvPr>
              <p:custDataLst>
                <p:tags r:id="rId27"/>
              </p:custDataLst>
            </p:nvPr>
          </p:nvSpPr>
          <p:spPr>
            <a:xfrm>
              <a:off x="11816" y="5518"/>
              <a:ext cx="1241" cy="4776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595" tIns="57798" rIns="115595" bIns="57798" rtlCol="0" anchor="ctr"/>
            <a:lstStyle/>
            <a:p>
              <a:pPr algn="ctr" defTabSz="1155065"/>
              <a:endParaRPr lang="zh-CN" altLang="en-US" sz="20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矩形 96"/>
            <p:cNvSpPr/>
            <p:nvPr>
              <p:custDataLst>
                <p:tags r:id="rId28"/>
              </p:custDataLst>
            </p:nvPr>
          </p:nvSpPr>
          <p:spPr>
            <a:xfrm>
              <a:off x="12006" y="5711"/>
              <a:ext cx="893" cy="2483"/>
            </a:xfrm>
            <a:prstGeom prst="rect">
              <a:avLst/>
            </a:prstGeom>
          </p:spPr>
          <p:txBody>
            <a:bodyPr wrap="square" lIns="115595" tIns="57798" rIns="115595" bIns="5779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罚</a:t>
              </a: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</a:t>
              </a:r>
            </a:p>
          </p:txBody>
        </p:sp>
      </p:grpSp>
      <p:grpSp>
        <p:nvGrpSpPr>
          <p:cNvPr id="18" name="组合 17"/>
          <p:cNvGrpSpPr/>
          <p:nvPr>
            <p:custDataLst>
              <p:tags r:id="rId13"/>
            </p:custDataLst>
          </p:nvPr>
        </p:nvGrpSpPr>
        <p:grpSpPr>
          <a:xfrm>
            <a:off x="8952230" y="4671695"/>
            <a:ext cx="891540" cy="2023745"/>
            <a:chOff x="14675" y="3525"/>
            <a:chExt cx="1481" cy="4970"/>
          </a:xfrm>
        </p:grpSpPr>
        <p:sp>
          <p:nvSpPr>
            <p:cNvPr id="72" name="圆角矩形 71"/>
            <p:cNvSpPr/>
            <p:nvPr>
              <p:custDataLst>
                <p:tags r:id="rId25"/>
              </p:custDataLst>
            </p:nvPr>
          </p:nvSpPr>
          <p:spPr>
            <a:xfrm>
              <a:off x="14675" y="3525"/>
              <a:ext cx="1481" cy="4970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595" tIns="57798" rIns="115595" bIns="57798" rtlCol="0" anchor="ctr"/>
            <a:lstStyle/>
            <a:p>
              <a:pPr algn="ctr" defTabSz="1155065"/>
              <a:endParaRPr lang="zh-CN" altLang="en-US" sz="20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7"/>
            <p:cNvSpPr/>
            <p:nvPr>
              <p:custDataLst>
                <p:tags r:id="rId26"/>
              </p:custDataLst>
            </p:nvPr>
          </p:nvSpPr>
          <p:spPr>
            <a:xfrm>
              <a:off x="14892" y="3611"/>
              <a:ext cx="966" cy="3310"/>
            </a:xfrm>
            <a:prstGeom prst="rect">
              <a:avLst/>
            </a:prstGeom>
          </p:spPr>
          <p:txBody>
            <a:bodyPr wrap="square" lIns="115595" tIns="57798" rIns="115595" bIns="5779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没收财产</a:t>
              </a:r>
            </a:p>
          </p:txBody>
        </p:sp>
      </p:grpSp>
      <p:grpSp>
        <p:nvGrpSpPr>
          <p:cNvPr id="20" name="组合 19"/>
          <p:cNvGrpSpPr/>
          <p:nvPr>
            <p:custDataLst>
              <p:tags r:id="rId14"/>
            </p:custDataLst>
          </p:nvPr>
        </p:nvGrpSpPr>
        <p:grpSpPr>
          <a:xfrm>
            <a:off x="8026852" y="4665661"/>
            <a:ext cx="891672" cy="2084688"/>
            <a:chOff x="13268" y="5436"/>
            <a:chExt cx="1481" cy="4970"/>
          </a:xfrm>
        </p:grpSpPr>
        <p:sp>
          <p:nvSpPr>
            <p:cNvPr id="71" name="圆角矩形 70"/>
            <p:cNvSpPr/>
            <p:nvPr>
              <p:custDataLst>
                <p:tags r:id="rId23"/>
              </p:custDataLst>
            </p:nvPr>
          </p:nvSpPr>
          <p:spPr>
            <a:xfrm>
              <a:off x="13268" y="5436"/>
              <a:ext cx="1481" cy="4970"/>
            </a:xfrm>
            <a:prstGeom prst="round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595" tIns="57798" rIns="115595" bIns="57798" rtlCol="0" anchor="ctr"/>
            <a:lstStyle/>
            <a:p>
              <a:pPr algn="ctr" defTabSz="1155065"/>
              <a:endParaRPr lang="zh-CN" altLang="en-US" sz="20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1"/>
            <p:cNvSpPr txBox="1"/>
            <p:nvPr>
              <p:custDataLst>
                <p:tags r:id="rId24"/>
              </p:custDataLst>
            </p:nvPr>
          </p:nvSpPr>
          <p:spPr>
            <a:xfrm>
              <a:off x="13489" y="5584"/>
              <a:ext cx="883" cy="4681"/>
            </a:xfrm>
            <a:prstGeom prst="rect">
              <a:avLst/>
            </a:prstGeom>
            <a:noFill/>
          </p:spPr>
          <p:txBody>
            <a:bodyPr wrap="square" lIns="115595" tIns="57798" rIns="115595" bIns="57798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spc="-19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剥夺政治权利</a:t>
              </a:r>
            </a:p>
          </p:txBody>
        </p:sp>
      </p:grp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9178290" y="4002405"/>
            <a:ext cx="1652905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9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（可同时使用）</a:t>
            </a:r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1416685" y="4027170"/>
            <a:ext cx="149352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/>
            <a:r>
              <a:rPr lang="en-US" altLang="zh-CN" sz="189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89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单独使用</a:t>
            </a:r>
            <a:r>
              <a:rPr lang="en-US" altLang="zh-CN" sz="189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36" name="太阳形 35"/>
          <p:cNvSpPr/>
          <p:nvPr>
            <p:custDataLst>
              <p:tags r:id="rId17"/>
            </p:custDataLst>
          </p:nvPr>
        </p:nvSpPr>
        <p:spPr>
          <a:xfrm>
            <a:off x="619854" y="1586842"/>
            <a:ext cx="478047" cy="47804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23" name="太阳形 22"/>
          <p:cNvSpPr/>
          <p:nvPr>
            <p:custDataLst>
              <p:tags r:id="rId18"/>
            </p:custDataLst>
          </p:nvPr>
        </p:nvSpPr>
        <p:spPr>
          <a:xfrm>
            <a:off x="620094" y="2535669"/>
            <a:ext cx="478047" cy="47804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5" name="标题 52225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975360" y="469900"/>
            <a:ext cx="5088255" cy="774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刑罚含义、种类</a:t>
            </a:r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P54</a:t>
            </a: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7556500" y="0"/>
            <a:ext cx="4458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kern="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预防犯罪</a:t>
            </a:r>
          </a:p>
        </p:txBody>
      </p:sp>
      <p:pic>
        <p:nvPicPr>
          <p:cNvPr id="4" name="音频 3">
            <a:hlinkClick r:id="" action="ppaction://media"/>
            <a:extLst>
              <a:ext uri="{FF2B5EF4-FFF2-40B4-BE49-F238E27FC236}">
                <a16:creationId xmlns:a16="http://schemas.microsoft.com/office/drawing/2014/main" id="{6093DCF1-FC84-F337-C68D-FD2ADE083B6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71"/>
    </mc:Choice>
    <mc:Fallback>
      <p:transition spd="slow" advTm="52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7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7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7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.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TIMING" val="|1.8|1|7.2|3.6|3.3|8.1|5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2"/>
  <p:tag name="KSO_WM_UNIT_PLACING_PICTURE_USER_VIEWPORT" val="{&quot;height&quot;:7190,&quot;width&quot;:6338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8|5.8|1.3|2.2|1.1|1.2|1|3.5|1.1|2.8|2|2.7|3.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1|2.7|4.2|14.1|7.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TIMING" val="|1|3.1|2.5|1.6|6.5|4.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9、12、14、15、16、17、19、20、22、24"/>
  <p:tag name="KSO_WM_TEMPLATE_SUBCATEGORY" val="0"/>
  <p:tag name="KSO_WM_TEMPLATE_COLOR_TYPE" val="1"/>
  <p:tag name="KSO_WM_TAG_VERSION" val="1.0"/>
  <p:tag name="KSO_WM_BEAUTIFY_FLAG" val="#wm#"/>
  <p:tag name="KSO_WM_TEMPLATE_CATEGORY" val="custom"/>
  <p:tag name="KSO_WM_TEMPLATE_INDEX" val="20205274"/>
  <p:tag name="KSO_WM_TEMPLATE_MASTER_TYPE" val="1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022425">
      <a:dk1>
        <a:sysClr val="windowText" lastClr="000000"/>
      </a:dk1>
      <a:lt1>
        <a:sysClr val="window" lastClr="FFFFFF"/>
      </a:lt1>
      <a:dk2>
        <a:srgbClr val="FFF3EE"/>
      </a:dk2>
      <a:lt2>
        <a:srgbClr val="FFFFFF"/>
      </a:lt2>
      <a:accent1>
        <a:srgbClr val="FD9967"/>
      </a:accent1>
      <a:accent2>
        <a:srgbClr val="EB8F85"/>
      </a:accent2>
      <a:accent3>
        <a:srgbClr val="DA85A3"/>
      </a:accent3>
      <a:accent4>
        <a:srgbClr val="C87BC1"/>
      </a:accent4>
      <a:accent5>
        <a:srgbClr val="B771DF"/>
      </a:accent5>
      <a:accent6>
        <a:srgbClr val="A567FD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1071</Words>
  <Application>Microsoft Office PowerPoint</Application>
  <PresentationFormat>宽屏</PresentationFormat>
  <Paragraphs>128</Paragraphs>
  <Slides>14</Slides>
  <Notes>7</Notes>
  <HiddenSlides>0</HiddenSlides>
  <MMClips>14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-apple-system-font</vt:lpstr>
      <vt:lpstr>等线</vt:lpstr>
      <vt:lpstr>方正卡通简体</vt:lpstr>
      <vt:lpstr>方正准圆简体</vt:lpstr>
      <vt:lpstr>黑体</vt:lpstr>
      <vt:lpstr>华文楷体</vt:lpstr>
      <vt:lpstr>华文宋体</vt:lpstr>
      <vt:lpstr>华文中宋</vt:lpstr>
      <vt:lpstr>楷体</vt:lpstr>
      <vt:lpstr>微软雅黑</vt:lpstr>
      <vt:lpstr>幼圆</vt:lpstr>
      <vt:lpstr>Arial</vt:lpstr>
      <vt:lpstr>Calibri</vt:lpstr>
      <vt:lpstr>Times New Roman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陶 林波</dc:creator>
  <cp:lastModifiedBy>陶 林波</cp:lastModifiedBy>
  <cp:revision>21</cp:revision>
  <dcterms:created xsi:type="dcterms:W3CDTF">2022-12-10T12:06:51Z</dcterms:created>
  <dcterms:modified xsi:type="dcterms:W3CDTF">2022-12-19T05:33:57Z</dcterms:modified>
</cp:coreProperties>
</file>