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7" r:id="rId4"/>
    <p:sldId id="258" r:id="rId6"/>
    <p:sldId id="259" r:id="rId7"/>
    <p:sldId id="298" r:id="rId8"/>
    <p:sldId id="299" r:id="rId9"/>
    <p:sldId id="300" r:id="rId10"/>
    <p:sldId id="264" r:id="rId11"/>
    <p:sldId id="304" r:id="rId12"/>
    <p:sldId id="305" r:id="rId13"/>
    <p:sldId id="302" r:id="rId14"/>
    <p:sldId id="303" r:id="rId15"/>
    <p:sldId id="292" r:id="rId16"/>
    <p:sldId id="275" r:id="rId17"/>
    <p:sldId id="278" r:id="rId18"/>
    <p:sldId id="281" r:id="rId19"/>
    <p:sldId id="283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860"/>
    <p:restoredTop sz="94660"/>
  </p:normalViewPr>
  <p:slideViewPr>
    <p:cSldViewPr showGuides="1">
      <p:cViewPr varScale="1">
        <p:scale>
          <a:sx n="89" d="100"/>
          <a:sy n="89" d="100"/>
        </p:scale>
        <p:origin x="-102" y="-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23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3.xml"/><Relationship Id="rId6" Type="http://schemas.openxmlformats.org/officeDocument/2006/relationships/tags" Target="../tags/tag230.xml"/><Relationship Id="rId5" Type="http://schemas.openxmlformats.org/officeDocument/2006/relationships/tags" Target="../tags/tag229.xml"/><Relationship Id="rId4" Type="http://schemas.openxmlformats.org/officeDocument/2006/relationships/tags" Target="../tags/tag228.xml"/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9938" name="页眉占位符 1"/>
          <p:cNvSpPr>
            <a:spLocks noGrp="1" noChangeArrowheads="1"/>
          </p:cNvSpPr>
          <p:nvPr>
            <p:ph type="hdr" sz="quarter"/>
            <p:custDataLst>
              <p:tags r:id="rId1"/>
            </p:custDataLst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SzPct val="100000"/>
              <a:buFontTx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939" name="日期占位符 2"/>
          <p:cNvSpPr>
            <a:spLocks noGrp="1" noChangeArrowheads="1"/>
          </p:cNvSpPr>
          <p:nvPr>
            <p:ph type="dt" idx="2"/>
            <p:custDataLst>
              <p:tags r:id="rId2"/>
            </p:custDataLst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SzPct val="100000"/>
              <a:buFont typeface="Arial" panose="020B0604020202020204" pitchFamily="34" charset="0"/>
              <a:buNone/>
              <a:defRPr sz="1200" smtClean="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952DF8E9-6957-4319-9A22-352CF7B7E12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4" name="幻灯片图像占位符 3"/>
          <p:cNvSpPr>
            <a:spLocks noGrp="1" noRot="1" noChangeAspect="1"/>
          </p:cNvSpPr>
          <p:nvPr>
            <p:ph type="sldImg" idx="5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941" name="备注占位符 4"/>
          <p:cNvSpPr>
            <a:spLocks noGrp="1" noChangeArrowheads="1"/>
          </p:cNvSpPr>
          <p:nvPr>
            <p:ph type="body" sz="quarter" idx="1"/>
            <p:custDataLst>
              <p:tags r:id="rId4"/>
            </p:custDataLst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单击此处编辑母版文本样式</a:t>
            </a: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第二级</a:t>
            </a: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第三级</a:t>
            </a: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第四级</a:t>
            </a: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第五级</a:t>
            </a: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9942" name="页脚占位符 5"/>
          <p:cNvSpPr>
            <a:spLocks noGrp="1" noChangeArrowheads="1"/>
          </p:cNvSpPr>
          <p:nvPr>
            <p:ph type="ftr" sz="quarter" idx="3"/>
            <p:custDataLst>
              <p:tags r:id="rId5"/>
            </p:custDataLst>
          </p:nvPr>
        </p:nvSpPr>
        <p:spPr bwMode="auto">
          <a:xfrm>
            <a:off x="0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SzPct val="100000"/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943" name="灯片编号占位符 6"/>
          <p:cNvSpPr>
            <a:spLocks noGrp="1" noChangeArrowheads="1"/>
          </p:cNvSpPr>
          <p:nvPr>
            <p:ph type="sldNum" sz="quarter" idx="4"/>
            <p:custDataLst>
              <p:tags r:id="rId6"/>
            </p:custDataLst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SzPct val="1000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783F99E5-C948-4288-9DD5-1620419178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4" Type="http://schemas.openxmlformats.org/officeDocument/2006/relationships/tags" Target="../tags/tag209.xml"/><Relationship Id="rId3" Type="http://schemas.openxmlformats.org/officeDocument/2006/relationships/tags" Target="../tags/tag20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27651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 wrap="square" lIns="91440" tIns="45720" rIns="91440" bIns="45720" anchor="t" anchorCtr="0"/>
          <a:p>
            <a:pPr lvl="0" defTabSz="914400" eaLnBrk="1" hangingPunct="1">
              <a:spcBef>
                <a:spcPct val="0"/>
              </a:spcBef>
            </a:pP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27652" name="灯片编号占位符 3"/>
          <p:cNvSpPr txBox="1">
            <a:spLocks noGrp="1"/>
          </p:cNvSpPr>
          <p:nvPr>
            <p:ph type="sldNum" sz="quarter"/>
            <p:custDataLst>
              <p:tags r:id="rId5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buSzPct val="100000"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29699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 wrap="square" lIns="91440" tIns="45720" rIns="91440" bIns="45720" anchor="t" anchorCtr="0"/>
          <a:p>
            <a:pPr lvl="0" defTabSz="914400" eaLnBrk="1" hangingPunct="1">
              <a:spcBef>
                <a:spcPct val="0"/>
              </a:spcBef>
            </a:pP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29700" name="灯片编号占位符 3"/>
          <p:cNvSpPr txBox="1">
            <a:spLocks noGrp="1"/>
          </p:cNvSpPr>
          <p:nvPr>
            <p:ph type="sldNum" sz="quarter"/>
            <p:custDataLst>
              <p:tags r:id="rId5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buSzPct val="100000"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幻灯片图像占位符 1"/>
          <p:cNvSpPr>
            <a:spLocks noTextEdi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4819" name="文本占位符 2"/>
          <p:cNvSpPr/>
          <p:nvPr>
            <p:ph type="body" idx="1"/>
            <p:custDataLst>
              <p:tags r:id="rId4"/>
            </p:custDataLst>
          </p:nvPr>
        </p:nvSpPr>
        <p:spPr/>
        <p:txBody>
          <a:bodyPr wrap="square" lIns="91440" tIns="45720" rIns="91440" bIns="45720" anchor="t" anchorCtr="0"/>
          <a:p>
            <a:pPr lvl="0" defTabSz="914400" eaLnBrk="1" hangingPunct="1">
              <a:spcBef>
                <a:spcPct val="0"/>
              </a:spcBef>
            </a:pPr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文本占位符 1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 wrap="square" lIns="91440" tIns="45720" rIns="91440" bIns="45720" anchor="t" anchorCtr="0"/>
          <a:p>
            <a:pPr lvl="0" defTabSz="914400"/>
            <a:endParaRPr lang="zh-CN" altLang="zh-CN" dirty="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44035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 wrap="square" lIns="91440" tIns="45720" rIns="91440" bIns="45720" anchor="t" anchorCtr="0"/>
          <a:p>
            <a:pPr lvl="0" defTabSz="914400" eaLnBrk="1" hangingPunct="1">
              <a:spcBef>
                <a:spcPct val="0"/>
              </a:spcBef>
            </a:pPr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2" Type="http://schemas.openxmlformats.org/officeDocument/2006/relationships/tags" Target="../tags/tag41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  <p:custDataLst>
              <p:tags r:id="rId2"/>
            </p:custDataLst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41ECCA1F-67A9-4F7A-8C5A-57B322D5AF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日期占位符 3"/>
          <p:cNvSpPr>
            <a:spLocks noGrp="1" noChangeArrowheads="1"/>
          </p:cNvSpPr>
          <p:nvPr>
            <p:ph type="dt" sz="half" idx="2"/>
            <p:custDataLst>
              <p:tags r:id="rId4"/>
            </p:custDataLst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913C0FC3-A43A-4BBF-BF65-68681F2205C9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  <p:custDataLst>
              <p:tags r:id="rId2"/>
            </p:custDataLst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9FC10398-47B3-4F81-95B9-E262FF0969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日期占位符 3"/>
          <p:cNvSpPr>
            <a:spLocks noGrp="1" noChangeArrowheads="1"/>
          </p:cNvSpPr>
          <p:nvPr>
            <p:ph type="dt" sz="half" idx="2"/>
            <p:custDataLst>
              <p:tags r:id="rId4"/>
            </p:custDataLst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15122306-B4AD-462E-995E-0D208B21304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-11112" y="-20637"/>
            <a:ext cx="12214225" cy="6897688"/>
          </a:xfrm>
          <a:prstGeom prst="rect">
            <a:avLst/>
          </a:prstGeom>
          <a:solidFill>
            <a:srgbClr val="EFFFFC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Wingdings" panose="05000000000000000000"/>
            </a:endParaRPr>
          </a:p>
        </p:txBody>
      </p:sp>
      <p:cxnSp>
        <p:nvCxnSpPr>
          <p:cNvPr id="13316" name="直接连接符 11"/>
          <p:cNvCxnSpPr/>
          <p:nvPr>
            <p:custDataLst>
              <p:tags r:id="rId3"/>
            </p:custDataLst>
          </p:nvPr>
        </p:nvCxnSpPr>
        <p:spPr>
          <a:xfrm>
            <a:off x="1244600" y="946150"/>
            <a:ext cx="3290888" cy="0"/>
          </a:xfrm>
          <a:prstGeom prst="line">
            <a:avLst/>
          </a:prstGeom>
          <a:ln w="19050" cap="flat" cmpd="sng">
            <a:solidFill>
              <a:srgbClr val="80808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3317" name="直接连接符 12"/>
          <p:cNvCxnSpPr/>
          <p:nvPr>
            <p:custDataLst>
              <p:tags r:id="rId4"/>
            </p:custDataLst>
          </p:nvPr>
        </p:nvCxnSpPr>
        <p:spPr>
          <a:xfrm>
            <a:off x="8034338" y="946150"/>
            <a:ext cx="3292475" cy="0"/>
          </a:xfrm>
          <a:prstGeom prst="line">
            <a:avLst/>
          </a:prstGeom>
          <a:ln w="19050" cap="flat" cmpd="sng">
            <a:solidFill>
              <a:srgbClr val="808080"/>
            </a:solidFill>
            <a:prstDash val="solid"/>
            <a:headEnd type="none" w="med" len="med"/>
            <a:tailEnd type="none" w="med" len="med"/>
          </a:ln>
        </p:spPr>
      </p:cxnSp>
      <p:grpSp>
        <p:nvGrpSpPr>
          <p:cNvPr id="13318" name="组合 14"/>
          <p:cNvGrpSpPr/>
          <p:nvPr/>
        </p:nvGrpSpPr>
        <p:grpSpPr>
          <a:xfrm>
            <a:off x="4837113" y="577850"/>
            <a:ext cx="3068637" cy="582613"/>
            <a:chOff x="4709230" y="2498599"/>
            <a:chExt cx="3071387" cy="584741"/>
          </a:xfrm>
        </p:grpSpPr>
        <p:sp>
          <p:nvSpPr>
            <p:cNvPr id="12" name="文本框 1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420000">
              <a:off x="4709230" y="2498599"/>
              <a:ext cx="713832" cy="554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defRPr/>
              </a:pPr>
              <a:r>
                <a:rPr kumimoji="0" lang="zh-CN" altLang="en-US" sz="3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方正粗倩简体" charset="-122"/>
                  <a:ea typeface="方正粗倩简体" charset="-122"/>
                  <a:cs typeface="+mn-cs"/>
                </a:rPr>
                <a:t>本</a:t>
              </a:r>
              <a:endParaRPr kumimoji="0" lang="zh-CN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方正粗倩简体" charset="-122"/>
                <a:ea typeface="方正粗倩简体" charset="-122"/>
                <a:cs typeface="+mn-cs"/>
              </a:endParaRPr>
            </a:p>
          </p:txBody>
        </p:sp>
        <p:sp>
          <p:nvSpPr>
            <p:cNvPr id="13" name="文本框 1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540000">
              <a:off x="5499317" y="2500191"/>
              <a:ext cx="872698" cy="554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defRPr/>
              </a:pPr>
              <a:r>
                <a:rPr kumimoji="0" lang="zh-CN" altLang="en-US" sz="3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DC5758"/>
                  </a:solidFill>
                  <a:effectLst/>
                  <a:uLnTx/>
                  <a:uFillTx/>
                  <a:latin typeface="方正粗倩简体" charset="-122"/>
                  <a:ea typeface="方正粗倩简体" charset="-122"/>
                  <a:cs typeface="+mn-cs"/>
                </a:rPr>
                <a:t>课</a:t>
              </a:r>
              <a:endParaRPr kumimoji="0" lang="zh-CN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DC5758"/>
                </a:solidFill>
                <a:effectLst/>
                <a:uLnTx/>
                <a:uFillTx/>
                <a:latin typeface="方正粗倩简体" charset="-122"/>
                <a:ea typeface="方正粗倩简体" charset="-122"/>
                <a:cs typeface="+mn-cs"/>
              </a:endParaRPr>
            </a:p>
          </p:txBody>
        </p:sp>
        <p:sp>
          <p:nvSpPr>
            <p:cNvPr id="14" name="文本框 1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360000">
              <a:off x="6247042" y="2498599"/>
              <a:ext cx="809152" cy="554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defRPr/>
              </a:pPr>
              <a:r>
                <a:rPr kumimoji="0" lang="zh-CN" altLang="en-US" sz="3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方正粗倩简体" charset="-122"/>
                  <a:ea typeface="方正粗倩简体" charset="-122"/>
                  <a:cs typeface="+mn-cs"/>
                </a:rPr>
                <a:t>小</a:t>
              </a:r>
              <a:endParaRPr kumimoji="0" lang="zh-CN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方正粗倩简体" charset="-122"/>
                <a:ea typeface="方正粗倩简体" charset="-122"/>
                <a:cs typeface="+mn-cs"/>
              </a:endParaRPr>
            </a:p>
          </p:txBody>
        </p:sp>
        <p:sp>
          <p:nvSpPr>
            <p:cNvPr id="15" name="文本框 1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660000">
              <a:off x="6971465" y="2528839"/>
              <a:ext cx="809152" cy="554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defRPr/>
              </a:pPr>
              <a:r>
                <a:rPr kumimoji="0" lang="zh-CN" altLang="en-US" sz="3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CD8646"/>
                  </a:solidFill>
                  <a:effectLst/>
                  <a:uLnTx/>
                  <a:uFillTx/>
                  <a:latin typeface="方正粗倩简体" charset="-122"/>
                  <a:ea typeface="方正粗倩简体" charset="-122"/>
                  <a:cs typeface="+mn-cs"/>
                </a:rPr>
                <a:t>结</a:t>
              </a:r>
              <a:endParaRPr kumimoji="0" lang="zh-CN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CD8646"/>
                </a:solidFill>
                <a:effectLst/>
                <a:uLnTx/>
                <a:uFillTx/>
                <a:latin typeface="方正粗倩简体" charset="-122"/>
                <a:ea typeface="方正粗倩简体" charset="-122"/>
                <a:cs typeface="+mn-cs"/>
              </a:endParaRPr>
            </a:p>
          </p:txBody>
        </p:sp>
      </p:grpSp>
      <p:sp>
        <p:nvSpPr>
          <p:cNvPr id="16" name="矩形 18"/>
          <p:cNvSpPr/>
          <p:nvPr>
            <p:custDataLst>
              <p:tags r:id="rId9"/>
            </p:custDataLst>
          </p:nvPr>
        </p:nvSpPr>
        <p:spPr>
          <a:xfrm>
            <a:off x="-11112" y="-20637"/>
            <a:ext cx="12214225" cy="6897688"/>
          </a:xfrm>
          <a:prstGeom prst="rect">
            <a:avLst/>
          </a:prstGeom>
          <a:solidFill>
            <a:srgbClr val="EFFFFC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Wingdings" panose="05000000000000000000"/>
            </a:endParaRPr>
          </a:p>
        </p:txBody>
      </p:sp>
      <p:sp>
        <p:nvSpPr>
          <p:cNvPr id="17" name="页脚占位符 10"/>
          <p:cNvSpPr>
            <a:spLocks noGrp="1" noChangeArrowheads="1"/>
          </p:cNvSpPr>
          <p:nvPr>
            <p:ph type="ftr" sz="quarter" idx="3"/>
            <p:custDataLst>
              <p:tags r:id="rId10"/>
            </p:custDataLst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" name="灯片编号占位符 11"/>
          <p:cNvSpPr>
            <a:spLocks noGrp="1" noChangeArrowheads="1"/>
          </p:cNvSpPr>
          <p:nvPr>
            <p:ph type="sldNum" sz="quarter" idx="4"/>
            <p:custDataLst>
              <p:tags r:id="rId11"/>
            </p:custDataLst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74722B4A-1114-4216-AD9D-E7714668DB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9" name="日期占位符 4"/>
          <p:cNvSpPr>
            <a:spLocks noGrp="1" noChangeArrowheads="1"/>
          </p:cNvSpPr>
          <p:nvPr>
            <p:ph type="dt" sz="half" idx="2"/>
            <p:custDataLst>
              <p:tags r:id="rId12"/>
            </p:custDataLst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3F2D2492-3B9B-4C31-AE9A-2C98609E20D1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  <p:custDataLst>
              <p:tags r:id="rId2"/>
            </p:custDataLst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2A9EEEBA-9153-4B9D-BD43-4A7D04360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日期占位符 3"/>
          <p:cNvSpPr>
            <a:spLocks noGrp="1" noChangeArrowheads="1"/>
          </p:cNvSpPr>
          <p:nvPr>
            <p:ph type="dt" sz="half" idx="2"/>
            <p:custDataLst>
              <p:tags r:id="rId4"/>
            </p:custDataLst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3B119C56-ED23-4B76-973C-5136D8E5E301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  <p:custDataLst>
              <p:tags r:id="rId2"/>
            </p:custDataLst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6D7390C7-CDB2-4EA2-9C50-9AD80795C0B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日期占位符 3"/>
          <p:cNvSpPr>
            <a:spLocks noGrp="1" noChangeArrowheads="1"/>
          </p:cNvSpPr>
          <p:nvPr>
            <p:ph type="dt" sz="half" idx="2"/>
            <p:custDataLst>
              <p:tags r:id="rId4"/>
            </p:custDataLst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28E696BB-587E-45F4-9C59-50421486E911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  <p:custDataLst>
              <p:tags r:id="rId2"/>
            </p:custDataLst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6A309480-1EFD-4A18-9C1D-46BE9882873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日期占位符 3"/>
          <p:cNvSpPr>
            <a:spLocks noGrp="1" noChangeArrowheads="1"/>
          </p:cNvSpPr>
          <p:nvPr>
            <p:ph type="dt" sz="half" idx="2"/>
            <p:custDataLst>
              <p:tags r:id="rId4"/>
            </p:custDataLst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83EFDCCA-24BD-4553-92CF-D2FD77F0EAC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  <p:custDataLst>
              <p:tags r:id="rId2"/>
            </p:custDataLst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D0FEA6EC-9C04-4BBB-B956-CA035830F1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日期占位符 3"/>
          <p:cNvSpPr>
            <a:spLocks noGrp="1" noChangeArrowheads="1"/>
          </p:cNvSpPr>
          <p:nvPr>
            <p:ph type="dt" sz="half" idx="12"/>
            <p:custDataLst>
              <p:tags r:id="rId4"/>
            </p:custDataLst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E4B1A2B1-68BC-434C-888F-D5D237B6810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3"/>
            <p:custDataLst>
              <p:tags r:id="rId2"/>
            </p:custDataLst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4"/>
            <p:custDataLst>
              <p:tags r:id="rId3"/>
            </p:custDataLst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07B6BC2C-0397-4018-BCE5-907DF13997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日期占位符 3"/>
          <p:cNvSpPr>
            <a:spLocks noGrp="1" noChangeArrowheads="1"/>
          </p:cNvSpPr>
          <p:nvPr>
            <p:ph type="dt" sz="half" idx="12"/>
            <p:custDataLst>
              <p:tags r:id="rId4"/>
            </p:custDataLst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02081105-12C9-4681-B218-CD8ED34D8BA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0" y="2159000"/>
            <a:ext cx="5715000" cy="1382450"/>
          </a:xfrm>
        </p:spPr>
        <p:txBody>
          <a:bodyPr anchor="b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  <p:custDataLst>
              <p:tags r:id="rId2"/>
            </p:custDataLst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5EB97E42-79E6-40A0-A463-2DA03145771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日期占位符 3"/>
          <p:cNvSpPr>
            <a:spLocks noGrp="1" noChangeArrowheads="1"/>
          </p:cNvSpPr>
          <p:nvPr>
            <p:ph type="dt" sz="half" idx="2"/>
            <p:custDataLst>
              <p:tags r:id="rId4"/>
            </p:custDataLst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B48F6596-F46E-42D4-9FFE-42B273C77ED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3"/>
          <p:cNvSpPr>
            <a:spLocks noGrp="1" noChangeArrowheads="1"/>
          </p:cNvSpPr>
          <p:nvPr>
            <p:ph type="dt" sz="half" idx="2"/>
            <p:custDataLst>
              <p:tags r:id="rId2"/>
            </p:custDataLst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1A7409A0-75A3-48C5-9EA8-C99AF99285D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页脚占位符 4"/>
          <p:cNvSpPr>
            <a:spLocks noGrp="1" noChangeArrowheads="1"/>
          </p:cNvSpPr>
          <p:nvPr>
            <p:ph type="ftr" sz="quarter" idx="3"/>
            <p:custDataLst>
              <p:tags r:id="rId3"/>
            </p:custDataLst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 noChangeArrowheads="1"/>
          </p:cNvSpPr>
          <p:nvPr>
            <p:ph type="sldNum" sz="quarter" idx="4"/>
            <p:custDataLst>
              <p:tags r:id="rId4"/>
            </p:custDataLst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E9397BA9-A495-4ED9-9311-735215D0BAA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13673"/>
            <a:ext cx="4681655" cy="1428161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3" cy="54036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5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  <p:custDataLst>
              <p:tags r:id="rId2"/>
            </p:custDataLst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195E4799-67B7-4D66-AB5D-587D2F3D9D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日期占位符 3"/>
          <p:cNvSpPr>
            <a:spLocks noGrp="1" noChangeArrowheads="1"/>
          </p:cNvSpPr>
          <p:nvPr>
            <p:ph type="dt" sz="half" idx="12"/>
            <p:custDataLst>
              <p:tags r:id="rId4"/>
            </p:custDataLst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B32A5206-3916-4493-9C7B-68D4B6BE1CB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  <p:custDataLst>
              <p:tags r:id="rId2"/>
            </p:custDataLst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DE501458-8C8E-4B5D-B75D-4D213297C8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日期占位符 3"/>
          <p:cNvSpPr>
            <a:spLocks noGrp="1" noChangeArrowheads="1"/>
          </p:cNvSpPr>
          <p:nvPr>
            <p:ph type="dt" sz="half" idx="2"/>
            <p:custDataLst>
              <p:tags r:id="rId4"/>
            </p:custDataLst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41907A61-1153-4337-871B-03B862E40519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竖排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44899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  <p:custDataLst>
              <p:tags r:id="rId2"/>
            </p:custDataLst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0FCC413A-467A-43EB-A61A-3DF0B5F1B1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日期占位符 3"/>
          <p:cNvSpPr>
            <a:spLocks noGrp="1" noChangeArrowheads="1"/>
          </p:cNvSpPr>
          <p:nvPr>
            <p:ph type="dt" sz="half" idx="2"/>
            <p:custDataLst>
              <p:tags r:id="rId4"/>
            </p:custDataLst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BD2E5F54-5B5D-476F-8762-DC1897642491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  <p:custDataLst>
              <p:tags r:id="rId2"/>
            </p:custDataLst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8CE1B5B5-A094-4DE4-8A6A-8326EA79C3B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日期占位符 3"/>
          <p:cNvSpPr>
            <a:spLocks noGrp="1" noChangeArrowheads="1"/>
          </p:cNvSpPr>
          <p:nvPr>
            <p:ph type="dt" sz="half" idx="2"/>
            <p:custDataLst>
              <p:tags r:id="rId4"/>
            </p:custDataLst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5601B227-6862-4F88-84BC-C45E0952D2A6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-11112" y="-20637"/>
            <a:ext cx="12214225" cy="6897688"/>
          </a:xfrm>
          <a:prstGeom prst="rect">
            <a:avLst/>
          </a:prstGeom>
          <a:solidFill>
            <a:srgbClr val="EFFFFC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Wingdings" panose="05000000000000000000"/>
            </a:endParaRPr>
          </a:p>
        </p:txBody>
      </p:sp>
      <p:cxnSp>
        <p:nvCxnSpPr>
          <p:cNvPr id="24580" name="直接连接符 11"/>
          <p:cNvCxnSpPr/>
          <p:nvPr>
            <p:custDataLst>
              <p:tags r:id="rId3"/>
            </p:custDataLst>
          </p:nvPr>
        </p:nvCxnSpPr>
        <p:spPr>
          <a:xfrm>
            <a:off x="1244600" y="946150"/>
            <a:ext cx="3290888" cy="0"/>
          </a:xfrm>
          <a:prstGeom prst="line">
            <a:avLst/>
          </a:prstGeom>
          <a:ln w="19050" cap="flat" cmpd="sng">
            <a:solidFill>
              <a:srgbClr val="80808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4581" name="直接连接符 12"/>
          <p:cNvCxnSpPr/>
          <p:nvPr>
            <p:custDataLst>
              <p:tags r:id="rId4"/>
            </p:custDataLst>
          </p:nvPr>
        </p:nvCxnSpPr>
        <p:spPr>
          <a:xfrm>
            <a:off x="8034338" y="946150"/>
            <a:ext cx="3292475" cy="0"/>
          </a:xfrm>
          <a:prstGeom prst="line">
            <a:avLst/>
          </a:prstGeom>
          <a:ln w="19050" cap="flat" cmpd="sng">
            <a:solidFill>
              <a:srgbClr val="808080"/>
            </a:solidFill>
            <a:prstDash val="solid"/>
            <a:headEnd type="none" w="med" len="med"/>
            <a:tailEnd type="none" w="med" len="med"/>
          </a:ln>
        </p:spPr>
      </p:cxnSp>
      <p:grpSp>
        <p:nvGrpSpPr>
          <p:cNvPr id="24582" name="组合 14"/>
          <p:cNvGrpSpPr/>
          <p:nvPr/>
        </p:nvGrpSpPr>
        <p:grpSpPr>
          <a:xfrm>
            <a:off x="4837113" y="577850"/>
            <a:ext cx="3068637" cy="582613"/>
            <a:chOff x="4709230" y="2498599"/>
            <a:chExt cx="3071387" cy="584741"/>
          </a:xfrm>
        </p:grpSpPr>
        <p:sp>
          <p:nvSpPr>
            <p:cNvPr id="12" name="文本框 1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420000">
              <a:off x="4709230" y="2498599"/>
              <a:ext cx="713832" cy="554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defRPr/>
              </a:pPr>
              <a:r>
                <a:rPr kumimoji="0" lang="zh-CN" altLang="en-US" sz="3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方正粗倩简体" charset="-122"/>
                  <a:ea typeface="方正粗倩简体" charset="-122"/>
                  <a:cs typeface="+mn-cs"/>
                </a:rPr>
                <a:t>本</a:t>
              </a:r>
              <a:endParaRPr kumimoji="0" lang="zh-CN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方正粗倩简体" charset="-122"/>
                <a:ea typeface="方正粗倩简体" charset="-122"/>
                <a:cs typeface="+mn-cs"/>
              </a:endParaRPr>
            </a:p>
          </p:txBody>
        </p:sp>
        <p:sp>
          <p:nvSpPr>
            <p:cNvPr id="13" name="文本框 1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540000">
              <a:off x="5499317" y="2500191"/>
              <a:ext cx="872698" cy="554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defRPr/>
              </a:pPr>
              <a:r>
                <a:rPr kumimoji="0" lang="zh-CN" altLang="en-US" sz="3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DC5758"/>
                  </a:solidFill>
                  <a:effectLst/>
                  <a:uLnTx/>
                  <a:uFillTx/>
                  <a:latin typeface="方正粗倩简体" charset="-122"/>
                  <a:ea typeface="方正粗倩简体" charset="-122"/>
                  <a:cs typeface="+mn-cs"/>
                </a:rPr>
                <a:t>课</a:t>
              </a:r>
              <a:endParaRPr kumimoji="0" lang="zh-CN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DC5758"/>
                </a:solidFill>
                <a:effectLst/>
                <a:uLnTx/>
                <a:uFillTx/>
                <a:latin typeface="方正粗倩简体" charset="-122"/>
                <a:ea typeface="方正粗倩简体" charset="-122"/>
                <a:cs typeface="+mn-cs"/>
              </a:endParaRPr>
            </a:p>
          </p:txBody>
        </p:sp>
        <p:sp>
          <p:nvSpPr>
            <p:cNvPr id="14" name="文本框 1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360000">
              <a:off x="6247042" y="2498599"/>
              <a:ext cx="809152" cy="554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defRPr/>
              </a:pPr>
              <a:r>
                <a:rPr kumimoji="0" lang="zh-CN" altLang="en-US" sz="3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方正粗倩简体" charset="-122"/>
                  <a:ea typeface="方正粗倩简体" charset="-122"/>
                  <a:cs typeface="+mn-cs"/>
                </a:rPr>
                <a:t>小</a:t>
              </a:r>
              <a:endParaRPr kumimoji="0" lang="zh-CN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方正粗倩简体" charset="-122"/>
                <a:ea typeface="方正粗倩简体" charset="-122"/>
                <a:cs typeface="+mn-cs"/>
              </a:endParaRPr>
            </a:p>
          </p:txBody>
        </p:sp>
        <p:sp>
          <p:nvSpPr>
            <p:cNvPr id="15" name="文本框 1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660000">
              <a:off x="6971465" y="2528839"/>
              <a:ext cx="809152" cy="554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Arial" panose="020B0604020202020204" pitchFamily="34" charset="0"/>
                <a:buNone/>
                <a:defRPr/>
              </a:pPr>
              <a:r>
                <a:rPr kumimoji="0" lang="zh-CN" altLang="en-US" sz="3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CD8646"/>
                  </a:solidFill>
                  <a:effectLst/>
                  <a:uLnTx/>
                  <a:uFillTx/>
                  <a:latin typeface="方正粗倩简体" charset="-122"/>
                  <a:ea typeface="方正粗倩简体" charset="-122"/>
                  <a:cs typeface="+mn-cs"/>
                </a:rPr>
                <a:t>结</a:t>
              </a:r>
              <a:endParaRPr kumimoji="0" lang="zh-CN" alt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CD8646"/>
                </a:solidFill>
                <a:effectLst/>
                <a:uLnTx/>
                <a:uFillTx/>
                <a:latin typeface="方正粗倩简体" charset="-122"/>
                <a:ea typeface="方正粗倩简体" charset="-122"/>
                <a:cs typeface="+mn-cs"/>
              </a:endParaRPr>
            </a:p>
          </p:txBody>
        </p:sp>
      </p:grpSp>
      <p:sp>
        <p:nvSpPr>
          <p:cNvPr id="16" name="矩形 18"/>
          <p:cNvSpPr/>
          <p:nvPr>
            <p:custDataLst>
              <p:tags r:id="rId9"/>
            </p:custDataLst>
          </p:nvPr>
        </p:nvSpPr>
        <p:spPr>
          <a:xfrm>
            <a:off x="-11112" y="-20637"/>
            <a:ext cx="12214225" cy="6897688"/>
          </a:xfrm>
          <a:prstGeom prst="rect">
            <a:avLst/>
          </a:prstGeom>
          <a:solidFill>
            <a:srgbClr val="EFFFFC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Wingdings" panose="05000000000000000000"/>
            </a:endParaRPr>
          </a:p>
        </p:txBody>
      </p:sp>
      <p:sp>
        <p:nvSpPr>
          <p:cNvPr id="17" name="页脚占位符 10"/>
          <p:cNvSpPr>
            <a:spLocks noGrp="1" noChangeArrowheads="1"/>
          </p:cNvSpPr>
          <p:nvPr>
            <p:ph type="ftr" sz="quarter" idx="3"/>
            <p:custDataLst>
              <p:tags r:id="rId10"/>
            </p:custDataLst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" name="灯片编号占位符 11"/>
          <p:cNvSpPr>
            <a:spLocks noGrp="1" noChangeArrowheads="1"/>
          </p:cNvSpPr>
          <p:nvPr>
            <p:ph type="sldNum" sz="quarter" idx="4"/>
            <p:custDataLst>
              <p:tags r:id="rId11"/>
            </p:custDataLst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BD7F66DA-7546-4D9D-82D0-407DD99977A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9" name="日期占位符 4"/>
          <p:cNvSpPr>
            <a:spLocks noGrp="1" noChangeArrowheads="1"/>
          </p:cNvSpPr>
          <p:nvPr>
            <p:ph type="dt" sz="half" idx="2"/>
            <p:custDataLst>
              <p:tags r:id="rId12"/>
            </p:custDataLst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DBF3BEF5-A44F-4978-A2B4-B22EE6929CF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  <p:custDataLst>
              <p:tags r:id="rId2"/>
            </p:custDataLst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A76C76C7-D52B-4C20-8AD4-07BB7D3577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日期占位符 3"/>
          <p:cNvSpPr>
            <a:spLocks noGrp="1" noChangeArrowheads="1"/>
          </p:cNvSpPr>
          <p:nvPr>
            <p:ph type="dt" sz="half" idx="2"/>
            <p:custDataLst>
              <p:tags r:id="rId4"/>
            </p:custDataLst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518017F2-CD78-413B-9FD0-5AFE82E7A883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  <p:custDataLst>
              <p:tags r:id="rId2"/>
            </p:custDataLst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7DCD3D4C-6BD4-44C2-A5B6-B54F1F1F7A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日期占位符 3"/>
          <p:cNvSpPr>
            <a:spLocks noGrp="1" noChangeArrowheads="1"/>
          </p:cNvSpPr>
          <p:nvPr>
            <p:ph type="dt" sz="half" idx="12"/>
            <p:custDataLst>
              <p:tags r:id="rId4"/>
            </p:custDataLst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33968E71-094A-4253-A95C-E2D511A5DBD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3"/>
            <p:custDataLst>
              <p:tags r:id="rId2"/>
            </p:custDataLst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4"/>
            <p:custDataLst>
              <p:tags r:id="rId3"/>
            </p:custDataLst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5895A9D8-5ECB-4843-A95E-809FB0B1B4D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日期占位符 3"/>
          <p:cNvSpPr>
            <a:spLocks noGrp="1" noChangeArrowheads="1"/>
          </p:cNvSpPr>
          <p:nvPr>
            <p:ph type="dt" sz="half" idx="12"/>
            <p:custDataLst>
              <p:tags r:id="rId4"/>
            </p:custDataLst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75A14C9D-4911-46B5-8DD0-637EFA08E7C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0" y="2159000"/>
            <a:ext cx="5715000" cy="1382450"/>
          </a:xfrm>
        </p:spPr>
        <p:txBody>
          <a:bodyPr anchor="b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  <p:custDataLst>
              <p:tags r:id="rId2"/>
            </p:custDataLst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B490B3CF-854E-4DE4-939C-0ECE72AD0E4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日期占位符 3"/>
          <p:cNvSpPr>
            <a:spLocks noGrp="1" noChangeArrowheads="1"/>
          </p:cNvSpPr>
          <p:nvPr>
            <p:ph type="dt" sz="half" idx="2"/>
            <p:custDataLst>
              <p:tags r:id="rId4"/>
            </p:custDataLst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5E52A9FB-ED05-4E37-8F4F-99FC072DB896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3"/>
          <p:cNvSpPr>
            <a:spLocks noGrp="1" noChangeArrowheads="1"/>
          </p:cNvSpPr>
          <p:nvPr>
            <p:ph type="dt" sz="half" idx="2"/>
            <p:custDataLst>
              <p:tags r:id="rId2"/>
            </p:custDataLst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F23F1E85-178B-49FB-8638-214C5E2BE246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页脚占位符 4"/>
          <p:cNvSpPr>
            <a:spLocks noGrp="1" noChangeArrowheads="1"/>
          </p:cNvSpPr>
          <p:nvPr>
            <p:ph type="ftr" sz="quarter" idx="3"/>
            <p:custDataLst>
              <p:tags r:id="rId3"/>
            </p:custDataLst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 noChangeArrowheads="1"/>
          </p:cNvSpPr>
          <p:nvPr>
            <p:ph type="sldNum" sz="quarter" idx="4"/>
            <p:custDataLst>
              <p:tags r:id="rId4"/>
            </p:custDataLst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FE1E2597-FDD0-4960-8544-FA421365BE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13673"/>
            <a:ext cx="4681655" cy="1428161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3" cy="54036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5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  <p:custDataLst>
              <p:tags r:id="rId2"/>
            </p:custDataLst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A8273222-B5B0-4B73-AD3F-F078257F25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日期占位符 3"/>
          <p:cNvSpPr>
            <a:spLocks noGrp="1" noChangeArrowheads="1"/>
          </p:cNvSpPr>
          <p:nvPr>
            <p:ph type="dt" sz="half" idx="12"/>
            <p:custDataLst>
              <p:tags r:id="rId4"/>
            </p:custDataLst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E9C388A2-68F4-4634-A74C-2F668145955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竖排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44899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3"/>
            <p:custDataLst>
              <p:tags r:id="rId2"/>
            </p:custDataLst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BB106674-37C2-4E9B-9873-031B158B0E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日期占位符 3"/>
          <p:cNvSpPr>
            <a:spLocks noGrp="1" noChangeArrowheads="1"/>
          </p:cNvSpPr>
          <p:nvPr>
            <p:ph type="dt" sz="half" idx="2"/>
            <p:custDataLst>
              <p:tags r:id="rId4"/>
            </p:custDataLst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48766C80-C949-4655-9D4F-95BDA4850CA7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47.xml"/><Relationship Id="rId16" Type="http://schemas.openxmlformats.org/officeDocument/2006/relationships/tags" Target="../tags/tag46.xml"/><Relationship Id="rId15" Type="http://schemas.openxmlformats.org/officeDocument/2006/relationships/tags" Target="../tags/tag45.xml"/><Relationship Id="rId14" Type="http://schemas.openxmlformats.org/officeDocument/2006/relationships/tags" Target="../tags/tag44.xml"/><Relationship Id="rId13" Type="http://schemas.openxmlformats.org/officeDocument/2006/relationships/tags" Target="../tags/tag43.xml"/><Relationship Id="rId12" Type="http://schemas.openxmlformats.org/officeDocument/2006/relationships/tags" Target="../tags/tag4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tags" Target="../tags/tag94.xml"/><Relationship Id="rId16" Type="http://schemas.openxmlformats.org/officeDocument/2006/relationships/tags" Target="../tags/tag93.xml"/><Relationship Id="rId15" Type="http://schemas.openxmlformats.org/officeDocument/2006/relationships/tags" Target="../tags/tag92.xml"/><Relationship Id="rId14" Type="http://schemas.openxmlformats.org/officeDocument/2006/relationships/tags" Target="../tags/tag91.xml"/><Relationship Id="rId13" Type="http://schemas.openxmlformats.org/officeDocument/2006/relationships/tags" Target="../tags/tag90.xml"/><Relationship Id="rId12" Type="http://schemas.openxmlformats.org/officeDocument/2006/relationships/tags" Target="../tags/tag8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  <p:custDataLst>
              <p:tags r:id="rId14"/>
            </p:custDataLst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SzPct val="100000"/>
              <a:buFont typeface="Arial" panose="020B0604020202020204" pitchFamily="34" charset="0"/>
              <a:buNone/>
              <a:defRPr sz="1200" smtClean="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40B77956-66A3-4277-B575-D8AE93C4683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  <p:custDataLst>
              <p:tags r:id="rId15"/>
            </p:custDataLst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SzPct val="100000"/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SzPct val="100000"/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30804A72-5E52-4902-AB13-69F8FED902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31" name="KSO_TEMPLATE" hidden="1"/>
          <p:cNvSpPr/>
          <p:nvPr>
            <p:custDataLst>
              <p:tags r:id="rId17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41719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Wingdings" panose="0500000000000000000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  <p:custDataLst>
              <p:tags r:id="rId14"/>
            </p:custDataLst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SzPct val="100000"/>
              <a:buFont typeface="Arial" panose="020B0604020202020204" pitchFamily="34" charset="0"/>
              <a:buNone/>
              <a:defRPr sz="1200" smtClean="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82262670-76CA-44D3-A490-3B41BCC0025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  <p:custDataLst>
              <p:tags r:id="rId15"/>
            </p:custDataLst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SzPct val="100000"/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SzPct val="100000"/>
              <a:buFont typeface="Arial" panose="020B0604020202020204" pitchFamily="34" charset="0"/>
              <a:buNone/>
              <a:defRPr sz="120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fld id="{9CDF3735-9B41-40BD-9B20-8E0CA815A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55" name="KSO_TEMPLATE" hidden="1"/>
          <p:cNvSpPr/>
          <p:nvPr>
            <p:custDataLst>
              <p:tags r:id="rId17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41719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Wingdings" panose="0500000000000000000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5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80.xml"/><Relationship Id="rId8" Type="http://schemas.openxmlformats.org/officeDocument/2006/relationships/tags" Target="../tags/tag179.xml"/><Relationship Id="rId7" Type="http://schemas.openxmlformats.org/officeDocument/2006/relationships/tags" Target="../tags/tag178.xml"/><Relationship Id="rId6" Type="http://schemas.openxmlformats.org/officeDocument/2006/relationships/tags" Target="../tags/tag177.xml"/><Relationship Id="rId5" Type="http://schemas.openxmlformats.org/officeDocument/2006/relationships/image" Target="../media/image9.png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image" Target="../media/image8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81.xml"/><Relationship Id="rId1" Type="http://schemas.openxmlformats.org/officeDocument/2006/relationships/tags" Target="../tags/tag17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88.xml"/><Relationship Id="rId8" Type="http://schemas.openxmlformats.org/officeDocument/2006/relationships/tags" Target="../tags/tag187.xml"/><Relationship Id="rId7" Type="http://schemas.openxmlformats.org/officeDocument/2006/relationships/tags" Target="../tags/tag186.xml"/><Relationship Id="rId6" Type="http://schemas.openxmlformats.org/officeDocument/2006/relationships/tags" Target="../tags/tag185.xml"/><Relationship Id="rId5" Type="http://schemas.openxmlformats.org/officeDocument/2006/relationships/image" Target="../media/image9.png"/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image" Target="../media/image8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89.xml"/><Relationship Id="rId1" Type="http://schemas.openxmlformats.org/officeDocument/2006/relationships/tags" Target="../tags/tag182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tags" Target="../tags/tag190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01.xml"/><Relationship Id="rId8" Type="http://schemas.openxmlformats.org/officeDocument/2006/relationships/image" Target="../media/image25.png"/><Relationship Id="rId7" Type="http://schemas.openxmlformats.org/officeDocument/2006/relationships/tags" Target="../tags/tag200.xml"/><Relationship Id="rId6" Type="http://schemas.openxmlformats.org/officeDocument/2006/relationships/image" Target="../media/image24.png"/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7" Type="http://schemas.openxmlformats.org/officeDocument/2006/relationships/notesSlide" Target="../notesSlides/notesSlide5.xml"/><Relationship Id="rId16" Type="http://schemas.openxmlformats.org/officeDocument/2006/relationships/slideLayout" Target="../slideLayouts/slideLayout11.xml"/><Relationship Id="rId15" Type="http://schemas.openxmlformats.org/officeDocument/2006/relationships/tags" Target="../tags/tag207.xml"/><Relationship Id="rId14" Type="http://schemas.openxmlformats.org/officeDocument/2006/relationships/tags" Target="../tags/tag206.xml"/><Relationship Id="rId13" Type="http://schemas.openxmlformats.org/officeDocument/2006/relationships/tags" Target="../tags/tag205.xml"/><Relationship Id="rId12" Type="http://schemas.openxmlformats.org/officeDocument/2006/relationships/tags" Target="../tags/tag204.xml"/><Relationship Id="rId11" Type="http://schemas.openxmlformats.org/officeDocument/2006/relationships/tags" Target="../tags/tag203.xml"/><Relationship Id="rId10" Type="http://schemas.openxmlformats.org/officeDocument/2006/relationships/tags" Target="../tags/tag202.xml"/><Relationship Id="rId1" Type="http://schemas.openxmlformats.org/officeDocument/2006/relationships/tags" Target="../tags/tag19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15.xml"/><Relationship Id="rId6" Type="http://schemas.openxmlformats.org/officeDocument/2006/relationships/image" Target="../media/image26.jpeg"/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19.xml"/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tags" Target="../tags/tag224.xml"/><Relationship Id="rId4" Type="http://schemas.openxmlformats.org/officeDocument/2006/relationships/tags" Target="../tags/tag223.xml"/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03.xml"/><Relationship Id="rId7" Type="http://schemas.openxmlformats.org/officeDocument/2006/relationships/image" Target="../media/image2.png"/><Relationship Id="rId6" Type="http://schemas.openxmlformats.org/officeDocument/2006/relationships/tags" Target="../tags/tag102.xml"/><Relationship Id="rId5" Type="http://schemas.openxmlformats.org/officeDocument/2006/relationships/hyperlink" Target="2.2&#31185;&#25216;&#25913;&#21464;&#29983;&#27963;,%20&#24863;&#21463;&#23567;&#31859;&#26234;&#33021;&#23478;&#23621;&#30340;&#31070;&#22855;,%20&#30495;&#26159;&#36139;&#31351;&#38480;&#21046;&#20102;&#25105;&#30340;&#24819;&#35937;_&#39640;&#28165;.mp4" TargetMode="Externa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image" Target="../media/image1.png"/><Relationship Id="rId10" Type="http://schemas.openxmlformats.org/officeDocument/2006/relationships/notesSlide" Target="../notesSlides/notesSlide2.xml"/><Relationship Id="rId1" Type="http://schemas.openxmlformats.org/officeDocument/2006/relationships/tags" Target="../tags/tag9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jpeg"/><Relationship Id="rId8" Type="http://schemas.openxmlformats.org/officeDocument/2006/relationships/tags" Target="../tags/tag111.xml"/><Relationship Id="rId7" Type="http://schemas.openxmlformats.org/officeDocument/2006/relationships/image" Target="../media/image5.jpeg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image" Target="../media/image4.png"/><Relationship Id="rId3" Type="http://schemas.openxmlformats.org/officeDocument/2006/relationships/tags" Target="../tags/tag108.xml"/><Relationship Id="rId2" Type="http://schemas.openxmlformats.org/officeDocument/2006/relationships/image" Target="../media/image3.jpe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7.jpeg"/><Relationship Id="rId10" Type="http://schemas.openxmlformats.org/officeDocument/2006/relationships/tags" Target="../tags/tag112.xml"/><Relationship Id="rId1" Type="http://schemas.openxmlformats.org/officeDocument/2006/relationships/tags" Target="../tags/tag10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image" Target="../media/image9.png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image" Target="../media/image8.png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125.xml"/><Relationship Id="rId17" Type="http://schemas.openxmlformats.org/officeDocument/2006/relationships/tags" Target="../tags/tag124.xml"/><Relationship Id="rId16" Type="http://schemas.openxmlformats.org/officeDocument/2006/relationships/image" Target="../media/image12.jpeg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image" Target="../media/image11.jpeg"/><Relationship Id="rId12" Type="http://schemas.openxmlformats.org/officeDocument/2006/relationships/tags" Target="../tags/tag121.xml"/><Relationship Id="rId11" Type="http://schemas.openxmlformats.org/officeDocument/2006/relationships/tags" Target="../tags/tag120.xml"/><Relationship Id="rId10" Type="http://schemas.openxmlformats.org/officeDocument/2006/relationships/image" Target="../media/image10.png"/><Relationship Id="rId1" Type="http://schemas.openxmlformats.org/officeDocument/2006/relationships/tags" Target="../tags/tag11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image" Target="../media/image9.png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image" Target="../media/image8.png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136.xml"/><Relationship Id="rId15" Type="http://schemas.openxmlformats.org/officeDocument/2006/relationships/tags" Target="../tags/tag135.xml"/><Relationship Id="rId14" Type="http://schemas.openxmlformats.org/officeDocument/2006/relationships/tags" Target="../tags/tag134.xml"/><Relationship Id="rId13" Type="http://schemas.openxmlformats.org/officeDocument/2006/relationships/image" Target="../media/image15.jpeg"/><Relationship Id="rId12" Type="http://schemas.openxmlformats.org/officeDocument/2006/relationships/tags" Target="../tags/tag133.xml"/><Relationship Id="rId11" Type="http://schemas.openxmlformats.org/officeDocument/2006/relationships/image" Target="../media/image14.jpeg"/><Relationship Id="rId10" Type="http://schemas.openxmlformats.org/officeDocument/2006/relationships/tags" Target="../tags/tag132.xml"/><Relationship Id="rId1" Type="http://schemas.openxmlformats.org/officeDocument/2006/relationships/tags" Target="../tags/tag12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image" Target="../media/image9.png"/><Relationship Id="rId4" Type="http://schemas.openxmlformats.org/officeDocument/2006/relationships/tags" Target="../tags/tag139.xml"/><Relationship Id="rId3" Type="http://schemas.openxmlformats.org/officeDocument/2006/relationships/tags" Target="../tags/tag138.xml"/><Relationship Id="rId2" Type="http://schemas.openxmlformats.org/officeDocument/2006/relationships/image" Target="../media/image8.png"/><Relationship Id="rId17" Type="http://schemas.openxmlformats.org/officeDocument/2006/relationships/notesSlide" Target="../notesSlides/notesSlide3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49.xml"/><Relationship Id="rId14" Type="http://schemas.openxmlformats.org/officeDocument/2006/relationships/tags" Target="../tags/tag148.xml"/><Relationship Id="rId13" Type="http://schemas.openxmlformats.org/officeDocument/2006/relationships/tags" Target="../tags/tag147.xml"/><Relationship Id="rId12" Type="http://schemas.openxmlformats.org/officeDocument/2006/relationships/tags" Target="../tags/tag146.xml"/><Relationship Id="rId11" Type="http://schemas.openxmlformats.org/officeDocument/2006/relationships/tags" Target="../tags/tag145.xml"/><Relationship Id="rId10" Type="http://schemas.openxmlformats.org/officeDocument/2006/relationships/tags" Target="../tags/tag144.xml"/><Relationship Id="rId1" Type="http://schemas.openxmlformats.org/officeDocument/2006/relationships/tags" Target="../tags/tag13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55.xml"/><Relationship Id="rId6" Type="http://schemas.openxmlformats.org/officeDocument/2006/relationships/image" Target="../media/image17.jpeg"/><Relationship Id="rId5" Type="http://schemas.openxmlformats.org/officeDocument/2006/relationships/tags" Target="../tags/tag154.xml"/><Relationship Id="rId4" Type="http://schemas.openxmlformats.org/officeDocument/2006/relationships/image" Target="../media/image16.jpeg"/><Relationship Id="rId3" Type="http://schemas.openxmlformats.org/officeDocument/2006/relationships/tags" Target="../tags/tag153.xml"/><Relationship Id="rId2" Type="http://schemas.openxmlformats.org/officeDocument/2006/relationships/image" Target="../media/image14.jpeg"/><Relationship Id="rId1" Type="http://schemas.openxmlformats.org/officeDocument/2006/relationships/tags" Target="../tags/tag15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61.xml"/><Relationship Id="rId8" Type="http://schemas.openxmlformats.org/officeDocument/2006/relationships/tags" Target="../tags/tag160.xml"/><Relationship Id="rId7" Type="http://schemas.openxmlformats.org/officeDocument/2006/relationships/image" Target="../media/image20.jpeg"/><Relationship Id="rId6" Type="http://schemas.openxmlformats.org/officeDocument/2006/relationships/tags" Target="../tags/tag159.xml"/><Relationship Id="rId5" Type="http://schemas.openxmlformats.org/officeDocument/2006/relationships/image" Target="../media/image19.jpeg"/><Relationship Id="rId4" Type="http://schemas.openxmlformats.org/officeDocument/2006/relationships/tags" Target="../tags/tag158.xml"/><Relationship Id="rId3" Type="http://schemas.openxmlformats.org/officeDocument/2006/relationships/image" Target="../media/image18.jpeg"/><Relationship Id="rId2" Type="http://schemas.openxmlformats.org/officeDocument/2006/relationships/tags" Target="../tags/tag157.xml"/><Relationship Id="rId15" Type="http://schemas.openxmlformats.org/officeDocument/2006/relationships/notesSlide" Target="../notesSlides/notesSlide4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165.xml"/><Relationship Id="rId12" Type="http://schemas.openxmlformats.org/officeDocument/2006/relationships/tags" Target="../tags/tag164.xml"/><Relationship Id="rId11" Type="http://schemas.openxmlformats.org/officeDocument/2006/relationships/tags" Target="../tags/tag163.xml"/><Relationship Id="rId10" Type="http://schemas.openxmlformats.org/officeDocument/2006/relationships/tags" Target="../tags/tag162.xml"/><Relationship Id="rId1" Type="http://schemas.openxmlformats.org/officeDocument/2006/relationships/tags" Target="../tags/tag15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tags" Target="../tags/tag172.xml"/><Relationship Id="rId7" Type="http://schemas.openxmlformats.org/officeDocument/2006/relationships/image" Target="../media/image22.jpeg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image" Target="../media/image21.jpeg"/><Relationship Id="rId2" Type="http://schemas.openxmlformats.org/officeDocument/2006/relationships/tags" Target="../tags/tag168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173.xml"/><Relationship Id="rId1" Type="http://schemas.openxmlformats.org/officeDocument/2006/relationships/tags" Target="../tags/tag1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文本框 1"/>
          <p:cNvSpPr/>
          <p:nvPr>
            <p:custDataLst>
              <p:tags r:id="rId1"/>
            </p:custDataLst>
          </p:nvPr>
        </p:nvSpPr>
        <p:spPr>
          <a:xfrm>
            <a:off x="2041525" y="1420813"/>
            <a:ext cx="7837488" cy="4016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en-US" sz="6000" b="1" dirty="0">
                <a:solidFill>
                  <a:srgbClr val="00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第一单元  富强与创新</a:t>
            </a:r>
            <a:endParaRPr lang="en-US" altLang="zh-CN" sz="6000" b="1" dirty="0">
              <a:solidFill>
                <a:srgbClr val="000000"/>
              </a:solidFill>
              <a:latin typeface="微软雅黑" panose="020B0503020204020204" pitchFamily="34" charset="-122"/>
              <a:sym typeface="Wingdings" panose="05000000000000000000" pitchFamily="2" charset="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ts val="1800"/>
              </a:spcBef>
              <a:buSzTx/>
              <a:buNone/>
            </a:pPr>
            <a:r>
              <a:rPr lang="zh-CN" altLang="en-US" sz="6000" b="1" dirty="0">
                <a:solidFill>
                  <a:srgbClr val="00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第二课  创新驱动发展</a:t>
            </a:r>
            <a:endParaRPr lang="en-US" altLang="zh-CN" sz="6000" b="1" dirty="0">
              <a:solidFill>
                <a:srgbClr val="000000"/>
              </a:solidFill>
              <a:latin typeface="微软雅黑" panose="020B0503020204020204" pitchFamily="34" charset="-122"/>
              <a:sym typeface="Wingdings" panose="05000000000000000000" pitchFamily="2" charset="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endParaRPr lang="en-US" altLang="zh-CN" sz="60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Wingdings" panose="05000000000000000000" pitchFamily="2" charset="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en-US" sz="6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第</a:t>
            </a:r>
            <a:r>
              <a:rPr lang="en-US" altLang="zh-CN" sz="6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1</a:t>
            </a:r>
            <a:r>
              <a:rPr lang="zh-CN" altLang="en-US" sz="6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课时 创新改变生活</a:t>
            </a:r>
            <a:endParaRPr lang="zh-CN" altLang="en-US" sz="6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08345" y="5589270"/>
            <a:ext cx="5093335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/>
              <a:t>泸县云龙镇学校</a:t>
            </a:r>
            <a:r>
              <a:rPr lang="en-US" altLang="zh-CN" sz="2400"/>
              <a:t>     </a:t>
            </a:r>
            <a:r>
              <a:rPr lang="zh-CN" altLang="en-US" sz="2400"/>
              <a:t>石含慧</a:t>
            </a:r>
            <a:endParaRPr lang="zh-C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8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3786188"/>
            <a:ext cx="1970088" cy="3309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39" name="矩形 7"/>
          <p:cNvSpPr/>
          <p:nvPr>
            <p:custDataLst>
              <p:tags r:id="rId3"/>
            </p:custDataLst>
          </p:nvPr>
        </p:nvSpPr>
        <p:spPr>
          <a:xfrm>
            <a:off x="33338" y="3429000"/>
            <a:ext cx="1970087" cy="3429000"/>
          </a:xfrm>
          <a:prstGeom prst="rect">
            <a:avLst/>
          </a:prstGeom>
          <a:solidFill>
            <a:srgbClr val="F9F7E2">
              <a:alpha val="54117"/>
            </a:srgbClr>
          </a:solidFill>
          <a:ln w="12700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endParaRPr lang="zh-CN" altLang="en-US" sz="1800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pic>
        <p:nvPicPr>
          <p:cNvPr id="39940" name="图片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21448" t="47681" r="10991" b="2609"/>
          <a:stretch>
            <a:fillRect/>
          </a:stretch>
        </p:blipFill>
        <p:spPr>
          <a:xfrm>
            <a:off x="10464800" y="0"/>
            <a:ext cx="1597025" cy="132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1" name="矩形 33"/>
          <p:cNvSpPr/>
          <p:nvPr>
            <p:custDataLst>
              <p:tags r:id="rId6"/>
            </p:custDataLst>
          </p:nvPr>
        </p:nvSpPr>
        <p:spPr>
          <a:xfrm>
            <a:off x="10383838" y="0"/>
            <a:ext cx="1808162" cy="1392238"/>
          </a:xfrm>
          <a:prstGeom prst="rect">
            <a:avLst/>
          </a:prstGeom>
          <a:solidFill>
            <a:srgbClr val="F9F7E2">
              <a:alpha val="52156"/>
            </a:srgbClr>
          </a:solidFill>
          <a:ln w="12700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endParaRPr lang="zh-CN" altLang="en-US" sz="1800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9942" name="矩形 1"/>
          <p:cNvSpPr/>
          <p:nvPr>
            <p:custDataLst>
              <p:tags r:id="rId7"/>
            </p:custDataLst>
          </p:nvPr>
        </p:nvSpPr>
        <p:spPr>
          <a:xfrm>
            <a:off x="893763" y="925513"/>
            <a:ext cx="10809287" cy="3414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    </a:t>
            </a:r>
            <a:r>
              <a:rPr lang="zh-CN" altLang="zh-CN" b="1" dirty="0">
                <a:solidFill>
                  <a:srgbClr val="00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传统的“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MADE IN CHINA</a:t>
            </a:r>
            <a:r>
              <a:rPr lang="zh-CN" altLang="zh-CN" b="1" dirty="0">
                <a:solidFill>
                  <a:srgbClr val="00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”我们还要做，但“中国制造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2025</a:t>
            </a:r>
            <a:r>
              <a:rPr lang="zh-CN" altLang="zh-CN" b="1" dirty="0">
                <a:solidFill>
                  <a:srgbClr val="00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”的核心，应该是主打“中国装备”。</a:t>
            </a:r>
            <a:endParaRPr lang="zh-CN" altLang="zh-CN" b="1" dirty="0">
              <a:solidFill>
                <a:srgbClr val="000000"/>
              </a:solidFill>
              <a:latin typeface="微软雅黑" panose="020B0503020204020204" pitchFamily="34" charset="-122"/>
              <a:sym typeface="Wingdings" panose="05000000000000000000" pitchFamily="2" charset="2"/>
            </a:endParaRPr>
          </a:p>
          <a:p>
            <a:pPr marL="0" lvl="0" indent="0" algn="r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zh-CN" b="1" dirty="0">
                <a:solidFill>
                  <a:srgbClr val="00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——李克强在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2015</a:t>
            </a:r>
            <a:r>
              <a:rPr lang="zh-CN" altLang="zh-CN" b="1" dirty="0">
                <a:solidFill>
                  <a:srgbClr val="00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年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6</a:t>
            </a:r>
            <a:r>
              <a:rPr lang="zh-CN" altLang="zh-CN" b="1" dirty="0">
                <a:solidFill>
                  <a:srgbClr val="00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月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15</a:t>
            </a:r>
            <a:r>
              <a:rPr lang="zh-CN" altLang="zh-CN" b="1" dirty="0">
                <a:solidFill>
                  <a:srgbClr val="00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日工业和信息化部座谈会上说</a:t>
            </a:r>
            <a:endParaRPr lang="en-US" altLang="zh-CN" b="1" dirty="0">
              <a:solidFill>
                <a:srgbClr val="000000"/>
              </a:solidFill>
              <a:latin typeface="微软雅黑" panose="020B0503020204020204" pitchFamily="34" charset="-122"/>
              <a:sym typeface="Wingdings" panose="05000000000000000000" pitchFamily="2" charset="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   </a:t>
            </a:r>
            <a:r>
              <a:rPr lang="zh-CN" altLang="zh-CN" b="1" u="sng" dirty="0">
                <a:solidFill>
                  <a:srgbClr val="00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中国有完备工业体系和巨大市场，德国有先进技术，应推进“中国制造</a:t>
            </a:r>
            <a:r>
              <a:rPr lang="en-US" altLang="zh-CN" b="1" u="sng" dirty="0">
                <a:solidFill>
                  <a:srgbClr val="00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2025</a:t>
            </a:r>
            <a:r>
              <a:rPr lang="zh-CN" altLang="zh-CN" b="1" u="sng" dirty="0">
                <a:solidFill>
                  <a:srgbClr val="00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”和“德国工业</a:t>
            </a:r>
            <a:r>
              <a:rPr lang="en-US" altLang="zh-CN" b="1" u="sng" dirty="0">
                <a:solidFill>
                  <a:srgbClr val="00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4.0</a:t>
            </a:r>
            <a:r>
              <a:rPr lang="zh-CN" altLang="zh-CN" b="1" u="sng" dirty="0">
                <a:solidFill>
                  <a:srgbClr val="00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”战略对接，共同推动新工业革命和业态，达成双赢。</a:t>
            </a:r>
            <a:endParaRPr lang="zh-CN" altLang="zh-CN" b="1" u="sng" dirty="0">
              <a:solidFill>
                <a:srgbClr val="000000"/>
              </a:solidFill>
              <a:latin typeface="微软雅黑" panose="020B0503020204020204" pitchFamily="34" charset="-122"/>
              <a:sym typeface="Wingdings" panose="05000000000000000000" pitchFamily="2" charset="2"/>
            </a:endParaRPr>
          </a:p>
          <a:p>
            <a:pPr marL="0" lvl="0" indent="0" algn="r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zh-CN" b="1" dirty="0">
                <a:solidFill>
                  <a:srgbClr val="00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——李克强会见德国总理默克尔时说</a:t>
            </a:r>
            <a:endParaRPr lang="en-US" altLang="zh-CN" b="1" dirty="0">
              <a:solidFill>
                <a:srgbClr val="000000"/>
              </a:solidFill>
              <a:latin typeface="微软雅黑" panose="020B0503020204020204" pitchFamily="34" charset="-122"/>
              <a:sym typeface="Wingdings" panose="05000000000000000000" pitchFamily="2" charset="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  </a:t>
            </a:r>
            <a:r>
              <a:rPr lang="zh-CN" altLang="zh-CN" b="1" dirty="0">
                <a:solidFill>
                  <a:srgbClr val="00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我们可以加强“中国制造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2025</a:t>
            </a:r>
            <a:r>
              <a:rPr lang="zh-CN" altLang="zh-CN" b="1" dirty="0">
                <a:solidFill>
                  <a:srgbClr val="00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”和“瑞士工业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4.0</a:t>
            </a:r>
            <a:r>
              <a:rPr lang="zh-CN" altLang="zh-CN" b="1" dirty="0">
                <a:solidFill>
                  <a:srgbClr val="00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”的对接，助力双方在数字化和“工业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4.0</a:t>
            </a:r>
            <a:r>
              <a:rPr lang="zh-CN" altLang="zh-CN" b="1" dirty="0">
                <a:solidFill>
                  <a:srgbClr val="00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”浪潮中走在前沿，实现更高层次的互利双赢。</a:t>
            </a:r>
            <a:endParaRPr lang="zh-CN" altLang="zh-CN" b="1" dirty="0">
              <a:solidFill>
                <a:srgbClr val="000000"/>
              </a:solidFill>
              <a:latin typeface="微软雅黑" panose="020B0503020204020204" pitchFamily="34" charset="-122"/>
              <a:sym typeface="Wingdings" panose="05000000000000000000" pitchFamily="2" charset="2"/>
            </a:endParaRPr>
          </a:p>
          <a:p>
            <a:pPr marL="0" lvl="0" indent="0" algn="r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zh-CN" b="1" dirty="0">
                <a:solidFill>
                  <a:srgbClr val="00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——李克强总理会见瑞士联邦主席施奈德—阿曼</a:t>
            </a:r>
            <a:endParaRPr lang="zh-CN" altLang="zh-CN" b="1" dirty="0">
              <a:latin typeface="微软雅黑" panose="020B0503020204020204" pitchFamily="34" charset="-122"/>
            </a:endParaRPr>
          </a:p>
        </p:txBody>
      </p:sp>
      <p:sp>
        <p:nvSpPr>
          <p:cNvPr id="32775" name="文本框 16"/>
          <p:cNvSpPr txBox="1"/>
          <p:nvPr>
            <p:custDataLst>
              <p:tags r:id="rId8"/>
            </p:custDataLst>
          </p:nvPr>
        </p:nvSpPr>
        <p:spPr>
          <a:xfrm>
            <a:off x="33338" y="146050"/>
            <a:ext cx="1604962" cy="52228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1">
                <a:solidFill>
                  <a:srgbClr val="181717">
                    <a:alpha val="78824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Wingdings" panose="05000000000000000000"/>
              </a:rPr>
              <a:t>材料分析</a:t>
            </a:r>
            <a:endParaRPr kumimoji="0" lang="zh-CN" altLang="en-US" sz="2800" b="1" kern="1200" cap="none" spc="0" normalizeH="0" baseline="0" noProof="1">
              <a:solidFill>
                <a:schemeClr val="bg2">
                  <a:lumMod val="10000"/>
                  <a:alpha val="7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776" name="矩形 2"/>
          <p:cNvSpPr/>
          <p:nvPr>
            <p:custDataLst>
              <p:tags r:id="rId9"/>
            </p:custDataLst>
          </p:nvPr>
        </p:nvSpPr>
        <p:spPr>
          <a:xfrm>
            <a:off x="1638300" y="4478338"/>
            <a:ext cx="9548813" cy="952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    </a:t>
            </a:r>
            <a:r>
              <a:rPr lang="zh-CN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结合上述材料和当前国际形势，理解创新在国际竞争中的重要性。</a:t>
            </a:r>
            <a:endParaRPr lang="zh-CN" altLang="zh-CN" sz="2800" b="1" dirty="0">
              <a:solidFill>
                <a:srgbClr val="0000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2777" name="文本框 5"/>
          <p:cNvSpPr/>
          <p:nvPr>
            <p:custDataLst>
              <p:tags r:id="rId10"/>
            </p:custDataLst>
          </p:nvPr>
        </p:nvSpPr>
        <p:spPr>
          <a:xfrm>
            <a:off x="130175" y="5430838"/>
            <a:ext cx="11930063" cy="1198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zh-CN" sz="3600" b="1" dirty="0">
                <a:solidFill>
                  <a:srgbClr val="FF0000"/>
                </a:solidFill>
                <a:sym typeface="微软雅黑" panose="020B0503020204020204" pitchFamily="34" charset="-122"/>
              </a:rPr>
              <a:t>③</a:t>
            </a:r>
            <a:r>
              <a:rPr lang="zh-CN" altLang="en-US" sz="3600" b="1" dirty="0">
                <a:solidFill>
                  <a:srgbClr val="FF0000"/>
                </a:solidFill>
                <a:sym typeface="微软雅黑" panose="020B0503020204020204" pitchFamily="34" charset="-122"/>
              </a:rPr>
              <a:t>创新发展是中华民族复兴的国运所系，科技创新能力已经成为综合国力竞争的决定性因素</a:t>
            </a:r>
            <a:endParaRPr lang="zh-CN" altLang="en-US" sz="3600" b="1" dirty="0">
              <a:solidFill>
                <a:srgbClr val="FF0000"/>
              </a:solidFill>
              <a:sym typeface="微软雅黑" panose="020B0503020204020204" pitchFamily="34" charset="-122"/>
            </a:endParaRPr>
          </a:p>
        </p:txBody>
      </p:sp>
      <p:sp>
        <p:nvSpPr>
          <p:cNvPr id="39946" name="文本框 1"/>
          <p:cNvSpPr txBox="1"/>
          <p:nvPr/>
        </p:nvSpPr>
        <p:spPr>
          <a:xfrm>
            <a:off x="127000" y="63500"/>
            <a:ext cx="11938000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00" dirty="0">
                <a:solidFill>
                  <a:srgbClr val="FFFFFF"/>
                </a:solidFill>
                <a:latin typeface="宋体" panose="02010600030101010101" pitchFamily="2" charset="-122"/>
              </a:rPr>
              <a:t>2.1</a:t>
            </a:r>
            <a:r>
              <a:rPr lang="zh-CN" altLang="en-US" sz="100" dirty="0">
                <a:solidFill>
                  <a:srgbClr val="FFFFFF"/>
                </a:solidFill>
                <a:latin typeface="宋体" panose="02010600030101010101" pitchFamily="2" charset="-122"/>
              </a:rPr>
              <a:t>创新改变生活</a:t>
            </a:r>
            <a:endParaRPr lang="zh-CN" altLang="en-US" sz="100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39947" name="文本框 2"/>
          <p:cNvSpPr txBox="1"/>
          <p:nvPr/>
        </p:nvSpPr>
        <p:spPr>
          <a:xfrm>
            <a:off x="127000" y="6718300"/>
            <a:ext cx="11938000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00" dirty="0">
                <a:solidFill>
                  <a:srgbClr val="FFFFFF"/>
                </a:solidFill>
                <a:latin typeface="宋体" panose="02010600030101010101" pitchFamily="2" charset="-122"/>
              </a:rPr>
              <a:t>2.1</a:t>
            </a:r>
            <a:r>
              <a:rPr lang="zh-CN" altLang="en-US" sz="100" dirty="0">
                <a:solidFill>
                  <a:srgbClr val="FFFFFF"/>
                </a:solidFill>
                <a:latin typeface="宋体" panose="02010600030101010101" pitchFamily="2" charset="-122"/>
              </a:rPr>
              <a:t>创新改变生活</a:t>
            </a:r>
            <a:endParaRPr lang="zh-CN" altLang="en-US" sz="100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39948" name="文本框 1"/>
          <p:cNvSpPr txBox="1"/>
          <p:nvPr/>
        </p:nvSpPr>
        <p:spPr>
          <a:xfrm>
            <a:off x="127000" y="63500"/>
            <a:ext cx="11938000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00" dirty="0">
                <a:solidFill>
                  <a:srgbClr val="FFFFFF"/>
                </a:solidFill>
                <a:latin typeface="仿宋" panose="02010609060101010101" pitchFamily="49" charset="-122"/>
              </a:rPr>
              <a:t>创新改变生活优秀</a:t>
            </a:r>
            <a:r>
              <a:rPr lang="en-US" altLang="zh-CN" sz="100" dirty="0">
                <a:solidFill>
                  <a:srgbClr val="FFFFFF"/>
                </a:solidFill>
                <a:latin typeface="仿宋" panose="02010609060101010101" pitchFamily="49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仿宋" panose="02010609060101010101" pitchFamily="49" charset="-122"/>
              </a:rPr>
              <a:t>课件</a:t>
            </a:r>
            <a:endParaRPr lang="zh-CN" altLang="en-US" sz="100" dirty="0">
              <a:solidFill>
                <a:srgbClr val="FFFFFF"/>
              </a:solidFill>
              <a:latin typeface="仿宋" panose="02010609060101010101" pitchFamily="49" charset="-122"/>
            </a:endParaRPr>
          </a:p>
        </p:txBody>
      </p:sp>
      <p:sp>
        <p:nvSpPr>
          <p:cNvPr id="39949" name="文本框 2"/>
          <p:cNvSpPr txBox="1"/>
          <p:nvPr/>
        </p:nvSpPr>
        <p:spPr>
          <a:xfrm>
            <a:off x="127000" y="6718300"/>
            <a:ext cx="11938000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00" dirty="0">
                <a:solidFill>
                  <a:srgbClr val="FFFFFF"/>
                </a:solidFill>
                <a:latin typeface="仿宋" panose="02010609060101010101" pitchFamily="49" charset="-122"/>
              </a:rPr>
              <a:t>创新改变生活优秀</a:t>
            </a:r>
            <a:r>
              <a:rPr lang="en-US" altLang="zh-CN" sz="100" dirty="0">
                <a:solidFill>
                  <a:srgbClr val="FFFFFF"/>
                </a:solidFill>
                <a:latin typeface="仿宋" panose="02010609060101010101" pitchFamily="49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仿宋" panose="02010609060101010101" pitchFamily="49" charset="-122"/>
              </a:rPr>
              <a:t>课件</a:t>
            </a:r>
            <a:endParaRPr lang="zh-CN" altLang="en-US" sz="100" dirty="0">
              <a:solidFill>
                <a:srgbClr val="FFFFFF"/>
              </a:solidFill>
              <a:latin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 animBg="1"/>
      <p:bldP spid="327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0962" name="组合 2"/>
          <p:cNvGrpSpPr/>
          <p:nvPr/>
        </p:nvGrpSpPr>
        <p:grpSpPr>
          <a:xfrm>
            <a:off x="0" y="3228975"/>
            <a:ext cx="1970088" cy="3867150"/>
            <a:chOff x="0" y="3228943"/>
            <a:chExt cx="1970363" cy="3867596"/>
          </a:xfrm>
        </p:grpSpPr>
        <p:pic>
          <p:nvPicPr>
            <p:cNvPr id="40973" name="图片 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0" y="3786807"/>
              <a:ext cx="1970363" cy="330973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0974" name="矩形 7"/>
            <p:cNvSpPr/>
            <p:nvPr>
              <p:custDataLst>
                <p:tags r:id="rId3"/>
              </p:custDataLst>
            </p:nvPr>
          </p:nvSpPr>
          <p:spPr>
            <a:xfrm>
              <a:off x="0" y="3228943"/>
              <a:ext cx="1970363" cy="3429395"/>
            </a:xfrm>
            <a:prstGeom prst="rect">
              <a:avLst/>
            </a:prstGeom>
            <a:solidFill>
              <a:srgbClr val="F9F7E2">
                <a:alpha val="54117"/>
              </a:srgbClr>
            </a:solidFill>
            <a:ln w="12700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SzTx/>
                <a:buNone/>
              </a:pPr>
              <a:endParaRPr lang="zh-CN" altLang="en-US" sz="18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40963" name="图片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21448" t="47681" r="10991" b="2609"/>
          <a:stretch>
            <a:fillRect/>
          </a:stretch>
        </p:blipFill>
        <p:spPr>
          <a:xfrm>
            <a:off x="10464800" y="0"/>
            <a:ext cx="1597025" cy="132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4" name="矩形 33"/>
          <p:cNvSpPr/>
          <p:nvPr>
            <p:custDataLst>
              <p:tags r:id="rId6"/>
            </p:custDataLst>
          </p:nvPr>
        </p:nvSpPr>
        <p:spPr>
          <a:xfrm>
            <a:off x="10383838" y="0"/>
            <a:ext cx="1808162" cy="1392238"/>
          </a:xfrm>
          <a:prstGeom prst="rect">
            <a:avLst/>
          </a:prstGeom>
          <a:solidFill>
            <a:srgbClr val="F9F7E2">
              <a:alpha val="52156"/>
            </a:srgbClr>
          </a:solidFill>
          <a:ln w="12700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endParaRPr lang="zh-CN" altLang="en-US" sz="1800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0965" name="矩形 7"/>
          <p:cNvSpPr/>
          <p:nvPr>
            <p:custDataLst>
              <p:tags r:id="rId7"/>
            </p:custDataLst>
          </p:nvPr>
        </p:nvSpPr>
        <p:spPr>
          <a:xfrm>
            <a:off x="565150" y="739775"/>
            <a:ext cx="10869613" cy="35385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zh-CN" sz="28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第一步，到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2020</a:t>
            </a:r>
            <a:r>
              <a:rPr lang="zh-CN" altLang="zh-CN" sz="28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年进入创新型国家行列</a:t>
            </a:r>
            <a:r>
              <a:rPr lang="zh-CN" altLang="zh-CN" sz="2800" b="1" dirty="0">
                <a:latin typeface="微软雅黑" panose="020B0503020204020204" pitchFamily="34" charset="-122"/>
              </a:rPr>
              <a:t>，基本建成中国特色国家创新体系，有力支撑全面建成小康社会目标的实现。</a:t>
            </a:r>
            <a:endParaRPr lang="en-US" altLang="zh-CN" sz="2800" b="1" dirty="0">
              <a:latin typeface="微软雅黑" panose="020B0503020204020204" pitchFamily="34" charset="-122"/>
            </a:endParaRPr>
          </a:p>
          <a:p>
            <a:pPr marL="342900" lvl="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zh-CN" sz="28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第二步，到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2030</a:t>
            </a:r>
            <a:r>
              <a:rPr lang="zh-CN" altLang="zh-CN" sz="28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年跻身创新型国家前列</a:t>
            </a:r>
            <a:r>
              <a:rPr lang="zh-CN" altLang="zh-CN" sz="2800" b="1" dirty="0">
                <a:latin typeface="微软雅黑" panose="020B0503020204020204" pitchFamily="34" charset="-122"/>
              </a:rPr>
              <a:t>，发展驱动力实现根本转换，经济社会发展水平和国际竞争力大幅提升，为建成经济强国和共同富裕社会奠定坚实基础。</a:t>
            </a:r>
            <a:endParaRPr lang="en-US" altLang="zh-CN" sz="2800" b="1" dirty="0">
              <a:latin typeface="微软雅黑" panose="020B0503020204020204" pitchFamily="34" charset="-122"/>
            </a:endParaRPr>
          </a:p>
          <a:p>
            <a:pPr marL="342900" lvl="0" indent="-34290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zh-CN" sz="28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第三步，到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2050</a:t>
            </a:r>
            <a:r>
              <a:rPr lang="zh-CN" altLang="zh-CN" sz="28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年建成世界科技创新强国</a:t>
            </a:r>
            <a:r>
              <a:rPr lang="zh-CN" altLang="zh-CN" sz="2800" b="1" dirty="0">
                <a:latin typeface="微软雅黑" panose="020B0503020204020204" pitchFamily="34" charset="-122"/>
              </a:rPr>
              <a:t>，成为世界主要科学中心和创新高地，为我国建成富强民主文明和谐的社会主义现代化国家、实现中华民族伟大复兴的中国梦提供强大支撑。</a:t>
            </a:r>
            <a:endParaRPr lang="zh-CN" altLang="zh-CN" sz="2800" b="1" dirty="0">
              <a:latin typeface="微软雅黑" panose="020B0503020204020204" pitchFamily="34" charset="-122"/>
            </a:endParaRPr>
          </a:p>
        </p:txBody>
      </p:sp>
      <p:sp>
        <p:nvSpPr>
          <p:cNvPr id="33800" name="文本框 1"/>
          <p:cNvSpPr txBox="1"/>
          <p:nvPr>
            <p:custDataLst>
              <p:tags r:id="rId8"/>
            </p:custDataLst>
          </p:nvPr>
        </p:nvSpPr>
        <p:spPr>
          <a:xfrm>
            <a:off x="33338" y="146050"/>
            <a:ext cx="1604962" cy="52228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1">
                <a:solidFill>
                  <a:srgbClr val="181717">
                    <a:alpha val="78824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Wingdings" panose="05000000000000000000"/>
              </a:rPr>
              <a:t>材料分析</a:t>
            </a:r>
            <a:endParaRPr kumimoji="0" lang="zh-CN" altLang="en-US" sz="2800" b="1" kern="1200" cap="none" spc="0" normalizeH="0" baseline="0" noProof="1">
              <a:solidFill>
                <a:schemeClr val="bg2">
                  <a:lumMod val="10000"/>
                  <a:alpha val="7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967" name="矩形 1"/>
          <p:cNvSpPr/>
          <p:nvPr>
            <p:custDataLst>
              <p:tags r:id="rId9"/>
            </p:custDataLst>
          </p:nvPr>
        </p:nvSpPr>
        <p:spPr>
          <a:xfrm>
            <a:off x="2101850" y="4286250"/>
            <a:ext cx="8634413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</a:rPr>
              <a:t>    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</a:rPr>
              <a:t>通过述材料，我们对国家创新驱动发展战略有怎样的认识？</a:t>
            </a:r>
            <a:endParaRPr lang="zh-CN" altLang="en-US" sz="2800" b="1" dirty="0">
              <a:solidFill>
                <a:srgbClr val="0000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40968" name="文本框 1"/>
          <p:cNvSpPr/>
          <p:nvPr>
            <p:custDataLst>
              <p:tags r:id="rId10"/>
            </p:custDataLst>
          </p:nvPr>
        </p:nvSpPr>
        <p:spPr>
          <a:xfrm>
            <a:off x="2536825" y="5335588"/>
            <a:ext cx="7764463" cy="1322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④创新是民族进步的灵魂，</a:t>
            </a:r>
            <a:endParaRPr lang="zh-CN" altLang="zh-CN" sz="4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    是国家兴旺发达的不竭源泉。</a:t>
            </a:r>
            <a:endParaRPr lang="zh-CN" altLang="zh-CN" sz="4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69" name="文本框 1"/>
          <p:cNvSpPr txBox="1"/>
          <p:nvPr/>
        </p:nvSpPr>
        <p:spPr>
          <a:xfrm>
            <a:off x="127000" y="63500"/>
            <a:ext cx="11938000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00" dirty="0">
                <a:solidFill>
                  <a:srgbClr val="FFFFFF"/>
                </a:solidFill>
                <a:latin typeface="宋体" panose="02010600030101010101" pitchFamily="2" charset="-122"/>
              </a:rPr>
              <a:t>2.1</a:t>
            </a:r>
            <a:r>
              <a:rPr lang="zh-CN" altLang="en-US" sz="100" dirty="0">
                <a:solidFill>
                  <a:srgbClr val="FFFFFF"/>
                </a:solidFill>
                <a:latin typeface="宋体" panose="02010600030101010101" pitchFamily="2" charset="-122"/>
              </a:rPr>
              <a:t>创新改变生活</a:t>
            </a:r>
            <a:endParaRPr lang="zh-CN" altLang="en-US" sz="100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40970" name="文本框 2"/>
          <p:cNvSpPr txBox="1"/>
          <p:nvPr/>
        </p:nvSpPr>
        <p:spPr>
          <a:xfrm>
            <a:off x="127000" y="6718300"/>
            <a:ext cx="11938000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00" dirty="0">
                <a:solidFill>
                  <a:srgbClr val="FFFFFF"/>
                </a:solidFill>
                <a:latin typeface="宋体" panose="02010600030101010101" pitchFamily="2" charset="-122"/>
              </a:rPr>
              <a:t>2.1</a:t>
            </a:r>
            <a:r>
              <a:rPr lang="zh-CN" altLang="en-US" sz="100" dirty="0">
                <a:solidFill>
                  <a:srgbClr val="FFFFFF"/>
                </a:solidFill>
                <a:latin typeface="宋体" panose="02010600030101010101" pitchFamily="2" charset="-122"/>
              </a:rPr>
              <a:t>创新改变生活</a:t>
            </a:r>
            <a:endParaRPr lang="zh-CN" altLang="en-US" sz="100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40971" name="文本框 1"/>
          <p:cNvSpPr txBox="1"/>
          <p:nvPr/>
        </p:nvSpPr>
        <p:spPr>
          <a:xfrm>
            <a:off x="127000" y="63500"/>
            <a:ext cx="11938000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00" dirty="0">
                <a:solidFill>
                  <a:srgbClr val="FFFFFF"/>
                </a:solidFill>
                <a:latin typeface="仿宋" panose="02010609060101010101" pitchFamily="49" charset="-122"/>
              </a:rPr>
              <a:t>创新改变生活优秀</a:t>
            </a:r>
            <a:r>
              <a:rPr lang="en-US" altLang="zh-CN" sz="100" dirty="0">
                <a:solidFill>
                  <a:srgbClr val="FFFFFF"/>
                </a:solidFill>
                <a:latin typeface="仿宋" panose="02010609060101010101" pitchFamily="49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仿宋" panose="02010609060101010101" pitchFamily="49" charset="-122"/>
              </a:rPr>
              <a:t>课件</a:t>
            </a:r>
            <a:endParaRPr lang="zh-CN" altLang="en-US" sz="100" dirty="0">
              <a:solidFill>
                <a:srgbClr val="FFFFFF"/>
              </a:solidFill>
              <a:latin typeface="仿宋" panose="02010609060101010101" pitchFamily="49" charset="-122"/>
            </a:endParaRPr>
          </a:p>
        </p:txBody>
      </p:sp>
      <p:sp>
        <p:nvSpPr>
          <p:cNvPr id="40972" name="文本框 2"/>
          <p:cNvSpPr txBox="1"/>
          <p:nvPr/>
        </p:nvSpPr>
        <p:spPr>
          <a:xfrm>
            <a:off x="127000" y="6718300"/>
            <a:ext cx="11938000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00" dirty="0">
                <a:solidFill>
                  <a:srgbClr val="FFFFFF"/>
                </a:solidFill>
                <a:latin typeface="仿宋" panose="02010609060101010101" pitchFamily="49" charset="-122"/>
              </a:rPr>
              <a:t>创新改变生活优秀</a:t>
            </a:r>
            <a:r>
              <a:rPr lang="en-US" altLang="zh-CN" sz="100" dirty="0">
                <a:solidFill>
                  <a:srgbClr val="FFFFFF"/>
                </a:solidFill>
                <a:latin typeface="仿宋" panose="02010609060101010101" pitchFamily="49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仿宋" panose="02010609060101010101" pitchFamily="49" charset="-122"/>
              </a:rPr>
              <a:t>课件</a:t>
            </a:r>
            <a:endParaRPr lang="zh-CN" altLang="en-US" sz="100" dirty="0">
              <a:solidFill>
                <a:srgbClr val="FFFFFF"/>
              </a:solidFill>
              <a:latin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文本框 5"/>
          <p:cNvSpPr/>
          <p:nvPr>
            <p:custDataLst>
              <p:tags r:id="rId1"/>
            </p:custDataLst>
          </p:nvPr>
        </p:nvSpPr>
        <p:spPr>
          <a:xfrm>
            <a:off x="328613" y="1552575"/>
            <a:ext cx="11123612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①创新让我们获得成就感，创新让生活更美好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34819" name="文本框 7"/>
          <p:cNvSpPr/>
          <p:nvPr>
            <p:custDataLst>
              <p:tags r:id="rId2"/>
            </p:custDataLst>
          </p:nvPr>
        </p:nvSpPr>
        <p:spPr>
          <a:xfrm>
            <a:off x="328613" y="3416300"/>
            <a:ext cx="11085512" cy="1198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③创新发展是中华民族复兴的国运所系，科技创新能力已经成为综合国力竞争的决定性因素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34820" name="文本框 8"/>
          <p:cNvSpPr/>
          <p:nvPr>
            <p:custDataLst>
              <p:tags r:id="rId3"/>
            </p:custDataLst>
          </p:nvPr>
        </p:nvSpPr>
        <p:spPr>
          <a:xfrm>
            <a:off x="298450" y="4905375"/>
            <a:ext cx="11293475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④</a:t>
            </a:r>
            <a:r>
              <a:rPr lang="zh-CN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创新是民族进步的灵魂，是国家兴旺发达的不竭源泉。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34821" name="文本框 6"/>
          <p:cNvSpPr/>
          <p:nvPr>
            <p:custDataLst>
              <p:tags r:id="rId4"/>
            </p:custDataLst>
          </p:nvPr>
        </p:nvSpPr>
        <p:spPr>
          <a:xfrm>
            <a:off x="298450" y="2443163"/>
            <a:ext cx="11496675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②时代发展呼唤创新，</a:t>
            </a:r>
            <a:r>
              <a:rPr lang="zh-CN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创新是引领发展的第一动力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41990" name="标题 1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1255713" y="227013"/>
            <a:ext cx="7886700" cy="13255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6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6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、创新的作用</a:t>
            </a:r>
            <a:endParaRPr lang="zh-CN" altLang="en-US" sz="6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991" name="文本框 1"/>
          <p:cNvSpPr txBox="1"/>
          <p:nvPr/>
        </p:nvSpPr>
        <p:spPr>
          <a:xfrm>
            <a:off x="127000" y="63500"/>
            <a:ext cx="11938000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00" dirty="0">
                <a:solidFill>
                  <a:srgbClr val="FFFFFF"/>
                </a:solidFill>
                <a:latin typeface="宋体" panose="02010600030101010101" pitchFamily="2" charset="-122"/>
              </a:rPr>
              <a:t>2.1</a:t>
            </a:r>
            <a:r>
              <a:rPr lang="zh-CN" altLang="en-US" sz="100" dirty="0">
                <a:solidFill>
                  <a:srgbClr val="FFFFFF"/>
                </a:solidFill>
                <a:latin typeface="宋体" panose="02010600030101010101" pitchFamily="2" charset="-122"/>
              </a:rPr>
              <a:t>创新改变生活</a:t>
            </a:r>
            <a:endParaRPr lang="zh-CN" altLang="en-US" sz="100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41992" name="文本框 2"/>
          <p:cNvSpPr txBox="1"/>
          <p:nvPr/>
        </p:nvSpPr>
        <p:spPr>
          <a:xfrm>
            <a:off x="127000" y="6718300"/>
            <a:ext cx="11938000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00" dirty="0">
                <a:solidFill>
                  <a:srgbClr val="FFFFFF"/>
                </a:solidFill>
                <a:latin typeface="宋体" panose="02010600030101010101" pitchFamily="2" charset="-122"/>
              </a:rPr>
              <a:t>2.1</a:t>
            </a:r>
            <a:r>
              <a:rPr lang="zh-CN" altLang="en-US" sz="100" dirty="0">
                <a:solidFill>
                  <a:srgbClr val="FFFFFF"/>
                </a:solidFill>
                <a:latin typeface="宋体" panose="02010600030101010101" pitchFamily="2" charset="-122"/>
              </a:rPr>
              <a:t>创新改变生活</a:t>
            </a:r>
            <a:endParaRPr lang="zh-CN" altLang="en-US" sz="100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41993" name="文本框 1"/>
          <p:cNvSpPr txBox="1"/>
          <p:nvPr/>
        </p:nvSpPr>
        <p:spPr>
          <a:xfrm>
            <a:off x="127000" y="63500"/>
            <a:ext cx="11938000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00" dirty="0">
                <a:solidFill>
                  <a:srgbClr val="FFFFFF"/>
                </a:solidFill>
                <a:latin typeface="仿宋" panose="02010609060101010101" pitchFamily="49" charset="-122"/>
              </a:rPr>
              <a:t>创新改变生活优秀</a:t>
            </a:r>
            <a:r>
              <a:rPr lang="en-US" altLang="zh-CN" sz="100" dirty="0">
                <a:solidFill>
                  <a:srgbClr val="FFFFFF"/>
                </a:solidFill>
                <a:latin typeface="仿宋" panose="02010609060101010101" pitchFamily="49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仿宋" panose="02010609060101010101" pitchFamily="49" charset="-122"/>
              </a:rPr>
              <a:t>课件</a:t>
            </a:r>
            <a:endParaRPr lang="zh-CN" altLang="en-US" sz="100" dirty="0">
              <a:solidFill>
                <a:srgbClr val="FFFFFF"/>
              </a:solidFill>
              <a:latin typeface="仿宋" panose="02010609060101010101" pitchFamily="49" charset="-122"/>
            </a:endParaRPr>
          </a:p>
        </p:txBody>
      </p:sp>
      <p:sp>
        <p:nvSpPr>
          <p:cNvPr id="41994" name="文本框 2"/>
          <p:cNvSpPr txBox="1"/>
          <p:nvPr/>
        </p:nvSpPr>
        <p:spPr>
          <a:xfrm>
            <a:off x="127000" y="6718300"/>
            <a:ext cx="11938000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00" dirty="0">
                <a:solidFill>
                  <a:srgbClr val="FFFFFF"/>
                </a:solidFill>
                <a:latin typeface="仿宋" panose="02010609060101010101" pitchFamily="49" charset="-122"/>
              </a:rPr>
              <a:t>创新改变生活优秀</a:t>
            </a:r>
            <a:r>
              <a:rPr lang="en-US" altLang="zh-CN" sz="100" dirty="0">
                <a:solidFill>
                  <a:srgbClr val="FFFFFF"/>
                </a:solidFill>
                <a:latin typeface="仿宋" panose="02010609060101010101" pitchFamily="49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仿宋" panose="02010609060101010101" pitchFamily="49" charset="-122"/>
              </a:rPr>
              <a:t>课件</a:t>
            </a:r>
            <a:endParaRPr lang="zh-CN" altLang="en-US" sz="100" dirty="0">
              <a:solidFill>
                <a:srgbClr val="FFFFFF"/>
              </a:solidFill>
              <a:latin typeface="仿宋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34819" grpId="0" animBg="1"/>
      <p:bldP spid="34820" grpId="0" animBg="1"/>
      <p:bldP spid="348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TextBox 6"/>
          <p:cNvSpPr/>
          <p:nvPr>
            <p:custDataLst>
              <p:tags r:id="rId1"/>
            </p:custDataLst>
          </p:nvPr>
        </p:nvSpPr>
        <p:spPr>
          <a:xfrm>
            <a:off x="2122488" y="1603375"/>
            <a:ext cx="2084387" cy="582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感受创新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3011" name="任意多边形 28"/>
          <p:cNvSpPr/>
          <p:nvPr>
            <p:custDataLst>
              <p:tags r:id="rId2"/>
            </p:custDataLst>
          </p:nvPr>
        </p:nvSpPr>
        <p:spPr>
          <a:xfrm>
            <a:off x="1663700" y="1449388"/>
            <a:ext cx="406400" cy="4833937"/>
          </a:xfrm>
          <a:custGeom>
            <a:avLst/>
            <a:gdLst/>
            <a:ahLst/>
            <a:cxnLst>
              <a:cxn ang="0">
                <a:pos x="406400" y="0"/>
              </a:cxn>
              <a:cxn ang="0">
                <a:pos x="406400" y="371248"/>
              </a:cxn>
              <a:cxn ang="0">
                <a:pos x="270141" y="905246"/>
              </a:cxn>
              <a:cxn ang="0">
                <a:pos x="270141" y="1685903"/>
              </a:cxn>
              <a:cxn ang="0">
                <a:pos x="141805" y="2408067"/>
              </a:cxn>
              <a:cxn ang="0">
                <a:pos x="141805" y="2420779"/>
              </a:cxn>
              <a:cxn ang="0">
                <a:pos x="270141" y="3137859"/>
              </a:cxn>
              <a:cxn ang="0">
                <a:pos x="270141" y="3905804"/>
              </a:cxn>
              <a:cxn ang="0">
                <a:pos x="302225" y="4344439"/>
              </a:cxn>
              <a:cxn ang="0">
                <a:pos x="406400" y="4470309"/>
              </a:cxn>
              <a:cxn ang="0">
                <a:pos x="406400" y="4833937"/>
              </a:cxn>
              <a:cxn ang="0">
                <a:pos x="133092" y="3964289"/>
              </a:cxn>
              <a:cxn ang="0">
                <a:pos x="133092" y="3160746"/>
              </a:cxn>
              <a:cxn ang="0">
                <a:pos x="0" y="2586066"/>
              </a:cxn>
              <a:cxn ang="0">
                <a:pos x="0" y="2247871"/>
              </a:cxn>
              <a:cxn ang="0">
                <a:pos x="133092" y="1663017"/>
              </a:cxn>
              <a:cxn ang="0">
                <a:pos x="133092" y="879823"/>
              </a:cxn>
              <a:cxn ang="0">
                <a:pos x="406400" y="0"/>
              </a:cxn>
            </a:cxnLst>
            <a:pathLst>
              <a:path w="152698" h="565844">
                <a:moveTo>
                  <a:pt x="152698" y="0"/>
                </a:moveTo>
                <a:lnTo>
                  <a:pt x="152698" y="43457"/>
                </a:lnTo>
                <a:cubicBezTo>
                  <a:pt x="118567" y="44251"/>
                  <a:pt x="101501" y="65087"/>
                  <a:pt x="101501" y="105965"/>
                </a:cubicBezTo>
                <a:lnTo>
                  <a:pt x="101501" y="197346"/>
                </a:lnTo>
                <a:cubicBezTo>
                  <a:pt x="101501" y="243185"/>
                  <a:pt x="85428" y="271363"/>
                  <a:pt x="53281" y="281880"/>
                </a:cubicBezTo>
                <a:lnTo>
                  <a:pt x="53281" y="283368"/>
                </a:lnTo>
                <a:cubicBezTo>
                  <a:pt x="85428" y="293092"/>
                  <a:pt x="101501" y="321071"/>
                  <a:pt x="101501" y="367307"/>
                </a:cubicBezTo>
                <a:lnTo>
                  <a:pt x="101501" y="457200"/>
                </a:lnTo>
                <a:cubicBezTo>
                  <a:pt x="101501" y="481806"/>
                  <a:pt x="105519" y="498921"/>
                  <a:pt x="113556" y="508545"/>
                </a:cubicBezTo>
                <a:cubicBezTo>
                  <a:pt x="121593" y="518170"/>
                  <a:pt x="134640" y="523081"/>
                  <a:pt x="152698" y="523279"/>
                </a:cubicBezTo>
                <a:lnTo>
                  <a:pt x="152698" y="565844"/>
                </a:lnTo>
                <a:cubicBezTo>
                  <a:pt x="84237" y="565249"/>
                  <a:pt x="50007" y="531316"/>
                  <a:pt x="50007" y="464046"/>
                </a:cubicBezTo>
                <a:lnTo>
                  <a:pt x="50007" y="369986"/>
                </a:lnTo>
                <a:cubicBezTo>
                  <a:pt x="50007" y="326925"/>
                  <a:pt x="33338" y="304502"/>
                  <a:pt x="0" y="302716"/>
                </a:cubicBezTo>
                <a:lnTo>
                  <a:pt x="0" y="263128"/>
                </a:lnTo>
                <a:cubicBezTo>
                  <a:pt x="33338" y="260945"/>
                  <a:pt x="50007" y="238125"/>
                  <a:pt x="50007" y="194667"/>
                </a:cubicBezTo>
                <a:lnTo>
                  <a:pt x="50007" y="102989"/>
                </a:lnTo>
                <a:cubicBezTo>
                  <a:pt x="50007" y="34925"/>
                  <a:pt x="84237" y="595"/>
                  <a:pt x="152698" y="0"/>
                </a:cubicBezTo>
                <a:close/>
              </a:path>
            </a:pathLst>
          </a:custGeom>
          <a:solidFill>
            <a:srgbClr val="2E7B69">
              <a:alpha val="100000"/>
            </a:srgbClr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5844" name="任意多边形 24"/>
          <p:cNvSpPr/>
          <p:nvPr>
            <p:custDataLst>
              <p:tags r:id="rId3"/>
            </p:custDataLst>
          </p:nvPr>
        </p:nvSpPr>
        <p:spPr>
          <a:xfrm>
            <a:off x="3979863" y="1173163"/>
            <a:ext cx="187325" cy="1543050"/>
          </a:xfrm>
          <a:custGeom>
            <a:avLst/>
            <a:gdLst/>
            <a:ahLst/>
            <a:cxnLst>
              <a:cxn ang="0">
                <a:pos x="187325" y="0"/>
              </a:cxn>
              <a:cxn ang="0">
                <a:pos x="187325" y="118507"/>
              </a:cxn>
              <a:cxn ang="0">
                <a:pos x="124518" y="288965"/>
              </a:cxn>
              <a:cxn ang="0">
                <a:pos x="124518" y="538160"/>
              </a:cxn>
              <a:cxn ang="0">
                <a:pos x="65363" y="768683"/>
              </a:cxn>
              <a:cxn ang="0">
                <a:pos x="65363" y="772741"/>
              </a:cxn>
              <a:cxn ang="0">
                <a:pos x="124518" y="1001642"/>
              </a:cxn>
              <a:cxn ang="0">
                <a:pos x="124518" y="1246779"/>
              </a:cxn>
              <a:cxn ang="0">
                <a:pos x="139307" y="1386796"/>
              </a:cxn>
              <a:cxn ang="0">
                <a:pos x="187325" y="1426976"/>
              </a:cxn>
              <a:cxn ang="0">
                <a:pos x="187325" y="1543050"/>
              </a:cxn>
              <a:cxn ang="0">
                <a:pos x="61347" y="1265448"/>
              </a:cxn>
              <a:cxn ang="0">
                <a:pos x="61347" y="1008948"/>
              </a:cxn>
              <a:cxn ang="0">
                <a:pos x="0" y="825503"/>
              </a:cxn>
              <a:cxn ang="0">
                <a:pos x="0" y="717547"/>
              </a:cxn>
              <a:cxn ang="0">
                <a:pos x="61347" y="530855"/>
              </a:cxn>
              <a:cxn ang="0">
                <a:pos x="61347" y="280850"/>
              </a:cxn>
              <a:cxn ang="0">
                <a:pos x="187325" y="0"/>
              </a:cxn>
            </a:cxnLst>
            <a:pathLst>
              <a:path w="152698" h="565844">
                <a:moveTo>
                  <a:pt x="152698" y="0"/>
                </a:moveTo>
                <a:lnTo>
                  <a:pt x="152698" y="43457"/>
                </a:lnTo>
                <a:cubicBezTo>
                  <a:pt x="118567" y="44251"/>
                  <a:pt x="101501" y="65087"/>
                  <a:pt x="101501" y="105965"/>
                </a:cubicBezTo>
                <a:lnTo>
                  <a:pt x="101501" y="197346"/>
                </a:lnTo>
                <a:cubicBezTo>
                  <a:pt x="101501" y="243185"/>
                  <a:pt x="85428" y="271363"/>
                  <a:pt x="53281" y="281880"/>
                </a:cubicBezTo>
                <a:lnTo>
                  <a:pt x="53281" y="283368"/>
                </a:lnTo>
                <a:cubicBezTo>
                  <a:pt x="85428" y="293092"/>
                  <a:pt x="101501" y="321071"/>
                  <a:pt x="101501" y="367307"/>
                </a:cubicBezTo>
                <a:lnTo>
                  <a:pt x="101501" y="457200"/>
                </a:lnTo>
                <a:cubicBezTo>
                  <a:pt x="101501" y="481806"/>
                  <a:pt x="105519" y="498921"/>
                  <a:pt x="113556" y="508545"/>
                </a:cubicBezTo>
                <a:cubicBezTo>
                  <a:pt x="121593" y="518170"/>
                  <a:pt x="134640" y="523081"/>
                  <a:pt x="152698" y="523279"/>
                </a:cubicBezTo>
                <a:lnTo>
                  <a:pt x="152698" y="565844"/>
                </a:lnTo>
                <a:cubicBezTo>
                  <a:pt x="84237" y="565249"/>
                  <a:pt x="50007" y="531316"/>
                  <a:pt x="50007" y="464046"/>
                </a:cubicBezTo>
                <a:lnTo>
                  <a:pt x="50007" y="369986"/>
                </a:lnTo>
                <a:cubicBezTo>
                  <a:pt x="50007" y="326925"/>
                  <a:pt x="33338" y="304502"/>
                  <a:pt x="0" y="302716"/>
                </a:cubicBezTo>
                <a:lnTo>
                  <a:pt x="0" y="263128"/>
                </a:lnTo>
                <a:cubicBezTo>
                  <a:pt x="33338" y="260945"/>
                  <a:pt x="50007" y="238125"/>
                  <a:pt x="50007" y="194667"/>
                </a:cubicBezTo>
                <a:lnTo>
                  <a:pt x="50007" y="102989"/>
                </a:lnTo>
                <a:cubicBezTo>
                  <a:pt x="50007" y="34925"/>
                  <a:pt x="84237" y="595"/>
                  <a:pt x="152698" y="0"/>
                </a:cubicBezTo>
                <a:close/>
              </a:path>
            </a:pathLst>
          </a:custGeom>
          <a:solidFill>
            <a:srgbClr val="A9D18E">
              <a:alpha val="100000"/>
            </a:srgbClr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5845" name="任意多边形 21"/>
          <p:cNvSpPr/>
          <p:nvPr>
            <p:custDataLst>
              <p:tags r:id="rId4"/>
            </p:custDataLst>
          </p:nvPr>
        </p:nvSpPr>
        <p:spPr>
          <a:xfrm>
            <a:off x="3905250" y="3128963"/>
            <a:ext cx="180975" cy="3067050"/>
          </a:xfrm>
          <a:custGeom>
            <a:avLst/>
            <a:gdLst/>
            <a:ahLst/>
            <a:cxnLst>
              <a:cxn ang="0">
                <a:pos x="180975" y="0"/>
              </a:cxn>
              <a:cxn ang="0">
                <a:pos x="180975" y="235550"/>
              </a:cxn>
              <a:cxn ang="0">
                <a:pos x="120297" y="574363"/>
              </a:cxn>
              <a:cxn ang="0">
                <a:pos x="120297" y="1069677"/>
              </a:cxn>
              <a:cxn ang="0">
                <a:pos x="63148" y="1527877"/>
              </a:cxn>
              <a:cxn ang="0">
                <a:pos x="63148" y="1535942"/>
              </a:cxn>
              <a:cxn ang="0">
                <a:pos x="120297" y="1990918"/>
              </a:cxn>
              <a:cxn ang="0">
                <a:pos x="120297" y="2478166"/>
              </a:cxn>
              <a:cxn ang="0">
                <a:pos x="134585" y="2756472"/>
              </a:cxn>
              <a:cxn ang="0">
                <a:pos x="180975" y="2836334"/>
              </a:cxn>
              <a:cxn ang="0">
                <a:pos x="180975" y="3067050"/>
              </a:cxn>
              <a:cxn ang="0">
                <a:pos x="59267" y="2515273"/>
              </a:cxn>
              <a:cxn ang="0">
                <a:pos x="59267" y="2005439"/>
              </a:cxn>
              <a:cxn ang="0">
                <a:pos x="0" y="1640815"/>
              </a:cxn>
              <a:cxn ang="0">
                <a:pos x="0" y="1426235"/>
              </a:cxn>
              <a:cxn ang="0">
                <a:pos x="59267" y="1055156"/>
              </a:cxn>
              <a:cxn ang="0">
                <a:pos x="59267" y="558232"/>
              </a:cxn>
              <a:cxn ang="0">
                <a:pos x="180975" y="0"/>
              </a:cxn>
            </a:cxnLst>
            <a:pathLst>
              <a:path w="152698" h="565844">
                <a:moveTo>
                  <a:pt x="152698" y="0"/>
                </a:moveTo>
                <a:lnTo>
                  <a:pt x="152698" y="43457"/>
                </a:lnTo>
                <a:cubicBezTo>
                  <a:pt x="118567" y="44251"/>
                  <a:pt x="101501" y="65087"/>
                  <a:pt x="101501" y="105965"/>
                </a:cubicBezTo>
                <a:lnTo>
                  <a:pt x="101501" y="197346"/>
                </a:lnTo>
                <a:cubicBezTo>
                  <a:pt x="101501" y="243185"/>
                  <a:pt x="85428" y="271363"/>
                  <a:pt x="53281" y="281880"/>
                </a:cubicBezTo>
                <a:lnTo>
                  <a:pt x="53281" y="283368"/>
                </a:lnTo>
                <a:cubicBezTo>
                  <a:pt x="85428" y="293092"/>
                  <a:pt x="101501" y="321071"/>
                  <a:pt x="101501" y="367307"/>
                </a:cubicBezTo>
                <a:lnTo>
                  <a:pt x="101501" y="457200"/>
                </a:lnTo>
                <a:cubicBezTo>
                  <a:pt x="101501" y="481806"/>
                  <a:pt x="105519" y="498921"/>
                  <a:pt x="113556" y="508545"/>
                </a:cubicBezTo>
                <a:cubicBezTo>
                  <a:pt x="121593" y="518170"/>
                  <a:pt x="134640" y="523081"/>
                  <a:pt x="152698" y="523279"/>
                </a:cubicBezTo>
                <a:lnTo>
                  <a:pt x="152698" y="565844"/>
                </a:lnTo>
                <a:cubicBezTo>
                  <a:pt x="84237" y="565249"/>
                  <a:pt x="50007" y="531316"/>
                  <a:pt x="50007" y="464046"/>
                </a:cubicBezTo>
                <a:lnTo>
                  <a:pt x="50007" y="369986"/>
                </a:lnTo>
                <a:cubicBezTo>
                  <a:pt x="50007" y="326925"/>
                  <a:pt x="33338" y="304502"/>
                  <a:pt x="0" y="302716"/>
                </a:cubicBezTo>
                <a:lnTo>
                  <a:pt x="0" y="263128"/>
                </a:lnTo>
                <a:cubicBezTo>
                  <a:pt x="33338" y="260945"/>
                  <a:pt x="50007" y="238125"/>
                  <a:pt x="50007" y="194667"/>
                </a:cubicBezTo>
                <a:lnTo>
                  <a:pt x="50007" y="102989"/>
                </a:lnTo>
                <a:cubicBezTo>
                  <a:pt x="50007" y="34925"/>
                  <a:pt x="84237" y="595"/>
                  <a:pt x="152698" y="0"/>
                </a:cubicBezTo>
                <a:close/>
              </a:path>
            </a:pathLst>
          </a:custGeom>
          <a:solidFill>
            <a:srgbClr val="A9D18E">
              <a:alpha val="100000"/>
            </a:srgbClr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43014" name="图片 4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50850" y="276225"/>
            <a:ext cx="898525" cy="896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5" name="图片 4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712450" y="0"/>
            <a:ext cx="1187450" cy="1377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6" name="文本框 1"/>
          <p:cNvSpPr/>
          <p:nvPr>
            <p:custDataLst>
              <p:tags r:id="rId9"/>
            </p:custDataLst>
          </p:nvPr>
        </p:nvSpPr>
        <p:spPr>
          <a:xfrm>
            <a:off x="552450" y="2044700"/>
            <a:ext cx="796925" cy="3154363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en-US" sz="4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创新改变生活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849" name="TextBox 6"/>
          <p:cNvSpPr/>
          <p:nvPr>
            <p:custDataLst>
              <p:tags r:id="rId10"/>
            </p:custDataLst>
          </p:nvPr>
        </p:nvSpPr>
        <p:spPr>
          <a:xfrm>
            <a:off x="2071688" y="4291013"/>
            <a:ext cx="2259012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-228600" eaLnBrk="1" hangingPunct="1">
              <a:lnSpc>
                <a:spcPct val="100000"/>
              </a:lnSpc>
              <a:buSzTx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创新作用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850" name="文本框 4"/>
          <p:cNvSpPr/>
          <p:nvPr>
            <p:custDataLst>
              <p:tags r:id="rId11"/>
            </p:custDataLst>
          </p:nvPr>
        </p:nvSpPr>
        <p:spPr>
          <a:xfrm>
            <a:off x="4186238" y="968375"/>
            <a:ext cx="6249987" cy="1814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）创新是一种生活方式；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）生活处处有创新；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3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）创新需积累，既是个人的创意行为，也是团队和集体的创造活动。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35851" name="文本框 5"/>
          <p:cNvSpPr/>
          <p:nvPr>
            <p:custDataLst>
              <p:tags r:id="rId12"/>
            </p:custDataLst>
          </p:nvPr>
        </p:nvSpPr>
        <p:spPr>
          <a:xfrm>
            <a:off x="4254500" y="3128963"/>
            <a:ext cx="7927975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1）创新让我们获得成就感，让生活更美好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35852" name="文本框 6"/>
          <p:cNvSpPr/>
          <p:nvPr>
            <p:custDataLst>
              <p:tags r:id="rId13"/>
            </p:custDataLst>
          </p:nvPr>
        </p:nvSpPr>
        <p:spPr>
          <a:xfrm>
            <a:off x="4238625" y="3721100"/>
            <a:ext cx="799465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2）时代需要创新，</a:t>
            </a:r>
            <a:r>
              <a:rPr lang="zh-CN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创新是引领发展的第一动力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35853" name="文本框 7"/>
          <p:cNvSpPr/>
          <p:nvPr>
            <p:custDataLst>
              <p:tags r:id="rId14"/>
            </p:custDataLst>
          </p:nvPr>
        </p:nvSpPr>
        <p:spPr>
          <a:xfrm>
            <a:off x="4197350" y="4364038"/>
            <a:ext cx="8113713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3）创新发展是中华民族复兴的国运所系，科技创新能力已经成为综合国力竞争的决定性因素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35854" name="文本框 8"/>
          <p:cNvSpPr/>
          <p:nvPr>
            <p:custDataLst>
              <p:tags r:id="rId15"/>
            </p:custDataLst>
          </p:nvPr>
        </p:nvSpPr>
        <p:spPr>
          <a:xfrm>
            <a:off x="4168775" y="5332413"/>
            <a:ext cx="7916863" cy="952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4）</a:t>
            </a:r>
            <a:r>
              <a:rPr lang="zh-CN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创新是民族进步的灵魂，是国家兴旺发达的不竭源泉。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43023" name="文本框 1"/>
          <p:cNvSpPr txBox="1"/>
          <p:nvPr/>
        </p:nvSpPr>
        <p:spPr>
          <a:xfrm>
            <a:off x="127000" y="63500"/>
            <a:ext cx="11938000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00" dirty="0">
                <a:solidFill>
                  <a:srgbClr val="FFFFFF"/>
                </a:solidFill>
                <a:latin typeface="宋体" panose="02010600030101010101" pitchFamily="2" charset="-122"/>
              </a:rPr>
              <a:t>2.1</a:t>
            </a:r>
            <a:r>
              <a:rPr lang="zh-CN" altLang="en-US" sz="100" dirty="0">
                <a:solidFill>
                  <a:srgbClr val="FFFFFF"/>
                </a:solidFill>
                <a:latin typeface="宋体" panose="02010600030101010101" pitchFamily="2" charset="-122"/>
              </a:rPr>
              <a:t>创新改变生活</a:t>
            </a:r>
            <a:endParaRPr lang="zh-CN" altLang="en-US" sz="100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43024" name="文本框 2"/>
          <p:cNvSpPr txBox="1"/>
          <p:nvPr/>
        </p:nvSpPr>
        <p:spPr>
          <a:xfrm>
            <a:off x="127000" y="6718300"/>
            <a:ext cx="11938000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00" dirty="0">
                <a:solidFill>
                  <a:srgbClr val="FFFFFF"/>
                </a:solidFill>
                <a:latin typeface="宋体" panose="02010600030101010101" pitchFamily="2" charset="-122"/>
              </a:rPr>
              <a:t>2.1</a:t>
            </a:r>
            <a:r>
              <a:rPr lang="zh-CN" altLang="en-US" sz="100" dirty="0">
                <a:solidFill>
                  <a:srgbClr val="FFFFFF"/>
                </a:solidFill>
                <a:latin typeface="宋体" panose="02010600030101010101" pitchFamily="2" charset="-122"/>
              </a:rPr>
              <a:t>创新改变生活</a:t>
            </a:r>
            <a:endParaRPr lang="zh-CN" altLang="en-US" sz="100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43025" name="文本框 1"/>
          <p:cNvSpPr txBox="1"/>
          <p:nvPr/>
        </p:nvSpPr>
        <p:spPr>
          <a:xfrm>
            <a:off x="127000" y="63500"/>
            <a:ext cx="11938000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00" dirty="0">
                <a:solidFill>
                  <a:srgbClr val="FFFFFF"/>
                </a:solidFill>
                <a:latin typeface="仿宋" panose="02010609060101010101" pitchFamily="49" charset="-122"/>
              </a:rPr>
              <a:t>创新改变生活优秀</a:t>
            </a:r>
            <a:r>
              <a:rPr lang="en-US" altLang="zh-CN" sz="100" dirty="0">
                <a:solidFill>
                  <a:srgbClr val="FFFFFF"/>
                </a:solidFill>
                <a:latin typeface="仿宋" panose="02010609060101010101" pitchFamily="49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仿宋" panose="02010609060101010101" pitchFamily="49" charset="-122"/>
              </a:rPr>
              <a:t>课件</a:t>
            </a:r>
            <a:endParaRPr lang="zh-CN" altLang="en-US" sz="100" dirty="0">
              <a:solidFill>
                <a:srgbClr val="FFFFFF"/>
              </a:solidFill>
              <a:latin typeface="仿宋" panose="02010609060101010101" pitchFamily="49" charset="-122"/>
            </a:endParaRPr>
          </a:p>
        </p:txBody>
      </p:sp>
      <p:sp>
        <p:nvSpPr>
          <p:cNvPr id="43026" name="文本框 2"/>
          <p:cNvSpPr txBox="1"/>
          <p:nvPr/>
        </p:nvSpPr>
        <p:spPr>
          <a:xfrm>
            <a:off x="127000" y="6718300"/>
            <a:ext cx="11938000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00" dirty="0">
                <a:solidFill>
                  <a:srgbClr val="FFFFFF"/>
                </a:solidFill>
                <a:latin typeface="仿宋" panose="02010609060101010101" pitchFamily="49" charset="-122"/>
              </a:rPr>
              <a:t>创新改变生活优秀</a:t>
            </a:r>
            <a:r>
              <a:rPr lang="en-US" altLang="zh-CN" sz="100" dirty="0">
                <a:solidFill>
                  <a:srgbClr val="FFFFFF"/>
                </a:solidFill>
                <a:latin typeface="仿宋" panose="02010609060101010101" pitchFamily="49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仿宋" panose="02010609060101010101" pitchFamily="49" charset="-122"/>
              </a:rPr>
              <a:t>课件</a:t>
            </a:r>
            <a:endParaRPr lang="zh-CN" altLang="en-US" sz="100" dirty="0">
              <a:solidFill>
                <a:srgbClr val="FFFFFF"/>
              </a:solidFill>
              <a:latin typeface="仿宋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49" grpId="0" animBg="1"/>
      <p:bldP spid="35850" grpId="0" animBg="1"/>
      <p:bldP spid="35851" grpId="0" animBg="1"/>
      <p:bldP spid="35852" grpId="0" animBg="1"/>
      <p:bldP spid="35853" grpId="0" animBg="1"/>
      <p:bldP spid="358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93688" y="0"/>
            <a:ext cx="7886700" cy="993775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练一练</a:t>
            </a:r>
            <a:endParaRPr lang="zh-CN" altLang="en-US" sz="4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867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92100" y="603250"/>
            <a:ext cx="11456988" cy="3689350"/>
          </a:xfr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228600" indent="-228600" algn="l" defTabSz="914400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Wingdings" panose="05000000000000000000"/>
              </a:rPr>
              <a:t> 1</a:t>
            </a:r>
            <a:r>
              <a:rPr kumimoji="0" lang="zh-CN" altLang="en-US" sz="2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Wingdings" panose="05000000000000000000"/>
              </a:rPr>
              <a:t>、创新是以新思维、新发明和新描述为特征的一种概念化过程。其有三层含义：第一，更新；第二，创造新的东西；第三，改变。由此可见创新（　　） </a:t>
            </a:r>
            <a:endParaRPr kumimoji="0" lang="en-US" altLang="zh-CN" sz="28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Wingdings" panose="0500000000000000000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Wingdings" panose="05000000000000000000"/>
              </a:rPr>
              <a:t> ①能给我们带来惊喜　   ②</a:t>
            </a:r>
            <a:r>
              <a:rPr kumimoji="0" lang="zh-CN" altLang="en-US" sz="2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微软雅黑" panose="020B0503020204020204" pitchFamily="34" charset="-122"/>
              </a:rPr>
              <a:t>能让我们的生命充满活力</a:t>
            </a:r>
            <a:endParaRPr kumimoji="0" lang="zh-CN" altLang="en-US" sz="28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Wingdings" panose="0500000000000000000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Wingdings" panose="05000000000000000000"/>
              </a:rPr>
              <a:t> ③</a:t>
            </a:r>
            <a:r>
              <a:rPr kumimoji="0" lang="zh-CN" altLang="en-US" sz="2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微软雅黑" panose="020B0503020204020204" pitchFamily="34" charset="-122"/>
              </a:rPr>
              <a:t>能让我们获得成就感</a:t>
            </a:r>
            <a:r>
              <a:rPr kumimoji="0" lang="zh-CN" altLang="en-US" sz="2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Wingdings" panose="05000000000000000000"/>
              </a:rPr>
              <a:t>　 ④能改变我们的思维方式和行为方式        </a:t>
            </a:r>
            <a:endParaRPr kumimoji="0" lang="zh-CN" altLang="en-US" sz="28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Wingdings" panose="0500000000000000000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Wingdings" panose="05000000000000000000"/>
              </a:rPr>
              <a:t>  A.①②③④</a:t>
            </a:r>
            <a:r>
              <a:rPr kumimoji="0" lang="zh-CN" altLang="en-US" sz="2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Wingdings" panose="05000000000000000000"/>
              </a:rPr>
              <a:t>　</a:t>
            </a:r>
            <a:r>
              <a:rPr kumimoji="0" lang="en-US" altLang="zh-CN" sz="2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Wingdings" panose="05000000000000000000"/>
              </a:rPr>
              <a:t>B.①②④</a:t>
            </a:r>
            <a:r>
              <a:rPr kumimoji="0" lang="zh-CN" altLang="en-US" sz="2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Wingdings" panose="05000000000000000000"/>
              </a:rPr>
              <a:t>　  </a:t>
            </a:r>
            <a:r>
              <a:rPr kumimoji="0" lang="en-US" altLang="zh-CN" sz="2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Wingdings" panose="05000000000000000000"/>
              </a:rPr>
              <a:t>C. ①③④</a:t>
            </a:r>
            <a:r>
              <a:rPr kumimoji="0" lang="zh-CN" altLang="en-US" sz="2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Wingdings" panose="05000000000000000000"/>
              </a:rPr>
              <a:t>　　</a:t>
            </a:r>
            <a:r>
              <a:rPr kumimoji="0" lang="en-US" altLang="zh-CN" sz="2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Wingdings" panose="05000000000000000000"/>
              </a:rPr>
              <a:t>D.②③④</a:t>
            </a:r>
            <a:endParaRPr kumimoji="0" lang="en-US" altLang="zh-CN" sz="28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Wingdings" panose="0500000000000000000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6868" name="标题 1"/>
          <p:cNvSpPr/>
          <p:nvPr>
            <p:custDataLst>
              <p:tags r:id="rId3"/>
            </p:custDataLst>
          </p:nvPr>
        </p:nvSpPr>
        <p:spPr>
          <a:xfrm>
            <a:off x="1479550" y="1200150"/>
            <a:ext cx="1365250" cy="9953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en-US" altLang="zh-CN" sz="3300" b="1" dirty="0">
                <a:solidFill>
                  <a:srgbClr val="FF0000"/>
                </a:solidFill>
                <a:sym typeface="Wingdings" panose="05000000000000000000" pitchFamily="2" charset="2"/>
              </a:rPr>
              <a:t>A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45061" name="内容占位符 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292100" y="3554413"/>
            <a:ext cx="9275763" cy="30511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、右边漫画说明：（　　　）                   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、创新已经成为世界主要国家发展战略的重心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、创新是推动我国经济发展的第一动力          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、回顾人类文明史，创新始终贯穿其间             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、改革创新的推动中国趋向富强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5062" name="图片 2" descr="360截图2018071809121708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80388" y="3446463"/>
            <a:ext cx="4011612" cy="3414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1" name="标题 1"/>
          <p:cNvSpPr/>
          <p:nvPr>
            <p:custDataLst>
              <p:tags r:id="rId7"/>
            </p:custDataLst>
          </p:nvPr>
        </p:nvSpPr>
        <p:spPr>
          <a:xfrm>
            <a:off x="3944938" y="3297238"/>
            <a:ext cx="1365250" cy="99536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en-US" altLang="zh-CN" sz="3300" b="1" dirty="0">
                <a:solidFill>
                  <a:srgbClr val="FF0000"/>
                </a:solidFill>
                <a:sym typeface="Wingdings" panose="05000000000000000000" pitchFamily="2" charset="2"/>
              </a:rPr>
              <a:t>B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45064" name="文本框 1"/>
          <p:cNvSpPr txBox="1"/>
          <p:nvPr/>
        </p:nvSpPr>
        <p:spPr>
          <a:xfrm>
            <a:off x="127000" y="63500"/>
            <a:ext cx="11938000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00" dirty="0">
                <a:solidFill>
                  <a:srgbClr val="FFFFFF"/>
                </a:solidFill>
                <a:latin typeface="宋体" panose="02010600030101010101" pitchFamily="2" charset="-122"/>
              </a:rPr>
              <a:t>2.1</a:t>
            </a:r>
            <a:r>
              <a:rPr lang="zh-CN" altLang="en-US" sz="100" dirty="0">
                <a:solidFill>
                  <a:srgbClr val="FFFFFF"/>
                </a:solidFill>
                <a:latin typeface="宋体" panose="02010600030101010101" pitchFamily="2" charset="-122"/>
              </a:rPr>
              <a:t>创新改变生活</a:t>
            </a:r>
            <a:endParaRPr lang="zh-CN" altLang="en-US" sz="100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45065" name="文本框 2"/>
          <p:cNvSpPr txBox="1"/>
          <p:nvPr/>
        </p:nvSpPr>
        <p:spPr>
          <a:xfrm>
            <a:off x="127000" y="6718300"/>
            <a:ext cx="11938000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00" dirty="0">
                <a:solidFill>
                  <a:srgbClr val="FFFFFF"/>
                </a:solidFill>
                <a:latin typeface="宋体" panose="02010600030101010101" pitchFamily="2" charset="-122"/>
              </a:rPr>
              <a:t>2.1</a:t>
            </a:r>
            <a:r>
              <a:rPr lang="zh-CN" altLang="en-US" sz="100" dirty="0">
                <a:solidFill>
                  <a:srgbClr val="FFFFFF"/>
                </a:solidFill>
                <a:latin typeface="宋体" panose="02010600030101010101" pitchFamily="2" charset="-122"/>
              </a:rPr>
              <a:t>创新改变生活</a:t>
            </a:r>
            <a:endParaRPr lang="zh-CN" altLang="en-US" sz="100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45066" name="文本框 1"/>
          <p:cNvSpPr txBox="1"/>
          <p:nvPr/>
        </p:nvSpPr>
        <p:spPr>
          <a:xfrm>
            <a:off x="127000" y="63500"/>
            <a:ext cx="11938000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00" dirty="0">
                <a:solidFill>
                  <a:srgbClr val="FFFFFF"/>
                </a:solidFill>
                <a:latin typeface="仿宋" panose="02010609060101010101" pitchFamily="49" charset="-122"/>
              </a:rPr>
              <a:t>创新改变生活优秀</a:t>
            </a:r>
            <a:r>
              <a:rPr lang="en-US" altLang="zh-CN" sz="100" dirty="0">
                <a:solidFill>
                  <a:srgbClr val="FFFFFF"/>
                </a:solidFill>
                <a:latin typeface="仿宋" panose="02010609060101010101" pitchFamily="49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仿宋" panose="02010609060101010101" pitchFamily="49" charset="-122"/>
              </a:rPr>
              <a:t>课件</a:t>
            </a:r>
            <a:endParaRPr lang="zh-CN" altLang="en-US" sz="100" dirty="0">
              <a:solidFill>
                <a:srgbClr val="FFFFFF"/>
              </a:solidFill>
              <a:latin typeface="仿宋" panose="02010609060101010101" pitchFamily="49" charset="-122"/>
            </a:endParaRPr>
          </a:p>
        </p:txBody>
      </p:sp>
      <p:sp>
        <p:nvSpPr>
          <p:cNvPr id="45067" name="文本框 2"/>
          <p:cNvSpPr txBox="1"/>
          <p:nvPr/>
        </p:nvSpPr>
        <p:spPr>
          <a:xfrm>
            <a:off x="127000" y="6718300"/>
            <a:ext cx="11938000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00" dirty="0">
                <a:solidFill>
                  <a:srgbClr val="FFFFFF"/>
                </a:solidFill>
                <a:latin typeface="仿宋" panose="02010609060101010101" pitchFamily="49" charset="-122"/>
              </a:rPr>
              <a:t>创新改变生活优秀</a:t>
            </a:r>
            <a:r>
              <a:rPr lang="en-US" altLang="zh-CN" sz="100" dirty="0">
                <a:solidFill>
                  <a:srgbClr val="FFFFFF"/>
                </a:solidFill>
                <a:latin typeface="仿宋" panose="02010609060101010101" pitchFamily="49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仿宋" panose="02010609060101010101" pitchFamily="49" charset="-122"/>
              </a:rPr>
              <a:t>课件</a:t>
            </a:r>
            <a:endParaRPr lang="zh-CN" altLang="en-US" sz="100" dirty="0">
              <a:solidFill>
                <a:srgbClr val="FFFFFF"/>
              </a:solidFill>
              <a:latin typeface="仿宋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7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7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矩形 2"/>
          <p:cNvSpPr/>
          <p:nvPr>
            <p:custDataLst>
              <p:tags r:id="rId1"/>
            </p:custDataLst>
          </p:nvPr>
        </p:nvSpPr>
        <p:spPr>
          <a:xfrm>
            <a:off x="1577975" y="330200"/>
            <a:ext cx="8890000" cy="267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3.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十九大报告指出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,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要“坚持房子是用来住的、不是用来炒的定位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,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加快建立多主体供给、多渠道保障、租购并举的住房制度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,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让全体人民住有所居”。这一住房制度的创新有利于（        ）</a:t>
            </a:r>
            <a:endParaRPr lang="en-US" altLang="zh-CN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A.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促进公平正义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,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推动社会进步</a:t>
            </a:r>
            <a:endParaRPr lang="en-US" altLang="zh-CN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B.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维护绝对公平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,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增强人民的获得感</a:t>
            </a:r>
            <a:endParaRPr lang="en-US" altLang="zh-CN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C.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杜绝房地产投机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,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保障人民住房权益</a:t>
            </a:r>
            <a:endParaRPr lang="en-US" altLang="zh-CN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D.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促进生产力发展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,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增加社会财富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891" name="文本框 3"/>
          <p:cNvSpPr/>
          <p:nvPr>
            <p:custDataLst>
              <p:tags r:id="rId2"/>
            </p:custDataLst>
          </p:nvPr>
        </p:nvSpPr>
        <p:spPr>
          <a:xfrm>
            <a:off x="8724900" y="923925"/>
            <a:ext cx="809625" cy="11064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en-US" altLang="zh-CN" sz="6600" b="1" dirty="0">
                <a:solidFill>
                  <a:srgbClr val="FF0000"/>
                </a:solidFill>
                <a:sym typeface="Wingdings" panose="05000000000000000000" pitchFamily="2" charset="2"/>
              </a:rPr>
              <a:t>A</a:t>
            </a:r>
            <a:endParaRPr lang="zh-CN" altLang="en-US" sz="6600" b="1" dirty="0">
              <a:solidFill>
                <a:srgbClr val="FF0000"/>
              </a:solidFill>
            </a:endParaRPr>
          </a:p>
        </p:txBody>
      </p:sp>
      <p:sp>
        <p:nvSpPr>
          <p:cNvPr id="46084" name="矩形 4"/>
          <p:cNvSpPr/>
          <p:nvPr>
            <p:custDataLst>
              <p:tags r:id="rId3"/>
            </p:custDataLst>
          </p:nvPr>
        </p:nvSpPr>
        <p:spPr>
          <a:xfrm>
            <a:off x="1577975" y="3375025"/>
            <a:ext cx="8661400" cy="267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4.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当前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,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全球新一轮科技和产业革命正在孕育兴起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,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我们要想在激烈的国际竞争中取得战略主动地位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,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必须（        ）</a:t>
            </a:r>
            <a:endParaRPr lang="en-US" altLang="zh-CN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①实施创新驱动发展战略</a:t>
            </a:r>
            <a:endParaRPr lang="en-US" altLang="zh-CN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②让创新引领领我国经济发展新常态</a:t>
            </a:r>
            <a:endParaRPr lang="en-US" altLang="zh-CN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③推进以科技创新为核心的全面创新</a:t>
            </a:r>
            <a:endParaRPr lang="en-US" altLang="zh-CN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④弘扬改革创新的时代精神</a:t>
            </a:r>
            <a:endParaRPr lang="en-US" altLang="zh-CN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  A.①②③   B.①③④     C.①②④   D.①②③④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893" name="文本框 5"/>
          <p:cNvSpPr/>
          <p:nvPr>
            <p:custDataLst>
              <p:tags r:id="rId4"/>
            </p:custDataLst>
          </p:nvPr>
        </p:nvSpPr>
        <p:spPr>
          <a:xfrm>
            <a:off x="7727950" y="3671888"/>
            <a:ext cx="787400" cy="11064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en-US" altLang="zh-CN" sz="6600" b="1" dirty="0">
                <a:solidFill>
                  <a:srgbClr val="FF0000"/>
                </a:solidFill>
                <a:sym typeface="Wingdings" panose="05000000000000000000" pitchFamily="2" charset="2"/>
              </a:rPr>
              <a:t>D</a:t>
            </a:r>
            <a:endParaRPr lang="zh-CN" altLang="en-US" sz="6600" b="1" dirty="0">
              <a:solidFill>
                <a:srgbClr val="FF0000"/>
              </a:solidFill>
            </a:endParaRPr>
          </a:p>
        </p:txBody>
      </p:sp>
      <p:sp>
        <p:nvSpPr>
          <p:cNvPr id="46086" name="文本框 1"/>
          <p:cNvSpPr txBox="1"/>
          <p:nvPr/>
        </p:nvSpPr>
        <p:spPr>
          <a:xfrm>
            <a:off x="127000" y="63500"/>
            <a:ext cx="11938000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00" dirty="0">
                <a:solidFill>
                  <a:srgbClr val="FFFFFF"/>
                </a:solidFill>
                <a:latin typeface="宋体" panose="02010600030101010101" pitchFamily="2" charset="-122"/>
              </a:rPr>
              <a:t>2.1</a:t>
            </a:r>
            <a:r>
              <a:rPr lang="zh-CN" altLang="en-US" sz="100" dirty="0">
                <a:solidFill>
                  <a:srgbClr val="FFFFFF"/>
                </a:solidFill>
                <a:latin typeface="宋体" panose="02010600030101010101" pitchFamily="2" charset="-122"/>
              </a:rPr>
              <a:t>创新改变生活</a:t>
            </a:r>
            <a:endParaRPr lang="zh-CN" altLang="en-US" sz="100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46087" name="文本框 2"/>
          <p:cNvSpPr txBox="1"/>
          <p:nvPr/>
        </p:nvSpPr>
        <p:spPr>
          <a:xfrm>
            <a:off x="127000" y="6718300"/>
            <a:ext cx="11938000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00" dirty="0">
                <a:solidFill>
                  <a:srgbClr val="FFFFFF"/>
                </a:solidFill>
                <a:latin typeface="宋体" panose="02010600030101010101" pitchFamily="2" charset="-122"/>
              </a:rPr>
              <a:t>2.1</a:t>
            </a:r>
            <a:r>
              <a:rPr lang="zh-CN" altLang="en-US" sz="100" dirty="0">
                <a:solidFill>
                  <a:srgbClr val="FFFFFF"/>
                </a:solidFill>
                <a:latin typeface="宋体" panose="02010600030101010101" pitchFamily="2" charset="-122"/>
              </a:rPr>
              <a:t>创新改变生活</a:t>
            </a:r>
            <a:endParaRPr lang="zh-CN" altLang="en-US" sz="100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46088" name="文本框 1"/>
          <p:cNvSpPr txBox="1"/>
          <p:nvPr/>
        </p:nvSpPr>
        <p:spPr>
          <a:xfrm>
            <a:off x="127000" y="63500"/>
            <a:ext cx="11938000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00" dirty="0">
                <a:solidFill>
                  <a:srgbClr val="FFFFFF"/>
                </a:solidFill>
                <a:latin typeface="仿宋" panose="02010609060101010101" pitchFamily="49" charset="-122"/>
              </a:rPr>
              <a:t>创新改变生活优秀</a:t>
            </a:r>
            <a:r>
              <a:rPr lang="en-US" altLang="zh-CN" sz="100" dirty="0">
                <a:solidFill>
                  <a:srgbClr val="FFFFFF"/>
                </a:solidFill>
                <a:latin typeface="仿宋" panose="02010609060101010101" pitchFamily="49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仿宋" panose="02010609060101010101" pitchFamily="49" charset="-122"/>
              </a:rPr>
              <a:t>课件</a:t>
            </a:r>
            <a:endParaRPr lang="zh-CN" altLang="en-US" sz="100" dirty="0">
              <a:solidFill>
                <a:srgbClr val="FFFFFF"/>
              </a:solidFill>
              <a:latin typeface="仿宋" panose="02010609060101010101" pitchFamily="49" charset="-122"/>
            </a:endParaRPr>
          </a:p>
        </p:txBody>
      </p:sp>
      <p:sp>
        <p:nvSpPr>
          <p:cNvPr id="46089" name="文本框 2"/>
          <p:cNvSpPr txBox="1"/>
          <p:nvPr/>
        </p:nvSpPr>
        <p:spPr>
          <a:xfrm>
            <a:off x="127000" y="6718300"/>
            <a:ext cx="11938000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00" dirty="0">
                <a:solidFill>
                  <a:srgbClr val="FFFFFF"/>
                </a:solidFill>
                <a:latin typeface="仿宋" panose="02010609060101010101" pitchFamily="49" charset="-122"/>
              </a:rPr>
              <a:t>创新改变生活优秀</a:t>
            </a:r>
            <a:r>
              <a:rPr lang="en-US" altLang="zh-CN" sz="100" dirty="0">
                <a:solidFill>
                  <a:srgbClr val="FFFFFF"/>
                </a:solidFill>
                <a:latin typeface="仿宋" panose="02010609060101010101" pitchFamily="49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仿宋" panose="02010609060101010101" pitchFamily="49" charset="-122"/>
              </a:rPr>
              <a:t>课件</a:t>
            </a:r>
            <a:endParaRPr lang="zh-CN" altLang="en-US" sz="100" dirty="0">
              <a:solidFill>
                <a:srgbClr val="FFFFFF"/>
              </a:solidFill>
              <a:latin typeface="仿宋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  <p:bldP spid="378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矩形 1"/>
          <p:cNvSpPr/>
          <p:nvPr>
            <p:custDataLst>
              <p:tags r:id="rId1"/>
            </p:custDataLst>
          </p:nvPr>
        </p:nvSpPr>
        <p:spPr>
          <a:xfrm>
            <a:off x="1550988" y="125413"/>
            <a:ext cx="9042400" cy="3414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5.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近年来，国人海外“扫货”热度不断上升，在一定程度上反映了人们对消费产品质量的重视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,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也折射出我国“供给侧”不足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: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中低端产品过剩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,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高端产品供给不足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,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新兴产业产能不足等。这给我们企业的启示是（           ）</a:t>
            </a:r>
            <a:endParaRPr lang="en-US" altLang="zh-CN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①勤俭节约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,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形成低碳生活方式</a:t>
            </a:r>
            <a:endParaRPr lang="en-US" altLang="zh-CN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②提高产品质量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,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满足市场需求</a:t>
            </a:r>
            <a:endParaRPr lang="en-US" altLang="zh-CN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③扩大开放规模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,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仿制高端产品</a:t>
            </a:r>
            <a:endParaRPr lang="en-US" altLang="zh-CN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④提高自主创新能力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,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形成竞争优势</a:t>
            </a:r>
            <a:endParaRPr lang="en-US" altLang="zh-CN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A.①②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    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B.③④   C.①③    D.②④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915" name="文本框 2"/>
          <p:cNvSpPr/>
          <p:nvPr>
            <p:custDataLst>
              <p:tags r:id="rId2"/>
            </p:custDataLst>
          </p:nvPr>
        </p:nvSpPr>
        <p:spPr>
          <a:xfrm>
            <a:off x="4822825" y="968375"/>
            <a:ext cx="814388" cy="11064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en-US" altLang="zh-CN" sz="6600" b="1" dirty="0">
                <a:solidFill>
                  <a:srgbClr val="FF0000"/>
                </a:solidFill>
                <a:sym typeface="Wingdings" panose="05000000000000000000" pitchFamily="2" charset="2"/>
              </a:rPr>
              <a:t>D</a:t>
            </a:r>
            <a:endParaRPr lang="zh-CN" altLang="en-US" sz="6600" b="1" dirty="0">
              <a:solidFill>
                <a:srgbClr val="FF0000"/>
              </a:solidFill>
            </a:endParaRPr>
          </a:p>
        </p:txBody>
      </p:sp>
      <p:sp>
        <p:nvSpPr>
          <p:cNvPr id="47108" name="矩形 3"/>
          <p:cNvSpPr/>
          <p:nvPr>
            <p:custDataLst>
              <p:tags r:id="rId3"/>
            </p:custDataLst>
          </p:nvPr>
        </p:nvSpPr>
        <p:spPr>
          <a:xfrm>
            <a:off x="1550988" y="3513138"/>
            <a:ext cx="9167812" cy="3414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6.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网约车技术引进我国之后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,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已发展成为一个庞大的产业。据统计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,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现在每天有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1400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多万人通过手机约车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,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享受着出行的廉价与便捷。对“网约车”下列说法正确的是（          ）</a:t>
            </a:r>
            <a:endParaRPr lang="zh-CN" altLang="en-US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①科技深刻影响着我们的生活</a:t>
            </a:r>
            <a:endParaRPr lang="en-US" altLang="zh-CN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②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网约车既能让人们利用自己的资源满足社会的需要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,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也能给自己创造经济价值</a:t>
            </a:r>
            <a:endParaRPr lang="en-US" altLang="zh-CN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③更多地引进科技就能使我国为科技强国</a:t>
            </a:r>
            <a:endParaRPr lang="en-US" altLang="zh-CN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④创新是时代的召唤</a:t>
            </a:r>
            <a:endParaRPr lang="en-US" altLang="zh-CN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A.①②③  B.①③④ C.②③④ D.①②④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917" name="文本框 4"/>
          <p:cNvSpPr/>
          <p:nvPr>
            <p:custDataLst>
              <p:tags r:id="rId4"/>
            </p:custDataLst>
          </p:nvPr>
        </p:nvSpPr>
        <p:spPr>
          <a:xfrm>
            <a:off x="6580188" y="4051300"/>
            <a:ext cx="787400" cy="11064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en-US" altLang="zh-CN" sz="6600" b="1" dirty="0">
                <a:solidFill>
                  <a:srgbClr val="FF0000"/>
                </a:solidFill>
                <a:sym typeface="Wingdings" panose="05000000000000000000" pitchFamily="2" charset="2"/>
              </a:rPr>
              <a:t>D</a:t>
            </a:r>
            <a:endParaRPr lang="zh-CN" altLang="en-US" sz="6600" b="1" dirty="0">
              <a:solidFill>
                <a:srgbClr val="FF0000"/>
              </a:solidFill>
            </a:endParaRPr>
          </a:p>
        </p:txBody>
      </p:sp>
      <p:pic>
        <p:nvPicPr>
          <p:cNvPr id="47110" name="New picture" hidden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811000" y="10782300"/>
            <a:ext cx="4191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  <p:bldP spid="389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8674" name="组合 14"/>
          <p:cNvGrpSpPr/>
          <p:nvPr/>
        </p:nvGrpSpPr>
        <p:grpSpPr>
          <a:xfrm>
            <a:off x="95250" y="77788"/>
            <a:ext cx="1619250" cy="398462"/>
            <a:chOff x="97979" y="97582"/>
            <a:chExt cx="1619672" cy="397264"/>
          </a:xfrm>
        </p:grpSpPr>
        <p:pic>
          <p:nvPicPr>
            <p:cNvPr id="28678" name="그림 8" descr="새싹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rcRect l="12263" t="38751" r="73106" b="35713"/>
            <a:stretch>
              <a:fillRect/>
            </a:stretch>
          </p:blipFill>
          <p:spPr>
            <a:xfrm>
              <a:off x="97979" y="97582"/>
              <a:ext cx="1619672" cy="3276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79" name="Text Box 33"/>
            <p:cNvSpPr/>
            <p:nvPr>
              <p:custDataLst>
                <p:tags r:id="rId3"/>
              </p:custDataLst>
            </p:nvPr>
          </p:nvSpPr>
          <p:spPr>
            <a:xfrm>
              <a:off x="247243" y="97582"/>
              <a:ext cx="1244924" cy="3972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rgbClr val="7C7C7C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导入新课</a:t>
              </a:r>
              <a:endParaRPr lang="zh-CN" altLang="en-US" sz="2000" b="1" dirty="0">
                <a:solidFill>
                  <a:srgbClr val="7C7C7C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28675" name="矩形 2"/>
          <p:cNvSpPr/>
          <p:nvPr>
            <p:custDataLst>
              <p:tags r:id="rId4"/>
            </p:custDataLst>
          </p:nvPr>
        </p:nvSpPr>
        <p:spPr>
          <a:xfrm>
            <a:off x="5011738" y="211138"/>
            <a:ext cx="181610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智慧家庭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8676" name="Picture 8" descr="C:\Users\Administrator\Desktop\t0140184c705f0efbf4.png">
            <a:hlinkClick r:id="rId5" action="ppaction://hlinkfile"/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352675" y="619125"/>
            <a:ext cx="7486650" cy="4991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7" name="矩形 6"/>
          <p:cNvSpPr/>
          <p:nvPr>
            <p:custDataLst>
              <p:tags r:id="rId8"/>
            </p:custDataLst>
          </p:nvPr>
        </p:nvSpPr>
        <p:spPr>
          <a:xfrm>
            <a:off x="1776413" y="5780088"/>
            <a:ext cx="8048625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想一想</a:t>
            </a:r>
            <a:r>
              <a:rPr lang="zh-CN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“智慧家庭”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给我们的生活带来哪些改变？</a:t>
            </a:r>
            <a:endParaRPr lang="zh-CN" altLang="zh-CN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2" descr="C:\Users\Administrator\Desktop\TB2aNrUppXXXXbkXXXXXXXXXXXX_!!679738024.jpg_220x220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419600" y="1168400"/>
            <a:ext cx="3260725" cy="302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Picture 4" descr="C:\Users\Administrator\Desktop\rBEBp1WBI5mAHSz9AAHe_KRH_hI970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46550" y="4191000"/>
            <a:ext cx="3532188" cy="2544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4" name="矩形 5"/>
          <p:cNvSpPr/>
          <p:nvPr>
            <p:custDataLst>
              <p:tags r:id="rId5"/>
            </p:custDataLst>
          </p:nvPr>
        </p:nvSpPr>
        <p:spPr>
          <a:xfrm>
            <a:off x="3529013" y="149225"/>
            <a:ext cx="5080000" cy="8302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1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effectLst>
                  <a:reflection blurRad="6350" stA="55000" endA="50" endPos="85000" dir="5400000" sy="-100000" algn="bl" rotWithShape="0"/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Wingdings" panose="05000000000000000000"/>
              </a:rPr>
              <a:t>各种小创意小发明</a:t>
            </a:r>
            <a:endParaRPr kumimoji="0" lang="zh-CN" altLang="en-US" sz="4800" b="1" i="1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>
                <a:reflection blurRad="6350" stA="55000" endA="50" endPos="85000" dir="5400000" sy="-100000" algn="bl" rotWithShape="0"/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5605" name="Picture 6" descr="C:\Users\Administrator\Desktop\TB2b8kZdCiK.eBjSZFsXXbxZpXa_!!73319266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30188" y="892175"/>
            <a:ext cx="4043362" cy="3298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内容占位符 3"/>
          <p:cNvPicPr>
            <a:picLocks noGrp="1" noChangeAspect="1"/>
          </p:cNvPicPr>
          <p:nvPr>
            <p:ph type="subTitle" idx="4294967295"/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87313" y="4259263"/>
            <a:ext cx="4052887" cy="2528887"/>
          </a:xfrm>
        </p:spPr>
      </p:pic>
      <p:pic>
        <p:nvPicPr>
          <p:cNvPr id="25607" name="图片 8" descr="360截图2018071712572715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678738" y="1168400"/>
            <a:ext cx="4513262" cy="568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 fill="hold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 fill="hold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 fill="hold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1000" fill="hold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3786188"/>
            <a:ext cx="1970088" cy="3309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矩形 7"/>
          <p:cNvSpPr/>
          <p:nvPr>
            <p:custDataLst>
              <p:tags r:id="rId3"/>
            </p:custDataLst>
          </p:nvPr>
        </p:nvSpPr>
        <p:spPr>
          <a:xfrm>
            <a:off x="33338" y="3429000"/>
            <a:ext cx="1970087" cy="3429000"/>
          </a:xfrm>
          <a:prstGeom prst="rect">
            <a:avLst/>
          </a:prstGeom>
          <a:solidFill>
            <a:srgbClr val="F9F7E2">
              <a:alpha val="54117"/>
            </a:srgbClr>
          </a:solidFill>
          <a:ln w="12700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endParaRPr lang="zh-CN" altLang="en-US" sz="1800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pic>
        <p:nvPicPr>
          <p:cNvPr id="31748" name="图片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21448" t="47681" r="10991" b="2609"/>
          <a:stretch>
            <a:fillRect/>
          </a:stretch>
        </p:blipFill>
        <p:spPr>
          <a:xfrm>
            <a:off x="10464800" y="0"/>
            <a:ext cx="1597025" cy="132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9" name="矩形 33"/>
          <p:cNvSpPr/>
          <p:nvPr>
            <p:custDataLst>
              <p:tags r:id="rId6"/>
            </p:custDataLst>
          </p:nvPr>
        </p:nvSpPr>
        <p:spPr>
          <a:xfrm>
            <a:off x="10383838" y="0"/>
            <a:ext cx="1808162" cy="1392238"/>
          </a:xfrm>
          <a:prstGeom prst="rect">
            <a:avLst/>
          </a:prstGeom>
          <a:solidFill>
            <a:srgbClr val="F9F7E2">
              <a:alpha val="52156"/>
            </a:srgbClr>
          </a:solidFill>
          <a:ln w="12700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endParaRPr lang="zh-CN" altLang="en-US" sz="1800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6630" name="矩形 11"/>
          <p:cNvSpPr/>
          <p:nvPr>
            <p:custDataLst>
              <p:tags r:id="rId7"/>
            </p:custDataLst>
          </p:nvPr>
        </p:nvSpPr>
        <p:spPr>
          <a:xfrm>
            <a:off x="3683000" y="171450"/>
            <a:ext cx="8123238" cy="7080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 eaLnBrk="1" hangingPunct="1">
              <a:lnSpc>
                <a:spcPct val="10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u"/>
            </a:pPr>
            <a:r>
              <a:rPr lang="zh-CN" altLang="en-US" sz="4000" b="1" dirty="0">
                <a:solidFill>
                  <a:srgbClr val="C0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创新是一种生活方式</a:t>
            </a:r>
            <a:endParaRPr lang="zh-CN" altLang="en-US" sz="4000" b="1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1751" name="矩形 1"/>
          <p:cNvSpPr/>
          <p:nvPr>
            <p:custDataLst>
              <p:tags r:id="rId8"/>
            </p:custDataLst>
          </p:nvPr>
        </p:nvSpPr>
        <p:spPr>
          <a:xfrm>
            <a:off x="8883650" y="3429000"/>
            <a:ext cx="1200150" cy="3984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zh-CN" sz="2000" b="1" dirty="0">
                <a:latin typeface="微软雅黑" panose="020B0503020204020204" pitchFamily="34" charset="-122"/>
              </a:rPr>
              <a:t>共享</a:t>
            </a:r>
            <a:r>
              <a:rPr lang="zh-CN" altLang="en-US" sz="2000" b="1" dirty="0">
                <a:latin typeface="微软雅黑" panose="020B0503020204020204" pitchFamily="34" charset="-122"/>
              </a:rPr>
              <a:t>单车</a:t>
            </a:r>
            <a:endParaRPr lang="zh-CN" altLang="en-US" sz="2000" b="1" dirty="0">
              <a:latin typeface="微软雅黑" panose="020B0503020204020204" pitchFamily="34" charset="-122"/>
            </a:endParaRPr>
          </a:p>
        </p:txBody>
      </p:sp>
      <p:pic>
        <p:nvPicPr>
          <p:cNvPr id="31752" name="Picture 13"/>
          <p:cNvPicPr>
            <a:picLocks noGrp="1"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55625" y="889000"/>
            <a:ext cx="3498850" cy="2647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3" name="矩形 2"/>
          <p:cNvSpPr/>
          <p:nvPr>
            <p:custDataLst>
              <p:tags r:id="rId11"/>
            </p:custDataLst>
          </p:nvPr>
        </p:nvSpPr>
        <p:spPr>
          <a:xfrm>
            <a:off x="1473200" y="3430588"/>
            <a:ext cx="1096963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zh-CN" sz="1800" b="1" dirty="0">
                <a:latin typeface="微软雅黑" panose="020B0503020204020204" pitchFamily="34" charset="-122"/>
              </a:rPr>
              <a:t>网上购物</a:t>
            </a:r>
            <a:endParaRPr lang="zh-CN" altLang="zh-CN" sz="1800" b="1" dirty="0">
              <a:latin typeface="微软雅黑" panose="020B0503020204020204" pitchFamily="34" charset="-122"/>
            </a:endParaRPr>
          </a:p>
        </p:txBody>
      </p:sp>
      <p:pic>
        <p:nvPicPr>
          <p:cNvPr id="26634" name="Picture 15" descr="http://img.mp.itc.cn/upload/20170207/84526230fde942e2a698d11031054c99_th.jpe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4059238" y="914400"/>
            <a:ext cx="3354388" cy="25146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1755" name="矩形 3"/>
          <p:cNvSpPr/>
          <p:nvPr>
            <p:custDataLst>
              <p:tags r:id="rId14"/>
            </p:custDataLst>
          </p:nvPr>
        </p:nvSpPr>
        <p:spPr>
          <a:xfrm>
            <a:off x="5448300" y="3417888"/>
            <a:ext cx="708025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zh-CN" sz="1800" b="1" dirty="0">
                <a:latin typeface="微软雅黑" panose="020B0503020204020204" pitchFamily="34" charset="-122"/>
              </a:rPr>
              <a:t>外</a:t>
            </a:r>
            <a:r>
              <a:rPr lang="en-US" altLang="zh-CN" sz="1800" b="1" dirty="0">
                <a:latin typeface="微软雅黑" panose="020B0503020204020204" pitchFamily="34" charset="-122"/>
              </a:rPr>
              <a:t> </a:t>
            </a:r>
            <a:r>
              <a:rPr lang="zh-CN" altLang="zh-CN" sz="1800" b="1" dirty="0">
                <a:latin typeface="微软雅黑" panose="020B0503020204020204" pitchFamily="34" charset="-122"/>
              </a:rPr>
              <a:t>卖</a:t>
            </a:r>
            <a:endParaRPr lang="zh-CN" altLang="zh-CN" sz="1800" b="1" dirty="0">
              <a:latin typeface="微软雅黑" panose="020B0503020204020204" pitchFamily="34" charset="-122"/>
            </a:endParaRPr>
          </a:p>
        </p:txBody>
      </p:sp>
      <p:pic>
        <p:nvPicPr>
          <p:cNvPr id="31756" name="Picture 17" descr="http://f.01ny.cn/forum/201703/25/213933nbnmz17aa9p4l7vd.jp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7491413" y="914400"/>
            <a:ext cx="3605212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7" name="文本框 30"/>
          <p:cNvSpPr txBox="1"/>
          <p:nvPr>
            <p:custDataLst>
              <p:tags r:id="rId17"/>
            </p:custDataLst>
          </p:nvPr>
        </p:nvSpPr>
        <p:spPr>
          <a:xfrm>
            <a:off x="209550" y="203200"/>
            <a:ext cx="3665538" cy="644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kern="1200" cap="none" spc="0" normalizeH="0" baseline="0" noProof="1">
                <a:solidFill>
                  <a:srgbClr val="000000">
                    <a:alpha val="78824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/>
              </a:rPr>
              <a:t>1</a:t>
            </a:r>
            <a:r>
              <a:rPr kumimoji="0" lang="zh-CN" altLang="en-US" sz="3600" b="1" kern="1200" cap="none" spc="0" normalizeH="0" baseline="0" noProof="1">
                <a:solidFill>
                  <a:srgbClr val="000000">
                    <a:alpha val="78824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/>
              </a:rPr>
              <a:t>、创新的内涵：</a:t>
            </a:r>
            <a:endParaRPr kumimoji="0" lang="zh-CN" altLang="en-US" sz="3600" b="1" kern="1200" cap="none" spc="0" normalizeH="0" baseline="0" noProof="1">
              <a:solidFill>
                <a:schemeClr val="tx1">
                  <a:alpha val="7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638" name="文本框 31"/>
          <p:cNvSpPr txBox="1"/>
          <p:nvPr>
            <p:custDataLst>
              <p:tags r:id="rId18"/>
            </p:custDataLst>
          </p:nvPr>
        </p:nvSpPr>
        <p:spPr>
          <a:xfrm>
            <a:off x="1625600" y="4048125"/>
            <a:ext cx="10566400" cy="27844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R="0" defTabSz="914400" eaLnBrk="1" fontAlgn="auto" hangingPunct="1">
              <a:lnSpc>
                <a:spcPct val="125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1">
                <a:solidFill>
                  <a:srgbClr val="000000">
                    <a:alpha val="78824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kumimoji="0" lang="en-US" altLang="zh-CN" sz="2800" b="1" kern="1200" cap="none" spc="0" normalizeH="0" baseline="0" noProof="1">
                <a:solidFill>
                  <a:srgbClr val="000000">
                    <a:alpha val="78824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kumimoji="0" lang="zh-CN" altLang="en-US" sz="2800" b="1" kern="1200" cap="none" spc="0" normalizeH="0" baseline="0" noProof="1">
                <a:solidFill>
                  <a:srgbClr val="000000">
                    <a:alpha val="78824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）它不只是从无到有的创造发明，还可以是对已有成果的改进或改善；</a:t>
            </a:r>
            <a:endParaRPr kumimoji="0" lang="zh-CN" altLang="en-US" sz="2800" b="1" kern="1200" cap="none" spc="0" normalizeH="0" baseline="0" noProof="1">
              <a:solidFill>
                <a:schemeClr val="tx1">
                  <a:alpha val="7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R="0" defTabSz="914400" eaLnBrk="1" fontAlgn="auto" hangingPunct="1">
              <a:lnSpc>
                <a:spcPct val="125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1">
                <a:solidFill>
                  <a:srgbClr val="000000">
                    <a:alpha val="78824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kumimoji="0" lang="en-US" altLang="zh-CN" sz="2800" b="1" kern="1200" cap="none" spc="0" normalizeH="0" baseline="0" noProof="1">
                <a:solidFill>
                  <a:srgbClr val="000000">
                    <a:alpha val="78824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kumimoji="0" lang="zh-CN" altLang="en-US" sz="2800" b="1" kern="1200" cap="none" spc="0" normalizeH="0" baseline="0" noProof="1">
                <a:solidFill>
                  <a:srgbClr val="000000">
                    <a:alpha val="78824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）它不局限于科技领域，还渗透在生活的方方面面；</a:t>
            </a:r>
            <a:endParaRPr kumimoji="0" lang="zh-CN" altLang="en-US" sz="2800" b="1" kern="1200" cap="none" spc="0" normalizeH="0" baseline="0" noProof="1">
              <a:solidFill>
                <a:schemeClr val="tx1">
                  <a:alpha val="7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R="0" defTabSz="914400" eaLnBrk="1" fontAlgn="auto" hangingPunct="1">
              <a:lnSpc>
                <a:spcPct val="125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1">
                <a:solidFill>
                  <a:srgbClr val="000000">
                    <a:alpha val="78824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kumimoji="0" lang="en-US" altLang="zh-CN" sz="2800" b="1" kern="1200" cap="none" spc="0" normalizeH="0" baseline="0" noProof="1">
                <a:solidFill>
                  <a:srgbClr val="000000">
                    <a:alpha val="78824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kumimoji="0" lang="zh-CN" altLang="en-US" sz="2800" b="1" kern="1200" cap="none" spc="0" normalizeH="0" baseline="0" noProof="1">
                <a:solidFill>
                  <a:srgbClr val="000000">
                    <a:alpha val="78824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）它不只是灵光乍现的顿悟，更需要年复一年的积累；</a:t>
            </a:r>
            <a:endParaRPr kumimoji="0" lang="zh-CN" altLang="en-US" sz="2800" b="1" kern="1200" cap="none" spc="0" normalizeH="0" baseline="0" noProof="1">
              <a:solidFill>
                <a:schemeClr val="tx1">
                  <a:alpha val="7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R="0" defTabSz="914400" eaLnBrk="1" fontAlgn="auto" hangingPunct="1">
              <a:lnSpc>
                <a:spcPct val="125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1">
                <a:solidFill>
                  <a:srgbClr val="000000">
                    <a:alpha val="78824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kumimoji="0" lang="en-US" altLang="zh-CN" sz="2800" b="1" kern="1200" cap="none" spc="0" normalizeH="0" baseline="0" noProof="1">
                <a:solidFill>
                  <a:srgbClr val="000000">
                    <a:alpha val="78824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kumimoji="0" lang="zh-CN" altLang="en-US" sz="2800" b="1" kern="1200" cap="none" spc="0" normalizeH="0" baseline="0" noProof="1">
                <a:solidFill>
                  <a:srgbClr val="000000">
                    <a:alpha val="78824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）它是个人的创意行为，也是团队、集体的创造活动。</a:t>
            </a:r>
            <a:endParaRPr kumimoji="0" lang="zh-CN" altLang="en-US" sz="2800" b="1" kern="1200" cap="none" spc="0" normalizeH="0" baseline="0" noProof="1">
              <a:solidFill>
                <a:schemeClr val="tx1">
                  <a:alpha val="7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3786188"/>
            <a:ext cx="1970088" cy="3309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矩形 7"/>
          <p:cNvSpPr/>
          <p:nvPr>
            <p:custDataLst>
              <p:tags r:id="rId3"/>
            </p:custDataLst>
          </p:nvPr>
        </p:nvSpPr>
        <p:spPr>
          <a:xfrm>
            <a:off x="33338" y="3429000"/>
            <a:ext cx="1970087" cy="3429000"/>
          </a:xfrm>
          <a:prstGeom prst="rect">
            <a:avLst/>
          </a:prstGeom>
          <a:solidFill>
            <a:srgbClr val="F9F7E2">
              <a:alpha val="54117"/>
            </a:srgbClr>
          </a:solidFill>
          <a:ln w="12700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endParaRPr lang="zh-CN" altLang="en-US" sz="1800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pic>
        <p:nvPicPr>
          <p:cNvPr id="32772" name="图片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21448" t="47681" r="10991" b="2609"/>
          <a:stretch>
            <a:fillRect/>
          </a:stretch>
        </p:blipFill>
        <p:spPr>
          <a:xfrm>
            <a:off x="10464800" y="0"/>
            <a:ext cx="1597025" cy="132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3" name="矩形 33"/>
          <p:cNvSpPr/>
          <p:nvPr>
            <p:custDataLst>
              <p:tags r:id="rId6"/>
            </p:custDataLst>
          </p:nvPr>
        </p:nvSpPr>
        <p:spPr>
          <a:xfrm>
            <a:off x="10383838" y="0"/>
            <a:ext cx="1808162" cy="1392238"/>
          </a:xfrm>
          <a:prstGeom prst="rect">
            <a:avLst/>
          </a:prstGeom>
          <a:solidFill>
            <a:srgbClr val="F9F7E2">
              <a:alpha val="52156"/>
            </a:srgbClr>
          </a:solidFill>
          <a:ln w="12700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endParaRPr lang="zh-CN" altLang="en-US" sz="1800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7654" name="矩形 1"/>
          <p:cNvSpPr/>
          <p:nvPr>
            <p:custDataLst>
              <p:tags r:id="rId7"/>
            </p:custDataLst>
          </p:nvPr>
        </p:nvSpPr>
        <p:spPr>
          <a:xfrm>
            <a:off x="4806950" y="352425"/>
            <a:ext cx="2270125" cy="4984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1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404FA"/>
                </a:solidFill>
                <a:effectLst>
                  <a:reflection blurRad="6350" stA="55000" endA="50" endPos="85000" dir="5400000" sy="-100000" algn="bl" rotWithShape="0"/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Wingdings" panose="05000000000000000000"/>
              </a:rPr>
              <a:t>各种支付工具</a:t>
            </a:r>
            <a:endParaRPr kumimoji="0" lang="zh-CN" altLang="en-US" sz="2800" b="1" i="1" u="none" strike="noStrike" kern="1200" cap="none" spc="0" normalizeH="0" baseline="0" noProof="0">
              <a:ln>
                <a:noFill/>
              </a:ln>
              <a:solidFill>
                <a:srgbClr val="0404FA"/>
              </a:solidFill>
              <a:effectLst>
                <a:reflection blurRad="6350" stA="55000" endA="50" endPos="85000" dir="5400000" sy="-100000" algn="bl" rotWithShape="0"/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7655" name="Picture 5" descr="C:\Users\Administrator\Desktop\271848291770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b="3484"/>
          <a:stretch>
            <a:fillRect/>
          </a:stretch>
        </p:blipFill>
        <p:spPr>
          <a:xfrm>
            <a:off x="3802063" y="1077913"/>
            <a:ext cx="4483100" cy="3103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6" name="Picture 6" descr="C:\Users\Administrator\Desktop\t01ff890faf00b7f9c6.jp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802063" y="1084263"/>
            <a:ext cx="4375150" cy="308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7" name="Picture 2" descr="C:\Users\Administrator\Desktop\c8ab6cbb3515e30eefbd97f4ac20db88.jpe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 r="15836"/>
          <a:stretch>
            <a:fillRect/>
          </a:stretch>
        </p:blipFill>
        <p:spPr>
          <a:xfrm>
            <a:off x="3802063" y="1077913"/>
            <a:ext cx="4483100" cy="3095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8" name="文本框 14"/>
          <p:cNvSpPr txBox="1"/>
          <p:nvPr>
            <p:custDataLst>
              <p:tags r:id="rId14"/>
            </p:custDataLst>
          </p:nvPr>
        </p:nvSpPr>
        <p:spPr>
          <a:xfrm>
            <a:off x="2498725" y="4303713"/>
            <a:ext cx="6684963" cy="5842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1">
                <a:solidFill>
                  <a:srgbClr val="000000">
                    <a:alpha val="78824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/>
              </a:rPr>
              <a:t>创新对个人生活的影响（重要意义）</a:t>
            </a:r>
            <a:endParaRPr kumimoji="0" lang="zh-CN" altLang="en-US" sz="3200" b="1" kern="1200" cap="none" spc="0" normalizeH="0" baseline="0" noProof="1">
              <a:solidFill>
                <a:schemeClr val="tx1">
                  <a:alpha val="7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659" name="文本框 16"/>
          <p:cNvSpPr txBox="1"/>
          <p:nvPr>
            <p:custDataLst>
              <p:tags r:id="rId15"/>
            </p:custDataLst>
          </p:nvPr>
        </p:nvSpPr>
        <p:spPr>
          <a:xfrm>
            <a:off x="2352675" y="4956175"/>
            <a:ext cx="7045325" cy="1706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marR="0" defTabSz="914400" eaLnBrk="1" fontAlgn="auto" hangingPunct="1">
              <a:lnSpc>
                <a:spcPct val="125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1">
                <a:solidFill>
                  <a:srgbClr val="000000">
                    <a:alpha val="78824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/>
              </a:rPr>
              <a:t> 创新给我们带来惊喜，让我们获得成就感；</a:t>
            </a:r>
            <a:endParaRPr kumimoji="0" lang="zh-CN" altLang="en-US" sz="2800" b="1" kern="1200" cap="none" spc="0" normalizeH="0" baseline="0" noProof="1">
              <a:solidFill>
                <a:schemeClr val="tx1">
                  <a:alpha val="7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R="0" defTabSz="914400" eaLnBrk="1" fontAlgn="auto" hangingPunct="1">
              <a:lnSpc>
                <a:spcPct val="125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1">
                <a:solidFill>
                  <a:srgbClr val="000000">
                    <a:alpha val="78824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/>
              </a:rPr>
              <a:t> 创新点燃激情，让我们的生命充满活力；</a:t>
            </a:r>
            <a:endParaRPr kumimoji="0" lang="zh-CN" altLang="en-US" sz="2800" b="1" kern="1200" cap="none" spc="0" normalizeH="0" baseline="0" noProof="1">
              <a:solidFill>
                <a:schemeClr val="tx1">
                  <a:alpha val="7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R="0" defTabSz="914400" eaLnBrk="1" fontAlgn="auto" hangingPunct="1">
              <a:lnSpc>
                <a:spcPct val="125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1">
                <a:solidFill>
                  <a:srgbClr val="000000">
                    <a:alpha val="78824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Wingdings" panose="05000000000000000000"/>
              </a:rPr>
              <a:t> 创新改变我们的思维方式和行为方式。</a:t>
            </a:r>
            <a:endParaRPr kumimoji="0" lang="zh-CN" altLang="en-US" sz="2800" b="1" kern="1200" cap="none" spc="0" normalizeH="0" baseline="0" noProof="1">
              <a:solidFill>
                <a:schemeClr val="tx1">
                  <a:alpha val="7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780" name="标题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-50800" y="0"/>
            <a:ext cx="9582150" cy="1325563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4000" b="1" dirty="0"/>
              <a:t>2</a:t>
            </a:r>
            <a:r>
              <a:rPr lang="zh-CN" altLang="en-US" sz="4000" b="1" dirty="0"/>
              <a:t>、创新的作用</a:t>
            </a:r>
            <a:endParaRPr lang="zh-CN" altLang="en-US" sz="4000" b="1" dirty="0"/>
          </a:p>
        </p:txBody>
      </p:sp>
      <p:sp>
        <p:nvSpPr>
          <p:cNvPr id="32781" name="文本框 1"/>
          <p:cNvSpPr txBox="1"/>
          <p:nvPr/>
        </p:nvSpPr>
        <p:spPr>
          <a:xfrm>
            <a:off x="127000" y="63500"/>
            <a:ext cx="11938000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00" dirty="0">
                <a:solidFill>
                  <a:srgbClr val="FFFFFF"/>
                </a:solidFill>
                <a:latin typeface="宋体" panose="02010600030101010101" pitchFamily="2" charset="-122"/>
              </a:rPr>
              <a:t>2.1</a:t>
            </a:r>
            <a:r>
              <a:rPr lang="zh-CN" altLang="en-US" sz="100" dirty="0">
                <a:solidFill>
                  <a:srgbClr val="FFFFFF"/>
                </a:solidFill>
                <a:latin typeface="宋体" panose="02010600030101010101" pitchFamily="2" charset="-122"/>
              </a:rPr>
              <a:t>创新改变生活</a:t>
            </a:r>
            <a:endParaRPr lang="zh-CN" altLang="en-US" sz="100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32782" name="文本框 2"/>
          <p:cNvSpPr txBox="1"/>
          <p:nvPr/>
        </p:nvSpPr>
        <p:spPr>
          <a:xfrm>
            <a:off x="127000" y="6718300"/>
            <a:ext cx="11938000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00" dirty="0">
                <a:solidFill>
                  <a:srgbClr val="FFFFFF"/>
                </a:solidFill>
                <a:latin typeface="宋体" panose="02010600030101010101" pitchFamily="2" charset="-122"/>
              </a:rPr>
              <a:t>2.1</a:t>
            </a:r>
            <a:r>
              <a:rPr lang="zh-CN" altLang="en-US" sz="100" dirty="0">
                <a:solidFill>
                  <a:srgbClr val="FFFFFF"/>
                </a:solidFill>
                <a:latin typeface="宋体" panose="02010600030101010101" pitchFamily="2" charset="-122"/>
              </a:rPr>
              <a:t>创新改变生活</a:t>
            </a:r>
            <a:endParaRPr lang="zh-CN" altLang="en-US" sz="100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32783" name="文本框 1"/>
          <p:cNvSpPr txBox="1"/>
          <p:nvPr/>
        </p:nvSpPr>
        <p:spPr>
          <a:xfrm>
            <a:off x="127000" y="63500"/>
            <a:ext cx="11938000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00" dirty="0">
                <a:solidFill>
                  <a:srgbClr val="FFFFFF"/>
                </a:solidFill>
                <a:latin typeface="仿宋" panose="02010609060101010101" pitchFamily="49" charset="-122"/>
              </a:rPr>
              <a:t>创新改变生活优秀</a:t>
            </a:r>
            <a:r>
              <a:rPr lang="en-US" altLang="zh-CN" sz="100" dirty="0">
                <a:solidFill>
                  <a:srgbClr val="FFFFFF"/>
                </a:solidFill>
                <a:latin typeface="仿宋" panose="02010609060101010101" pitchFamily="49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仿宋" panose="02010609060101010101" pitchFamily="49" charset="-122"/>
              </a:rPr>
              <a:t>课件</a:t>
            </a:r>
            <a:endParaRPr lang="zh-CN" altLang="en-US" sz="100" dirty="0">
              <a:solidFill>
                <a:srgbClr val="FFFFFF"/>
              </a:solidFill>
              <a:latin typeface="仿宋" panose="02010609060101010101" pitchFamily="49" charset="-122"/>
            </a:endParaRPr>
          </a:p>
        </p:txBody>
      </p:sp>
      <p:sp>
        <p:nvSpPr>
          <p:cNvPr id="32784" name="文本框 2"/>
          <p:cNvSpPr txBox="1"/>
          <p:nvPr/>
        </p:nvSpPr>
        <p:spPr>
          <a:xfrm>
            <a:off x="127000" y="6718300"/>
            <a:ext cx="11938000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00" dirty="0">
                <a:solidFill>
                  <a:srgbClr val="FFFFFF"/>
                </a:solidFill>
                <a:latin typeface="仿宋" panose="02010609060101010101" pitchFamily="49" charset="-122"/>
              </a:rPr>
              <a:t>创新改变生活优秀</a:t>
            </a:r>
            <a:r>
              <a:rPr lang="en-US" altLang="zh-CN" sz="100" dirty="0">
                <a:solidFill>
                  <a:srgbClr val="FFFFFF"/>
                </a:solidFill>
                <a:latin typeface="仿宋" panose="02010609060101010101" pitchFamily="49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仿宋" panose="02010609060101010101" pitchFamily="49" charset="-122"/>
              </a:rPr>
              <a:t>课件</a:t>
            </a:r>
            <a:endParaRPr lang="zh-CN" altLang="en-US" sz="100" dirty="0">
              <a:solidFill>
                <a:srgbClr val="FFFFFF"/>
              </a:solidFill>
              <a:latin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 fill="hold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 fill="hold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 fill="hold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 fill="hold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 fill="hold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3786188"/>
            <a:ext cx="1970088" cy="3309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5" name="矩形 7"/>
          <p:cNvSpPr/>
          <p:nvPr>
            <p:custDataLst>
              <p:tags r:id="rId3"/>
            </p:custDataLst>
          </p:nvPr>
        </p:nvSpPr>
        <p:spPr>
          <a:xfrm>
            <a:off x="33338" y="3429000"/>
            <a:ext cx="1970087" cy="3429000"/>
          </a:xfrm>
          <a:prstGeom prst="rect">
            <a:avLst/>
          </a:prstGeom>
          <a:solidFill>
            <a:srgbClr val="F9F7E2">
              <a:alpha val="54117"/>
            </a:srgbClr>
          </a:solidFill>
          <a:ln w="12700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endParaRPr lang="zh-CN" altLang="en-US" sz="1800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pic>
        <p:nvPicPr>
          <p:cNvPr id="33796" name="图片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21448" t="47681" r="10991" b="2609"/>
          <a:stretch>
            <a:fillRect/>
          </a:stretch>
        </p:blipFill>
        <p:spPr>
          <a:xfrm>
            <a:off x="10464800" y="0"/>
            <a:ext cx="1597025" cy="132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矩形 33"/>
          <p:cNvSpPr/>
          <p:nvPr>
            <p:custDataLst>
              <p:tags r:id="rId6"/>
            </p:custDataLst>
          </p:nvPr>
        </p:nvSpPr>
        <p:spPr>
          <a:xfrm>
            <a:off x="10383838" y="0"/>
            <a:ext cx="1808162" cy="1392238"/>
          </a:xfrm>
          <a:prstGeom prst="rect">
            <a:avLst/>
          </a:prstGeom>
          <a:solidFill>
            <a:srgbClr val="F9F7E2">
              <a:alpha val="52156"/>
            </a:srgbClr>
          </a:solidFill>
          <a:ln w="12700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endParaRPr lang="zh-CN" altLang="en-US" sz="1800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3798" name="任意多边形: 形状 21"/>
          <p:cNvSpPr/>
          <p:nvPr>
            <p:custDataLst>
              <p:tags r:id="rId7"/>
            </p:custDataLst>
          </p:nvPr>
        </p:nvSpPr>
        <p:spPr>
          <a:xfrm>
            <a:off x="1844675" y="4724400"/>
            <a:ext cx="5176838" cy="928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361890" y="0"/>
              </a:cxn>
              <a:cxn ang="0">
                <a:pos x="7361890" y="1145109"/>
              </a:cxn>
              <a:cxn ang="0">
                <a:pos x="0" y="1145109"/>
              </a:cxn>
              <a:cxn ang="0">
                <a:pos x="0" y="0"/>
              </a:cxn>
            </a:cxnLst>
            <a:pathLst>
              <a:path w="3640322" h="753170">
                <a:moveTo>
                  <a:pt x="0" y="0"/>
                </a:moveTo>
                <a:lnTo>
                  <a:pt x="3640322" y="0"/>
                </a:lnTo>
                <a:lnTo>
                  <a:pt x="3640322" y="753170"/>
                </a:lnTo>
                <a:lnTo>
                  <a:pt x="0" y="75317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3799" name="任意多边形: 形状 28"/>
          <p:cNvSpPr/>
          <p:nvPr>
            <p:custDataLst>
              <p:tags r:id="rId8"/>
            </p:custDataLst>
          </p:nvPr>
        </p:nvSpPr>
        <p:spPr>
          <a:xfrm rot="-5400000">
            <a:off x="5757863" y="4875213"/>
            <a:ext cx="4491037" cy="10715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40560" y="0"/>
              </a:cxn>
              <a:cxn ang="0">
                <a:pos x="5540560" y="1524553"/>
              </a:cxn>
              <a:cxn ang="0">
                <a:pos x="0" y="1524553"/>
              </a:cxn>
              <a:cxn ang="0">
                <a:pos x="0" y="0"/>
              </a:cxn>
            </a:cxnLst>
            <a:pathLst>
              <a:path w="3640322" h="753170">
                <a:moveTo>
                  <a:pt x="0" y="0"/>
                </a:moveTo>
                <a:lnTo>
                  <a:pt x="3640322" y="0"/>
                </a:lnTo>
                <a:lnTo>
                  <a:pt x="3640322" y="753170"/>
                </a:lnTo>
                <a:lnTo>
                  <a:pt x="0" y="75317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8680" name="文本框 3"/>
          <p:cNvSpPr/>
          <p:nvPr>
            <p:custDataLst>
              <p:tags r:id="rId9"/>
            </p:custDataLst>
          </p:nvPr>
        </p:nvSpPr>
        <p:spPr>
          <a:xfrm>
            <a:off x="1698625" y="520700"/>
            <a:ext cx="9582150" cy="179228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80" tIns="34290" rIns="68580" bIns="3429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457200" lvl="0" indent="-457200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中国共产党自十八大以来提出了系列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新名词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：中国梦、雄安新区、一带一路、数字丝绸之路、海绵城市、 “万企帮万村”行动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……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这些新名词在不同的领域产生了系列的思想体系和具体做法。</a:t>
            </a:r>
            <a:endParaRPr lang="zh-CN" altLang="en-US" sz="2800" b="1" dirty="0"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681" name="文本框 4"/>
          <p:cNvSpPr txBox="1"/>
          <p:nvPr>
            <p:custDataLst>
              <p:tags r:id="rId10"/>
            </p:custDataLst>
          </p:nvPr>
        </p:nvSpPr>
        <p:spPr>
          <a:xfrm>
            <a:off x="33338" y="146050"/>
            <a:ext cx="1604962" cy="52228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1">
                <a:solidFill>
                  <a:srgbClr val="181717">
                    <a:alpha val="78824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Wingdings" panose="05000000000000000000"/>
              </a:rPr>
              <a:t>材料分析</a:t>
            </a:r>
            <a:endParaRPr kumimoji="0" lang="zh-CN" altLang="en-US" sz="2800" b="1" kern="1200" cap="none" spc="0" normalizeH="0" baseline="0" noProof="1">
              <a:solidFill>
                <a:schemeClr val="bg2">
                  <a:lumMod val="10000"/>
                  <a:alpha val="79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682" name="矩形 5"/>
          <p:cNvSpPr/>
          <p:nvPr>
            <p:custDataLst>
              <p:tags r:id="rId11"/>
            </p:custDataLst>
          </p:nvPr>
        </p:nvSpPr>
        <p:spPr>
          <a:xfrm>
            <a:off x="2925763" y="2370138"/>
            <a:ext cx="6477000" cy="5619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Tx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知识的创新提供新的思想和方法</a:t>
            </a:r>
            <a:endParaRPr lang="zh-CN" altLang="en-US" sz="3200" b="1" dirty="0">
              <a:solidFill>
                <a:srgbClr val="0000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683" name="文本框 9"/>
          <p:cNvSpPr/>
          <p:nvPr>
            <p:custDataLst>
              <p:tags r:id="rId12"/>
            </p:custDataLst>
          </p:nvPr>
        </p:nvSpPr>
        <p:spPr>
          <a:xfrm>
            <a:off x="1724025" y="2989263"/>
            <a:ext cx="9531350" cy="136048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80" tIns="34290" rIns="68580" bIns="3429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457200" lvl="0" indent="-457200" eaLnBrk="1" hangingPunct="1">
              <a:lnSpc>
                <a:spcPct val="100000"/>
              </a:lnSpc>
              <a:spcBef>
                <a:spcPct val="0"/>
              </a:spcBef>
              <a:buSzTx/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中国“水稻杂交之父”袁隆平用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“三系配套”法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实现水稻杂交，大大提高了中国水稻的产量，为世界反贫困事业作出了巨大贡献。 </a:t>
            </a:r>
            <a:endParaRPr lang="zh-CN" altLang="en-US" sz="2800" b="1" dirty="0"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684" name="矩形 10"/>
          <p:cNvSpPr/>
          <p:nvPr>
            <p:custDataLst>
              <p:tags r:id="rId13"/>
            </p:custDataLst>
          </p:nvPr>
        </p:nvSpPr>
        <p:spPr>
          <a:xfrm>
            <a:off x="2489200" y="4349750"/>
            <a:ext cx="8001000" cy="5619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Tx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技术的创新促进生产力发展、增加社会财富</a:t>
            </a:r>
            <a:endParaRPr lang="zh-CN" altLang="en-US" sz="3200" b="1" dirty="0">
              <a:solidFill>
                <a:srgbClr val="0000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685" name="文本框 11"/>
          <p:cNvSpPr/>
          <p:nvPr>
            <p:custDataLst>
              <p:tags r:id="rId14"/>
            </p:custDataLst>
          </p:nvPr>
        </p:nvSpPr>
        <p:spPr>
          <a:xfrm>
            <a:off x="1698625" y="4911725"/>
            <a:ext cx="9948863" cy="13843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1977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高考制度的恢复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，使中国的人才培养重新步入了健康发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展的轨道，社会选材理念不再以出身论高下，注重学识重新成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为选材理念，促进了选拔人才公平性，改变了几代人的命运。</a:t>
            </a:r>
            <a:endParaRPr lang="zh-CN" altLang="en-US" sz="2800" b="1" dirty="0"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686" name="矩形 12"/>
          <p:cNvSpPr/>
          <p:nvPr>
            <p:custDataLst>
              <p:tags r:id="rId15"/>
            </p:custDataLst>
          </p:nvPr>
        </p:nvSpPr>
        <p:spPr>
          <a:xfrm>
            <a:off x="2187575" y="6296025"/>
            <a:ext cx="8604250" cy="5603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Tx/>
              <a:buNone/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   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制度的创新促进公平正义、推动社会进步</a:t>
            </a:r>
            <a:endParaRPr lang="zh-CN" altLang="en-US" sz="3200" b="1" dirty="0">
              <a:solidFill>
                <a:srgbClr val="0000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33807" name="文本框 1"/>
          <p:cNvSpPr txBox="1"/>
          <p:nvPr/>
        </p:nvSpPr>
        <p:spPr>
          <a:xfrm>
            <a:off x="127000" y="63500"/>
            <a:ext cx="11938000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00" dirty="0">
                <a:solidFill>
                  <a:srgbClr val="FFFFFF"/>
                </a:solidFill>
                <a:latin typeface="宋体" panose="02010600030101010101" pitchFamily="2" charset="-122"/>
              </a:rPr>
              <a:t>2.1</a:t>
            </a:r>
            <a:r>
              <a:rPr lang="zh-CN" altLang="en-US" sz="100" dirty="0">
                <a:solidFill>
                  <a:srgbClr val="FFFFFF"/>
                </a:solidFill>
                <a:latin typeface="宋体" panose="02010600030101010101" pitchFamily="2" charset="-122"/>
              </a:rPr>
              <a:t>创新改变生活</a:t>
            </a:r>
            <a:endParaRPr lang="zh-CN" altLang="en-US" sz="100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33808" name="文本框 2"/>
          <p:cNvSpPr txBox="1"/>
          <p:nvPr/>
        </p:nvSpPr>
        <p:spPr>
          <a:xfrm>
            <a:off x="127000" y="6718300"/>
            <a:ext cx="11938000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00" dirty="0">
                <a:solidFill>
                  <a:srgbClr val="FFFFFF"/>
                </a:solidFill>
                <a:latin typeface="宋体" panose="02010600030101010101" pitchFamily="2" charset="-122"/>
              </a:rPr>
              <a:t>2.1</a:t>
            </a:r>
            <a:r>
              <a:rPr lang="zh-CN" altLang="en-US" sz="100" dirty="0">
                <a:solidFill>
                  <a:srgbClr val="FFFFFF"/>
                </a:solidFill>
                <a:latin typeface="宋体" panose="02010600030101010101" pitchFamily="2" charset="-122"/>
              </a:rPr>
              <a:t>创新改变生活</a:t>
            </a:r>
            <a:endParaRPr lang="zh-CN" altLang="en-US" sz="100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33809" name="文本框 1"/>
          <p:cNvSpPr txBox="1"/>
          <p:nvPr/>
        </p:nvSpPr>
        <p:spPr>
          <a:xfrm>
            <a:off x="127000" y="63500"/>
            <a:ext cx="11938000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00" dirty="0">
                <a:solidFill>
                  <a:srgbClr val="FFFFFF"/>
                </a:solidFill>
                <a:latin typeface="仿宋" panose="02010609060101010101" pitchFamily="49" charset="-122"/>
              </a:rPr>
              <a:t>创新改变生活优秀</a:t>
            </a:r>
            <a:r>
              <a:rPr lang="en-US" altLang="zh-CN" sz="100" dirty="0">
                <a:solidFill>
                  <a:srgbClr val="FFFFFF"/>
                </a:solidFill>
                <a:latin typeface="仿宋" panose="02010609060101010101" pitchFamily="49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仿宋" panose="02010609060101010101" pitchFamily="49" charset="-122"/>
              </a:rPr>
              <a:t>课件</a:t>
            </a:r>
            <a:endParaRPr lang="zh-CN" altLang="en-US" sz="100" dirty="0">
              <a:solidFill>
                <a:srgbClr val="FFFFFF"/>
              </a:solidFill>
              <a:latin typeface="仿宋" panose="02010609060101010101" pitchFamily="49" charset="-122"/>
            </a:endParaRPr>
          </a:p>
        </p:txBody>
      </p:sp>
      <p:sp>
        <p:nvSpPr>
          <p:cNvPr id="33810" name="文本框 2"/>
          <p:cNvSpPr txBox="1"/>
          <p:nvPr/>
        </p:nvSpPr>
        <p:spPr>
          <a:xfrm>
            <a:off x="127000" y="6718300"/>
            <a:ext cx="11938000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00" dirty="0">
                <a:solidFill>
                  <a:srgbClr val="FFFFFF"/>
                </a:solidFill>
                <a:latin typeface="仿宋" panose="02010609060101010101" pitchFamily="49" charset="-122"/>
              </a:rPr>
              <a:t>创新改变生活优秀</a:t>
            </a:r>
            <a:r>
              <a:rPr lang="en-US" altLang="zh-CN" sz="100" dirty="0">
                <a:solidFill>
                  <a:srgbClr val="FFFFFF"/>
                </a:solidFill>
                <a:latin typeface="仿宋" panose="02010609060101010101" pitchFamily="49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仿宋" panose="02010609060101010101" pitchFamily="49" charset="-122"/>
              </a:rPr>
              <a:t>课件</a:t>
            </a:r>
            <a:endParaRPr lang="zh-CN" altLang="en-US" sz="100" dirty="0">
              <a:solidFill>
                <a:srgbClr val="FFFFFF"/>
              </a:solidFill>
              <a:latin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 animBg="1"/>
      <p:bldP spid="28682" grpId="0" animBg="1"/>
      <p:bldP spid="28683" grpId="0" animBg="1"/>
      <p:bldP spid="28684" grpId="0" animBg="1"/>
      <p:bldP spid="28685" grpId="0" animBg="1"/>
      <p:bldP spid="286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Picture 6" descr="C:\Users\Administrator\Desktop\t01ff890faf00b7f9c6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678613" y="1125538"/>
            <a:ext cx="5432425" cy="3008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9" name="图片 7" descr="360截图201807171841475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300" y="1125538"/>
            <a:ext cx="6410325" cy="5637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Picture 18" descr="http://imgtech.gmw.cn/attachement/jpg/site2/20161009/448a5ba8fa981963d51a01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632575" y="4121150"/>
            <a:ext cx="5524500" cy="264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文本框 5"/>
          <p:cNvSpPr/>
          <p:nvPr>
            <p:custDataLst>
              <p:tags r:id="rId7"/>
            </p:custDataLst>
          </p:nvPr>
        </p:nvSpPr>
        <p:spPr>
          <a:xfrm>
            <a:off x="354013" y="373063"/>
            <a:ext cx="11123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①创新让我们获得成就感，创新让生活更美好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846" name="文本框 1"/>
          <p:cNvSpPr txBox="1"/>
          <p:nvPr/>
        </p:nvSpPr>
        <p:spPr>
          <a:xfrm>
            <a:off x="127000" y="63500"/>
            <a:ext cx="11938000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00" dirty="0">
                <a:solidFill>
                  <a:srgbClr val="FFFFFF"/>
                </a:solidFill>
                <a:latin typeface="宋体" panose="02010600030101010101" pitchFamily="2" charset="-122"/>
              </a:rPr>
              <a:t>2.1</a:t>
            </a:r>
            <a:r>
              <a:rPr lang="zh-CN" altLang="en-US" sz="100" dirty="0">
                <a:solidFill>
                  <a:srgbClr val="FFFFFF"/>
                </a:solidFill>
                <a:latin typeface="宋体" panose="02010600030101010101" pitchFamily="2" charset="-122"/>
              </a:rPr>
              <a:t>创新改变生活</a:t>
            </a:r>
            <a:endParaRPr lang="zh-CN" altLang="en-US" sz="100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35847" name="文本框 2"/>
          <p:cNvSpPr txBox="1"/>
          <p:nvPr/>
        </p:nvSpPr>
        <p:spPr>
          <a:xfrm>
            <a:off x="127000" y="6718300"/>
            <a:ext cx="11938000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00" dirty="0">
                <a:solidFill>
                  <a:srgbClr val="FFFFFF"/>
                </a:solidFill>
                <a:latin typeface="宋体" panose="02010600030101010101" pitchFamily="2" charset="-122"/>
              </a:rPr>
              <a:t>2.1</a:t>
            </a:r>
            <a:r>
              <a:rPr lang="zh-CN" altLang="en-US" sz="100" dirty="0">
                <a:solidFill>
                  <a:srgbClr val="FFFFFF"/>
                </a:solidFill>
                <a:latin typeface="宋体" panose="02010600030101010101" pitchFamily="2" charset="-122"/>
              </a:rPr>
              <a:t>创新改变生活</a:t>
            </a:r>
            <a:endParaRPr lang="zh-CN" altLang="en-US" sz="100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 fill="hold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AutoShape 2" descr="https://icweiliimg1.pstatp.com/weili/bl/487416579897425969.jpg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503238" y="1241425"/>
            <a:ext cx="387350" cy="3270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None/>
            </a:pPr>
            <a:endParaRPr lang="zh-CN" altLang="en-US" sz="1800" dirty="0">
              <a:solidFill>
                <a:srgbClr val="000000"/>
              </a:solidFill>
              <a:sym typeface="Wingdings" panose="05000000000000000000" pitchFamily="2" charset="2"/>
            </a:endParaRPr>
          </a:p>
        </p:txBody>
      </p:sp>
      <p:pic>
        <p:nvPicPr>
          <p:cNvPr id="36867" name="图片 1" descr="u=3839747618,699114459&amp;fm=27&amp;gp=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2400" y="1004888"/>
            <a:ext cx="3889375" cy="3487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8" name="图片 2" descr="u=1840785655,3309961026&amp;fm=27&amp;gp=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213225" y="1004888"/>
            <a:ext cx="4429125" cy="363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9" name="图片 3" descr="u=3796352319,4176953751&amp;fm=7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642350" y="1004888"/>
            <a:ext cx="3549650" cy="3487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0" name="文本框 17"/>
          <p:cNvSpPr/>
          <p:nvPr>
            <p:custDataLst>
              <p:tags r:id="rId8"/>
            </p:custDataLst>
          </p:nvPr>
        </p:nvSpPr>
        <p:spPr>
          <a:xfrm>
            <a:off x="153988" y="4640263"/>
            <a:ext cx="3887787" cy="501650"/>
          </a:xfrm>
          <a:prstGeom prst="rect">
            <a:avLst/>
          </a:prstGeom>
          <a:noFill/>
          <a:ln w="12700" cap="flat" cmpd="sng">
            <a:solidFill>
              <a:srgbClr val="41719C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第一次工业革命：蒸汽机的应用</a:t>
            </a:r>
            <a:endParaRPr lang="zh-CN" altLang="en-US" sz="2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6871" name="文本框 4"/>
          <p:cNvSpPr/>
          <p:nvPr>
            <p:custDataLst>
              <p:tags r:id="rId9"/>
            </p:custDataLst>
          </p:nvPr>
        </p:nvSpPr>
        <p:spPr>
          <a:xfrm>
            <a:off x="4295775" y="4697413"/>
            <a:ext cx="3582988" cy="501650"/>
          </a:xfrm>
          <a:prstGeom prst="rect">
            <a:avLst/>
          </a:prstGeom>
          <a:noFill/>
          <a:ln w="12700" cap="flat" cmpd="sng">
            <a:solidFill>
              <a:srgbClr val="41719C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第二次工业革命：电力应用</a:t>
            </a:r>
            <a:endParaRPr lang="zh-CN" altLang="en-US" sz="2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6872" name="文本框 6"/>
          <p:cNvSpPr/>
          <p:nvPr>
            <p:custDataLst>
              <p:tags r:id="rId10"/>
            </p:custDataLst>
          </p:nvPr>
        </p:nvSpPr>
        <p:spPr>
          <a:xfrm>
            <a:off x="8480425" y="4649788"/>
            <a:ext cx="3584575" cy="501650"/>
          </a:xfrm>
          <a:prstGeom prst="rect">
            <a:avLst/>
          </a:prstGeom>
          <a:noFill/>
          <a:ln w="12700" cap="flat" cmpd="sng">
            <a:solidFill>
              <a:srgbClr val="41719C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第三次工业革命：信息技术</a:t>
            </a:r>
            <a:endParaRPr lang="zh-CN" altLang="en-US" sz="2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0729" name="文本框 1"/>
          <p:cNvSpPr/>
          <p:nvPr>
            <p:custDataLst>
              <p:tags r:id="rId11"/>
            </p:custDataLst>
          </p:nvPr>
        </p:nvSpPr>
        <p:spPr>
          <a:xfrm>
            <a:off x="152400" y="150813"/>
            <a:ext cx="11912600" cy="706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zh-CN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②时代发展呼唤创新，创新是引领发展的第一动力。</a:t>
            </a:r>
            <a:endParaRPr lang="zh-CN" altLang="zh-CN" sz="4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36874" name="文本框 2"/>
          <p:cNvSpPr/>
          <p:nvPr>
            <p:custDataLst>
              <p:tags r:id="rId12"/>
            </p:custDataLst>
          </p:nvPr>
        </p:nvSpPr>
        <p:spPr>
          <a:xfrm>
            <a:off x="-63500" y="5324475"/>
            <a:ext cx="121920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回顾人类文明史，创新始终贯穿其间。蒸汽机的发明、电力的应用和计算机的出现，推动时代的车轮从农业文明走向工业文明、信息文明。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创新是推动人类社会向前发展的重要力量</a:t>
            </a:r>
            <a:r>
              <a:rPr lang="zh-CN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800" dirty="0"/>
          </a:p>
        </p:txBody>
      </p:sp>
      <p:sp>
        <p:nvSpPr>
          <p:cNvPr id="36875" name="文本框 1"/>
          <p:cNvSpPr txBox="1"/>
          <p:nvPr/>
        </p:nvSpPr>
        <p:spPr>
          <a:xfrm>
            <a:off x="127000" y="63500"/>
            <a:ext cx="11938000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00" dirty="0">
                <a:solidFill>
                  <a:srgbClr val="FFFFFF"/>
                </a:solidFill>
                <a:latin typeface="宋体" panose="02010600030101010101" pitchFamily="2" charset="-122"/>
              </a:rPr>
              <a:t>2.1</a:t>
            </a:r>
            <a:r>
              <a:rPr lang="zh-CN" altLang="en-US" sz="100" dirty="0">
                <a:solidFill>
                  <a:srgbClr val="FFFFFF"/>
                </a:solidFill>
                <a:latin typeface="宋体" panose="02010600030101010101" pitchFamily="2" charset="-122"/>
              </a:rPr>
              <a:t>创新改变生活</a:t>
            </a:r>
            <a:endParaRPr lang="zh-CN" altLang="en-US" sz="100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36876" name="文本框 2"/>
          <p:cNvSpPr txBox="1"/>
          <p:nvPr/>
        </p:nvSpPr>
        <p:spPr>
          <a:xfrm>
            <a:off x="127000" y="6718300"/>
            <a:ext cx="11938000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00" dirty="0">
                <a:solidFill>
                  <a:srgbClr val="FFFFFF"/>
                </a:solidFill>
                <a:latin typeface="宋体" panose="02010600030101010101" pitchFamily="2" charset="-122"/>
              </a:rPr>
              <a:t>2.1</a:t>
            </a:r>
            <a:r>
              <a:rPr lang="zh-CN" altLang="en-US" sz="100" dirty="0">
                <a:solidFill>
                  <a:srgbClr val="FFFFFF"/>
                </a:solidFill>
                <a:latin typeface="宋体" panose="02010600030101010101" pitchFamily="2" charset="-122"/>
              </a:rPr>
              <a:t>创新改变生活</a:t>
            </a:r>
            <a:endParaRPr lang="zh-CN" altLang="en-US" sz="100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36877" name="文本框 1"/>
          <p:cNvSpPr txBox="1"/>
          <p:nvPr/>
        </p:nvSpPr>
        <p:spPr>
          <a:xfrm>
            <a:off x="127000" y="63500"/>
            <a:ext cx="11938000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00" dirty="0">
                <a:solidFill>
                  <a:srgbClr val="FFFFFF"/>
                </a:solidFill>
                <a:latin typeface="仿宋" panose="02010609060101010101" pitchFamily="49" charset="-122"/>
              </a:rPr>
              <a:t>创新改变生活优秀</a:t>
            </a:r>
            <a:r>
              <a:rPr lang="en-US" altLang="zh-CN" sz="100" dirty="0">
                <a:solidFill>
                  <a:srgbClr val="FFFFFF"/>
                </a:solidFill>
                <a:latin typeface="仿宋" panose="02010609060101010101" pitchFamily="49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仿宋" panose="02010609060101010101" pitchFamily="49" charset="-122"/>
              </a:rPr>
              <a:t>课件</a:t>
            </a:r>
            <a:endParaRPr lang="zh-CN" altLang="en-US" sz="100" dirty="0">
              <a:solidFill>
                <a:srgbClr val="FFFFFF"/>
              </a:solidFill>
              <a:latin typeface="仿宋" panose="02010609060101010101" pitchFamily="49" charset="-122"/>
            </a:endParaRPr>
          </a:p>
        </p:txBody>
      </p:sp>
      <p:sp>
        <p:nvSpPr>
          <p:cNvPr id="36878" name="文本框 2"/>
          <p:cNvSpPr txBox="1"/>
          <p:nvPr/>
        </p:nvSpPr>
        <p:spPr>
          <a:xfrm>
            <a:off x="127000" y="6718300"/>
            <a:ext cx="11938000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00" dirty="0">
                <a:solidFill>
                  <a:srgbClr val="FFFFFF"/>
                </a:solidFill>
                <a:latin typeface="仿宋" panose="02010609060101010101" pitchFamily="49" charset="-122"/>
              </a:rPr>
              <a:t>创新改变生活优秀</a:t>
            </a:r>
            <a:r>
              <a:rPr lang="en-US" altLang="zh-CN" sz="100" dirty="0">
                <a:solidFill>
                  <a:srgbClr val="FFFFFF"/>
                </a:solidFill>
                <a:latin typeface="仿宋" panose="02010609060101010101" pitchFamily="49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仿宋" panose="02010609060101010101" pitchFamily="49" charset="-122"/>
              </a:rPr>
              <a:t>课件</a:t>
            </a:r>
            <a:endParaRPr lang="zh-CN" altLang="en-US" sz="100" dirty="0">
              <a:solidFill>
                <a:srgbClr val="FFFFFF"/>
              </a:solidFill>
              <a:latin typeface="仿宋" panose="02010609060101010101" pitchFamily="49" charset="-122"/>
            </a:endParaRPr>
          </a:p>
        </p:txBody>
      </p:sp>
    </p:spTree>
    <p:custDataLst>
      <p:tags r:id="rId1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Text Box 4"/>
          <p:cNvSpPr/>
          <p:nvPr>
            <p:custDataLst>
              <p:tags r:id="rId1"/>
            </p:custDataLst>
          </p:nvPr>
        </p:nvSpPr>
        <p:spPr>
          <a:xfrm>
            <a:off x="647700" y="4733925"/>
            <a:ext cx="9551988" cy="1444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en-US" sz="4400" dirty="0">
                <a:solidFill>
                  <a:srgbClr val="CC00FF"/>
                </a:solidFill>
                <a:latin typeface="Calibri" panose="020F050202020403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       中国企业必须进一步提高创新能力，尽快把核心技术掌握在自己手中</a:t>
            </a:r>
            <a:r>
              <a:rPr lang="zh-CN" altLang="en-US" sz="44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。</a:t>
            </a:r>
            <a:r>
              <a:rPr lang="zh-CN" altLang="en-US" sz="36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 </a:t>
            </a:r>
            <a:endParaRPr lang="zh-CN" altLang="en-US" sz="36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38915" name="图片 1" descr="v2-dcf3329e5ef1337c0ff01c9c1913490f_720w[1]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8925" y="141288"/>
            <a:ext cx="2571750" cy="2571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6" name="文本框 2"/>
          <p:cNvSpPr/>
          <p:nvPr>
            <p:custDataLst>
              <p:tags r:id="rId4"/>
            </p:custDataLst>
          </p:nvPr>
        </p:nvSpPr>
        <p:spPr>
          <a:xfrm>
            <a:off x="3209925" y="77788"/>
            <a:ext cx="8470900" cy="1198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zh-CN" sz="1800" dirty="0"/>
              <a:t>今年5月份，BIS官方宣布将严格限制华为使用美国的技术、软件设计和制造半导体芯片进而保护美国国家安全。正式实施前的上半年，华为依旧取得了不错的经营业绩（销售收入4540亿元，同比增长13.1%，净利润率9.2%）。但随着美国第二次禁令将在今年下半年实施，华为要面临的考验会非常严峻。</a:t>
            </a:r>
            <a:endParaRPr lang="zh-CN" altLang="zh-CN" sz="1800" dirty="0"/>
          </a:p>
        </p:txBody>
      </p:sp>
      <p:sp>
        <p:nvSpPr>
          <p:cNvPr id="38917" name="文本框 5"/>
          <p:cNvSpPr/>
          <p:nvPr>
            <p:custDataLst>
              <p:tags r:id="rId5"/>
            </p:custDataLst>
          </p:nvPr>
        </p:nvSpPr>
        <p:spPr>
          <a:xfrm>
            <a:off x="382588" y="2846388"/>
            <a:ext cx="2540000" cy="1754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zh-CN" sz="1800" dirty="0"/>
              <a:t>面对困境，通过积极的转型自救需要很大的勇气、能力和担当，掌握真正的核心科技，我们都为中国自研芯片的未来保持期待。</a:t>
            </a:r>
            <a:endParaRPr lang="zh-CN" altLang="zh-CN" sz="1800" dirty="0"/>
          </a:p>
        </p:txBody>
      </p:sp>
      <p:pic>
        <p:nvPicPr>
          <p:cNvPr id="38918" name="图片 6" descr="03087bf40ad162d919d05738509350ea8a13cda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678238" y="1417638"/>
            <a:ext cx="4040187" cy="2990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9" name="图片 7" descr="7aec54e736d12f2efa57b41d5fc2d56285356878[1]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786688" y="1417638"/>
            <a:ext cx="4195762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2" name="TextBox 3"/>
          <p:cNvSpPr/>
          <p:nvPr>
            <p:custDataLst>
              <p:tags r:id="rId10"/>
            </p:custDataLst>
          </p:nvPr>
        </p:nvSpPr>
        <p:spPr>
          <a:xfrm>
            <a:off x="855663" y="6178550"/>
            <a:ext cx="8202612" cy="6413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sym typeface="Wingdings" panose="05000000000000000000" pitchFamily="2" charset="2"/>
              </a:rPr>
              <a:t>创新发展是中华民族复兴的国运所系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8921" name="文本框 1"/>
          <p:cNvSpPr txBox="1"/>
          <p:nvPr/>
        </p:nvSpPr>
        <p:spPr>
          <a:xfrm>
            <a:off x="127000" y="63500"/>
            <a:ext cx="11938000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00" dirty="0">
                <a:solidFill>
                  <a:srgbClr val="FFFFFF"/>
                </a:solidFill>
                <a:latin typeface="宋体" panose="02010600030101010101" pitchFamily="2" charset="-122"/>
              </a:rPr>
              <a:t>2.1</a:t>
            </a:r>
            <a:r>
              <a:rPr lang="zh-CN" altLang="en-US" sz="100" dirty="0">
                <a:solidFill>
                  <a:srgbClr val="FFFFFF"/>
                </a:solidFill>
                <a:latin typeface="宋体" panose="02010600030101010101" pitchFamily="2" charset="-122"/>
              </a:rPr>
              <a:t>创新改变生活</a:t>
            </a:r>
            <a:endParaRPr lang="zh-CN" altLang="en-US" sz="100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38922" name="文本框 2"/>
          <p:cNvSpPr txBox="1"/>
          <p:nvPr/>
        </p:nvSpPr>
        <p:spPr>
          <a:xfrm>
            <a:off x="127000" y="6718300"/>
            <a:ext cx="11938000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00" dirty="0">
                <a:solidFill>
                  <a:srgbClr val="FFFFFF"/>
                </a:solidFill>
                <a:latin typeface="宋体" panose="02010600030101010101" pitchFamily="2" charset="-122"/>
              </a:rPr>
              <a:t>2.1</a:t>
            </a:r>
            <a:r>
              <a:rPr lang="zh-CN" altLang="en-US" sz="100" dirty="0">
                <a:solidFill>
                  <a:srgbClr val="FFFFFF"/>
                </a:solidFill>
                <a:latin typeface="宋体" panose="02010600030101010101" pitchFamily="2" charset="-122"/>
              </a:rPr>
              <a:t>创新改变生活</a:t>
            </a:r>
            <a:endParaRPr lang="zh-CN" altLang="en-US" sz="100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38923" name="文本框 1"/>
          <p:cNvSpPr txBox="1"/>
          <p:nvPr/>
        </p:nvSpPr>
        <p:spPr>
          <a:xfrm>
            <a:off x="127000" y="63500"/>
            <a:ext cx="11938000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00" dirty="0">
                <a:solidFill>
                  <a:srgbClr val="FFFFFF"/>
                </a:solidFill>
                <a:latin typeface="仿宋" panose="02010609060101010101" pitchFamily="49" charset="-122"/>
              </a:rPr>
              <a:t>创新改变生活优秀</a:t>
            </a:r>
            <a:r>
              <a:rPr lang="en-US" altLang="zh-CN" sz="100" dirty="0">
                <a:solidFill>
                  <a:srgbClr val="FFFFFF"/>
                </a:solidFill>
                <a:latin typeface="仿宋" panose="02010609060101010101" pitchFamily="49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仿宋" panose="02010609060101010101" pitchFamily="49" charset="-122"/>
              </a:rPr>
              <a:t>课件</a:t>
            </a:r>
            <a:endParaRPr lang="zh-CN" altLang="en-US" sz="100" dirty="0">
              <a:solidFill>
                <a:srgbClr val="FFFFFF"/>
              </a:solidFill>
              <a:latin typeface="仿宋" panose="02010609060101010101" pitchFamily="49" charset="-122"/>
            </a:endParaRPr>
          </a:p>
        </p:txBody>
      </p:sp>
      <p:sp>
        <p:nvSpPr>
          <p:cNvPr id="38924" name="文本框 2"/>
          <p:cNvSpPr txBox="1"/>
          <p:nvPr/>
        </p:nvSpPr>
        <p:spPr>
          <a:xfrm>
            <a:off x="127000" y="6718300"/>
            <a:ext cx="11938000" cy="10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00" dirty="0">
                <a:solidFill>
                  <a:srgbClr val="FFFFFF"/>
                </a:solidFill>
                <a:latin typeface="仿宋" panose="02010609060101010101" pitchFamily="49" charset="-122"/>
              </a:rPr>
              <a:t>创新改变生活优秀</a:t>
            </a:r>
            <a:r>
              <a:rPr lang="en-US" altLang="zh-CN" sz="100" dirty="0">
                <a:solidFill>
                  <a:srgbClr val="FFFFFF"/>
                </a:solidFill>
                <a:latin typeface="仿宋" panose="02010609060101010101" pitchFamily="49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仿宋" panose="02010609060101010101" pitchFamily="49" charset="-122"/>
              </a:rPr>
              <a:t>课件</a:t>
            </a:r>
            <a:endParaRPr lang="zh-CN" altLang="en-US" sz="100" dirty="0">
              <a:solidFill>
                <a:srgbClr val="FFFFFF"/>
              </a:solidFill>
              <a:latin typeface="仿宋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 fill="hold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52" grpId="0" animBg="1"/>
    </p:bldLst>
  </p:timing>
</p:sld>
</file>

<file path=ppt/tags/tag1.xml><?xml version="1.0" encoding="utf-8"?>
<p:tagLst xmlns:p="http://schemas.openxmlformats.org/presentationml/2006/main">
  <p:tag name="AS_UNIQUEID" val="457"/>
</p:tagLst>
</file>

<file path=ppt/tags/tag10.xml><?xml version="1.0" encoding="utf-8"?>
<p:tagLst xmlns:p="http://schemas.openxmlformats.org/presentationml/2006/main">
  <p:tag name="AS_UNIQUEID" val="474"/>
</p:tagLst>
</file>

<file path=ppt/tags/tag100.xml><?xml version="1.0" encoding="utf-8"?>
<p:tagLst xmlns:p="http://schemas.openxmlformats.org/presentationml/2006/main">
  <p:tag name="AS_UNIQUEID" val="597"/>
</p:tagLst>
</file>

<file path=ppt/tags/tag101.xml><?xml version="1.0" encoding="utf-8"?>
<p:tagLst xmlns:p="http://schemas.openxmlformats.org/presentationml/2006/main">
  <p:tag name="AS_UNIQUEID" val="598"/>
</p:tagLst>
</file>

<file path=ppt/tags/tag102.xml><?xml version="1.0" encoding="utf-8"?>
<p:tagLst xmlns:p="http://schemas.openxmlformats.org/presentationml/2006/main">
  <p:tag name="AS_UNIQUEID" val="599"/>
</p:tagLst>
</file>

<file path=ppt/tags/tag103.xml><?xml version="1.0" encoding="utf-8"?>
<p:tagLst xmlns:p="http://schemas.openxmlformats.org/presentationml/2006/main">
  <p:tag name="AS_UNIQUEID" val="600"/>
</p:tagLst>
</file>

<file path=ppt/tags/tag104.xml><?xml version="1.0" encoding="utf-8"?>
<p:tagLst xmlns:p="http://schemas.openxmlformats.org/presentationml/2006/main">
  <p:tag name="AS_UNIQUEID" val="714"/>
</p:tagLst>
</file>

<file path=ppt/tags/tag105.xml><?xml version="1.0" encoding="utf-8"?>
<p:tagLst xmlns:p="http://schemas.openxmlformats.org/presentationml/2006/main">
  <p:tag name="AS_UNIQUEID" val="715"/>
</p:tagLst>
</file>

<file path=ppt/tags/tag106.xml><?xml version="1.0" encoding="utf-8"?>
<p:tagLst xmlns:p="http://schemas.openxmlformats.org/presentationml/2006/main">
  <p:tag name="AS_UNIQUEID" val="716"/>
</p:tagLst>
</file>

<file path=ppt/tags/tag107.xml><?xml version="1.0" encoding="utf-8"?>
<p:tagLst xmlns:p="http://schemas.openxmlformats.org/presentationml/2006/main">
  <p:tag name="AS_UNIQUEID" val="601"/>
</p:tagLst>
</file>

<file path=ppt/tags/tag108.xml><?xml version="1.0" encoding="utf-8"?>
<p:tagLst xmlns:p="http://schemas.openxmlformats.org/presentationml/2006/main">
  <p:tag name="AS_UNIQUEID" val="602"/>
</p:tagLst>
</file>

<file path=ppt/tags/tag109.xml><?xml version="1.0" encoding="utf-8"?>
<p:tagLst xmlns:p="http://schemas.openxmlformats.org/presentationml/2006/main">
  <p:tag name="AS_UNIQUEID" val="603"/>
</p:tagLst>
</file>

<file path=ppt/tags/tag11.xml><?xml version="1.0" encoding="utf-8"?>
<p:tagLst xmlns:p="http://schemas.openxmlformats.org/presentationml/2006/main">
  <p:tag name="AS_UNIQUEID" val="472"/>
</p:tagLst>
</file>

<file path=ppt/tags/tag110.xml><?xml version="1.0" encoding="utf-8"?>
<p:tagLst xmlns:p="http://schemas.openxmlformats.org/presentationml/2006/main">
  <p:tag name="AS_UNIQUEID" val="604"/>
</p:tagLst>
</file>

<file path=ppt/tags/tag111.xml><?xml version="1.0" encoding="utf-8"?>
<p:tagLst xmlns:p="http://schemas.openxmlformats.org/presentationml/2006/main">
  <p:tag name="AS_UNIQUEID" val="605"/>
</p:tagLst>
</file>

<file path=ppt/tags/tag112.xml><?xml version="1.0" encoding="utf-8"?>
<p:tagLst xmlns:p="http://schemas.openxmlformats.org/presentationml/2006/main">
  <p:tag name="AS_UNIQUEID" val="606"/>
</p:tagLst>
</file>

<file path=ppt/tags/tag113.xml><?xml version="1.0" encoding="utf-8"?>
<p:tagLst xmlns:p="http://schemas.openxmlformats.org/presentationml/2006/main">
  <p:tag name="AS_UNIQUEID" val="607"/>
  <p:tag name="KSO_WM_UNIT_PLACING_PICTURE_USER_VIEWPORT" val="{&quot;height&quot;:5212.1763779527555,&quot;width&quot;:3102.9338582677165}"/>
</p:tagLst>
</file>

<file path=ppt/tags/tag114.xml><?xml version="1.0" encoding="utf-8"?>
<p:tagLst xmlns:p="http://schemas.openxmlformats.org/presentationml/2006/main">
  <p:tag name="AS_UNIQUEID" val="608"/>
</p:tagLst>
</file>

<file path=ppt/tags/tag115.xml><?xml version="1.0" encoding="utf-8"?>
<p:tagLst xmlns:p="http://schemas.openxmlformats.org/presentationml/2006/main">
  <p:tag name="AS_UNIQUEID" val="609"/>
  <p:tag name="KSO_WM_UNIT_PLACING_PICTURE_USER_VIEWPORT" val="{&quot;height&quot;:2078.787401574803,&quot;width&quot;:2515.7133858267716}"/>
</p:tagLst>
</file>

<file path=ppt/tags/tag116.xml><?xml version="1.0" encoding="utf-8"?>
<p:tagLst xmlns:p="http://schemas.openxmlformats.org/presentationml/2006/main">
  <p:tag name="AS_UNIQUEID" val="610"/>
</p:tagLst>
</file>

<file path=ppt/tags/tag117.xml><?xml version="1.0" encoding="utf-8"?>
<p:tagLst xmlns:p="http://schemas.openxmlformats.org/presentationml/2006/main">
  <p:tag name="AS_UNIQUEID" val="611"/>
</p:tagLst>
</file>

<file path=ppt/tags/tag118.xml><?xml version="1.0" encoding="utf-8"?>
<p:tagLst xmlns:p="http://schemas.openxmlformats.org/presentationml/2006/main">
  <p:tag name="AS_UNIQUEID" val="612"/>
</p:tagLst>
</file>

<file path=ppt/tags/tag119.xml><?xml version="1.0" encoding="utf-8"?>
<p:tagLst xmlns:p="http://schemas.openxmlformats.org/presentationml/2006/main">
  <p:tag name="AS_UNIQUEID" val="613"/>
  <p:tag name="KSO_WM_UNIT_PLACING_PICTURE_USER_VIEWPORT" val="{&quot;height&quot;:3813.3858267716537,&quot;width&quot;:3181.1748031496063}"/>
</p:tagLst>
</file>

<file path=ppt/tags/tag12.xml><?xml version="1.0" encoding="utf-8"?>
<p:tagLst xmlns:p="http://schemas.openxmlformats.org/presentationml/2006/main">
  <p:tag name="AS_UNIQUEID" val="473"/>
</p:tagLst>
</file>

<file path=ppt/tags/tag120.xml><?xml version="1.0" encoding="utf-8"?>
<p:tagLst xmlns:p="http://schemas.openxmlformats.org/presentationml/2006/main">
  <p:tag name="AS_UNIQUEID" val="614"/>
</p:tagLst>
</file>

<file path=ppt/tags/tag121.xml><?xml version="1.0" encoding="utf-8"?>
<p:tagLst xmlns:p="http://schemas.openxmlformats.org/presentationml/2006/main">
  <p:tag name="AS_UNIQUEID" val="615"/>
  <p:tag name="KSO_WM_UNIT_PLACING_PICTURE_USER_VIEWPORT" val="{&quot;height&quot;:3960,&quot;width&quot;:5282.5007874015746}"/>
</p:tagLst>
</file>

<file path=ppt/tags/tag122.xml><?xml version="1.0" encoding="utf-8"?>
<p:tagLst xmlns:p="http://schemas.openxmlformats.org/presentationml/2006/main">
  <p:tag name="AS_UNIQUEID" val="616"/>
</p:tagLst>
</file>

<file path=ppt/tags/tag123.xml><?xml version="1.0" encoding="utf-8"?>
<p:tagLst xmlns:p="http://schemas.openxmlformats.org/presentationml/2006/main">
  <p:tag name="AS_UNIQUEID" val="617"/>
  <p:tag name="KSO_WM_UNIT_PLACING_PICTURE_USER_VIEWPORT" val="{&quot;height&quot;:3960,&quot;width&quot;:5677.4992125984254}"/>
</p:tagLst>
</file>

<file path=ppt/tags/tag124.xml><?xml version="1.0" encoding="utf-8"?>
<p:tagLst xmlns:p="http://schemas.openxmlformats.org/presentationml/2006/main">
  <p:tag name="AS_UNIQUEID" val="618"/>
</p:tagLst>
</file>

<file path=ppt/tags/tag125.xml><?xml version="1.0" encoding="utf-8"?>
<p:tagLst xmlns:p="http://schemas.openxmlformats.org/presentationml/2006/main">
  <p:tag name="AS_UNIQUEID" val="619"/>
</p:tagLst>
</file>

<file path=ppt/tags/tag126.xml><?xml version="1.0" encoding="utf-8"?>
<p:tagLst xmlns:p="http://schemas.openxmlformats.org/presentationml/2006/main">
  <p:tag name="AS_UNIQUEID" val="620"/>
</p:tagLst>
</file>

<file path=ppt/tags/tag127.xml><?xml version="1.0" encoding="utf-8"?>
<p:tagLst xmlns:p="http://schemas.openxmlformats.org/presentationml/2006/main">
  <p:tag name="AS_UNIQUEID" val="621"/>
</p:tagLst>
</file>

<file path=ppt/tags/tag128.xml><?xml version="1.0" encoding="utf-8"?>
<p:tagLst xmlns:p="http://schemas.openxmlformats.org/presentationml/2006/main">
  <p:tag name="AS_UNIQUEID" val="622"/>
</p:tagLst>
</file>

<file path=ppt/tags/tag129.xml><?xml version="1.0" encoding="utf-8"?>
<p:tagLst xmlns:p="http://schemas.openxmlformats.org/presentationml/2006/main">
  <p:tag name="AS_UNIQUEID" val="623"/>
</p:tagLst>
</file>

<file path=ppt/tags/tag13.xml><?xml version="1.0" encoding="utf-8"?>
<p:tagLst xmlns:p="http://schemas.openxmlformats.org/presentationml/2006/main">
  <p:tag name="AS_UNIQUEID" val="481"/>
</p:tagLst>
</file>

<file path=ppt/tags/tag130.xml><?xml version="1.0" encoding="utf-8"?>
<p:tagLst xmlns:p="http://schemas.openxmlformats.org/presentationml/2006/main">
  <p:tag name="AS_UNIQUEID" val="624"/>
</p:tagLst>
</file>

<file path=ppt/tags/tag131.xml><?xml version="1.0" encoding="utf-8"?>
<p:tagLst xmlns:p="http://schemas.openxmlformats.org/presentationml/2006/main">
  <p:tag name="AS_UNIQUEID" val="625"/>
</p:tagLst>
</file>

<file path=ppt/tags/tag132.xml><?xml version="1.0" encoding="utf-8"?>
<p:tagLst xmlns:p="http://schemas.openxmlformats.org/presentationml/2006/main">
  <p:tag name="AS_UNIQUEID" val="626"/>
</p:tagLst>
</file>

<file path=ppt/tags/tag133.xml><?xml version="1.0" encoding="utf-8"?>
<p:tagLst xmlns:p="http://schemas.openxmlformats.org/presentationml/2006/main">
  <p:tag name="AS_UNIQUEID" val="627"/>
</p:tagLst>
</file>

<file path=ppt/tags/tag134.xml><?xml version="1.0" encoding="utf-8"?>
<p:tagLst xmlns:p="http://schemas.openxmlformats.org/presentationml/2006/main">
  <p:tag name="AS_UNIQUEID" val="628"/>
</p:tagLst>
</file>

<file path=ppt/tags/tag135.xml><?xml version="1.0" encoding="utf-8"?>
<p:tagLst xmlns:p="http://schemas.openxmlformats.org/presentationml/2006/main">
  <p:tag name="AS_UNIQUEID" val="629"/>
</p:tagLst>
</file>

<file path=ppt/tags/tag136.xml><?xml version="1.0" encoding="utf-8"?>
<p:tagLst xmlns:p="http://schemas.openxmlformats.org/presentationml/2006/main">
  <p:tag name="AS_UNIQUEID" val="630"/>
</p:tagLst>
</file>

<file path=ppt/tags/tag137.xml><?xml version="1.0" encoding="utf-8"?>
<p:tagLst xmlns:p="http://schemas.openxmlformats.org/presentationml/2006/main">
  <p:tag name="AS_UNIQUEID" val="631"/>
</p:tagLst>
</file>

<file path=ppt/tags/tag138.xml><?xml version="1.0" encoding="utf-8"?>
<p:tagLst xmlns:p="http://schemas.openxmlformats.org/presentationml/2006/main">
  <p:tag name="AS_UNIQUEID" val="632"/>
</p:tagLst>
</file>

<file path=ppt/tags/tag139.xml><?xml version="1.0" encoding="utf-8"?>
<p:tagLst xmlns:p="http://schemas.openxmlformats.org/presentationml/2006/main">
  <p:tag name="AS_UNIQUEID" val="633"/>
</p:tagLst>
</file>

<file path=ppt/tags/tag14.xml><?xml version="1.0" encoding="utf-8"?>
<p:tagLst xmlns:p="http://schemas.openxmlformats.org/presentationml/2006/main">
  <p:tag name="AS_UNIQUEID" val="479"/>
</p:tagLst>
</file>

<file path=ppt/tags/tag140.xml><?xml version="1.0" encoding="utf-8"?>
<p:tagLst xmlns:p="http://schemas.openxmlformats.org/presentationml/2006/main">
  <p:tag name="AS_UNIQUEID" val="634"/>
</p:tagLst>
</file>

<file path=ppt/tags/tag141.xml><?xml version="1.0" encoding="utf-8"?>
<p:tagLst xmlns:p="http://schemas.openxmlformats.org/presentationml/2006/main">
  <p:tag name="AS_UNIQUEID" val="635"/>
</p:tagLst>
</file>

<file path=ppt/tags/tag142.xml><?xml version="1.0" encoding="utf-8"?>
<p:tagLst xmlns:p="http://schemas.openxmlformats.org/presentationml/2006/main">
  <p:tag name="AS_UNIQUEID" val="636"/>
</p:tagLst>
</file>

<file path=ppt/tags/tag143.xml><?xml version="1.0" encoding="utf-8"?>
<p:tagLst xmlns:p="http://schemas.openxmlformats.org/presentationml/2006/main">
  <p:tag name="AS_UNIQUEID" val="637"/>
</p:tagLst>
</file>

<file path=ppt/tags/tag144.xml><?xml version="1.0" encoding="utf-8"?>
<p:tagLst xmlns:p="http://schemas.openxmlformats.org/presentationml/2006/main">
  <p:tag name="AS_UNIQUEID" val="638"/>
</p:tagLst>
</file>

<file path=ppt/tags/tag145.xml><?xml version="1.0" encoding="utf-8"?>
<p:tagLst xmlns:p="http://schemas.openxmlformats.org/presentationml/2006/main">
  <p:tag name="AS_UNIQUEID" val="639"/>
</p:tagLst>
</file>

<file path=ppt/tags/tag146.xml><?xml version="1.0" encoding="utf-8"?>
<p:tagLst xmlns:p="http://schemas.openxmlformats.org/presentationml/2006/main">
  <p:tag name="AS_UNIQUEID" val="640"/>
</p:tagLst>
</file>

<file path=ppt/tags/tag147.xml><?xml version="1.0" encoding="utf-8"?>
<p:tagLst xmlns:p="http://schemas.openxmlformats.org/presentationml/2006/main">
  <p:tag name="AS_UNIQUEID" val="641"/>
</p:tagLst>
</file>

<file path=ppt/tags/tag148.xml><?xml version="1.0" encoding="utf-8"?>
<p:tagLst xmlns:p="http://schemas.openxmlformats.org/presentationml/2006/main">
  <p:tag name="AS_UNIQUEID" val="642"/>
</p:tagLst>
</file>

<file path=ppt/tags/tag149.xml><?xml version="1.0" encoding="utf-8"?>
<p:tagLst xmlns:p="http://schemas.openxmlformats.org/presentationml/2006/main">
  <p:tag name="AS_UNIQUEID" val="643"/>
</p:tagLst>
</file>

<file path=ppt/tags/tag15.xml><?xml version="1.0" encoding="utf-8"?>
<p:tagLst xmlns:p="http://schemas.openxmlformats.org/presentationml/2006/main">
  <p:tag name="AS_UNIQUEID" val="480"/>
</p:tagLst>
</file>

<file path=ppt/tags/tag150.xml><?xml version="1.0" encoding="utf-8"?>
<p:tagLst xmlns:p="http://schemas.openxmlformats.org/presentationml/2006/main">
  <p:tag name="AS_UNIQUEID" val="717"/>
</p:tagLst>
</file>

<file path=ppt/tags/tag151.xml><?xml version="1.0" encoding="utf-8"?>
<p:tagLst xmlns:p="http://schemas.openxmlformats.org/presentationml/2006/main">
  <p:tag name="AS_UNIQUEID" val="718"/>
</p:tagLst>
</file>

<file path=ppt/tags/tag152.xml><?xml version="1.0" encoding="utf-8"?>
<p:tagLst xmlns:p="http://schemas.openxmlformats.org/presentationml/2006/main">
  <p:tag name="AS_UNIQUEID" val="644"/>
  <p:tag name="KSO_WM_UNIT_PLACING_PICTURE_USER_VIEWPORT" val="{&quot;height&quot;:4737.4992125984254,&quot;width&quot;:8555}"/>
</p:tagLst>
</file>

<file path=ppt/tags/tag153.xml><?xml version="1.0" encoding="utf-8"?>
<p:tagLst xmlns:p="http://schemas.openxmlformats.org/presentationml/2006/main">
  <p:tag name="AS_UNIQUEID" val="645"/>
  <p:tag name="KSO_WM_UNIT_PLACING_PICTURE_USER_VIEWPORT" val="{&quot;height&quot;:8877.4992125984245,&quot;width&quot;:10095}"/>
</p:tagLst>
</file>

<file path=ppt/tags/tag154.xml><?xml version="1.0" encoding="utf-8"?>
<p:tagLst xmlns:p="http://schemas.openxmlformats.org/presentationml/2006/main">
  <p:tag name="AS_UNIQUEID" val="646"/>
  <p:tag name="KSO_WM_UNIT_PLACING_PICTURE_USER_VIEWPORT" val="{&quot;height&quot;:4159,&quot;width&quot;:8699}"/>
</p:tagLst>
</file>

<file path=ppt/tags/tag155.xml><?xml version="1.0" encoding="utf-8"?>
<p:tagLst xmlns:p="http://schemas.openxmlformats.org/presentationml/2006/main">
  <p:tag name="AS_UNIQUEID" val="647"/>
</p:tagLst>
</file>

<file path=ppt/tags/tag156.xml><?xml version="1.0" encoding="utf-8"?>
<p:tagLst xmlns:p="http://schemas.openxmlformats.org/presentationml/2006/main">
  <p:tag name="AS_UNIQUEID" val="344"/>
</p:tagLst>
</file>

<file path=ppt/tags/tag157.xml><?xml version="1.0" encoding="utf-8"?>
<p:tagLst xmlns:p="http://schemas.openxmlformats.org/presentationml/2006/main">
  <p:tag name="AS_UNIQUEID" val="345"/>
</p:tagLst>
</file>

<file path=ppt/tags/tag158.xml><?xml version="1.0" encoding="utf-8"?>
<p:tagLst xmlns:p="http://schemas.openxmlformats.org/presentationml/2006/main">
  <p:tag name="AS_UNIQUEID" val="346"/>
</p:tagLst>
</file>

<file path=ppt/tags/tag159.xml><?xml version="1.0" encoding="utf-8"?>
<p:tagLst xmlns:p="http://schemas.openxmlformats.org/presentationml/2006/main">
  <p:tag name="AS_UNIQUEID" val="347"/>
</p:tagLst>
</file>

<file path=ppt/tags/tag16.xml><?xml version="1.0" encoding="utf-8"?>
<p:tagLst xmlns:p="http://schemas.openxmlformats.org/presentationml/2006/main">
  <p:tag name="AS_UNIQUEID" val="490"/>
</p:tagLst>
</file>

<file path=ppt/tags/tag160.xml><?xml version="1.0" encoding="utf-8"?>
<p:tagLst xmlns:p="http://schemas.openxmlformats.org/presentationml/2006/main">
  <p:tag name="AS_UNIQUEID" val="348"/>
</p:tagLst>
</file>

<file path=ppt/tags/tag161.xml><?xml version="1.0" encoding="utf-8"?>
<p:tagLst xmlns:p="http://schemas.openxmlformats.org/presentationml/2006/main">
  <p:tag name="AS_UNIQUEID" val="349"/>
</p:tagLst>
</file>

<file path=ppt/tags/tag162.xml><?xml version="1.0" encoding="utf-8"?>
<p:tagLst xmlns:p="http://schemas.openxmlformats.org/presentationml/2006/main">
  <p:tag name="AS_UNIQUEID" val="350"/>
</p:tagLst>
</file>

<file path=ppt/tags/tag163.xml><?xml version="1.0" encoding="utf-8"?>
<p:tagLst xmlns:p="http://schemas.openxmlformats.org/presentationml/2006/main">
  <p:tag name="AS_UNIQUEID" val="648"/>
</p:tagLst>
</file>

<file path=ppt/tags/tag164.xml><?xml version="1.0" encoding="utf-8"?>
<p:tagLst xmlns:p="http://schemas.openxmlformats.org/presentationml/2006/main">
  <p:tag name="AS_UNIQUEID" val="649"/>
</p:tagLst>
</file>

<file path=ppt/tags/tag165.xml><?xml version="1.0" encoding="utf-8"?>
<p:tagLst xmlns:p="http://schemas.openxmlformats.org/presentationml/2006/main">
  <p:tag name="KSO_WM_TEMPLATE_CATEGORY" val="custom"/>
  <p:tag name="KSO_WM_TEMPLATE_INDEX" val="20202598"/>
</p:tagLst>
</file>

<file path=ppt/tags/tag166.xml><?xml version="1.0" encoding="utf-8"?>
<p:tagLst xmlns:p="http://schemas.openxmlformats.org/presentationml/2006/main">
  <p:tag name="AS_UNIQUEID" val="442"/>
</p:tagLst>
</file>

<file path=ppt/tags/tag167.xml><?xml version="1.0" encoding="utf-8"?>
<p:tagLst xmlns:p="http://schemas.openxmlformats.org/presentationml/2006/main">
  <p:tag name="AS_UNIQUEID" val="650"/>
</p:tagLst>
</file>

<file path=ppt/tags/tag168.xml><?xml version="1.0" encoding="utf-8"?>
<p:tagLst xmlns:p="http://schemas.openxmlformats.org/presentationml/2006/main">
  <p:tag name="AS_UNIQUEID" val="651"/>
</p:tagLst>
</file>

<file path=ppt/tags/tag169.xml><?xml version="1.0" encoding="utf-8"?>
<p:tagLst xmlns:p="http://schemas.openxmlformats.org/presentationml/2006/main">
  <p:tag name="AS_UNIQUEID" val="652"/>
</p:tagLst>
</file>

<file path=ppt/tags/tag17.xml><?xml version="1.0" encoding="utf-8"?>
<p:tagLst xmlns:p="http://schemas.openxmlformats.org/presentationml/2006/main">
  <p:tag name="AS_UNIQUEID" val="488"/>
</p:tagLst>
</file>

<file path=ppt/tags/tag170.xml><?xml version="1.0" encoding="utf-8"?>
<p:tagLst xmlns:p="http://schemas.openxmlformats.org/presentationml/2006/main">
  <p:tag name="AS_UNIQUEID" val="653"/>
</p:tagLst>
</file>

<file path=ppt/tags/tag171.xml><?xml version="1.0" encoding="utf-8"?>
<p:tagLst xmlns:p="http://schemas.openxmlformats.org/presentationml/2006/main">
  <p:tag name="AS_UNIQUEID" val="654"/>
</p:tagLst>
</file>

<file path=ppt/tags/tag172.xml><?xml version="1.0" encoding="utf-8"?>
<p:tagLst xmlns:p="http://schemas.openxmlformats.org/presentationml/2006/main">
  <p:tag name="AS_UNIQUEID" val="655"/>
</p:tagLst>
</file>

<file path=ppt/tags/tag173.xml><?xml version="1.0" encoding="utf-8"?>
<p:tagLst xmlns:p="http://schemas.openxmlformats.org/presentationml/2006/main">
  <p:tag name="AS_UNIQUEID" val="368"/>
</p:tagLst>
</file>

<file path=ppt/tags/tag174.xml><?xml version="1.0" encoding="utf-8"?>
<p:tagLst xmlns:p="http://schemas.openxmlformats.org/presentationml/2006/main">
  <p:tag name="AS_UNIQUEID" val="656"/>
</p:tagLst>
</file>

<file path=ppt/tags/tag175.xml><?xml version="1.0" encoding="utf-8"?>
<p:tagLst xmlns:p="http://schemas.openxmlformats.org/presentationml/2006/main">
  <p:tag name="AS_UNIQUEID" val="657"/>
</p:tagLst>
</file>

<file path=ppt/tags/tag176.xml><?xml version="1.0" encoding="utf-8"?>
<p:tagLst xmlns:p="http://schemas.openxmlformats.org/presentationml/2006/main">
  <p:tag name="AS_UNIQUEID" val="658"/>
</p:tagLst>
</file>

<file path=ppt/tags/tag177.xml><?xml version="1.0" encoding="utf-8"?>
<p:tagLst xmlns:p="http://schemas.openxmlformats.org/presentationml/2006/main">
  <p:tag name="AS_UNIQUEID" val="659"/>
</p:tagLst>
</file>

<file path=ppt/tags/tag178.xml><?xml version="1.0" encoding="utf-8"?>
<p:tagLst xmlns:p="http://schemas.openxmlformats.org/presentationml/2006/main">
  <p:tag name="AS_UNIQUEID" val="660"/>
</p:tagLst>
</file>

<file path=ppt/tags/tag179.xml><?xml version="1.0" encoding="utf-8"?>
<p:tagLst xmlns:p="http://schemas.openxmlformats.org/presentationml/2006/main">
  <p:tag name="AS_UNIQUEID" val="661"/>
</p:tagLst>
</file>

<file path=ppt/tags/tag18.xml><?xml version="1.0" encoding="utf-8"?>
<p:tagLst xmlns:p="http://schemas.openxmlformats.org/presentationml/2006/main">
  <p:tag name="AS_UNIQUEID" val="489"/>
</p:tagLst>
</file>

<file path=ppt/tags/tag180.xml><?xml version="1.0" encoding="utf-8"?>
<p:tagLst xmlns:p="http://schemas.openxmlformats.org/presentationml/2006/main">
  <p:tag name="AS_UNIQUEID" val="662"/>
</p:tagLst>
</file>

<file path=ppt/tags/tag181.xml><?xml version="1.0" encoding="utf-8"?>
<p:tagLst xmlns:p="http://schemas.openxmlformats.org/presentationml/2006/main">
  <p:tag name="AS_UNIQUEID" val="663"/>
</p:tagLst>
</file>

<file path=ppt/tags/tag182.xml><?xml version="1.0" encoding="utf-8"?>
<p:tagLst xmlns:p="http://schemas.openxmlformats.org/presentationml/2006/main">
  <p:tag name="AS_UNIQUEID" val="664"/>
</p:tagLst>
</file>

<file path=ppt/tags/tag183.xml><?xml version="1.0" encoding="utf-8"?>
<p:tagLst xmlns:p="http://schemas.openxmlformats.org/presentationml/2006/main">
  <p:tag name="AS_UNIQUEID" val="665"/>
</p:tagLst>
</file>

<file path=ppt/tags/tag184.xml><?xml version="1.0" encoding="utf-8"?>
<p:tagLst xmlns:p="http://schemas.openxmlformats.org/presentationml/2006/main">
  <p:tag name="AS_UNIQUEID" val="666"/>
</p:tagLst>
</file>

<file path=ppt/tags/tag185.xml><?xml version="1.0" encoding="utf-8"?>
<p:tagLst xmlns:p="http://schemas.openxmlformats.org/presentationml/2006/main">
  <p:tag name="AS_UNIQUEID" val="667"/>
</p:tagLst>
</file>

<file path=ppt/tags/tag186.xml><?xml version="1.0" encoding="utf-8"?>
<p:tagLst xmlns:p="http://schemas.openxmlformats.org/presentationml/2006/main">
  <p:tag name="AS_UNIQUEID" val="668"/>
</p:tagLst>
</file>

<file path=ppt/tags/tag187.xml><?xml version="1.0" encoding="utf-8"?>
<p:tagLst xmlns:p="http://schemas.openxmlformats.org/presentationml/2006/main">
  <p:tag name="AS_UNIQUEID" val="669"/>
</p:tagLst>
</file>

<file path=ppt/tags/tag188.xml><?xml version="1.0" encoding="utf-8"?>
<p:tagLst xmlns:p="http://schemas.openxmlformats.org/presentationml/2006/main">
  <p:tag name="AS_UNIQUEID" val="670"/>
</p:tagLst>
</file>

<file path=ppt/tags/tag189.xml><?xml version="1.0" encoding="utf-8"?>
<p:tagLst xmlns:p="http://schemas.openxmlformats.org/presentationml/2006/main">
  <p:tag name="AS_UNIQUEID" val="671"/>
</p:tagLst>
</file>

<file path=ppt/tags/tag19.xml><?xml version="1.0" encoding="utf-8"?>
<p:tagLst xmlns:p="http://schemas.openxmlformats.org/presentationml/2006/main">
  <p:tag name="AS_UNIQUEID" val="445"/>
</p:tagLst>
</file>

<file path=ppt/tags/tag190.xml><?xml version="1.0" encoding="utf-8"?>
<p:tagLst xmlns:p="http://schemas.openxmlformats.org/presentationml/2006/main">
  <p:tag name="AS_UNIQUEID" val="672"/>
</p:tagLst>
</file>

<file path=ppt/tags/tag191.xml><?xml version="1.0" encoding="utf-8"?>
<p:tagLst xmlns:p="http://schemas.openxmlformats.org/presentationml/2006/main">
  <p:tag name="AS_UNIQUEID" val="673"/>
</p:tagLst>
</file>

<file path=ppt/tags/tag192.xml><?xml version="1.0" encoding="utf-8"?>
<p:tagLst xmlns:p="http://schemas.openxmlformats.org/presentationml/2006/main">
  <p:tag name="AS_UNIQUEID" val="674"/>
</p:tagLst>
</file>

<file path=ppt/tags/tag193.xml><?xml version="1.0" encoding="utf-8"?>
<p:tagLst xmlns:p="http://schemas.openxmlformats.org/presentationml/2006/main">
  <p:tag name="AS_UNIQUEID" val="675"/>
</p:tagLst>
</file>

<file path=ppt/tags/tag194.xml><?xml version="1.0" encoding="utf-8"?>
<p:tagLst xmlns:p="http://schemas.openxmlformats.org/presentationml/2006/main">
  <p:tag name="AS_UNIQUEID" val="676"/>
</p:tagLst>
</file>

<file path=ppt/tags/tag195.xml><?xml version="1.0" encoding="utf-8"?>
<p:tagLst xmlns:p="http://schemas.openxmlformats.org/presentationml/2006/main">
  <p:tag name="AS_UNIQUEID" val="677"/>
</p:tagLst>
</file>

<file path=ppt/tags/tag196.xml><?xml version="1.0" encoding="utf-8"?>
<p:tagLst xmlns:p="http://schemas.openxmlformats.org/presentationml/2006/main">
  <p:tag name="AS_UNIQUEID" val="678"/>
</p:tagLst>
</file>

<file path=ppt/tags/tag197.xml><?xml version="1.0" encoding="utf-8"?>
<p:tagLst xmlns:p="http://schemas.openxmlformats.org/presentationml/2006/main">
  <p:tag name="AS_UNIQUEID" val="679"/>
</p:tagLst>
</file>

<file path=ppt/tags/tag198.xml><?xml version="1.0" encoding="utf-8"?>
<p:tagLst xmlns:p="http://schemas.openxmlformats.org/presentationml/2006/main">
  <p:tag name="AS_UNIQUEID" val="680"/>
</p:tagLst>
</file>

<file path=ppt/tags/tag199.xml><?xml version="1.0" encoding="utf-8"?>
<p:tagLst xmlns:p="http://schemas.openxmlformats.org/presentationml/2006/main">
  <p:tag name="AS_UNIQUEID" val="681"/>
</p:tagLst>
</file>

<file path=ppt/tags/tag2.xml><?xml version="1.0" encoding="utf-8"?>
<p:tagLst xmlns:p="http://schemas.openxmlformats.org/presentationml/2006/main">
  <p:tag name="AS_UNIQUEID" val="455"/>
</p:tagLst>
</file>

<file path=ppt/tags/tag20.xml><?xml version="1.0" encoding="utf-8"?>
<p:tagLst xmlns:p="http://schemas.openxmlformats.org/presentationml/2006/main">
  <p:tag name="AS_UNIQUEID" val="446"/>
</p:tagLst>
</file>

<file path=ppt/tags/tag200.xml><?xml version="1.0" encoding="utf-8"?>
<p:tagLst xmlns:p="http://schemas.openxmlformats.org/presentationml/2006/main">
  <p:tag name="AS_UNIQUEID" val="682"/>
</p:tagLst>
</file>

<file path=ppt/tags/tag201.xml><?xml version="1.0" encoding="utf-8"?>
<p:tagLst xmlns:p="http://schemas.openxmlformats.org/presentationml/2006/main">
  <p:tag name="AS_UNIQUEID" val="683"/>
</p:tagLst>
</file>

<file path=ppt/tags/tag202.xml><?xml version="1.0" encoding="utf-8"?>
<p:tagLst xmlns:p="http://schemas.openxmlformats.org/presentationml/2006/main">
  <p:tag name="AS_UNIQUEID" val="684"/>
</p:tagLst>
</file>

<file path=ppt/tags/tag203.xml><?xml version="1.0" encoding="utf-8"?>
<p:tagLst xmlns:p="http://schemas.openxmlformats.org/presentationml/2006/main">
  <p:tag name="AS_UNIQUEID" val="685"/>
</p:tagLst>
</file>

<file path=ppt/tags/tag204.xml><?xml version="1.0" encoding="utf-8"?>
<p:tagLst xmlns:p="http://schemas.openxmlformats.org/presentationml/2006/main">
  <p:tag name="AS_UNIQUEID" val="686"/>
</p:tagLst>
</file>

<file path=ppt/tags/tag205.xml><?xml version="1.0" encoding="utf-8"?>
<p:tagLst xmlns:p="http://schemas.openxmlformats.org/presentationml/2006/main">
  <p:tag name="AS_UNIQUEID" val="687"/>
</p:tagLst>
</file>

<file path=ppt/tags/tag206.xml><?xml version="1.0" encoding="utf-8"?>
<p:tagLst xmlns:p="http://schemas.openxmlformats.org/presentationml/2006/main">
  <p:tag name="AS_UNIQUEID" val="688"/>
</p:tagLst>
</file>

<file path=ppt/tags/tag207.xml><?xml version="1.0" encoding="utf-8"?>
<p:tagLst xmlns:p="http://schemas.openxmlformats.org/presentationml/2006/main">
  <p:tag name="AS_UNIQUEID" val="689"/>
</p:tagLst>
</file>

<file path=ppt/tags/tag208.xml><?xml version="1.0" encoding="utf-8"?>
<p:tagLst xmlns:p="http://schemas.openxmlformats.org/presentationml/2006/main">
  <p:tag name="AS_UNIQUEID" val="719"/>
</p:tagLst>
</file>

<file path=ppt/tags/tag209.xml><?xml version="1.0" encoding="utf-8"?>
<p:tagLst xmlns:p="http://schemas.openxmlformats.org/presentationml/2006/main">
  <p:tag name="AS_UNIQUEID" val="720"/>
</p:tagLst>
</file>

<file path=ppt/tags/tag21.xml><?xml version="1.0" encoding="utf-8"?>
<p:tagLst xmlns:p="http://schemas.openxmlformats.org/presentationml/2006/main">
  <p:tag name="AS_UNIQUEID" val="447"/>
</p:tagLst>
</file>

<file path=ppt/tags/tag210.xml><?xml version="1.0" encoding="utf-8"?>
<p:tagLst xmlns:p="http://schemas.openxmlformats.org/presentationml/2006/main">
  <p:tag name="AS_UNIQUEID" val="690"/>
</p:tagLst>
</file>

<file path=ppt/tags/tag211.xml><?xml version="1.0" encoding="utf-8"?>
<p:tagLst xmlns:p="http://schemas.openxmlformats.org/presentationml/2006/main">
  <p:tag name="AS_UNIQUEID" val="691"/>
</p:tagLst>
</file>

<file path=ppt/tags/tag212.xml><?xml version="1.0" encoding="utf-8"?>
<p:tagLst xmlns:p="http://schemas.openxmlformats.org/presentationml/2006/main">
  <p:tag name="AS_UNIQUEID" val="692"/>
</p:tagLst>
</file>

<file path=ppt/tags/tag213.xml><?xml version="1.0" encoding="utf-8"?>
<p:tagLst xmlns:p="http://schemas.openxmlformats.org/presentationml/2006/main">
  <p:tag name="AS_UNIQUEID" val="693"/>
</p:tagLst>
</file>

<file path=ppt/tags/tag214.xml><?xml version="1.0" encoding="utf-8"?>
<p:tagLst xmlns:p="http://schemas.openxmlformats.org/presentationml/2006/main">
  <p:tag name="AS_UNIQUEID" val="694"/>
</p:tagLst>
</file>

<file path=ppt/tags/tag215.xml><?xml version="1.0" encoding="utf-8"?>
<p:tagLst xmlns:p="http://schemas.openxmlformats.org/presentationml/2006/main">
  <p:tag name="AS_UNIQUEID" val="695"/>
</p:tagLst>
</file>

<file path=ppt/tags/tag216.xml><?xml version="1.0" encoding="utf-8"?>
<p:tagLst xmlns:p="http://schemas.openxmlformats.org/presentationml/2006/main">
  <p:tag name="AS_UNIQUEID" val="696"/>
</p:tagLst>
</file>

<file path=ppt/tags/tag217.xml><?xml version="1.0" encoding="utf-8"?>
<p:tagLst xmlns:p="http://schemas.openxmlformats.org/presentationml/2006/main">
  <p:tag name="AS_UNIQUEID" val="697"/>
</p:tagLst>
</file>

<file path=ppt/tags/tag218.xml><?xml version="1.0" encoding="utf-8"?>
<p:tagLst xmlns:p="http://schemas.openxmlformats.org/presentationml/2006/main">
  <p:tag name="AS_UNIQUEID" val="698"/>
</p:tagLst>
</file>

<file path=ppt/tags/tag219.xml><?xml version="1.0" encoding="utf-8"?>
<p:tagLst xmlns:p="http://schemas.openxmlformats.org/presentationml/2006/main">
  <p:tag name="AS_UNIQUEID" val="699"/>
</p:tagLst>
</file>

<file path=ppt/tags/tag22.xml><?xml version="1.0" encoding="utf-8"?>
<p:tagLst xmlns:p="http://schemas.openxmlformats.org/presentationml/2006/main">
  <p:tag name="AS_UNIQUEID" val="497"/>
</p:tagLst>
</file>

<file path=ppt/tags/tag220.xml><?xml version="1.0" encoding="utf-8"?>
<p:tagLst xmlns:p="http://schemas.openxmlformats.org/presentationml/2006/main">
  <p:tag name="AS_UNIQUEID" val="700"/>
</p:tagLst>
</file>

<file path=ppt/tags/tag221.xml><?xml version="1.0" encoding="utf-8"?>
<p:tagLst xmlns:p="http://schemas.openxmlformats.org/presentationml/2006/main">
  <p:tag name="AS_UNIQUEID" val="701"/>
</p:tagLst>
</file>

<file path=ppt/tags/tag222.xml><?xml version="1.0" encoding="utf-8"?>
<p:tagLst xmlns:p="http://schemas.openxmlformats.org/presentationml/2006/main">
  <p:tag name="AS_UNIQUEID" val="702"/>
</p:tagLst>
</file>

<file path=ppt/tags/tag223.xml><?xml version="1.0" encoding="utf-8"?>
<p:tagLst xmlns:p="http://schemas.openxmlformats.org/presentationml/2006/main">
  <p:tag name="AS_UNIQUEID" val="703"/>
</p:tagLst>
</file>

<file path=ppt/tags/tag224.xml><?xml version="1.0" encoding="utf-8"?>
<p:tagLst xmlns:p="http://schemas.openxmlformats.org/presentationml/2006/main">
  <p:tag name="AS_UNIQUEID" val="785"/>
</p:tagLst>
</file>

<file path=ppt/tags/tag225.xml><?xml version="1.0" encoding="utf-8"?>
<p:tagLst xmlns:p="http://schemas.openxmlformats.org/presentationml/2006/main">
  <p:tag name="AS_UNIQUEID" val="705"/>
</p:tagLst>
</file>

<file path=ppt/tags/tag226.xml><?xml version="1.0" encoding="utf-8"?>
<p:tagLst xmlns:p="http://schemas.openxmlformats.org/presentationml/2006/main">
  <p:tag name="AS_UNIQUEID" val="706"/>
</p:tagLst>
</file>

<file path=ppt/tags/tag227.xml><?xml version="1.0" encoding="utf-8"?>
<p:tagLst xmlns:p="http://schemas.openxmlformats.org/presentationml/2006/main">
  <p:tag name="AS_UNIQUEID" val="707"/>
</p:tagLst>
</file>

<file path=ppt/tags/tag228.xml><?xml version="1.0" encoding="utf-8"?>
<p:tagLst xmlns:p="http://schemas.openxmlformats.org/presentationml/2006/main">
  <p:tag name="AS_UNIQUEID" val="708"/>
</p:tagLst>
</file>

<file path=ppt/tags/tag229.xml><?xml version="1.0" encoding="utf-8"?>
<p:tagLst xmlns:p="http://schemas.openxmlformats.org/presentationml/2006/main">
  <p:tag name="AS_UNIQUEID" val="709"/>
</p:tagLst>
</file>

<file path=ppt/tags/tag23.xml><?xml version="1.0" encoding="utf-8"?>
<p:tagLst xmlns:p="http://schemas.openxmlformats.org/presentationml/2006/main">
  <p:tag name="AS_UNIQUEID" val="495"/>
</p:tagLst>
</file>

<file path=ppt/tags/tag230.xml><?xml version="1.0" encoding="utf-8"?>
<p:tagLst xmlns:p="http://schemas.openxmlformats.org/presentationml/2006/main">
  <p:tag name="AS_UNIQUEID" val="710"/>
</p:tagLst>
</file>

<file path=ppt/tags/tag231.xml><?xml version="1.0" encoding="utf-8"?>
<p:tagLst xmlns:p="http://schemas.openxmlformats.org/presentationml/2006/main">
  <p:tag name="COMMONDATA" val="eyJoZGlkIjoiOWQ5MjYyYmVjZGM1ZWY3YjViMzhmYjFiMDhjMjNmNjUifQ=="/>
</p:tagLst>
</file>

<file path=ppt/tags/tag24.xml><?xml version="1.0" encoding="utf-8"?>
<p:tagLst xmlns:p="http://schemas.openxmlformats.org/presentationml/2006/main">
  <p:tag name="AS_UNIQUEID" val="496"/>
</p:tagLst>
</file>

<file path=ppt/tags/tag25.xml><?xml version="1.0" encoding="utf-8"?>
<p:tagLst xmlns:p="http://schemas.openxmlformats.org/presentationml/2006/main">
  <p:tag name="AS_UNIQUEID" val="504"/>
</p:tagLst>
</file>

<file path=ppt/tags/tag26.xml><?xml version="1.0" encoding="utf-8"?>
<p:tagLst xmlns:p="http://schemas.openxmlformats.org/presentationml/2006/main">
  <p:tag name="AS_UNIQUEID" val="502"/>
</p:tagLst>
</file>

<file path=ppt/tags/tag27.xml><?xml version="1.0" encoding="utf-8"?>
<p:tagLst xmlns:p="http://schemas.openxmlformats.org/presentationml/2006/main">
  <p:tag name="AS_UNIQUEID" val="503"/>
</p:tagLst>
</file>

<file path=ppt/tags/tag28.xml><?xml version="1.0" encoding="utf-8"?>
<p:tagLst xmlns:p="http://schemas.openxmlformats.org/presentationml/2006/main">
  <p:tag name="AS_UNIQUEID" val="510"/>
</p:tagLst>
</file>

<file path=ppt/tags/tag29.xml><?xml version="1.0" encoding="utf-8"?>
<p:tagLst xmlns:p="http://schemas.openxmlformats.org/presentationml/2006/main">
  <p:tag name="AS_UNIQUEID" val="508"/>
</p:tagLst>
</file>

<file path=ppt/tags/tag3.xml><?xml version="1.0" encoding="utf-8"?>
<p:tagLst xmlns:p="http://schemas.openxmlformats.org/presentationml/2006/main">
  <p:tag name="AS_UNIQUEID" val="456"/>
</p:tagLst>
</file>

<file path=ppt/tags/tag30.xml><?xml version="1.0" encoding="utf-8"?>
<p:tagLst xmlns:p="http://schemas.openxmlformats.org/presentationml/2006/main">
  <p:tag name="AS_UNIQUEID" val="509"/>
</p:tagLst>
</file>

<file path=ppt/tags/tag31.xml><?xml version="1.0" encoding="utf-8"?>
<p:tagLst xmlns:p="http://schemas.openxmlformats.org/presentationml/2006/main">
  <p:tag name="AS_UNIQUEID" val="513"/>
</p:tagLst>
</file>

<file path=ppt/tags/tag32.xml><?xml version="1.0" encoding="utf-8"?>
<p:tagLst xmlns:p="http://schemas.openxmlformats.org/presentationml/2006/main">
  <p:tag name="AS_UNIQUEID" val="514"/>
</p:tagLst>
</file>

<file path=ppt/tags/tag33.xml><?xml version="1.0" encoding="utf-8"?>
<p:tagLst xmlns:p="http://schemas.openxmlformats.org/presentationml/2006/main">
  <p:tag name="AS_UNIQUEID" val="515"/>
</p:tagLst>
</file>

<file path=ppt/tags/tag34.xml><?xml version="1.0" encoding="utf-8"?>
<p:tagLst xmlns:p="http://schemas.openxmlformats.org/presentationml/2006/main">
  <p:tag name="AS_UNIQUEID" val="516"/>
</p:tagLst>
</file>

<file path=ppt/tags/tag35.xml><?xml version="1.0" encoding="utf-8"?>
<p:tagLst xmlns:p="http://schemas.openxmlformats.org/presentationml/2006/main">
  <p:tag name="AS_UNIQUEID" val="517"/>
</p:tagLst>
</file>

<file path=ppt/tags/tag36.xml><?xml version="1.0" encoding="utf-8"?>
<p:tagLst xmlns:p="http://schemas.openxmlformats.org/presentationml/2006/main">
  <p:tag name="AS_UNIQUEID" val="518"/>
</p:tagLst>
</file>

<file path=ppt/tags/tag37.xml><?xml version="1.0" encoding="utf-8"?>
<p:tagLst xmlns:p="http://schemas.openxmlformats.org/presentationml/2006/main">
  <p:tag name="AS_UNIQUEID" val="519"/>
</p:tagLst>
</file>

<file path=ppt/tags/tag38.xml><?xml version="1.0" encoding="utf-8"?>
<p:tagLst xmlns:p="http://schemas.openxmlformats.org/presentationml/2006/main">
  <p:tag name="AS_UNIQUEID" val="520"/>
</p:tagLst>
</file>

<file path=ppt/tags/tag39.xml><?xml version="1.0" encoding="utf-8"?>
<p:tagLst xmlns:p="http://schemas.openxmlformats.org/presentationml/2006/main">
  <p:tag name="AS_UNIQUEID" val="523"/>
</p:tagLst>
</file>

<file path=ppt/tags/tag4.xml><?xml version="1.0" encoding="utf-8"?>
<p:tagLst xmlns:p="http://schemas.openxmlformats.org/presentationml/2006/main">
  <p:tag name="AS_UNIQUEID" val="463"/>
</p:tagLst>
</file>

<file path=ppt/tags/tag40.xml><?xml version="1.0" encoding="utf-8"?>
<p:tagLst xmlns:p="http://schemas.openxmlformats.org/presentationml/2006/main">
  <p:tag name="AS_UNIQUEID" val="521"/>
</p:tagLst>
</file>

<file path=ppt/tags/tag41.xml><?xml version="1.0" encoding="utf-8"?>
<p:tagLst xmlns:p="http://schemas.openxmlformats.org/presentationml/2006/main">
  <p:tag name="AS_UNIQUEID" val="522"/>
</p:tagLst>
</file>

<file path=ppt/tags/tag42.xml><?xml version="1.0" encoding="utf-8"?>
<p:tagLst xmlns:p="http://schemas.openxmlformats.org/presentationml/2006/main">
  <p:tag name="AS_UNIQUEID" val="443"/>
  <p:tag name="KSO_WM_TAG_VERSION" val="1.0"/>
  <p:tag name="KSO_WM_TEMPLATE_CATEGORY" val="custom"/>
  <p:tag name="KSO_WM_TEMPLATE_INDEX" val="20184553"/>
</p:tagLst>
</file>

<file path=ppt/tags/tag43.xml><?xml version="1.0" encoding="utf-8"?>
<p:tagLst xmlns:p="http://schemas.openxmlformats.org/presentationml/2006/main">
  <p:tag name="AS_UNIQUEID" val="444"/>
  <p:tag name="KSO_WM_TAG_VERSION" val="1.0"/>
  <p:tag name="KSO_WM_TEMPLATE_CATEGORY" val="custom"/>
  <p:tag name="KSO_WM_TEMPLATE_INDEX" val="20184553"/>
</p:tagLst>
</file>

<file path=ppt/tags/tag44.xml><?xml version="1.0" encoding="utf-8"?>
<p:tagLst xmlns:p="http://schemas.openxmlformats.org/presentationml/2006/main">
  <p:tag name="AS_UNIQUEID" val="445"/>
</p:tagLst>
</file>

<file path=ppt/tags/tag45.xml><?xml version="1.0" encoding="utf-8"?>
<p:tagLst xmlns:p="http://schemas.openxmlformats.org/presentationml/2006/main">
  <p:tag name="AS_UNIQUEID" val="446"/>
</p:tagLst>
</file>

<file path=ppt/tags/tag46.xml><?xml version="1.0" encoding="utf-8"?>
<p:tagLst xmlns:p="http://schemas.openxmlformats.org/presentationml/2006/main">
  <p:tag name="AS_UNIQUEID" val="447"/>
</p:tagLst>
</file>

<file path=ppt/tags/tag47.xml><?xml version="1.0" encoding="utf-8"?>
<p:tagLst xmlns:p="http://schemas.openxmlformats.org/presentationml/2006/main">
  <p:tag name="AS_UNIQUEID" val="448"/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48.xml><?xml version="1.0" encoding="utf-8"?>
<p:tagLst xmlns:p="http://schemas.openxmlformats.org/presentationml/2006/main">
  <p:tag name="AS_UNIQUEID" val="527"/>
</p:tagLst>
</file>

<file path=ppt/tags/tag49.xml><?xml version="1.0" encoding="utf-8"?>
<p:tagLst xmlns:p="http://schemas.openxmlformats.org/presentationml/2006/main">
  <p:tag name="AS_UNIQUEID" val="525"/>
</p:tagLst>
</file>

<file path=ppt/tags/tag5.xml><?xml version="1.0" encoding="utf-8"?>
<p:tagLst xmlns:p="http://schemas.openxmlformats.org/presentationml/2006/main">
  <p:tag name="AS_UNIQUEID" val="461"/>
</p:tagLst>
</file>

<file path=ppt/tags/tag50.xml><?xml version="1.0" encoding="utf-8"?>
<p:tagLst xmlns:p="http://schemas.openxmlformats.org/presentationml/2006/main">
  <p:tag name="AS_UNIQUEID" val="526"/>
</p:tagLst>
</file>

<file path=ppt/tags/tag51.xml><?xml version="1.0" encoding="utf-8"?>
<p:tagLst xmlns:p="http://schemas.openxmlformats.org/presentationml/2006/main">
  <p:tag name="AS_UNIQUEID" val="533"/>
</p:tagLst>
</file>

<file path=ppt/tags/tag52.xml><?xml version="1.0" encoding="utf-8"?>
<p:tagLst xmlns:p="http://schemas.openxmlformats.org/presentationml/2006/main">
  <p:tag name="AS_UNIQUEID" val="531"/>
</p:tagLst>
</file>

<file path=ppt/tags/tag53.xml><?xml version="1.0" encoding="utf-8"?>
<p:tagLst xmlns:p="http://schemas.openxmlformats.org/presentationml/2006/main">
  <p:tag name="AS_UNIQUEID" val="532"/>
</p:tagLst>
</file>

<file path=ppt/tags/tag54.xml><?xml version="1.0" encoding="utf-8"?>
<p:tagLst xmlns:p="http://schemas.openxmlformats.org/presentationml/2006/main">
  <p:tag name="AS_UNIQUEID" val="539"/>
</p:tagLst>
</file>

<file path=ppt/tags/tag55.xml><?xml version="1.0" encoding="utf-8"?>
<p:tagLst xmlns:p="http://schemas.openxmlformats.org/presentationml/2006/main">
  <p:tag name="AS_UNIQUEID" val="537"/>
</p:tagLst>
</file>

<file path=ppt/tags/tag56.xml><?xml version="1.0" encoding="utf-8"?>
<p:tagLst xmlns:p="http://schemas.openxmlformats.org/presentationml/2006/main">
  <p:tag name="AS_UNIQUEID" val="538"/>
</p:tagLst>
</file>

<file path=ppt/tags/tag57.xml><?xml version="1.0" encoding="utf-8"?>
<p:tagLst xmlns:p="http://schemas.openxmlformats.org/presentationml/2006/main">
  <p:tag name="AS_UNIQUEID" val="544"/>
</p:tagLst>
</file>

<file path=ppt/tags/tag58.xml><?xml version="1.0" encoding="utf-8"?>
<p:tagLst xmlns:p="http://schemas.openxmlformats.org/presentationml/2006/main">
  <p:tag name="AS_UNIQUEID" val="542"/>
</p:tagLst>
</file>

<file path=ppt/tags/tag59.xml><?xml version="1.0" encoding="utf-8"?>
<p:tagLst xmlns:p="http://schemas.openxmlformats.org/presentationml/2006/main">
  <p:tag name="AS_UNIQUEID" val="543"/>
</p:tagLst>
</file>

<file path=ppt/tags/tag6.xml><?xml version="1.0" encoding="utf-8"?>
<p:tagLst xmlns:p="http://schemas.openxmlformats.org/presentationml/2006/main">
  <p:tag name="AS_UNIQUEID" val="462"/>
</p:tagLst>
</file>

<file path=ppt/tags/tag60.xml><?xml version="1.0" encoding="utf-8"?>
<p:tagLst xmlns:p="http://schemas.openxmlformats.org/presentationml/2006/main">
  <p:tag name="AS_UNIQUEID" val="551"/>
</p:tagLst>
</file>

<file path=ppt/tags/tag61.xml><?xml version="1.0" encoding="utf-8"?>
<p:tagLst xmlns:p="http://schemas.openxmlformats.org/presentationml/2006/main">
  <p:tag name="AS_UNIQUEID" val="549"/>
</p:tagLst>
</file>

<file path=ppt/tags/tag62.xml><?xml version="1.0" encoding="utf-8"?>
<p:tagLst xmlns:p="http://schemas.openxmlformats.org/presentationml/2006/main">
  <p:tag name="AS_UNIQUEID" val="550"/>
</p:tagLst>
</file>

<file path=ppt/tags/tag63.xml><?xml version="1.0" encoding="utf-8"?>
<p:tagLst xmlns:p="http://schemas.openxmlformats.org/presentationml/2006/main">
  <p:tag name="AS_UNIQUEID" val="560"/>
</p:tagLst>
</file>

<file path=ppt/tags/tag64.xml><?xml version="1.0" encoding="utf-8"?>
<p:tagLst xmlns:p="http://schemas.openxmlformats.org/presentationml/2006/main">
  <p:tag name="AS_UNIQUEID" val="558"/>
</p:tagLst>
</file>

<file path=ppt/tags/tag65.xml><?xml version="1.0" encoding="utf-8"?>
<p:tagLst xmlns:p="http://schemas.openxmlformats.org/presentationml/2006/main">
  <p:tag name="AS_UNIQUEID" val="559"/>
</p:tagLst>
</file>

<file path=ppt/tags/tag66.xml><?xml version="1.0" encoding="utf-8"?>
<p:tagLst xmlns:p="http://schemas.openxmlformats.org/presentationml/2006/main">
  <p:tag name="AS_UNIQUEID" val="451"/>
</p:tagLst>
</file>

<file path=ppt/tags/tag67.xml><?xml version="1.0" encoding="utf-8"?>
<p:tagLst xmlns:p="http://schemas.openxmlformats.org/presentationml/2006/main">
  <p:tag name="AS_UNIQUEID" val="452"/>
</p:tagLst>
</file>

<file path=ppt/tags/tag68.xml><?xml version="1.0" encoding="utf-8"?>
<p:tagLst xmlns:p="http://schemas.openxmlformats.org/presentationml/2006/main">
  <p:tag name="AS_UNIQUEID" val="453"/>
</p:tagLst>
</file>

<file path=ppt/tags/tag69.xml><?xml version="1.0" encoding="utf-8"?>
<p:tagLst xmlns:p="http://schemas.openxmlformats.org/presentationml/2006/main">
  <p:tag name="AS_UNIQUEID" val="567"/>
</p:tagLst>
</file>

<file path=ppt/tags/tag7.xml><?xml version="1.0" encoding="utf-8"?>
<p:tagLst xmlns:p="http://schemas.openxmlformats.org/presentationml/2006/main">
  <p:tag name="AS_UNIQUEID" val="469"/>
</p:tagLst>
</file>

<file path=ppt/tags/tag70.xml><?xml version="1.0" encoding="utf-8"?>
<p:tagLst xmlns:p="http://schemas.openxmlformats.org/presentationml/2006/main">
  <p:tag name="AS_UNIQUEID" val="565"/>
</p:tagLst>
</file>

<file path=ppt/tags/tag71.xml><?xml version="1.0" encoding="utf-8"?>
<p:tagLst xmlns:p="http://schemas.openxmlformats.org/presentationml/2006/main">
  <p:tag name="AS_UNIQUEID" val="566"/>
</p:tagLst>
</file>

<file path=ppt/tags/tag72.xml><?xml version="1.0" encoding="utf-8"?>
<p:tagLst xmlns:p="http://schemas.openxmlformats.org/presentationml/2006/main">
  <p:tag name="AS_UNIQUEID" val="574"/>
</p:tagLst>
</file>

<file path=ppt/tags/tag73.xml><?xml version="1.0" encoding="utf-8"?>
<p:tagLst xmlns:p="http://schemas.openxmlformats.org/presentationml/2006/main">
  <p:tag name="AS_UNIQUEID" val="572"/>
</p:tagLst>
</file>

<file path=ppt/tags/tag74.xml><?xml version="1.0" encoding="utf-8"?>
<p:tagLst xmlns:p="http://schemas.openxmlformats.org/presentationml/2006/main">
  <p:tag name="AS_UNIQUEID" val="573"/>
</p:tagLst>
</file>

<file path=ppt/tags/tag75.xml><?xml version="1.0" encoding="utf-8"?>
<p:tagLst xmlns:p="http://schemas.openxmlformats.org/presentationml/2006/main">
  <p:tag name="AS_UNIQUEID" val="580"/>
</p:tagLst>
</file>

<file path=ppt/tags/tag76.xml><?xml version="1.0" encoding="utf-8"?>
<p:tagLst xmlns:p="http://schemas.openxmlformats.org/presentationml/2006/main">
  <p:tag name="AS_UNIQUEID" val="578"/>
</p:tagLst>
</file>

<file path=ppt/tags/tag77.xml><?xml version="1.0" encoding="utf-8"?>
<p:tagLst xmlns:p="http://schemas.openxmlformats.org/presentationml/2006/main">
  <p:tag name="AS_UNIQUEID" val="579"/>
</p:tagLst>
</file>

<file path=ppt/tags/tag78.xml><?xml version="1.0" encoding="utf-8"?>
<p:tagLst xmlns:p="http://schemas.openxmlformats.org/presentationml/2006/main">
  <p:tag name="AS_UNIQUEID" val="583"/>
</p:tagLst>
</file>

<file path=ppt/tags/tag79.xml><?xml version="1.0" encoding="utf-8"?>
<p:tagLst xmlns:p="http://schemas.openxmlformats.org/presentationml/2006/main">
  <p:tag name="AS_UNIQUEID" val="584"/>
</p:tagLst>
</file>

<file path=ppt/tags/tag8.xml><?xml version="1.0" encoding="utf-8"?>
<p:tagLst xmlns:p="http://schemas.openxmlformats.org/presentationml/2006/main">
  <p:tag name="AS_UNIQUEID" val="467"/>
</p:tagLst>
</file>

<file path=ppt/tags/tag80.xml><?xml version="1.0" encoding="utf-8"?>
<p:tagLst xmlns:p="http://schemas.openxmlformats.org/presentationml/2006/main">
  <p:tag name="AS_UNIQUEID" val="585"/>
</p:tagLst>
</file>

<file path=ppt/tags/tag81.xml><?xml version="1.0" encoding="utf-8"?>
<p:tagLst xmlns:p="http://schemas.openxmlformats.org/presentationml/2006/main">
  <p:tag name="AS_UNIQUEID" val="586"/>
</p:tagLst>
</file>

<file path=ppt/tags/tag82.xml><?xml version="1.0" encoding="utf-8"?>
<p:tagLst xmlns:p="http://schemas.openxmlformats.org/presentationml/2006/main">
  <p:tag name="AS_UNIQUEID" val="587"/>
</p:tagLst>
</file>

<file path=ppt/tags/tag83.xml><?xml version="1.0" encoding="utf-8"?>
<p:tagLst xmlns:p="http://schemas.openxmlformats.org/presentationml/2006/main">
  <p:tag name="AS_UNIQUEID" val="588"/>
</p:tagLst>
</file>

<file path=ppt/tags/tag84.xml><?xml version="1.0" encoding="utf-8"?>
<p:tagLst xmlns:p="http://schemas.openxmlformats.org/presentationml/2006/main">
  <p:tag name="AS_UNIQUEID" val="589"/>
</p:tagLst>
</file>

<file path=ppt/tags/tag85.xml><?xml version="1.0" encoding="utf-8"?>
<p:tagLst xmlns:p="http://schemas.openxmlformats.org/presentationml/2006/main">
  <p:tag name="AS_UNIQUEID" val="590"/>
</p:tagLst>
</file>

<file path=ppt/tags/tag86.xml><?xml version="1.0" encoding="utf-8"?>
<p:tagLst xmlns:p="http://schemas.openxmlformats.org/presentationml/2006/main">
  <p:tag name="AS_UNIQUEID" val="593"/>
</p:tagLst>
</file>

<file path=ppt/tags/tag87.xml><?xml version="1.0" encoding="utf-8"?>
<p:tagLst xmlns:p="http://schemas.openxmlformats.org/presentationml/2006/main">
  <p:tag name="AS_UNIQUEID" val="591"/>
</p:tagLst>
</file>

<file path=ppt/tags/tag88.xml><?xml version="1.0" encoding="utf-8"?>
<p:tagLst xmlns:p="http://schemas.openxmlformats.org/presentationml/2006/main">
  <p:tag name="AS_UNIQUEID" val="592"/>
</p:tagLst>
</file>

<file path=ppt/tags/tag89.xml><?xml version="1.0" encoding="utf-8"?>
<p:tagLst xmlns:p="http://schemas.openxmlformats.org/presentationml/2006/main">
  <p:tag name="AS_UNIQUEID" val="449"/>
  <p:tag name="KSO_WM_TAG_VERSION" val="1.0"/>
  <p:tag name="KSO_WM_TEMPLATE_CATEGORY" val="custom"/>
  <p:tag name="KSO_WM_TEMPLATE_INDEX" val="20184553"/>
</p:tagLst>
</file>

<file path=ppt/tags/tag9.xml><?xml version="1.0" encoding="utf-8"?>
<p:tagLst xmlns:p="http://schemas.openxmlformats.org/presentationml/2006/main">
  <p:tag name="AS_UNIQUEID" val="468"/>
</p:tagLst>
</file>

<file path=ppt/tags/tag90.xml><?xml version="1.0" encoding="utf-8"?>
<p:tagLst xmlns:p="http://schemas.openxmlformats.org/presentationml/2006/main">
  <p:tag name="AS_UNIQUEID" val="450"/>
  <p:tag name="KSO_WM_TAG_VERSION" val="1.0"/>
  <p:tag name="KSO_WM_TEMPLATE_CATEGORY" val="custom"/>
  <p:tag name="KSO_WM_TEMPLATE_INDEX" val="20184553"/>
</p:tagLst>
</file>

<file path=ppt/tags/tag91.xml><?xml version="1.0" encoding="utf-8"?>
<p:tagLst xmlns:p="http://schemas.openxmlformats.org/presentationml/2006/main">
  <p:tag name="AS_UNIQUEID" val="451"/>
</p:tagLst>
</file>

<file path=ppt/tags/tag92.xml><?xml version="1.0" encoding="utf-8"?>
<p:tagLst xmlns:p="http://schemas.openxmlformats.org/presentationml/2006/main">
  <p:tag name="AS_UNIQUEID" val="452"/>
</p:tagLst>
</file>

<file path=ppt/tags/tag93.xml><?xml version="1.0" encoding="utf-8"?>
<p:tagLst xmlns:p="http://schemas.openxmlformats.org/presentationml/2006/main">
  <p:tag name="AS_UNIQUEID" val="453"/>
</p:tagLst>
</file>

<file path=ppt/tags/tag94.xml><?xml version="1.0" encoding="utf-8"?>
<p:tagLst xmlns:p="http://schemas.openxmlformats.org/presentationml/2006/main">
  <p:tag name="AS_UNIQUEID" val="454"/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95.xml><?xml version="1.0" encoding="utf-8"?>
<p:tagLst xmlns:p="http://schemas.openxmlformats.org/presentationml/2006/main">
  <p:tag name="AS_UNIQUEID" val="595"/>
</p:tagLst>
</file>

<file path=ppt/tags/tag96.xml><?xml version="1.0" encoding="utf-8"?>
<p:tagLst xmlns:p="http://schemas.openxmlformats.org/presentationml/2006/main">
  <p:tag name="AS_UNIQUEID" val="711"/>
</p:tagLst>
</file>

<file path=ppt/tags/tag97.xml><?xml version="1.0" encoding="utf-8"?>
<p:tagLst xmlns:p="http://schemas.openxmlformats.org/presentationml/2006/main">
  <p:tag name="AS_UNIQUEID" val="712"/>
</p:tagLst>
</file>

<file path=ppt/tags/tag98.xml><?xml version="1.0" encoding="utf-8"?>
<p:tagLst xmlns:p="http://schemas.openxmlformats.org/presentationml/2006/main">
  <p:tag name="AS_UNIQUEID" val="713"/>
</p:tagLst>
</file>

<file path=ppt/tags/tag99.xml><?xml version="1.0" encoding="utf-8"?>
<p:tagLst xmlns:p="http://schemas.openxmlformats.org/presentationml/2006/main">
  <p:tag name="AS_UNIQUEID" val="596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ln>
          <a:noFill/>
        </a:ln>
      </a:spPr>
      <a:bodyPr rtlCol="0" anchor="ctr"/>
      <a:lstStyle>
        <a:defPPr algn="ctr" fontAlgn="auto">
          <a:defRPr lang="zh-CN" altLang="en-US" sz="3300" strike="noStrike" noProof="1" dirty="0" smtClean="0">
            <a:solidFill>
              <a:srgbClr val="00206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ln>
          <a:noFill/>
        </a:ln>
      </a:spPr>
      <a:bodyPr rtlCol="0" anchor="ctr"/>
      <a:lstStyle>
        <a:defPPr algn="ctr" fontAlgn="auto">
          <a:defRPr lang="zh-CN" altLang="en-US" sz="3300" strike="noStrike" noProof="1" dirty="0" smtClean="0">
            <a:solidFill>
              <a:srgbClr val="00206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3350</Words>
  <Application>WPS 演示</Application>
  <PresentationFormat>宽屏</PresentationFormat>
  <Paragraphs>265</Paragraphs>
  <Slides>16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黑体</vt:lpstr>
      <vt:lpstr>Wingdings</vt:lpstr>
      <vt:lpstr>方正粗倩简体</vt:lpstr>
      <vt:lpstr>Calibri</vt:lpstr>
      <vt:lpstr>Calibri Light</vt:lpstr>
      <vt:lpstr>隶书</vt:lpstr>
      <vt:lpstr>仿宋</vt:lpstr>
      <vt:lpstr>Arial Unicode MS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2、创新的作用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练一练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35</cp:revision>
  <dcterms:created xsi:type="dcterms:W3CDTF">2018-03-01T02:03:00Z</dcterms:created>
  <dcterms:modified xsi:type="dcterms:W3CDTF">2023-09-19T12:14:20Z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308BBD382AD4432E8373E3F3D140A008_13</vt:lpwstr>
  </property>
</Properties>
</file>