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505592cc15a94b55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fbe6d91aa88d4330" /><Relationship Type="http://schemas.openxmlformats.org/package/2006/relationships/metadata/core-properties" Target="/package/services/metadata/core-properties/3ba0d94606c242c7893314453237ff66.psmdcp" Id="R615208fbeb894181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