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653e6e11dc824797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447b0d1faa214b91" /><Relationship Type="http://schemas.openxmlformats.org/package/2006/relationships/metadata/core-properties" Target="/package/services/metadata/core-properties/bcd76ed52af5404a98a07d0105ff5933.psmdcp" Id="Rae0d4be7469644f2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