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3"/>
  </p:sldMasterIdLst>
  <p:notesMasterIdLst>
    <p:notesMasterId r:id="rId6"/>
  </p:notesMasterIdLst>
  <p:sldIdLst>
    <p:sldId id="3562" r:id="rId4"/>
    <p:sldId id="648" r:id="rId5"/>
    <p:sldId id="3514" r:id="rId7"/>
    <p:sldId id="646" r:id="rId8"/>
    <p:sldId id="3564" r:id="rId9"/>
    <p:sldId id="3565" r:id="rId10"/>
    <p:sldId id="3566" r:id="rId11"/>
    <p:sldId id="3567" r:id="rId12"/>
    <p:sldId id="3607" r:id="rId13"/>
    <p:sldId id="3568" r:id="rId14"/>
    <p:sldId id="3569" r:id="rId15"/>
    <p:sldId id="3572" r:id="rId16"/>
    <p:sldId id="3604" r:id="rId17"/>
    <p:sldId id="3605" r:id="rId18"/>
    <p:sldId id="3570" r:id="rId19"/>
    <p:sldId id="3606" r:id="rId20"/>
    <p:sldId id="3500" r:id="rId21"/>
    <p:sldId id="3526" r:id="rId22"/>
    <p:sldId id="356" r:id="rId23"/>
    <p:sldId id="433" r:id="rId24"/>
    <p:sldId id="3610" r:id="rId25"/>
    <p:sldId id="3612" r:id="rId26"/>
    <p:sldId id="3530" r:id="rId27"/>
    <p:sldId id="362" r:id="rId28"/>
    <p:sldId id="366" r:id="rId29"/>
    <p:sldId id="3532" r:id="rId30"/>
    <p:sldId id="3516" r:id="rId31"/>
    <p:sldId id="645" r:id="rId32"/>
    <p:sldId id="3513" r:id="rId33"/>
    <p:sldId id="435" r:id="rId34"/>
    <p:sldId id="3563" r:id="rId35"/>
    <p:sldId id="3554" r:id="rId36"/>
    <p:sldId id="3549" r:id="rId37"/>
    <p:sldId id="3550" r:id="rId38"/>
    <p:sldId id="3551" r:id="rId39"/>
    <p:sldId id="3552" r:id="rId40"/>
    <p:sldId id="3553" r:id="rId41"/>
  </p:sldIdLst>
  <p:sldSz cx="12192000" cy="6858000"/>
  <p:notesSz cx="6858000" cy="9144000"/>
  <p:embeddedFontLst>
    <p:embeddedFont>
      <p:font typeface="微软雅黑" panose="020B0503020204020204" pitchFamily="34" charset="-122"/>
      <p:regular r:id="rId46"/>
    </p:embeddedFont>
    <p:embeddedFont>
      <p:font typeface="微软雅黑 Light" panose="020B0502040204020203" charset="-122"/>
      <p:regular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  <p:embeddedFont>
      <p:font typeface="华文中宋" panose="02010600040101010101" pitchFamily="2" charset="-122"/>
      <p:regular r:id="rId52"/>
    </p:embeddedFont>
    <p:embeddedFont>
      <p:font typeface="等线" panose="02010600030101010101" charset="-122"/>
      <p:regular r:id="rId53"/>
    </p:embeddedFont>
    <p:embeddedFont>
      <p:font typeface="Calibri" panose="020F0502020204030204"/>
      <p:regular r:id="rId54"/>
      <p:bold r:id="rId55"/>
      <p:italic r:id="rId56"/>
      <p:boldItalic r:id="rId57"/>
    </p:embeddedFont>
    <p:embeddedFont>
      <p:font typeface="楷体" panose="02010609060101010101" pitchFamily="49" charset="-122"/>
      <p:regular r:id="rId58"/>
    </p:embeddedFont>
    <p:embeddedFont>
      <p:font typeface="黑体" panose="02010609060101010101" charset="-122"/>
      <p:regular r:id="rId59"/>
    </p:embeddedFont>
    <p:embeddedFont>
      <p:font typeface="Yu Mincho" panose="02020400000000000000" pitchFamily="18" charset="-128"/>
      <p:regular r:id="rId60"/>
    </p:embeddedFont>
    <p:embeddedFont>
      <p:font typeface="新宋体" panose="02010609030101010101" pitchFamily="49" charset="-122"/>
      <p:regular r:id="rId61"/>
    </p:embeddedFont>
  </p:embeddedFontLst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宋 祖娟" initials="宋" lastIdx="1" clrIdx="0"/>
  <p:cmAuthor id="0" name="CHINESE-BC06F90" initials="" lastIdx="7" clrIdx="0"/>
  <p:cmAuthor id="4" name="admin" initials="a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5050"/>
    <a:srgbClr val="FC7C7C"/>
    <a:srgbClr val="BC001A"/>
    <a:srgbClr val="20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3154" autoAdjust="0"/>
  </p:normalViewPr>
  <p:slideViewPr>
    <p:cSldViewPr snapToGrid="0">
      <p:cViewPr varScale="1">
        <p:scale>
          <a:sx n="65" d="100"/>
          <a:sy n="65" d="100"/>
        </p:scale>
        <p:origin x="6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-4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2" Type="http://schemas.openxmlformats.org/officeDocument/2006/relationships/tags" Target="tags/tag61.xml"/><Relationship Id="rId61" Type="http://schemas.openxmlformats.org/officeDocument/2006/relationships/font" Target="fonts/font16.fntdata"/><Relationship Id="rId60" Type="http://schemas.openxmlformats.org/officeDocument/2006/relationships/font" Target="fonts/font15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14.fntdata"/><Relationship Id="rId58" Type="http://schemas.openxmlformats.org/officeDocument/2006/relationships/font" Target="fonts/font13.fntdata"/><Relationship Id="rId57" Type="http://schemas.openxmlformats.org/officeDocument/2006/relationships/font" Target="fonts/font12.fntdata"/><Relationship Id="rId56" Type="http://schemas.openxmlformats.org/officeDocument/2006/relationships/font" Target="fonts/font11.fntdata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slide" Target="slides/slide2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EF1C0A-4B9A-47D6-B3D1-680F77CAE99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FCE9FEE-DEF8-4DE7-9171-B28AB86F87EA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E9FEE-DEF8-4DE7-9171-B28AB86F8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5C091-6B32-43DD-BAFC-8343ABA74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2CD896-5BB0-47EA-A9FD-AA08636F55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E9FEE-DEF8-4DE7-9171-B28AB86F87EA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转场页">
    <p:bg>
      <p:bgPr>
        <a:blipFill dpi="0" rotWithShape="1">
          <a:blip r:embed="rId2" cstate="email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矩形 33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729608" y="4204605"/>
            <a:ext cx="5464836" cy="434975"/>
            <a:chOff x="7938" y="-1538288"/>
            <a:chExt cx="1704975" cy="434975"/>
          </a:xfr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16" name="Freeform 716"/>
            <p:cNvSpPr/>
            <p:nvPr userDrawn="1"/>
          </p:nvSpPr>
          <p:spPr bwMode="auto">
            <a:xfrm>
              <a:off x="866775" y="-1189038"/>
              <a:ext cx="4763" cy="0"/>
            </a:xfrm>
            <a:custGeom>
              <a:avLst/>
              <a:gdLst>
                <a:gd name="T0" fmla="*/ 0 w 1"/>
                <a:gd name="T1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17" name="Freeform 717"/>
            <p:cNvSpPr/>
            <p:nvPr userDrawn="1"/>
          </p:nvSpPr>
          <p:spPr bwMode="auto">
            <a:xfrm>
              <a:off x="874713" y="-1193800"/>
              <a:ext cx="11113" cy="7938"/>
            </a:xfrm>
            <a:custGeom>
              <a:avLst/>
              <a:gdLst>
                <a:gd name="T0" fmla="*/ 3 w 3"/>
                <a:gd name="T1" fmla="*/ 1 h 2"/>
                <a:gd name="T2" fmla="*/ 2 w 3"/>
                <a:gd name="T3" fmla="*/ 0 h 2"/>
                <a:gd name="T4" fmla="*/ 0 w 3"/>
                <a:gd name="T5" fmla="*/ 1 h 2"/>
                <a:gd name="T6" fmla="*/ 3 w 3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1" y="2"/>
                    <a:pt x="2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18" name="Freeform 718"/>
            <p:cNvSpPr/>
            <p:nvPr userDrawn="1"/>
          </p:nvSpPr>
          <p:spPr bwMode="auto">
            <a:xfrm>
              <a:off x="885825" y="-11890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19" name="Freeform 719"/>
            <p:cNvSpPr/>
            <p:nvPr userDrawn="1"/>
          </p:nvSpPr>
          <p:spPr bwMode="auto">
            <a:xfrm>
              <a:off x="38100" y="-1370013"/>
              <a:ext cx="1111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0" name="Freeform 720"/>
            <p:cNvSpPr/>
            <p:nvPr userDrawn="1"/>
          </p:nvSpPr>
          <p:spPr bwMode="auto">
            <a:xfrm>
              <a:off x="49213" y="-1370013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1" name="Freeform 721"/>
            <p:cNvSpPr/>
            <p:nvPr/>
          </p:nvSpPr>
          <p:spPr bwMode="auto">
            <a:xfrm>
              <a:off x="49213" y="-1395413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2" name="Freeform 722"/>
            <p:cNvSpPr/>
            <p:nvPr/>
          </p:nvSpPr>
          <p:spPr bwMode="auto">
            <a:xfrm>
              <a:off x="14288" y="-1400175"/>
              <a:ext cx="34925" cy="11113"/>
            </a:xfrm>
            <a:custGeom>
              <a:avLst/>
              <a:gdLst>
                <a:gd name="T0" fmla="*/ 8 w 9"/>
                <a:gd name="T1" fmla="*/ 0 h 3"/>
                <a:gd name="T2" fmla="*/ 7 w 9"/>
                <a:gd name="T3" fmla="*/ 1 h 3"/>
                <a:gd name="T4" fmla="*/ 0 w 9"/>
                <a:gd name="T5" fmla="*/ 2 h 3"/>
                <a:gd name="T6" fmla="*/ 9 w 9"/>
                <a:gd name="T7" fmla="*/ 1 h 3"/>
                <a:gd name="T8" fmla="*/ 8 w 9"/>
                <a:gd name="T9" fmla="*/ 1 h 3"/>
                <a:gd name="T10" fmla="*/ 8 w 9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">
                  <a:moveTo>
                    <a:pt x="8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1"/>
                    <a:pt x="2" y="1"/>
                    <a:pt x="0" y="2"/>
                  </a:cubicBezTo>
                  <a:cubicBezTo>
                    <a:pt x="3" y="3"/>
                    <a:pt x="6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3" name="Freeform 723"/>
            <p:cNvSpPr/>
            <p:nvPr/>
          </p:nvSpPr>
          <p:spPr bwMode="auto">
            <a:xfrm>
              <a:off x="784225" y="-1444625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4" name="Freeform 724"/>
            <p:cNvSpPr/>
            <p:nvPr/>
          </p:nvSpPr>
          <p:spPr bwMode="auto">
            <a:xfrm>
              <a:off x="1430338" y="-1241425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5" name="Freeform 725"/>
            <p:cNvSpPr>
              <a:spLocks noEditPoints="1"/>
            </p:cNvSpPr>
            <p:nvPr/>
          </p:nvSpPr>
          <p:spPr bwMode="auto">
            <a:xfrm>
              <a:off x="7938" y="-1535113"/>
              <a:ext cx="1704975" cy="428625"/>
            </a:xfrm>
            <a:custGeom>
              <a:avLst/>
              <a:gdLst>
                <a:gd name="T0" fmla="*/ 357 w 454"/>
                <a:gd name="T1" fmla="*/ 83 h 114"/>
                <a:gd name="T2" fmla="*/ 363 w 454"/>
                <a:gd name="T3" fmla="*/ 80 h 114"/>
                <a:gd name="T4" fmla="*/ 367 w 454"/>
                <a:gd name="T5" fmla="*/ 77 h 114"/>
                <a:gd name="T6" fmla="*/ 358 w 454"/>
                <a:gd name="T7" fmla="*/ 73 h 114"/>
                <a:gd name="T8" fmla="*/ 218 w 454"/>
                <a:gd name="T9" fmla="*/ 66 h 114"/>
                <a:gd name="T10" fmla="*/ 328 w 454"/>
                <a:gd name="T11" fmla="*/ 65 h 114"/>
                <a:gd name="T12" fmla="*/ 361 w 454"/>
                <a:gd name="T13" fmla="*/ 62 h 114"/>
                <a:gd name="T14" fmla="*/ 421 w 454"/>
                <a:gd name="T15" fmla="*/ 62 h 114"/>
                <a:gd name="T16" fmla="*/ 361 w 454"/>
                <a:gd name="T17" fmla="*/ 53 h 114"/>
                <a:gd name="T18" fmla="*/ 384 w 454"/>
                <a:gd name="T19" fmla="*/ 50 h 114"/>
                <a:gd name="T20" fmla="*/ 360 w 454"/>
                <a:gd name="T21" fmla="*/ 45 h 114"/>
                <a:gd name="T22" fmla="*/ 314 w 454"/>
                <a:gd name="T23" fmla="*/ 34 h 114"/>
                <a:gd name="T24" fmla="*/ 207 w 454"/>
                <a:gd name="T25" fmla="*/ 24 h 114"/>
                <a:gd name="T26" fmla="*/ 40 w 454"/>
                <a:gd name="T27" fmla="*/ 16 h 114"/>
                <a:gd name="T28" fmla="*/ 257 w 454"/>
                <a:gd name="T29" fmla="*/ 16 h 114"/>
                <a:gd name="T30" fmla="*/ 321 w 454"/>
                <a:gd name="T31" fmla="*/ 18 h 114"/>
                <a:gd name="T32" fmla="*/ 392 w 454"/>
                <a:gd name="T33" fmla="*/ 19 h 114"/>
                <a:gd name="T34" fmla="*/ 279 w 454"/>
                <a:gd name="T35" fmla="*/ 8 h 114"/>
                <a:gd name="T36" fmla="*/ 52 w 454"/>
                <a:gd name="T37" fmla="*/ 4 h 114"/>
                <a:gd name="T38" fmla="*/ 290 w 454"/>
                <a:gd name="T39" fmla="*/ 3 h 114"/>
                <a:gd name="T40" fmla="*/ 38 w 454"/>
                <a:gd name="T41" fmla="*/ 0 h 114"/>
                <a:gd name="T42" fmla="*/ 23 w 454"/>
                <a:gd name="T43" fmla="*/ 14 h 114"/>
                <a:gd name="T44" fmla="*/ 17 w 454"/>
                <a:gd name="T45" fmla="*/ 22 h 114"/>
                <a:gd name="T46" fmla="*/ 12 w 454"/>
                <a:gd name="T47" fmla="*/ 31 h 114"/>
                <a:gd name="T48" fmla="*/ 22 w 454"/>
                <a:gd name="T49" fmla="*/ 36 h 114"/>
                <a:gd name="T50" fmla="*/ 19 w 454"/>
                <a:gd name="T51" fmla="*/ 40 h 114"/>
                <a:gd name="T52" fmla="*/ 14 w 454"/>
                <a:gd name="T53" fmla="*/ 45 h 114"/>
                <a:gd name="T54" fmla="*/ 28 w 454"/>
                <a:gd name="T55" fmla="*/ 52 h 114"/>
                <a:gd name="T56" fmla="*/ 24 w 454"/>
                <a:gd name="T57" fmla="*/ 52 h 114"/>
                <a:gd name="T58" fmla="*/ 7 w 454"/>
                <a:gd name="T59" fmla="*/ 58 h 114"/>
                <a:gd name="T60" fmla="*/ 27 w 454"/>
                <a:gd name="T61" fmla="*/ 65 h 114"/>
                <a:gd name="T62" fmla="*/ 15 w 454"/>
                <a:gd name="T63" fmla="*/ 73 h 114"/>
                <a:gd name="T64" fmla="*/ 36 w 454"/>
                <a:gd name="T65" fmla="*/ 82 h 114"/>
                <a:gd name="T66" fmla="*/ 34 w 454"/>
                <a:gd name="T67" fmla="*/ 88 h 114"/>
                <a:gd name="T68" fmla="*/ 38 w 454"/>
                <a:gd name="T69" fmla="*/ 98 h 114"/>
                <a:gd name="T70" fmla="*/ 22 w 454"/>
                <a:gd name="T71" fmla="*/ 100 h 114"/>
                <a:gd name="T72" fmla="*/ 35 w 454"/>
                <a:gd name="T73" fmla="*/ 106 h 114"/>
                <a:gd name="T74" fmla="*/ 74 w 454"/>
                <a:gd name="T75" fmla="*/ 107 h 114"/>
                <a:gd name="T76" fmla="*/ 378 w 454"/>
                <a:gd name="T77" fmla="*/ 109 h 114"/>
                <a:gd name="T78" fmla="*/ 237 w 454"/>
                <a:gd name="T79" fmla="*/ 100 h 114"/>
                <a:gd name="T80" fmla="*/ 384 w 454"/>
                <a:gd name="T81" fmla="*/ 101 h 114"/>
                <a:gd name="T82" fmla="*/ 227 w 454"/>
                <a:gd name="T83" fmla="*/ 93 h 114"/>
                <a:gd name="T84" fmla="*/ 233 w 454"/>
                <a:gd name="T85" fmla="*/ 91 h 114"/>
                <a:gd name="T86" fmla="*/ 240 w 454"/>
                <a:gd name="T87" fmla="*/ 91 h 114"/>
                <a:gd name="T88" fmla="*/ 276 w 454"/>
                <a:gd name="T89" fmla="*/ 89 h 114"/>
                <a:gd name="T90" fmla="*/ 223 w 454"/>
                <a:gd name="T91" fmla="*/ 84 h 114"/>
                <a:gd name="T92" fmla="*/ 454 w 454"/>
                <a:gd name="T93" fmla="*/ 94 h 114"/>
                <a:gd name="T94" fmla="*/ 353 w 454"/>
                <a:gd name="T95" fmla="*/ 75 h 114"/>
                <a:gd name="T96" fmla="*/ 349 w 454"/>
                <a:gd name="T97" fmla="*/ 75 h 114"/>
                <a:gd name="T98" fmla="*/ 355 w 454"/>
                <a:gd name="T99" fmla="*/ 58 h 114"/>
                <a:gd name="T100" fmla="*/ 360 w 454"/>
                <a:gd name="T101" fmla="*/ 53 h 114"/>
                <a:gd name="T102" fmla="*/ 20 w 454"/>
                <a:gd name="T103" fmla="*/ 4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54" h="114">
                  <a:moveTo>
                    <a:pt x="417" y="89"/>
                  </a:moveTo>
                  <a:cubicBezTo>
                    <a:pt x="388" y="87"/>
                    <a:pt x="361" y="86"/>
                    <a:pt x="332" y="84"/>
                  </a:cubicBezTo>
                  <a:cubicBezTo>
                    <a:pt x="330" y="82"/>
                    <a:pt x="330" y="82"/>
                    <a:pt x="330" y="82"/>
                  </a:cubicBezTo>
                  <a:cubicBezTo>
                    <a:pt x="340" y="83"/>
                    <a:pt x="348" y="82"/>
                    <a:pt x="357" y="83"/>
                  </a:cubicBezTo>
                  <a:cubicBezTo>
                    <a:pt x="359" y="83"/>
                    <a:pt x="359" y="83"/>
                    <a:pt x="359" y="83"/>
                  </a:cubicBezTo>
                  <a:cubicBezTo>
                    <a:pt x="385" y="83"/>
                    <a:pt x="413" y="86"/>
                    <a:pt x="439" y="86"/>
                  </a:cubicBezTo>
                  <a:cubicBezTo>
                    <a:pt x="438" y="85"/>
                    <a:pt x="438" y="85"/>
                    <a:pt x="438" y="85"/>
                  </a:cubicBezTo>
                  <a:cubicBezTo>
                    <a:pt x="363" y="80"/>
                    <a:pt x="363" y="80"/>
                    <a:pt x="363" y="80"/>
                  </a:cubicBezTo>
                  <a:cubicBezTo>
                    <a:pt x="363" y="79"/>
                    <a:pt x="364" y="79"/>
                    <a:pt x="364" y="79"/>
                  </a:cubicBezTo>
                  <a:cubicBezTo>
                    <a:pt x="367" y="80"/>
                    <a:pt x="370" y="77"/>
                    <a:pt x="372" y="78"/>
                  </a:cubicBezTo>
                  <a:cubicBezTo>
                    <a:pt x="374" y="78"/>
                    <a:pt x="377" y="78"/>
                    <a:pt x="379" y="78"/>
                  </a:cubicBezTo>
                  <a:cubicBezTo>
                    <a:pt x="367" y="77"/>
                    <a:pt x="367" y="77"/>
                    <a:pt x="367" y="77"/>
                  </a:cubicBezTo>
                  <a:cubicBezTo>
                    <a:pt x="385" y="76"/>
                    <a:pt x="403" y="80"/>
                    <a:pt x="419" y="77"/>
                  </a:cubicBezTo>
                  <a:cubicBezTo>
                    <a:pt x="408" y="75"/>
                    <a:pt x="393" y="75"/>
                    <a:pt x="384" y="74"/>
                  </a:cubicBezTo>
                  <a:cubicBezTo>
                    <a:pt x="382" y="74"/>
                    <a:pt x="381" y="73"/>
                    <a:pt x="380" y="74"/>
                  </a:cubicBezTo>
                  <a:cubicBezTo>
                    <a:pt x="358" y="73"/>
                    <a:pt x="358" y="73"/>
                    <a:pt x="358" y="73"/>
                  </a:cubicBezTo>
                  <a:cubicBezTo>
                    <a:pt x="358" y="72"/>
                    <a:pt x="358" y="72"/>
                    <a:pt x="358" y="72"/>
                  </a:cubicBezTo>
                  <a:cubicBezTo>
                    <a:pt x="359" y="71"/>
                    <a:pt x="360" y="72"/>
                    <a:pt x="361" y="72"/>
                  </a:cubicBezTo>
                  <a:cubicBezTo>
                    <a:pt x="357" y="70"/>
                    <a:pt x="353" y="71"/>
                    <a:pt x="350" y="70"/>
                  </a:cubicBezTo>
                  <a:cubicBezTo>
                    <a:pt x="218" y="66"/>
                    <a:pt x="218" y="66"/>
                    <a:pt x="218" y="66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9" y="64"/>
                    <a:pt x="219" y="64"/>
                    <a:pt x="219" y="64"/>
                  </a:cubicBezTo>
                  <a:cubicBezTo>
                    <a:pt x="236" y="64"/>
                    <a:pt x="252" y="64"/>
                    <a:pt x="269" y="64"/>
                  </a:cubicBezTo>
                  <a:cubicBezTo>
                    <a:pt x="288" y="64"/>
                    <a:pt x="309" y="66"/>
                    <a:pt x="328" y="65"/>
                  </a:cubicBezTo>
                  <a:cubicBezTo>
                    <a:pt x="344" y="64"/>
                    <a:pt x="364" y="67"/>
                    <a:pt x="381" y="66"/>
                  </a:cubicBezTo>
                  <a:cubicBezTo>
                    <a:pt x="360" y="65"/>
                    <a:pt x="340" y="63"/>
                    <a:pt x="319" y="60"/>
                  </a:cubicBezTo>
                  <a:cubicBezTo>
                    <a:pt x="321" y="59"/>
                    <a:pt x="321" y="59"/>
                    <a:pt x="321" y="59"/>
                  </a:cubicBezTo>
                  <a:cubicBezTo>
                    <a:pt x="361" y="62"/>
                    <a:pt x="361" y="62"/>
                    <a:pt x="361" y="62"/>
                  </a:cubicBezTo>
                  <a:cubicBezTo>
                    <a:pt x="364" y="61"/>
                    <a:pt x="364" y="61"/>
                    <a:pt x="364" y="61"/>
                  </a:cubicBezTo>
                  <a:cubicBezTo>
                    <a:pt x="376" y="61"/>
                    <a:pt x="389" y="62"/>
                    <a:pt x="401" y="62"/>
                  </a:cubicBezTo>
                  <a:cubicBezTo>
                    <a:pt x="399" y="60"/>
                    <a:pt x="397" y="62"/>
                    <a:pt x="396" y="60"/>
                  </a:cubicBezTo>
                  <a:cubicBezTo>
                    <a:pt x="403" y="58"/>
                    <a:pt x="412" y="62"/>
                    <a:pt x="421" y="62"/>
                  </a:cubicBezTo>
                  <a:cubicBezTo>
                    <a:pt x="418" y="60"/>
                    <a:pt x="411" y="62"/>
                    <a:pt x="408" y="58"/>
                  </a:cubicBezTo>
                  <a:cubicBezTo>
                    <a:pt x="384" y="56"/>
                    <a:pt x="360" y="57"/>
                    <a:pt x="337" y="55"/>
                  </a:cubicBezTo>
                  <a:cubicBezTo>
                    <a:pt x="359" y="53"/>
                    <a:pt x="382" y="56"/>
                    <a:pt x="405" y="56"/>
                  </a:cubicBezTo>
                  <a:cubicBezTo>
                    <a:pt x="361" y="53"/>
                    <a:pt x="361" y="53"/>
                    <a:pt x="361" y="53"/>
                  </a:cubicBezTo>
                  <a:cubicBezTo>
                    <a:pt x="361" y="52"/>
                    <a:pt x="361" y="52"/>
                    <a:pt x="361" y="52"/>
                  </a:cubicBezTo>
                  <a:cubicBezTo>
                    <a:pt x="377" y="52"/>
                    <a:pt x="395" y="54"/>
                    <a:pt x="411" y="55"/>
                  </a:cubicBezTo>
                  <a:cubicBezTo>
                    <a:pt x="415" y="54"/>
                    <a:pt x="415" y="54"/>
                    <a:pt x="415" y="54"/>
                  </a:cubicBezTo>
                  <a:cubicBezTo>
                    <a:pt x="403" y="54"/>
                    <a:pt x="396" y="50"/>
                    <a:pt x="384" y="50"/>
                  </a:cubicBezTo>
                  <a:cubicBezTo>
                    <a:pt x="281" y="43"/>
                    <a:pt x="281" y="43"/>
                    <a:pt x="281" y="43"/>
                  </a:cubicBezTo>
                  <a:cubicBezTo>
                    <a:pt x="251" y="41"/>
                    <a:pt x="251" y="41"/>
                    <a:pt x="251" y="41"/>
                  </a:cubicBezTo>
                  <a:cubicBezTo>
                    <a:pt x="269" y="41"/>
                    <a:pt x="269" y="41"/>
                    <a:pt x="269" y="41"/>
                  </a:cubicBezTo>
                  <a:cubicBezTo>
                    <a:pt x="360" y="45"/>
                    <a:pt x="360" y="45"/>
                    <a:pt x="360" y="45"/>
                  </a:cubicBezTo>
                  <a:cubicBezTo>
                    <a:pt x="355" y="42"/>
                    <a:pt x="348" y="43"/>
                    <a:pt x="343" y="41"/>
                  </a:cubicBezTo>
                  <a:cubicBezTo>
                    <a:pt x="347" y="41"/>
                    <a:pt x="351" y="41"/>
                    <a:pt x="354" y="40"/>
                  </a:cubicBezTo>
                  <a:cubicBezTo>
                    <a:pt x="320" y="37"/>
                    <a:pt x="287" y="38"/>
                    <a:pt x="254" y="34"/>
                  </a:cubicBezTo>
                  <a:cubicBezTo>
                    <a:pt x="273" y="32"/>
                    <a:pt x="296" y="34"/>
                    <a:pt x="314" y="34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72" y="31"/>
                    <a:pt x="272" y="31"/>
                    <a:pt x="272" y="31"/>
                  </a:cubicBezTo>
                  <a:cubicBezTo>
                    <a:pt x="283" y="31"/>
                    <a:pt x="294" y="30"/>
                    <a:pt x="304" y="30"/>
                  </a:cubicBezTo>
                  <a:cubicBezTo>
                    <a:pt x="270" y="25"/>
                    <a:pt x="239" y="27"/>
                    <a:pt x="207" y="24"/>
                  </a:cubicBezTo>
                  <a:cubicBezTo>
                    <a:pt x="207" y="24"/>
                    <a:pt x="207" y="24"/>
                    <a:pt x="207" y="24"/>
                  </a:cubicBezTo>
                  <a:cubicBezTo>
                    <a:pt x="191" y="25"/>
                    <a:pt x="178" y="19"/>
                    <a:pt x="162" y="22"/>
                  </a:cubicBezTo>
                  <a:cubicBezTo>
                    <a:pt x="121" y="21"/>
                    <a:pt x="81" y="23"/>
                    <a:pt x="40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5" y="16"/>
                    <a:pt x="50" y="16"/>
                    <a:pt x="54" y="17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201" y="17"/>
                    <a:pt x="201" y="17"/>
                    <a:pt x="201" y="17"/>
                  </a:cubicBezTo>
                  <a:cubicBezTo>
                    <a:pt x="219" y="16"/>
                    <a:pt x="238" y="15"/>
                    <a:pt x="257" y="16"/>
                  </a:cubicBezTo>
                  <a:cubicBezTo>
                    <a:pt x="337" y="19"/>
                    <a:pt x="337" y="19"/>
                    <a:pt x="337" y="19"/>
                  </a:cubicBezTo>
                  <a:cubicBezTo>
                    <a:pt x="336" y="16"/>
                    <a:pt x="329" y="17"/>
                    <a:pt x="326" y="17"/>
                  </a:cubicBezTo>
                  <a:cubicBezTo>
                    <a:pt x="327" y="17"/>
                    <a:pt x="328" y="17"/>
                    <a:pt x="329" y="18"/>
                  </a:cubicBezTo>
                  <a:cubicBezTo>
                    <a:pt x="327" y="18"/>
                    <a:pt x="323" y="18"/>
                    <a:pt x="321" y="18"/>
                  </a:cubicBezTo>
                  <a:cubicBezTo>
                    <a:pt x="322" y="17"/>
                    <a:pt x="322" y="17"/>
                    <a:pt x="322" y="17"/>
                  </a:cubicBezTo>
                  <a:cubicBezTo>
                    <a:pt x="294" y="14"/>
                    <a:pt x="267" y="15"/>
                    <a:pt x="241" y="13"/>
                  </a:cubicBezTo>
                  <a:cubicBezTo>
                    <a:pt x="263" y="11"/>
                    <a:pt x="288" y="14"/>
                    <a:pt x="311" y="14"/>
                  </a:cubicBezTo>
                  <a:cubicBezTo>
                    <a:pt x="392" y="19"/>
                    <a:pt x="392" y="19"/>
                    <a:pt x="392" y="19"/>
                  </a:cubicBezTo>
                  <a:cubicBezTo>
                    <a:pt x="392" y="19"/>
                    <a:pt x="392" y="19"/>
                    <a:pt x="392" y="19"/>
                  </a:cubicBezTo>
                  <a:cubicBezTo>
                    <a:pt x="306" y="11"/>
                    <a:pt x="306" y="11"/>
                    <a:pt x="306" y="11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79" y="8"/>
                    <a:pt x="279" y="8"/>
                    <a:pt x="279" y="8"/>
                  </a:cubicBezTo>
                  <a:cubicBezTo>
                    <a:pt x="294" y="8"/>
                    <a:pt x="312" y="10"/>
                    <a:pt x="329" y="10"/>
                  </a:cubicBezTo>
                  <a:cubicBezTo>
                    <a:pt x="303" y="7"/>
                    <a:pt x="271" y="5"/>
                    <a:pt x="243" y="5"/>
                  </a:cubicBezTo>
                  <a:cubicBezTo>
                    <a:pt x="164" y="5"/>
                    <a:pt x="164" y="5"/>
                    <a:pt x="164" y="5"/>
                  </a:cubicBezTo>
                  <a:cubicBezTo>
                    <a:pt x="127" y="4"/>
                    <a:pt x="89" y="7"/>
                    <a:pt x="52" y="4"/>
                  </a:cubicBezTo>
                  <a:cubicBezTo>
                    <a:pt x="50" y="3"/>
                    <a:pt x="50" y="3"/>
                    <a:pt x="49" y="1"/>
                  </a:cubicBezTo>
                  <a:cubicBezTo>
                    <a:pt x="68" y="2"/>
                    <a:pt x="87" y="3"/>
                    <a:pt x="105" y="2"/>
                  </a:cubicBezTo>
                  <a:cubicBezTo>
                    <a:pt x="217" y="1"/>
                    <a:pt x="217" y="1"/>
                    <a:pt x="217" y="1"/>
                  </a:cubicBezTo>
                  <a:cubicBezTo>
                    <a:pt x="290" y="3"/>
                    <a:pt x="290" y="3"/>
                    <a:pt x="290" y="3"/>
                  </a:cubicBezTo>
                  <a:cubicBezTo>
                    <a:pt x="258" y="0"/>
                    <a:pt x="226" y="0"/>
                    <a:pt x="196" y="0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80" y="3"/>
                    <a:pt x="57" y="0"/>
                    <a:pt x="38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33" y="4"/>
                    <a:pt x="19" y="4"/>
                    <a:pt x="9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6" y="15"/>
                    <a:pt x="33" y="13"/>
                    <a:pt x="35" y="18"/>
                  </a:cubicBezTo>
                  <a:cubicBezTo>
                    <a:pt x="35" y="18"/>
                    <a:pt x="34" y="19"/>
                    <a:pt x="33" y="18"/>
                  </a:cubicBezTo>
                  <a:cubicBezTo>
                    <a:pt x="29" y="22"/>
                    <a:pt x="22" y="19"/>
                    <a:pt x="17" y="22"/>
                  </a:cubicBezTo>
                  <a:cubicBezTo>
                    <a:pt x="21" y="27"/>
                    <a:pt x="29" y="23"/>
                    <a:pt x="33" y="26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9" y="28"/>
                    <a:pt x="33" y="27"/>
                    <a:pt x="34" y="29"/>
                  </a:cubicBezTo>
                  <a:cubicBezTo>
                    <a:pt x="28" y="33"/>
                    <a:pt x="19" y="28"/>
                    <a:pt x="12" y="31"/>
                  </a:cubicBezTo>
                  <a:cubicBezTo>
                    <a:pt x="12" y="31"/>
                    <a:pt x="11" y="32"/>
                    <a:pt x="11" y="32"/>
                  </a:cubicBezTo>
                  <a:cubicBezTo>
                    <a:pt x="15" y="33"/>
                    <a:pt x="19" y="31"/>
                    <a:pt x="22" y="33"/>
                  </a:cubicBezTo>
                  <a:cubicBezTo>
                    <a:pt x="34" y="35"/>
                    <a:pt x="47" y="34"/>
                    <a:pt x="58" y="37"/>
                  </a:cubicBezTo>
                  <a:cubicBezTo>
                    <a:pt x="46" y="38"/>
                    <a:pt x="34" y="36"/>
                    <a:pt x="22" y="36"/>
                  </a:cubicBezTo>
                  <a:cubicBezTo>
                    <a:pt x="19" y="36"/>
                    <a:pt x="16" y="38"/>
                    <a:pt x="14" y="38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6" y="41"/>
                    <a:pt x="18" y="38"/>
                    <a:pt x="19" y="40"/>
                  </a:cubicBezTo>
                  <a:cubicBezTo>
                    <a:pt x="19" y="42"/>
                    <a:pt x="16" y="41"/>
                    <a:pt x="15" y="42"/>
                  </a:cubicBezTo>
                  <a:cubicBezTo>
                    <a:pt x="16" y="42"/>
                    <a:pt x="16" y="43"/>
                    <a:pt x="17" y="43"/>
                  </a:cubicBezTo>
                  <a:cubicBezTo>
                    <a:pt x="16" y="44"/>
                    <a:pt x="14" y="44"/>
                    <a:pt x="12" y="44"/>
                  </a:cubicBezTo>
                  <a:cubicBezTo>
                    <a:pt x="13" y="44"/>
                    <a:pt x="13" y="44"/>
                    <a:pt x="14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3" y="47"/>
                    <a:pt x="12" y="46"/>
                    <a:pt x="11" y="47"/>
                  </a:cubicBezTo>
                  <a:cubicBezTo>
                    <a:pt x="12" y="48"/>
                    <a:pt x="13" y="46"/>
                    <a:pt x="14" y="47"/>
                  </a:cubicBezTo>
                  <a:cubicBezTo>
                    <a:pt x="17" y="50"/>
                    <a:pt x="25" y="47"/>
                    <a:pt x="28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3"/>
                    <a:pt x="32" y="51"/>
                    <a:pt x="35" y="54"/>
                  </a:cubicBezTo>
                  <a:cubicBezTo>
                    <a:pt x="29" y="53"/>
                    <a:pt x="23" y="54"/>
                    <a:pt x="17" y="52"/>
                  </a:cubicBezTo>
                  <a:cubicBezTo>
                    <a:pt x="18" y="51"/>
                    <a:pt x="22" y="52"/>
                    <a:pt x="24" y="52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0" y="50"/>
                    <a:pt x="14" y="50"/>
                    <a:pt x="14" y="53"/>
                  </a:cubicBezTo>
                  <a:cubicBezTo>
                    <a:pt x="11" y="53"/>
                    <a:pt x="7" y="52"/>
                    <a:pt x="5" y="54"/>
                  </a:cubicBezTo>
                  <a:cubicBezTo>
                    <a:pt x="8" y="54"/>
                    <a:pt x="5" y="56"/>
                    <a:pt x="7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60"/>
                    <a:pt x="15" y="59"/>
                    <a:pt x="14" y="61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21" y="64"/>
                    <a:pt x="25" y="63"/>
                    <a:pt x="27" y="65"/>
                  </a:cubicBezTo>
                  <a:cubicBezTo>
                    <a:pt x="20" y="70"/>
                    <a:pt x="9" y="69"/>
                    <a:pt x="0" y="69"/>
                  </a:cubicBezTo>
                  <a:cubicBezTo>
                    <a:pt x="3" y="71"/>
                    <a:pt x="11" y="68"/>
                    <a:pt x="13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74"/>
                    <a:pt x="14" y="71"/>
                    <a:pt x="15" y="73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16" y="74"/>
                    <a:pt x="22" y="76"/>
                    <a:pt x="27" y="77"/>
                  </a:cubicBezTo>
                  <a:cubicBezTo>
                    <a:pt x="26" y="79"/>
                    <a:pt x="22" y="77"/>
                    <a:pt x="21" y="79"/>
                  </a:cubicBezTo>
                  <a:cubicBezTo>
                    <a:pt x="25" y="81"/>
                    <a:pt x="31" y="81"/>
                    <a:pt x="36" y="82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5" y="84"/>
                    <a:pt x="37" y="85"/>
                    <a:pt x="40" y="87"/>
                  </a:cubicBezTo>
                  <a:cubicBezTo>
                    <a:pt x="37" y="87"/>
                    <a:pt x="34" y="87"/>
                    <a:pt x="31" y="87"/>
                  </a:cubicBezTo>
                  <a:cubicBezTo>
                    <a:pt x="34" y="88"/>
                    <a:pt x="34" y="88"/>
                    <a:pt x="34" y="88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38" y="90"/>
                    <a:pt x="45" y="95"/>
                    <a:pt x="57" y="95"/>
                  </a:cubicBezTo>
                  <a:cubicBezTo>
                    <a:pt x="72" y="100"/>
                    <a:pt x="91" y="98"/>
                    <a:pt x="106" y="101"/>
                  </a:cubicBezTo>
                  <a:cubicBezTo>
                    <a:pt x="84" y="103"/>
                    <a:pt x="59" y="98"/>
                    <a:pt x="38" y="98"/>
                  </a:cubicBezTo>
                  <a:cubicBezTo>
                    <a:pt x="30" y="97"/>
                    <a:pt x="18" y="99"/>
                    <a:pt x="13" y="95"/>
                  </a:cubicBezTo>
                  <a:cubicBezTo>
                    <a:pt x="15" y="98"/>
                    <a:pt x="19" y="96"/>
                    <a:pt x="21" y="98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2" y="100"/>
                    <a:pt x="22" y="100"/>
                    <a:pt x="22" y="100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3" y="104"/>
                    <a:pt x="29" y="103"/>
                    <a:pt x="33" y="105"/>
                  </a:cubicBezTo>
                  <a:cubicBezTo>
                    <a:pt x="32" y="106"/>
                    <a:pt x="30" y="106"/>
                    <a:pt x="29" y="106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59" y="111"/>
                    <a:pt x="86" y="114"/>
                    <a:pt x="111" y="113"/>
                  </a:cubicBezTo>
                  <a:cubicBezTo>
                    <a:pt x="100" y="112"/>
                    <a:pt x="86" y="113"/>
                    <a:pt x="73" y="111"/>
                  </a:cubicBezTo>
                  <a:cubicBezTo>
                    <a:pt x="69" y="108"/>
                    <a:pt x="63" y="110"/>
                    <a:pt x="58" y="108"/>
                  </a:cubicBezTo>
                  <a:cubicBezTo>
                    <a:pt x="63" y="106"/>
                    <a:pt x="69" y="108"/>
                    <a:pt x="74" y="107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92" y="108"/>
                    <a:pt x="220" y="106"/>
                    <a:pt x="250" y="106"/>
                  </a:cubicBezTo>
                  <a:cubicBezTo>
                    <a:pt x="376" y="110"/>
                    <a:pt x="376" y="110"/>
                    <a:pt x="376" y="110"/>
                  </a:cubicBezTo>
                  <a:cubicBezTo>
                    <a:pt x="378" y="109"/>
                    <a:pt x="378" y="109"/>
                    <a:pt x="378" y="109"/>
                  </a:cubicBezTo>
                  <a:cubicBezTo>
                    <a:pt x="346" y="108"/>
                    <a:pt x="346" y="108"/>
                    <a:pt x="346" y="108"/>
                  </a:cubicBezTo>
                  <a:cubicBezTo>
                    <a:pt x="342" y="107"/>
                    <a:pt x="340" y="106"/>
                    <a:pt x="336" y="107"/>
                  </a:cubicBezTo>
                  <a:cubicBezTo>
                    <a:pt x="303" y="102"/>
                    <a:pt x="270" y="104"/>
                    <a:pt x="236" y="100"/>
                  </a:cubicBezTo>
                  <a:cubicBezTo>
                    <a:pt x="237" y="100"/>
                    <a:pt x="237" y="100"/>
                    <a:pt x="237" y="100"/>
                  </a:cubicBezTo>
                  <a:cubicBezTo>
                    <a:pt x="283" y="99"/>
                    <a:pt x="329" y="101"/>
                    <a:pt x="375" y="103"/>
                  </a:cubicBezTo>
                  <a:cubicBezTo>
                    <a:pt x="377" y="101"/>
                    <a:pt x="377" y="101"/>
                    <a:pt x="377" y="101"/>
                  </a:cubicBezTo>
                  <a:cubicBezTo>
                    <a:pt x="377" y="103"/>
                    <a:pt x="377" y="103"/>
                    <a:pt x="377" y="103"/>
                  </a:cubicBezTo>
                  <a:cubicBezTo>
                    <a:pt x="379" y="102"/>
                    <a:pt x="383" y="104"/>
                    <a:pt x="384" y="101"/>
                  </a:cubicBezTo>
                  <a:cubicBezTo>
                    <a:pt x="383" y="101"/>
                    <a:pt x="382" y="102"/>
                    <a:pt x="382" y="101"/>
                  </a:cubicBezTo>
                  <a:cubicBezTo>
                    <a:pt x="367" y="99"/>
                    <a:pt x="349" y="97"/>
                    <a:pt x="333" y="97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92"/>
                    <a:pt x="228" y="92"/>
                    <a:pt x="229" y="92"/>
                  </a:cubicBezTo>
                  <a:cubicBezTo>
                    <a:pt x="229" y="92"/>
                    <a:pt x="229" y="92"/>
                    <a:pt x="228" y="92"/>
                  </a:cubicBezTo>
                  <a:cubicBezTo>
                    <a:pt x="228" y="91"/>
                    <a:pt x="228" y="91"/>
                    <a:pt x="228" y="91"/>
                  </a:cubicBezTo>
                  <a:cubicBezTo>
                    <a:pt x="230" y="91"/>
                    <a:pt x="232" y="90"/>
                    <a:pt x="233" y="91"/>
                  </a:cubicBezTo>
                  <a:cubicBezTo>
                    <a:pt x="235" y="90"/>
                    <a:pt x="238" y="91"/>
                    <a:pt x="240" y="91"/>
                  </a:cubicBezTo>
                  <a:cubicBezTo>
                    <a:pt x="240" y="92"/>
                    <a:pt x="240" y="92"/>
                    <a:pt x="240" y="92"/>
                  </a:cubicBezTo>
                  <a:cubicBezTo>
                    <a:pt x="242" y="92"/>
                    <a:pt x="242" y="92"/>
                    <a:pt x="242" y="92"/>
                  </a:cubicBezTo>
                  <a:cubicBezTo>
                    <a:pt x="241" y="92"/>
                    <a:pt x="241" y="92"/>
                    <a:pt x="240" y="91"/>
                  </a:cubicBezTo>
                  <a:cubicBezTo>
                    <a:pt x="242" y="90"/>
                    <a:pt x="242" y="90"/>
                    <a:pt x="242" y="90"/>
                  </a:cubicBezTo>
                  <a:cubicBezTo>
                    <a:pt x="256" y="90"/>
                    <a:pt x="274" y="92"/>
                    <a:pt x="288" y="90"/>
                  </a:cubicBezTo>
                  <a:cubicBezTo>
                    <a:pt x="287" y="90"/>
                    <a:pt x="285" y="90"/>
                    <a:pt x="284" y="89"/>
                  </a:cubicBezTo>
                  <a:cubicBezTo>
                    <a:pt x="282" y="90"/>
                    <a:pt x="278" y="89"/>
                    <a:pt x="276" y="89"/>
                  </a:cubicBezTo>
                  <a:cubicBezTo>
                    <a:pt x="271" y="88"/>
                    <a:pt x="267" y="90"/>
                    <a:pt x="263" y="88"/>
                  </a:cubicBezTo>
                  <a:cubicBezTo>
                    <a:pt x="253" y="87"/>
                    <a:pt x="242" y="88"/>
                    <a:pt x="233" y="87"/>
                  </a:cubicBezTo>
                  <a:cubicBezTo>
                    <a:pt x="236" y="86"/>
                    <a:pt x="241" y="86"/>
                    <a:pt x="245" y="86"/>
                  </a:cubicBezTo>
                  <a:cubicBezTo>
                    <a:pt x="239" y="85"/>
                    <a:pt x="230" y="86"/>
                    <a:pt x="223" y="84"/>
                  </a:cubicBezTo>
                  <a:cubicBezTo>
                    <a:pt x="224" y="84"/>
                    <a:pt x="224" y="84"/>
                    <a:pt x="224" y="84"/>
                  </a:cubicBezTo>
                  <a:cubicBezTo>
                    <a:pt x="304" y="85"/>
                    <a:pt x="304" y="85"/>
                    <a:pt x="304" y="85"/>
                  </a:cubicBezTo>
                  <a:cubicBezTo>
                    <a:pt x="321" y="86"/>
                    <a:pt x="321" y="86"/>
                    <a:pt x="321" y="86"/>
                  </a:cubicBezTo>
                  <a:cubicBezTo>
                    <a:pt x="366" y="87"/>
                    <a:pt x="407" y="92"/>
                    <a:pt x="454" y="94"/>
                  </a:cubicBezTo>
                  <a:cubicBezTo>
                    <a:pt x="432" y="92"/>
                    <a:pt x="432" y="92"/>
                    <a:pt x="432" y="92"/>
                  </a:cubicBezTo>
                  <a:cubicBezTo>
                    <a:pt x="427" y="92"/>
                    <a:pt x="422" y="91"/>
                    <a:pt x="417" y="89"/>
                  </a:cubicBezTo>
                  <a:close/>
                  <a:moveTo>
                    <a:pt x="349" y="75"/>
                  </a:moveTo>
                  <a:cubicBezTo>
                    <a:pt x="353" y="75"/>
                    <a:pt x="353" y="75"/>
                    <a:pt x="353" y="75"/>
                  </a:cubicBezTo>
                  <a:cubicBezTo>
                    <a:pt x="353" y="75"/>
                    <a:pt x="354" y="75"/>
                    <a:pt x="354" y="76"/>
                  </a:cubicBezTo>
                  <a:cubicBezTo>
                    <a:pt x="353" y="75"/>
                    <a:pt x="353" y="75"/>
                    <a:pt x="353" y="75"/>
                  </a:cubicBezTo>
                  <a:cubicBezTo>
                    <a:pt x="351" y="76"/>
                    <a:pt x="350" y="76"/>
                    <a:pt x="349" y="76"/>
                  </a:cubicBezTo>
                  <a:lnTo>
                    <a:pt x="349" y="75"/>
                  </a:lnTo>
                  <a:close/>
                  <a:moveTo>
                    <a:pt x="372" y="59"/>
                  </a:moveTo>
                  <a:cubicBezTo>
                    <a:pt x="375" y="59"/>
                    <a:pt x="377" y="59"/>
                    <a:pt x="380" y="59"/>
                  </a:cubicBezTo>
                  <a:cubicBezTo>
                    <a:pt x="378" y="59"/>
                    <a:pt x="375" y="59"/>
                    <a:pt x="372" y="59"/>
                  </a:cubicBezTo>
                  <a:cubicBezTo>
                    <a:pt x="366" y="59"/>
                    <a:pt x="361" y="59"/>
                    <a:pt x="355" y="58"/>
                  </a:cubicBezTo>
                  <a:cubicBezTo>
                    <a:pt x="360" y="58"/>
                    <a:pt x="366" y="59"/>
                    <a:pt x="372" y="59"/>
                  </a:cubicBezTo>
                  <a:close/>
                  <a:moveTo>
                    <a:pt x="360" y="53"/>
                  </a:moveTo>
                  <a:cubicBezTo>
                    <a:pt x="353" y="52"/>
                    <a:pt x="345" y="53"/>
                    <a:pt x="338" y="52"/>
                  </a:cubicBezTo>
                  <a:cubicBezTo>
                    <a:pt x="346" y="52"/>
                    <a:pt x="353" y="52"/>
                    <a:pt x="360" y="53"/>
                  </a:cubicBezTo>
                  <a:close/>
                  <a:moveTo>
                    <a:pt x="322" y="51"/>
                  </a:moveTo>
                  <a:cubicBezTo>
                    <a:pt x="319" y="52"/>
                    <a:pt x="311" y="51"/>
                    <a:pt x="306" y="50"/>
                  </a:cubicBezTo>
                  <a:cubicBezTo>
                    <a:pt x="312" y="50"/>
                    <a:pt x="316" y="51"/>
                    <a:pt x="322" y="51"/>
                  </a:cubicBezTo>
                  <a:close/>
                  <a:moveTo>
                    <a:pt x="20" y="42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lnTo>
                    <a:pt x="2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6" name="Freeform 726"/>
            <p:cNvSpPr/>
            <p:nvPr/>
          </p:nvSpPr>
          <p:spPr bwMode="auto">
            <a:xfrm>
              <a:off x="1347788" y="-1489075"/>
              <a:ext cx="93663" cy="11113"/>
            </a:xfrm>
            <a:custGeom>
              <a:avLst/>
              <a:gdLst>
                <a:gd name="T0" fmla="*/ 25 w 25"/>
                <a:gd name="T1" fmla="*/ 3 h 3"/>
                <a:gd name="T2" fmla="*/ 0 w 25"/>
                <a:gd name="T3" fmla="*/ 0 h 3"/>
                <a:gd name="T4" fmla="*/ 25 w 2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3">
                  <a:moveTo>
                    <a:pt x="25" y="3"/>
                  </a:moveTo>
                  <a:cubicBezTo>
                    <a:pt x="17" y="1"/>
                    <a:pt x="9" y="1"/>
                    <a:pt x="0" y="0"/>
                  </a:cubicBezTo>
                  <a:cubicBezTo>
                    <a:pt x="8" y="2"/>
                    <a:pt x="18" y="2"/>
                    <a:pt x="2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7" name="Freeform 727"/>
            <p:cNvSpPr/>
            <p:nvPr/>
          </p:nvSpPr>
          <p:spPr bwMode="auto">
            <a:xfrm>
              <a:off x="96838" y="-1538288"/>
              <a:ext cx="15875" cy="7938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1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2"/>
                    <a:pt x="3" y="2"/>
                    <a:pt x="4" y="1"/>
                  </a:cubicBezTo>
                  <a:cubicBezTo>
                    <a:pt x="3" y="0"/>
                    <a:pt x="1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8" name="Freeform 728"/>
            <p:cNvSpPr/>
            <p:nvPr/>
          </p:nvSpPr>
          <p:spPr bwMode="auto">
            <a:xfrm>
              <a:off x="976313" y="-1444625"/>
              <a:ext cx="217488" cy="22225"/>
            </a:xfrm>
            <a:custGeom>
              <a:avLst/>
              <a:gdLst>
                <a:gd name="T0" fmla="*/ 47 w 58"/>
                <a:gd name="T1" fmla="*/ 2 h 6"/>
                <a:gd name="T2" fmla="*/ 58 w 58"/>
                <a:gd name="T3" fmla="*/ 3 h 6"/>
                <a:gd name="T4" fmla="*/ 0 w 58"/>
                <a:gd name="T5" fmla="*/ 0 h 6"/>
                <a:gd name="T6" fmla="*/ 33 w 58"/>
                <a:gd name="T7" fmla="*/ 2 h 6"/>
                <a:gd name="T8" fmla="*/ 31 w 58"/>
                <a:gd name="T9" fmla="*/ 3 h 6"/>
                <a:gd name="T10" fmla="*/ 47 w 58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6">
                  <a:moveTo>
                    <a:pt x="47" y="2"/>
                  </a:moveTo>
                  <a:cubicBezTo>
                    <a:pt x="58" y="3"/>
                    <a:pt x="58" y="3"/>
                    <a:pt x="58" y="3"/>
                  </a:cubicBezTo>
                  <a:cubicBezTo>
                    <a:pt x="39" y="0"/>
                    <a:pt x="20" y="0"/>
                    <a:pt x="0" y="0"/>
                  </a:cubicBezTo>
                  <a:cubicBezTo>
                    <a:pt x="11" y="2"/>
                    <a:pt x="22" y="1"/>
                    <a:pt x="33" y="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7" y="1"/>
                    <a:pt x="44" y="6"/>
                    <a:pt x="4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29" name="Freeform 729"/>
            <p:cNvSpPr/>
            <p:nvPr/>
          </p:nvSpPr>
          <p:spPr bwMode="auto">
            <a:xfrm>
              <a:off x="1535113" y="-1343025"/>
              <a:ext cx="30163" cy="3175"/>
            </a:xfrm>
            <a:custGeom>
              <a:avLst/>
              <a:gdLst>
                <a:gd name="T0" fmla="*/ 0 w 8"/>
                <a:gd name="T1" fmla="*/ 0 h 1"/>
                <a:gd name="T2" fmla="*/ 8 w 8"/>
                <a:gd name="T3" fmla="*/ 1 h 1"/>
                <a:gd name="T4" fmla="*/ 0 w 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">
                  <a:moveTo>
                    <a:pt x="0" y="0"/>
                  </a:moveTo>
                  <a:cubicBezTo>
                    <a:pt x="3" y="0"/>
                    <a:pt x="6" y="0"/>
                    <a:pt x="8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0" name="Freeform 730"/>
            <p:cNvSpPr/>
            <p:nvPr/>
          </p:nvSpPr>
          <p:spPr bwMode="auto">
            <a:xfrm>
              <a:off x="1370013" y="-1362075"/>
              <a:ext cx="165100" cy="19050"/>
            </a:xfrm>
            <a:custGeom>
              <a:avLst/>
              <a:gdLst>
                <a:gd name="T0" fmla="*/ 0 w 44"/>
                <a:gd name="T1" fmla="*/ 0 h 5"/>
                <a:gd name="T2" fmla="*/ 44 w 44"/>
                <a:gd name="T3" fmla="*/ 5 h 5"/>
                <a:gd name="T4" fmla="*/ 16 w 44"/>
                <a:gd name="T5" fmla="*/ 0 h 5"/>
                <a:gd name="T6" fmla="*/ 0 w 4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5">
                  <a:moveTo>
                    <a:pt x="0" y="0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35" y="3"/>
                    <a:pt x="26" y="1"/>
                    <a:pt x="16" y="0"/>
                  </a:cubicBezTo>
                  <a:cubicBezTo>
                    <a:pt x="11" y="1"/>
                    <a:pt x="5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1" name="Freeform 731"/>
            <p:cNvSpPr/>
            <p:nvPr/>
          </p:nvSpPr>
          <p:spPr bwMode="auto">
            <a:xfrm>
              <a:off x="1446213" y="-1241425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2" name="Freeform 732"/>
            <p:cNvSpPr/>
            <p:nvPr/>
          </p:nvSpPr>
          <p:spPr bwMode="auto">
            <a:xfrm>
              <a:off x="1449388" y="-1246188"/>
              <a:ext cx="3175" cy="4763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3" name="Freeform 733"/>
            <p:cNvSpPr/>
            <p:nvPr/>
          </p:nvSpPr>
          <p:spPr bwMode="auto">
            <a:xfrm>
              <a:off x="25400" y="-1312863"/>
              <a:ext cx="12700" cy="3175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3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"/>
                    <a:pt x="3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4" name="Freeform 734"/>
            <p:cNvSpPr/>
            <p:nvPr/>
          </p:nvSpPr>
          <p:spPr bwMode="auto">
            <a:xfrm>
              <a:off x="22225" y="-1309688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5" name="Freeform 735"/>
            <p:cNvSpPr/>
            <p:nvPr/>
          </p:nvSpPr>
          <p:spPr bwMode="auto">
            <a:xfrm>
              <a:off x="1400175" y="-1193800"/>
              <a:ext cx="19050" cy="0"/>
            </a:xfrm>
            <a:custGeom>
              <a:avLst/>
              <a:gdLst>
                <a:gd name="T0" fmla="*/ 12 w 12"/>
                <a:gd name="T1" fmla="*/ 5 w 12"/>
                <a:gd name="T2" fmla="*/ 0 w 12"/>
                <a:gd name="T3" fmla="*/ 12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2">
                  <a:moveTo>
                    <a:pt x="12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6" name="Freeform 736"/>
            <p:cNvSpPr/>
            <p:nvPr/>
          </p:nvSpPr>
          <p:spPr bwMode="auto">
            <a:xfrm>
              <a:off x="1558925" y="-1174750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7" name="Freeform 737"/>
            <p:cNvSpPr/>
            <p:nvPr/>
          </p:nvSpPr>
          <p:spPr bwMode="auto">
            <a:xfrm>
              <a:off x="1562100" y="-1177925"/>
              <a:ext cx="3175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8" name="Freeform 738"/>
            <p:cNvSpPr/>
            <p:nvPr/>
          </p:nvSpPr>
          <p:spPr bwMode="auto">
            <a:xfrm>
              <a:off x="1284288" y="-1193800"/>
              <a:ext cx="14288" cy="4763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1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2" y="1"/>
                    <a:pt x="1" y="0"/>
                    <a:pt x="0" y="1"/>
                  </a:cubicBezTo>
                  <a:lnTo>
                    <a:pt x="4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39" name="Freeform 739"/>
            <p:cNvSpPr/>
            <p:nvPr/>
          </p:nvSpPr>
          <p:spPr bwMode="auto">
            <a:xfrm>
              <a:off x="1235075" y="-1200150"/>
              <a:ext cx="49213" cy="14288"/>
            </a:xfrm>
            <a:custGeom>
              <a:avLst/>
              <a:gdLst>
                <a:gd name="T0" fmla="*/ 0 w 13"/>
                <a:gd name="T1" fmla="*/ 3 h 4"/>
                <a:gd name="T2" fmla="*/ 13 w 13"/>
                <a:gd name="T3" fmla="*/ 3 h 4"/>
                <a:gd name="T4" fmla="*/ 7 w 13"/>
                <a:gd name="T5" fmla="*/ 2 h 4"/>
                <a:gd name="T6" fmla="*/ 0 w 1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">
                  <a:moveTo>
                    <a:pt x="0" y="3"/>
                  </a:moveTo>
                  <a:cubicBezTo>
                    <a:pt x="4" y="4"/>
                    <a:pt x="8" y="3"/>
                    <a:pt x="13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5" y="3"/>
                    <a:pt x="2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0" name="Freeform 740"/>
            <p:cNvSpPr/>
            <p:nvPr/>
          </p:nvSpPr>
          <p:spPr bwMode="auto">
            <a:xfrm>
              <a:off x="1193800" y="-11969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2 h 3"/>
                <a:gd name="T4" fmla="*/ 0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1" y="1"/>
                    <a:pt x="0" y="3"/>
                    <a:pt x="2" y="2"/>
                  </a:cubicBezTo>
                  <a:cubicBezTo>
                    <a:pt x="0" y="1"/>
                    <a:pt x="3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1" name="Freeform 741"/>
            <p:cNvSpPr/>
            <p:nvPr/>
          </p:nvSpPr>
          <p:spPr bwMode="auto">
            <a:xfrm>
              <a:off x="1096963" y="-1200150"/>
              <a:ext cx="85725" cy="14288"/>
            </a:xfrm>
            <a:custGeom>
              <a:avLst/>
              <a:gdLst>
                <a:gd name="T0" fmla="*/ 23 w 23"/>
                <a:gd name="T1" fmla="*/ 1 h 4"/>
                <a:gd name="T2" fmla="*/ 5 w 23"/>
                <a:gd name="T3" fmla="*/ 0 h 4"/>
                <a:gd name="T4" fmla="*/ 0 w 23"/>
                <a:gd name="T5" fmla="*/ 1 h 4"/>
                <a:gd name="T6" fmla="*/ 9 w 23"/>
                <a:gd name="T7" fmla="*/ 2 h 4"/>
                <a:gd name="T8" fmla="*/ 10 w 23"/>
                <a:gd name="T9" fmla="*/ 1 h 4"/>
                <a:gd name="T10" fmla="*/ 19 w 23"/>
                <a:gd name="T11" fmla="*/ 2 h 4"/>
                <a:gd name="T12" fmla="*/ 22 w 23"/>
                <a:gd name="T13" fmla="*/ 3 h 4"/>
                <a:gd name="T14" fmla="*/ 21 w 23"/>
                <a:gd name="T15" fmla="*/ 2 h 4"/>
                <a:gd name="T16" fmla="*/ 23 w 23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">
                  <a:moveTo>
                    <a:pt x="23" y="1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2"/>
                    <a:pt x="16" y="0"/>
                    <a:pt x="19" y="2"/>
                  </a:cubicBezTo>
                  <a:cubicBezTo>
                    <a:pt x="20" y="3"/>
                    <a:pt x="22" y="4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3" y="2"/>
                    <a:pt x="2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2" name="Freeform 742"/>
            <p:cNvSpPr/>
            <p:nvPr/>
          </p:nvSpPr>
          <p:spPr bwMode="auto">
            <a:xfrm>
              <a:off x="1457325" y="-1155700"/>
              <a:ext cx="30163" cy="7938"/>
            </a:xfrm>
            <a:custGeom>
              <a:avLst/>
              <a:gdLst>
                <a:gd name="T0" fmla="*/ 0 w 8"/>
                <a:gd name="T1" fmla="*/ 0 h 2"/>
                <a:gd name="T2" fmla="*/ 0 w 8"/>
                <a:gd name="T3" fmla="*/ 1 h 2"/>
                <a:gd name="T4" fmla="*/ 8 w 8"/>
                <a:gd name="T5" fmla="*/ 1 h 2"/>
                <a:gd name="T6" fmla="*/ 0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5" y="0"/>
                    <a:pt x="2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3" name="Freeform 743"/>
            <p:cNvSpPr/>
            <p:nvPr/>
          </p:nvSpPr>
          <p:spPr bwMode="auto">
            <a:xfrm>
              <a:off x="1273175" y="-1122363"/>
              <a:ext cx="25400" cy="4763"/>
            </a:xfrm>
            <a:custGeom>
              <a:avLst/>
              <a:gdLst>
                <a:gd name="T0" fmla="*/ 0 w 16"/>
                <a:gd name="T1" fmla="*/ 0 h 3"/>
                <a:gd name="T2" fmla="*/ 16 w 16"/>
                <a:gd name="T3" fmla="*/ 3 h 3"/>
                <a:gd name="T4" fmla="*/ 0 w 16"/>
                <a:gd name="T5" fmla="*/ 0 h 3"/>
                <a:gd name="T6" fmla="*/ 0 w 1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">
                  <a:moveTo>
                    <a:pt x="0" y="0"/>
                  </a:moveTo>
                  <a:lnTo>
                    <a:pt x="16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4" name="Freeform 744"/>
            <p:cNvSpPr/>
            <p:nvPr/>
          </p:nvSpPr>
          <p:spPr bwMode="auto">
            <a:xfrm>
              <a:off x="1235075" y="-1122363"/>
              <a:ext cx="15875" cy="7938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0 h 2"/>
                <a:gd name="T4" fmla="*/ 0 w 4"/>
                <a:gd name="T5" fmla="*/ 0 h 2"/>
                <a:gd name="T6" fmla="*/ 4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3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5" name="Freeform 745"/>
            <p:cNvSpPr/>
            <p:nvPr/>
          </p:nvSpPr>
          <p:spPr bwMode="auto">
            <a:xfrm>
              <a:off x="1025525" y="-1128713"/>
              <a:ext cx="11113" cy="3175"/>
            </a:xfrm>
            <a:custGeom>
              <a:avLst/>
              <a:gdLst>
                <a:gd name="T0" fmla="*/ 3 w 3"/>
                <a:gd name="T1" fmla="*/ 0 h 1"/>
                <a:gd name="T2" fmla="*/ 3 w 3"/>
                <a:gd name="T3" fmla="*/ 0 h 1"/>
                <a:gd name="T4" fmla="*/ 0 w 3"/>
                <a:gd name="T5" fmla="*/ 0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6" name="Freeform 746"/>
            <p:cNvSpPr/>
            <p:nvPr/>
          </p:nvSpPr>
          <p:spPr bwMode="auto">
            <a:xfrm>
              <a:off x="101600" y="-1185863"/>
              <a:ext cx="14288" cy="3175"/>
            </a:xfrm>
            <a:custGeom>
              <a:avLst/>
              <a:gdLst>
                <a:gd name="T0" fmla="*/ 0 w 9"/>
                <a:gd name="T1" fmla="*/ 0 h 2"/>
                <a:gd name="T2" fmla="*/ 9 w 9"/>
                <a:gd name="T3" fmla="*/ 2 h 2"/>
                <a:gd name="T4" fmla="*/ 5 w 9"/>
                <a:gd name="T5" fmla="*/ 0 h 2"/>
                <a:gd name="T6" fmla="*/ 0 w 9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7" name="Freeform 747"/>
            <p:cNvSpPr/>
            <p:nvPr/>
          </p:nvSpPr>
          <p:spPr bwMode="auto">
            <a:xfrm>
              <a:off x="1031875" y="-1106488"/>
              <a:ext cx="4763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8" name="Freeform 748"/>
            <p:cNvSpPr/>
            <p:nvPr/>
          </p:nvSpPr>
          <p:spPr bwMode="auto">
            <a:xfrm>
              <a:off x="1025525" y="-1106488"/>
              <a:ext cx="6350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49" name="Freeform 749"/>
            <p:cNvSpPr/>
            <p:nvPr/>
          </p:nvSpPr>
          <p:spPr bwMode="auto">
            <a:xfrm>
              <a:off x="919163" y="-1111250"/>
              <a:ext cx="34925" cy="4763"/>
            </a:xfrm>
            <a:custGeom>
              <a:avLst/>
              <a:gdLst>
                <a:gd name="T0" fmla="*/ 0 w 9"/>
                <a:gd name="T1" fmla="*/ 1 h 1"/>
                <a:gd name="T2" fmla="*/ 9 w 9"/>
                <a:gd name="T3" fmla="*/ 1 h 1"/>
                <a:gd name="T4" fmla="*/ 0 w 9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">
                  <a:moveTo>
                    <a:pt x="0" y="1"/>
                  </a:moveTo>
                  <a:cubicBezTo>
                    <a:pt x="3" y="1"/>
                    <a:pt x="6" y="1"/>
                    <a:pt x="9" y="1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0" name="Freeform 750"/>
            <p:cNvSpPr/>
            <p:nvPr/>
          </p:nvSpPr>
          <p:spPr bwMode="auto">
            <a:xfrm>
              <a:off x="833438" y="-1111250"/>
              <a:ext cx="52388" cy="4763"/>
            </a:xfrm>
            <a:custGeom>
              <a:avLst/>
              <a:gdLst>
                <a:gd name="T0" fmla="*/ 0 w 33"/>
                <a:gd name="T1" fmla="*/ 0 h 3"/>
                <a:gd name="T2" fmla="*/ 33 w 33"/>
                <a:gd name="T3" fmla="*/ 3 h 3"/>
                <a:gd name="T4" fmla="*/ 26 w 33"/>
                <a:gd name="T5" fmla="*/ 0 h 3"/>
                <a:gd name="T6" fmla="*/ 0 w 3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0"/>
                  </a:moveTo>
                  <a:lnTo>
                    <a:pt x="33" y="3"/>
                  </a:lnTo>
                  <a:lnTo>
                    <a:pt x="2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1" name="Freeform 751"/>
            <p:cNvSpPr/>
            <p:nvPr/>
          </p:nvSpPr>
          <p:spPr bwMode="auto">
            <a:xfrm>
              <a:off x="781050" y="-1114425"/>
              <a:ext cx="19050" cy="7938"/>
            </a:xfrm>
            <a:custGeom>
              <a:avLst/>
              <a:gdLst>
                <a:gd name="T0" fmla="*/ 0 w 5"/>
                <a:gd name="T1" fmla="*/ 2 h 2"/>
                <a:gd name="T2" fmla="*/ 5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1"/>
                    <a:pt x="3" y="2"/>
                    <a:pt x="5" y="2"/>
                  </a:cubicBezTo>
                  <a:cubicBezTo>
                    <a:pt x="3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2" name="Freeform 752"/>
            <p:cNvSpPr/>
            <p:nvPr/>
          </p:nvSpPr>
          <p:spPr bwMode="auto">
            <a:xfrm>
              <a:off x="800100" y="-1111250"/>
              <a:ext cx="6350" cy="4763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3" name="Freeform 753"/>
            <p:cNvSpPr/>
            <p:nvPr/>
          </p:nvSpPr>
          <p:spPr bwMode="auto">
            <a:xfrm>
              <a:off x="731838" y="-1111250"/>
              <a:ext cx="46038" cy="4763"/>
            </a:xfrm>
            <a:custGeom>
              <a:avLst/>
              <a:gdLst>
                <a:gd name="T0" fmla="*/ 0 w 12"/>
                <a:gd name="T1" fmla="*/ 1 h 1"/>
                <a:gd name="T2" fmla="*/ 12 w 12"/>
                <a:gd name="T3" fmla="*/ 1 h 1"/>
                <a:gd name="T4" fmla="*/ 0 w 1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">
                  <a:moveTo>
                    <a:pt x="0" y="1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4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4" name="Freeform 754"/>
            <p:cNvSpPr/>
            <p:nvPr/>
          </p:nvSpPr>
          <p:spPr bwMode="auto">
            <a:xfrm>
              <a:off x="654050" y="-1111250"/>
              <a:ext cx="66675" cy="4763"/>
            </a:xfrm>
            <a:custGeom>
              <a:avLst/>
              <a:gdLst>
                <a:gd name="T0" fmla="*/ 0 w 18"/>
                <a:gd name="T1" fmla="*/ 0 h 1"/>
                <a:gd name="T2" fmla="*/ 18 w 18"/>
                <a:gd name="T3" fmla="*/ 0 h 1"/>
                <a:gd name="T4" fmla="*/ 0 w 18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">
                  <a:moveTo>
                    <a:pt x="0" y="0"/>
                  </a:moveTo>
                  <a:cubicBezTo>
                    <a:pt x="6" y="1"/>
                    <a:pt x="13" y="1"/>
                    <a:pt x="18" y="0"/>
                  </a:cubicBezTo>
                  <a:cubicBezTo>
                    <a:pt x="12" y="0"/>
                    <a:pt x="6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5" name="Freeform 755" hidden="1"/>
            <p:cNvSpPr/>
            <p:nvPr/>
          </p:nvSpPr>
          <p:spPr bwMode="auto">
            <a:xfrm>
              <a:off x="619125" y="-1111250"/>
              <a:ext cx="34925" cy="0"/>
            </a:xfrm>
            <a:custGeom>
              <a:avLst/>
              <a:gdLst>
                <a:gd name="T0" fmla="*/ 9 w 9"/>
                <a:gd name="T1" fmla="*/ 0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  <p:sp>
          <p:nvSpPr>
            <p:cNvPr id="56" name="Freeform 756"/>
            <p:cNvSpPr/>
            <p:nvPr/>
          </p:nvSpPr>
          <p:spPr bwMode="auto">
            <a:xfrm>
              <a:off x="547688" y="-1111250"/>
              <a:ext cx="46038" cy="4763"/>
            </a:xfrm>
            <a:custGeom>
              <a:avLst/>
              <a:gdLst>
                <a:gd name="T0" fmla="*/ 0 w 29"/>
                <a:gd name="T1" fmla="*/ 0 h 3"/>
                <a:gd name="T2" fmla="*/ 29 w 29"/>
                <a:gd name="T3" fmla="*/ 3 h 3"/>
                <a:gd name="T4" fmla="*/ 12 w 29"/>
                <a:gd name="T5" fmla="*/ 0 h 3"/>
                <a:gd name="T6" fmla="*/ 0 w 29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">
                  <a:moveTo>
                    <a:pt x="0" y="0"/>
                  </a:moveTo>
                  <a:lnTo>
                    <a:pt x="29" y="3"/>
                  </a:lnTo>
                  <a:lnTo>
                    <a:pt x="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33000"/>
                </a:lnSpc>
              </a:pPr>
              <a:endParaRPr lang="zh-CN" altLang="en-US"/>
            </a:p>
          </p:txBody>
        </p:sp>
      </p:grpSp>
      <p:sp>
        <p:nvSpPr>
          <p:cNvPr id="57" name="文本占位符 2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0400" y="3145249"/>
            <a:ext cx="10858500" cy="923330"/>
          </a:xfrm>
          <a:noFill/>
        </p:spPr>
        <p:txBody>
          <a:bodyPr wrap="square" rtlCol="0" anchor="ctr">
            <a:spAutoFit/>
          </a:bodyPr>
          <a:lstStyle>
            <a:lvl1pPr marL="0" indent="0" algn="ctr">
              <a:lnSpc>
                <a:spcPct val="100000"/>
              </a:lnSpc>
              <a:buNone/>
              <a:defRPr lang="zh-CN" altLang="en-US" sz="5400" b="1" dirty="0">
                <a:gradFill>
                  <a:gsLst>
                    <a:gs pos="16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/>
            <a:r>
              <a:rPr lang="zh-CN" altLang="en-US" dirty="0"/>
              <a:t>请在此输入标题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0" y="5114822"/>
            <a:ext cx="12192000" cy="1743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828339" y="2189313"/>
            <a:ext cx="5004000" cy="1931987"/>
          </a:xfrm>
          <a:custGeom>
            <a:avLst/>
            <a:gdLst>
              <a:gd name="connsiteX0" fmla="*/ 870862 w 5004000"/>
              <a:gd name="connsiteY0" fmla="*/ 0 h 1931987"/>
              <a:gd name="connsiteX1" fmla="*/ 5004000 w 5004000"/>
              <a:gd name="connsiteY1" fmla="*/ 0 h 1931987"/>
              <a:gd name="connsiteX2" fmla="*/ 5004000 w 5004000"/>
              <a:gd name="connsiteY2" fmla="*/ 1931987 h 1931987"/>
              <a:gd name="connsiteX3" fmla="*/ 0 w 5004000"/>
              <a:gd name="connsiteY3" fmla="*/ 1931987 h 1931987"/>
              <a:gd name="connsiteX4" fmla="*/ 0 w 5004000"/>
              <a:gd name="connsiteY4" fmla="*/ 870862 h 193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4000" h="1931987">
                <a:moveTo>
                  <a:pt x="870862" y="0"/>
                </a:moveTo>
                <a:lnTo>
                  <a:pt x="5004000" y="0"/>
                </a:lnTo>
                <a:lnTo>
                  <a:pt x="5004000" y="1931987"/>
                </a:lnTo>
                <a:lnTo>
                  <a:pt x="0" y="1931987"/>
                </a:lnTo>
                <a:lnTo>
                  <a:pt x="0" y="8708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6514900" y="2189313"/>
            <a:ext cx="5004000" cy="1931987"/>
          </a:xfrm>
          <a:custGeom>
            <a:avLst/>
            <a:gdLst>
              <a:gd name="connsiteX0" fmla="*/ 870862 w 5004000"/>
              <a:gd name="connsiteY0" fmla="*/ 0 h 1931987"/>
              <a:gd name="connsiteX1" fmla="*/ 5004000 w 5004000"/>
              <a:gd name="connsiteY1" fmla="*/ 0 h 1931987"/>
              <a:gd name="connsiteX2" fmla="*/ 5004000 w 5004000"/>
              <a:gd name="connsiteY2" fmla="*/ 1931987 h 1931987"/>
              <a:gd name="connsiteX3" fmla="*/ 0 w 5004000"/>
              <a:gd name="connsiteY3" fmla="*/ 1931987 h 1931987"/>
              <a:gd name="connsiteX4" fmla="*/ 0 w 5004000"/>
              <a:gd name="connsiteY4" fmla="*/ 870862 h 193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4000" h="1931987">
                <a:moveTo>
                  <a:pt x="870862" y="0"/>
                </a:moveTo>
                <a:lnTo>
                  <a:pt x="5004000" y="0"/>
                </a:lnTo>
                <a:lnTo>
                  <a:pt x="5004000" y="1931987"/>
                </a:lnTo>
                <a:lnTo>
                  <a:pt x="0" y="1931987"/>
                </a:lnTo>
                <a:lnTo>
                  <a:pt x="0" y="8708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19" name="直接连接符 18"/>
          <p:cNvCxnSpPr/>
          <p:nvPr userDrawn="1"/>
        </p:nvCxnSpPr>
        <p:spPr>
          <a:xfrm flipV="1">
            <a:off x="660400" y="2022932"/>
            <a:ext cx="1190523" cy="1196306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 userDrawn="1"/>
        </p:nvCxnSpPr>
        <p:spPr>
          <a:xfrm flipV="1">
            <a:off x="6337066" y="2022932"/>
            <a:ext cx="1190523" cy="1196306"/>
          </a:xfrm>
          <a:prstGeom prst="line">
            <a:avLst/>
          </a:prstGeom>
          <a:ln w="2540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2" name="矩形 11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60400" y="1652200"/>
            <a:ext cx="3240000" cy="198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2"/>
          <p:cNvSpPr>
            <a:spLocks noGrp="1"/>
          </p:cNvSpPr>
          <p:nvPr>
            <p:ph type="pic" sz="quarter" idx="11"/>
          </p:nvPr>
        </p:nvSpPr>
        <p:spPr>
          <a:xfrm>
            <a:off x="4476000" y="1652200"/>
            <a:ext cx="3240000" cy="198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2"/>
          <p:cNvSpPr>
            <a:spLocks noGrp="1"/>
          </p:cNvSpPr>
          <p:nvPr>
            <p:ph type="pic" sz="quarter" idx="12"/>
          </p:nvPr>
        </p:nvSpPr>
        <p:spPr>
          <a:xfrm>
            <a:off x="8278900" y="1652200"/>
            <a:ext cx="3240000" cy="1980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2" name="矩形 11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672571" y="1703167"/>
            <a:ext cx="1941198" cy="1941198"/>
          </a:xfrm>
          <a:custGeom>
            <a:avLst/>
            <a:gdLst>
              <a:gd name="connsiteX0" fmla="*/ 970599 w 1941198"/>
              <a:gd name="connsiteY0" fmla="*/ 0 h 1941198"/>
              <a:gd name="connsiteX1" fmla="*/ 1089210 w 1941198"/>
              <a:gd name="connsiteY1" fmla="*/ 49131 h 1941198"/>
              <a:gd name="connsiteX2" fmla="*/ 1892067 w 1941198"/>
              <a:gd name="connsiteY2" fmla="*/ 851988 h 1941198"/>
              <a:gd name="connsiteX3" fmla="*/ 1892067 w 1941198"/>
              <a:gd name="connsiteY3" fmla="*/ 1089210 h 1941198"/>
              <a:gd name="connsiteX4" fmla="*/ 1089210 w 1941198"/>
              <a:gd name="connsiteY4" fmla="*/ 1892067 h 1941198"/>
              <a:gd name="connsiteX5" fmla="*/ 851988 w 1941198"/>
              <a:gd name="connsiteY5" fmla="*/ 1892067 h 1941198"/>
              <a:gd name="connsiteX6" fmla="*/ 49131 w 1941198"/>
              <a:gd name="connsiteY6" fmla="*/ 1089210 h 1941198"/>
              <a:gd name="connsiteX7" fmla="*/ 49131 w 1941198"/>
              <a:gd name="connsiteY7" fmla="*/ 851988 h 1941198"/>
              <a:gd name="connsiteX8" fmla="*/ 851988 w 1941198"/>
              <a:gd name="connsiteY8" fmla="*/ 49131 h 1941198"/>
              <a:gd name="connsiteX9" fmla="*/ 970599 w 1941198"/>
              <a:gd name="connsiteY9" fmla="*/ 0 h 194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198" h="1941198">
                <a:moveTo>
                  <a:pt x="970599" y="0"/>
                </a:moveTo>
                <a:cubicBezTo>
                  <a:pt x="1013528" y="0"/>
                  <a:pt x="1056456" y="16377"/>
                  <a:pt x="1089210" y="49131"/>
                </a:cubicBezTo>
                <a:lnTo>
                  <a:pt x="1892067" y="851988"/>
                </a:lnTo>
                <a:cubicBezTo>
                  <a:pt x="1957575" y="917495"/>
                  <a:pt x="1957575" y="1023703"/>
                  <a:pt x="1892067" y="1089210"/>
                </a:cubicBezTo>
                <a:lnTo>
                  <a:pt x="1089210" y="1892067"/>
                </a:lnTo>
                <a:cubicBezTo>
                  <a:pt x="1023703" y="1957575"/>
                  <a:pt x="917495" y="1957575"/>
                  <a:pt x="851988" y="1892067"/>
                </a:cubicBezTo>
                <a:lnTo>
                  <a:pt x="49131" y="1089210"/>
                </a:lnTo>
                <a:cubicBezTo>
                  <a:pt x="-16376" y="1023703"/>
                  <a:pt x="-16376" y="917495"/>
                  <a:pt x="49131" y="851988"/>
                </a:cubicBezTo>
                <a:lnTo>
                  <a:pt x="851988" y="49131"/>
                </a:lnTo>
                <a:cubicBezTo>
                  <a:pt x="884742" y="16377"/>
                  <a:pt x="927670" y="0"/>
                  <a:pt x="970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6711487" y="1703167"/>
            <a:ext cx="1941198" cy="1941198"/>
          </a:xfrm>
          <a:custGeom>
            <a:avLst/>
            <a:gdLst>
              <a:gd name="connsiteX0" fmla="*/ 970599 w 1941198"/>
              <a:gd name="connsiteY0" fmla="*/ 0 h 1941198"/>
              <a:gd name="connsiteX1" fmla="*/ 1089210 w 1941198"/>
              <a:gd name="connsiteY1" fmla="*/ 49131 h 1941198"/>
              <a:gd name="connsiteX2" fmla="*/ 1892067 w 1941198"/>
              <a:gd name="connsiteY2" fmla="*/ 851988 h 1941198"/>
              <a:gd name="connsiteX3" fmla="*/ 1892067 w 1941198"/>
              <a:gd name="connsiteY3" fmla="*/ 1089210 h 1941198"/>
              <a:gd name="connsiteX4" fmla="*/ 1089210 w 1941198"/>
              <a:gd name="connsiteY4" fmla="*/ 1892067 h 1941198"/>
              <a:gd name="connsiteX5" fmla="*/ 851988 w 1941198"/>
              <a:gd name="connsiteY5" fmla="*/ 1892067 h 1941198"/>
              <a:gd name="connsiteX6" fmla="*/ 49131 w 1941198"/>
              <a:gd name="connsiteY6" fmla="*/ 1089210 h 1941198"/>
              <a:gd name="connsiteX7" fmla="*/ 49131 w 1941198"/>
              <a:gd name="connsiteY7" fmla="*/ 851988 h 1941198"/>
              <a:gd name="connsiteX8" fmla="*/ 851988 w 1941198"/>
              <a:gd name="connsiteY8" fmla="*/ 49131 h 1941198"/>
              <a:gd name="connsiteX9" fmla="*/ 970599 w 1941198"/>
              <a:gd name="connsiteY9" fmla="*/ 0 h 194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198" h="1941198">
                <a:moveTo>
                  <a:pt x="970599" y="0"/>
                </a:moveTo>
                <a:cubicBezTo>
                  <a:pt x="1013528" y="0"/>
                  <a:pt x="1056456" y="16377"/>
                  <a:pt x="1089210" y="49131"/>
                </a:cubicBezTo>
                <a:lnTo>
                  <a:pt x="1892067" y="851988"/>
                </a:lnTo>
                <a:cubicBezTo>
                  <a:pt x="1957575" y="917495"/>
                  <a:pt x="1957575" y="1023703"/>
                  <a:pt x="1892067" y="1089210"/>
                </a:cubicBezTo>
                <a:lnTo>
                  <a:pt x="1089210" y="1892067"/>
                </a:lnTo>
                <a:cubicBezTo>
                  <a:pt x="1023703" y="1957575"/>
                  <a:pt x="917495" y="1957575"/>
                  <a:pt x="851988" y="1892067"/>
                </a:cubicBezTo>
                <a:lnTo>
                  <a:pt x="49131" y="1089210"/>
                </a:lnTo>
                <a:cubicBezTo>
                  <a:pt x="-16376" y="1023703"/>
                  <a:pt x="-16376" y="917495"/>
                  <a:pt x="49131" y="851988"/>
                </a:cubicBezTo>
                <a:lnTo>
                  <a:pt x="851988" y="49131"/>
                </a:lnTo>
                <a:cubicBezTo>
                  <a:pt x="884742" y="16377"/>
                  <a:pt x="927670" y="0"/>
                  <a:pt x="970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2"/>
          </p:nvPr>
        </p:nvSpPr>
        <p:spPr>
          <a:xfrm>
            <a:off x="6711487" y="4308514"/>
            <a:ext cx="1941198" cy="1941198"/>
          </a:xfrm>
          <a:custGeom>
            <a:avLst/>
            <a:gdLst>
              <a:gd name="connsiteX0" fmla="*/ 970599 w 1941198"/>
              <a:gd name="connsiteY0" fmla="*/ 0 h 1941198"/>
              <a:gd name="connsiteX1" fmla="*/ 1089210 w 1941198"/>
              <a:gd name="connsiteY1" fmla="*/ 49131 h 1941198"/>
              <a:gd name="connsiteX2" fmla="*/ 1892067 w 1941198"/>
              <a:gd name="connsiteY2" fmla="*/ 851988 h 1941198"/>
              <a:gd name="connsiteX3" fmla="*/ 1892067 w 1941198"/>
              <a:gd name="connsiteY3" fmla="*/ 1089210 h 1941198"/>
              <a:gd name="connsiteX4" fmla="*/ 1089210 w 1941198"/>
              <a:gd name="connsiteY4" fmla="*/ 1892067 h 1941198"/>
              <a:gd name="connsiteX5" fmla="*/ 851988 w 1941198"/>
              <a:gd name="connsiteY5" fmla="*/ 1892067 h 1941198"/>
              <a:gd name="connsiteX6" fmla="*/ 49131 w 1941198"/>
              <a:gd name="connsiteY6" fmla="*/ 1089210 h 1941198"/>
              <a:gd name="connsiteX7" fmla="*/ 49131 w 1941198"/>
              <a:gd name="connsiteY7" fmla="*/ 851988 h 1941198"/>
              <a:gd name="connsiteX8" fmla="*/ 851988 w 1941198"/>
              <a:gd name="connsiteY8" fmla="*/ 49131 h 1941198"/>
              <a:gd name="connsiteX9" fmla="*/ 970599 w 1941198"/>
              <a:gd name="connsiteY9" fmla="*/ 0 h 194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198" h="1941198">
                <a:moveTo>
                  <a:pt x="970599" y="0"/>
                </a:moveTo>
                <a:cubicBezTo>
                  <a:pt x="1013528" y="0"/>
                  <a:pt x="1056456" y="16377"/>
                  <a:pt x="1089210" y="49131"/>
                </a:cubicBezTo>
                <a:lnTo>
                  <a:pt x="1892067" y="851988"/>
                </a:lnTo>
                <a:cubicBezTo>
                  <a:pt x="1957575" y="917495"/>
                  <a:pt x="1957575" y="1023703"/>
                  <a:pt x="1892067" y="1089210"/>
                </a:cubicBezTo>
                <a:lnTo>
                  <a:pt x="1089210" y="1892067"/>
                </a:lnTo>
                <a:cubicBezTo>
                  <a:pt x="1023703" y="1957575"/>
                  <a:pt x="917495" y="1957575"/>
                  <a:pt x="851988" y="1892067"/>
                </a:cubicBezTo>
                <a:lnTo>
                  <a:pt x="49131" y="1089210"/>
                </a:lnTo>
                <a:cubicBezTo>
                  <a:pt x="-16376" y="1023703"/>
                  <a:pt x="-16376" y="917495"/>
                  <a:pt x="49131" y="851988"/>
                </a:cubicBezTo>
                <a:lnTo>
                  <a:pt x="851988" y="49131"/>
                </a:lnTo>
                <a:cubicBezTo>
                  <a:pt x="884742" y="16377"/>
                  <a:pt x="927670" y="0"/>
                  <a:pt x="970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660400" y="4308514"/>
            <a:ext cx="1941198" cy="1941198"/>
          </a:xfrm>
          <a:custGeom>
            <a:avLst/>
            <a:gdLst>
              <a:gd name="connsiteX0" fmla="*/ 970599 w 1941198"/>
              <a:gd name="connsiteY0" fmla="*/ 0 h 1941198"/>
              <a:gd name="connsiteX1" fmla="*/ 1089210 w 1941198"/>
              <a:gd name="connsiteY1" fmla="*/ 49131 h 1941198"/>
              <a:gd name="connsiteX2" fmla="*/ 1892067 w 1941198"/>
              <a:gd name="connsiteY2" fmla="*/ 851988 h 1941198"/>
              <a:gd name="connsiteX3" fmla="*/ 1892067 w 1941198"/>
              <a:gd name="connsiteY3" fmla="*/ 1089210 h 1941198"/>
              <a:gd name="connsiteX4" fmla="*/ 1089210 w 1941198"/>
              <a:gd name="connsiteY4" fmla="*/ 1892067 h 1941198"/>
              <a:gd name="connsiteX5" fmla="*/ 851988 w 1941198"/>
              <a:gd name="connsiteY5" fmla="*/ 1892067 h 1941198"/>
              <a:gd name="connsiteX6" fmla="*/ 49131 w 1941198"/>
              <a:gd name="connsiteY6" fmla="*/ 1089210 h 1941198"/>
              <a:gd name="connsiteX7" fmla="*/ 49131 w 1941198"/>
              <a:gd name="connsiteY7" fmla="*/ 851988 h 1941198"/>
              <a:gd name="connsiteX8" fmla="*/ 851988 w 1941198"/>
              <a:gd name="connsiteY8" fmla="*/ 49131 h 1941198"/>
              <a:gd name="connsiteX9" fmla="*/ 970599 w 1941198"/>
              <a:gd name="connsiteY9" fmla="*/ 0 h 194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1198" h="1941198">
                <a:moveTo>
                  <a:pt x="970599" y="0"/>
                </a:moveTo>
                <a:cubicBezTo>
                  <a:pt x="1013528" y="0"/>
                  <a:pt x="1056456" y="16377"/>
                  <a:pt x="1089210" y="49131"/>
                </a:cubicBezTo>
                <a:lnTo>
                  <a:pt x="1892067" y="851988"/>
                </a:lnTo>
                <a:cubicBezTo>
                  <a:pt x="1957575" y="917495"/>
                  <a:pt x="1957575" y="1023703"/>
                  <a:pt x="1892067" y="1089210"/>
                </a:cubicBezTo>
                <a:lnTo>
                  <a:pt x="1089210" y="1892067"/>
                </a:lnTo>
                <a:cubicBezTo>
                  <a:pt x="1023703" y="1957575"/>
                  <a:pt x="917495" y="1957575"/>
                  <a:pt x="851988" y="1892067"/>
                </a:cubicBezTo>
                <a:lnTo>
                  <a:pt x="49131" y="1089210"/>
                </a:lnTo>
                <a:cubicBezTo>
                  <a:pt x="-16376" y="1023703"/>
                  <a:pt x="-16376" y="917495"/>
                  <a:pt x="49131" y="851988"/>
                </a:cubicBezTo>
                <a:lnTo>
                  <a:pt x="851988" y="49131"/>
                </a:lnTo>
                <a:cubicBezTo>
                  <a:pt x="884742" y="16377"/>
                  <a:pt x="927670" y="0"/>
                  <a:pt x="9705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2" name="矩形 11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660400" y="4111700"/>
            <a:ext cx="2880000" cy="2124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8638900" y="4111700"/>
            <a:ext cx="2880000" cy="2124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2655025" y="3643700"/>
            <a:ext cx="2880000" cy="2592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2"/>
          <p:cNvSpPr>
            <a:spLocks noGrp="1"/>
          </p:cNvSpPr>
          <p:nvPr>
            <p:ph type="pic" sz="quarter" idx="13"/>
          </p:nvPr>
        </p:nvSpPr>
        <p:spPr>
          <a:xfrm>
            <a:off x="6644275" y="3643700"/>
            <a:ext cx="2880000" cy="2592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2"/>
          <p:cNvSpPr>
            <a:spLocks noGrp="1"/>
          </p:cNvSpPr>
          <p:nvPr>
            <p:ph type="pic" sz="quarter" idx="14"/>
          </p:nvPr>
        </p:nvSpPr>
        <p:spPr>
          <a:xfrm>
            <a:off x="4649650" y="3175700"/>
            <a:ext cx="2880000" cy="3060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3" name="矩形 12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-5311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2"/>
          </p:nvPr>
        </p:nvSpPr>
        <p:spPr>
          <a:xfrm>
            <a:off x="1037493" y="1736612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3"/>
          </p:nvPr>
        </p:nvSpPr>
        <p:spPr>
          <a:xfrm>
            <a:off x="4287717" y="4341148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6" name="图片占位符 25"/>
          <p:cNvSpPr>
            <a:spLocks noGrp="1"/>
          </p:cNvSpPr>
          <p:nvPr>
            <p:ph type="pic" sz="quarter" idx="14"/>
          </p:nvPr>
        </p:nvSpPr>
        <p:spPr>
          <a:xfrm>
            <a:off x="662357" y="4341148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7" name="图片占位符 26"/>
          <p:cNvSpPr>
            <a:spLocks noGrp="1"/>
          </p:cNvSpPr>
          <p:nvPr>
            <p:ph type="pic" sz="quarter" idx="15"/>
          </p:nvPr>
        </p:nvSpPr>
        <p:spPr>
          <a:xfrm>
            <a:off x="7907217" y="4341148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-492370" y="1736612"/>
            <a:ext cx="1152769" cy="1908000"/>
          </a:xfrm>
          <a:prstGeom prst="roundRect">
            <a:avLst>
              <a:gd name="adj" fmla="val 6827"/>
            </a:avLst>
          </a:prstGeom>
          <a:noFill/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 flipH="1">
            <a:off x="11518900" y="4340112"/>
            <a:ext cx="1152769" cy="1908000"/>
          </a:xfrm>
          <a:prstGeom prst="roundRect">
            <a:avLst>
              <a:gd name="adj" fmla="val 6827"/>
            </a:avLst>
          </a:prstGeom>
          <a:noFill/>
          <a:ln w="25400">
            <a:gradFill flip="none" rotWithShape="1"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图片占位符 28"/>
          <p:cNvSpPr>
            <a:spLocks noGrp="1"/>
          </p:cNvSpPr>
          <p:nvPr>
            <p:ph type="pic" sz="quarter" idx="16"/>
          </p:nvPr>
        </p:nvSpPr>
        <p:spPr>
          <a:xfrm>
            <a:off x="8282354" y="1736612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图片占位符 29"/>
          <p:cNvSpPr>
            <a:spLocks noGrp="1"/>
          </p:cNvSpPr>
          <p:nvPr>
            <p:ph type="pic" sz="quarter" idx="17"/>
          </p:nvPr>
        </p:nvSpPr>
        <p:spPr>
          <a:xfrm>
            <a:off x="4659924" y="1736612"/>
            <a:ext cx="3236546" cy="1908000"/>
          </a:xfrm>
          <a:custGeom>
            <a:avLst/>
            <a:gdLst>
              <a:gd name="connsiteX0" fmla="*/ 130259 w 3236546"/>
              <a:gd name="connsiteY0" fmla="*/ 0 h 1908000"/>
              <a:gd name="connsiteX1" fmla="*/ 3106287 w 3236546"/>
              <a:gd name="connsiteY1" fmla="*/ 0 h 1908000"/>
              <a:gd name="connsiteX2" fmla="*/ 3236546 w 3236546"/>
              <a:gd name="connsiteY2" fmla="*/ 130259 h 1908000"/>
              <a:gd name="connsiteX3" fmla="*/ 3236546 w 3236546"/>
              <a:gd name="connsiteY3" fmla="*/ 1777741 h 1908000"/>
              <a:gd name="connsiteX4" fmla="*/ 3106287 w 3236546"/>
              <a:gd name="connsiteY4" fmla="*/ 1908000 h 1908000"/>
              <a:gd name="connsiteX5" fmla="*/ 130259 w 3236546"/>
              <a:gd name="connsiteY5" fmla="*/ 1908000 h 1908000"/>
              <a:gd name="connsiteX6" fmla="*/ 0 w 3236546"/>
              <a:gd name="connsiteY6" fmla="*/ 1777741 h 1908000"/>
              <a:gd name="connsiteX7" fmla="*/ 0 w 3236546"/>
              <a:gd name="connsiteY7" fmla="*/ 130259 h 1908000"/>
              <a:gd name="connsiteX8" fmla="*/ 130259 w 3236546"/>
              <a:gd name="connsiteY8" fmla="*/ 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6546" h="1908000">
                <a:moveTo>
                  <a:pt x="130259" y="0"/>
                </a:moveTo>
                <a:lnTo>
                  <a:pt x="3106287" y="0"/>
                </a:lnTo>
                <a:cubicBezTo>
                  <a:pt x="3178227" y="0"/>
                  <a:pt x="3236546" y="58319"/>
                  <a:pt x="3236546" y="130259"/>
                </a:cubicBezTo>
                <a:lnTo>
                  <a:pt x="3236546" y="1777741"/>
                </a:lnTo>
                <a:cubicBezTo>
                  <a:pt x="3236546" y="1849681"/>
                  <a:pt x="3178227" y="1908000"/>
                  <a:pt x="3106287" y="1908000"/>
                </a:cubicBezTo>
                <a:lnTo>
                  <a:pt x="130259" y="1908000"/>
                </a:lnTo>
                <a:cubicBezTo>
                  <a:pt x="58319" y="1908000"/>
                  <a:pt x="0" y="1849681"/>
                  <a:pt x="0" y="1777741"/>
                </a:cubicBezTo>
                <a:lnTo>
                  <a:pt x="0" y="130259"/>
                </a:lnTo>
                <a:cubicBezTo>
                  <a:pt x="0" y="58319"/>
                  <a:pt x="58319" y="0"/>
                  <a:pt x="130259" y="0"/>
                </a:cubicBezTo>
                <a:close/>
              </a:path>
            </a:pathLst>
          </a:custGeom>
          <a:ln w="254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2700000" scaled="1"/>
              <a:tileRect/>
            </a:gra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0" y="200660"/>
            <a:ext cx="660399" cy="683923"/>
            <a:chOff x="0" y="200660"/>
            <a:chExt cx="724280" cy="594359"/>
          </a:xfrm>
        </p:grpSpPr>
        <p:sp>
          <p:nvSpPr>
            <p:cNvPr id="16" name="矩形 15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样机-电脑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0" y="2569026"/>
            <a:ext cx="12192000" cy="131807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图片占位符 3"/>
          <p:cNvSpPr>
            <a:spLocks noGrp="1"/>
          </p:cNvSpPr>
          <p:nvPr userDrawn="1">
            <p:ph type="pic" sz="quarter" idx="10"/>
          </p:nvPr>
        </p:nvSpPr>
        <p:spPr>
          <a:xfrm>
            <a:off x="1479884" y="1592179"/>
            <a:ext cx="3789948" cy="2129589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3" name="图片 12" descr="图片包含 电子产品, 监视器, 室内, 陈列&#10;&#10;自动生成的说明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315956" y="1370472"/>
            <a:ext cx="4126440" cy="3469406"/>
          </a:xfrm>
          <a:prstGeom prst="rect">
            <a:avLst/>
          </a:prstGeom>
        </p:spPr>
      </p:pic>
      <p:pic>
        <p:nvPicPr>
          <p:cNvPr id="20" name="图片 19" descr="图片包含 电子产品, 监视器, 室内, 陈列&#10;&#10;自动生成的说明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6767187" y="1370472"/>
            <a:ext cx="4126440" cy="3469406"/>
          </a:xfrm>
          <a:prstGeom prst="rect">
            <a:avLst/>
          </a:prstGeom>
        </p:spPr>
      </p:pic>
      <p:sp>
        <p:nvSpPr>
          <p:cNvPr id="21" name="图片占位符 3"/>
          <p:cNvSpPr>
            <a:spLocks noGrp="1"/>
          </p:cNvSpPr>
          <p:nvPr userDrawn="1">
            <p:ph type="pic" sz="quarter" idx="11"/>
          </p:nvPr>
        </p:nvSpPr>
        <p:spPr>
          <a:xfrm>
            <a:off x="6931115" y="1592179"/>
            <a:ext cx="3789948" cy="2129589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4" name="矩形 13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样机-手机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/>
          <p:cNvSpPr/>
          <p:nvPr userDrawn="1"/>
        </p:nvSpPr>
        <p:spPr>
          <a:xfrm>
            <a:off x="4325937" y="2083053"/>
            <a:ext cx="3425825" cy="342582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7858124" y="2083053"/>
            <a:ext cx="3425825" cy="342582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/>
        </p:nvSpPr>
        <p:spPr>
          <a:xfrm>
            <a:off x="812799" y="2083053"/>
            <a:ext cx="3425825" cy="342582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388905" y="1632512"/>
            <a:ext cx="2233525" cy="4647892"/>
          </a:xfrm>
          <a:prstGeom prst="rect">
            <a:avLst/>
          </a:prstGeom>
          <a:effectLst/>
        </p:spPr>
      </p:pic>
      <p:sp>
        <p:nvSpPr>
          <p:cNvPr id="12" name="图片占位符 151"/>
          <p:cNvSpPr>
            <a:spLocks noGrp="1"/>
          </p:cNvSpPr>
          <p:nvPr>
            <p:ph type="pic" sz="quarter" idx="10"/>
          </p:nvPr>
        </p:nvSpPr>
        <p:spPr>
          <a:xfrm>
            <a:off x="1515596" y="1760377"/>
            <a:ext cx="1961192" cy="4392000"/>
          </a:xfrm>
          <a:custGeom>
            <a:avLst/>
            <a:gdLst>
              <a:gd name="connsiteX0" fmla="*/ 250329 w 2243289"/>
              <a:gd name="connsiteY0" fmla="*/ 0 h 5000626"/>
              <a:gd name="connsiteX1" fmla="*/ 483466 w 2243289"/>
              <a:gd name="connsiteY1" fmla="*/ 0 h 5000626"/>
              <a:gd name="connsiteX2" fmla="*/ 503524 w 2243289"/>
              <a:gd name="connsiteY2" fmla="*/ 8308 h 5000626"/>
              <a:gd name="connsiteX3" fmla="*/ 510641 w 2243289"/>
              <a:gd name="connsiteY3" fmla="*/ 25490 h 5000626"/>
              <a:gd name="connsiteX4" fmla="*/ 510641 w 2243289"/>
              <a:gd name="connsiteY4" fmla="*/ 74706 h 5000626"/>
              <a:gd name="connsiteX5" fmla="*/ 623355 w 2243289"/>
              <a:gd name="connsiteY5" fmla="*/ 187420 h 5000626"/>
              <a:gd name="connsiteX6" fmla="*/ 1626651 w 2243289"/>
              <a:gd name="connsiteY6" fmla="*/ 187420 h 5000626"/>
              <a:gd name="connsiteX7" fmla="*/ 1739365 w 2243289"/>
              <a:gd name="connsiteY7" fmla="*/ 74706 h 5000626"/>
              <a:gd name="connsiteX8" fmla="*/ 1739365 w 2243289"/>
              <a:gd name="connsiteY8" fmla="*/ 59529 h 5000626"/>
              <a:gd name="connsiteX9" fmla="*/ 1740029 w 2243289"/>
              <a:gd name="connsiteY9" fmla="*/ 59529 h 5000626"/>
              <a:gd name="connsiteX10" fmla="*/ 1740029 w 2243289"/>
              <a:gd name="connsiteY10" fmla="*/ 28373 h 5000626"/>
              <a:gd name="connsiteX11" fmla="*/ 1748340 w 2243289"/>
              <a:gd name="connsiteY11" fmla="*/ 8308 h 5000626"/>
              <a:gd name="connsiteX12" fmla="*/ 1768398 w 2243289"/>
              <a:gd name="connsiteY12" fmla="*/ 0 h 5000626"/>
              <a:gd name="connsiteX13" fmla="*/ 1992960 w 2243289"/>
              <a:gd name="connsiteY13" fmla="*/ 0 h 5000626"/>
              <a:gd name="connsiteX14" fmla="*/ 2243289 w 2243289"/>
              <a:gd name="connsiteY14" fmla="*/ 250329 h 5000626"/>
              <a:gd name="connsiteX15" fmla="*/ 2243289 w 2243289"/>
              <a:gd name="connsiteY15" fmla="*/ 4750297 h 5000626"/>
              <a:gd name="connsiteX16" fmla="*/ 1992960 w 2243289"/>
              <a:gd name="connsiteY16" fmla="*/ 5000626 h 5000626"/>
              <a:gd name="connsiteX17" fmla="*/ 250329 w 2243289"/>
              <a:gd name="connsiteY17" fmla="*/ 5000626 h 5000626"/>
              <a:gd name="connsiteX18" fmla="*/ 0 w 2243289"/>
              <a:gd name="connsiteY18" fmla="*/ 4750297 h 5000626"/>
              <a:gd name="connsiteX19" fmla="*/ 0 w 2243289"/>
              <a:gd name="connsiteY19" fmla="*/ 250329 h 5000626"/>
              <a:gd name="connsiteX20" fmla="*/ 250329 w 2243289"/>
              <a:gd name="connsiteY20" fmla="*/ 0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3289" h="5000626">
                <a:moveTo>
                  <a:pt x="250329" y="0"/>
                </a:moveTo>
                <a:lnTo>
                  <a:pt x="483466" y="0"/>
                </a:lnTo>
                <a:lnTo>
                  <a:pt x="503524" y="8308"/>
                </a:lnTo>
                <a:lnTo>
                  <a:pt x="510641" y="25490"/>
                </a:lnTo>
                <a:lnTo>
                  <a:pt x="510641" y="74706"/>
                </a:lnTo>
                <a:cubicBezTo>
                  <a:pt x="510641" y="136956"/>
                  <a:pt x="561105" y="187420"/>
                  <a:pt x="623355" y="187420"/>
                </a:cubicBezTo>
                <a:lnTo>
                  <a:pt x="1626651" y="187420"/>
                </a:lnTo>
                <a:cubicBezTo>
                  <a:pt x="1688901" y="187420"/>
                  <a:pt x="1739365" y="136956"/>
                  <a:pt x="1739365" y="74706"/>
                </a:cubicBezTo>
                <a:lnTo>
                  <a:pt x="1739365" y="59529"/>
                </a:lnTo>
                <a:lnTo>
                  <a:pt x="1740029" y="59529"/>
                </a:lnTo>
                <a:lnTo>
                  <a:pt x="1740029" y="28373"/>
                </a:lnTo>
                <a:cubicBezTo>
                  <a:pt x="1740029" y="20537"/>
                  <a:pt x="1743205" y="13443"/>
                  <a:pt x="1748340" y="8308"/>
                </a:cubicBezTo>
                <a:lnTo>
                  <a:pt x="1768398" y="0"/>
                </a:lnTo>
                <a:lnTo>
                  <a:pt x="1992960" y="0"/>
                </a:lnTo>
                <a:cubicBezTo>
                  <a:pt x="2131213" y="0"/>
                  <a:pt x="2243289" y="112076"/>
                  <a:pt x="2243289" y="250329"/>
                </a:cubicBezTo>
                <a:lnTo>
                  <a:pt x="2243289" y="4750297"/>
                </a:lnTo>
                <a:cubicBezTo>
                  <a:pt x="2243289" y="4888550"/>
                  <a:pt x="2131213" y="5000626"/>
                  <a:pt x="1992960" y="5000626"/>
                </a:cubicBezTo>
                <a:lnTo>
                  <a:pt x="250329" y="5000626"/>
                </a:lnTo>
                <a:cubicBezTo>
                  <a:pt x="112076" y="5000626"/>
                  <a:pt x="0" y="4888550"/>
                  <a:pt x="0" y="4750297"/>
                </a:cubicBezTo>
                <a:lnTo>
                  <a:pt x="0" y="250329"/>
                </a:lnTo>
                <a:cubicBezTo>
                  <a:pt x="0" y="112076"/>
                  <a:pt x="112076" y="0"/>
                  <a:pt x="250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4988713" y="1632512"/>
            <a:ext cx="2233525" cy="4647892"/>
          </a:xfrm>
          <a:prstGeom prst="rect">
            <a:avLst/>
          </a:prstGeom>
          <a:effectLst/>
        </p:spPr>
      </p:pic>
      <p:sp>
        <p:nvSpPr>
          <p:cNvPr id="21" name="图片占位符 151"/>
          <p:cNvSpPr>
            <a:spLocks noGrp="1"/>
          </p:cNvSpPr>
          <p:nvPr>
            <p:ph type="pic" sz="quarter" idx="11"/>
          </p:nvPr>
        </p:nvSpPr>
        <p:spPr>
          <a:xfrm>
            <a:off x="5115404" y="1760377"/>
            <a:ext cx="1961192" cy="4392000"/>
          </a:xfrm>
          <a:custGeom>
            <a:avLst/>
            <a:gdLst>
              <a:gd name="connsiteX0" fmla="*/ 250329 w 2243289"/>
              <a:gd name="connsiteY0" fmla="*/ 0 h 5000626"/>
              <a:gd name="connsiteX1" fmla="*/ 483466 w 2243289"/>
              <a:gd name="connsiteY1" fmla="*/ 0 h 5000626"/>
              <a:gd name="connsiteX2" fmla="*/ 503524 w 2243289"/>
              <a:gd name="connsiteY2" fmla="*/ 8308 h 5000626"/>
              <a:gd name="connsiteX3" fmla="*/ 510641 w 2243289"/>
              <a:gd name="connsiteY3" fmla="*/ 25490 h 5000626"/>
              <a:gd name="connsiteX4" fmla="*/ 510641 w 2243289"/>
              <a:gd name="connsiteY4" fmla="*/ 74706 h 5000626"/>
              <a:gd name="connsiteX5" fmla="*/ 623355 w 2243289"/>
              <a:gd name="connsiteY5" fmla="*/ 187420 h 5000626"/>
              <a:gd name="connsiteX6" fmla="*/ 1626651 w 2243289"/>
              <a:gd name="connsiteY6" fmla="*/ 187420 h 5000626"/>
              <a:gd name="connsiteX7" fmla="*/ 1739365 w 2243289"/>
              <a:gd name="connsiteY7" fmla="*/ 74706 h 5000626"/>
              <a:gd name="connsiteX8" fmla="*/ 1739365 w 2243289"/>
              <a:gd name="connsiteY8" fmla="*/ 59529 h 5000626"/>
              <a:gd name="connsiteX9" fmla="*/ 1740029 w 2243289"/>
              <a:gd name="connsiteY9" fmla="*/ 59529 h 5000626"/>
              <a:gd name="connsiteX10" fmla="*/ 1740029 w 2243289"/>
              <a:gd name="connsiteY10" fmla="*/ 28373 h 5000626"/>
              <a:gd name="connsiteX11" fmla="*/ 1748340 w 2243289"/>
              <a:gd name="connsiteY11" fmla="*/ 8308 h 5000626"/>
              <a:gd name="connsiteX12" fmla="*/ 1768398 w 2243289"/>
              <a:gd name="connsiteY12" fmla="*/ 0 h 5000626"/>
              <a:gd name="connsiteX13" fmla="*/ 1992960 w 2243289"/>
              <a:gd name="connsiteY13" fmla="*/ 0 h 5000626"/>
              <a:gd name="connsiteX14" fmla="*/ 2243289 w 2243289"/>
              <a:gd name="connsiteY14" fmla="*/ 250329 h 5000626"/>
              <a:gd name="connsiteX15" fmla="*/ 2243289 w 2243289"/>
              <a:gd name="connsiteY15" fmla="*/ 4750297 h 5000626"/>
              <a:gd name="connsiteX16" fmla="*/ 1992960 w 2243289"/>
              <a:gd name="connsiteY16" fmla="*/ 5000626 h 5000626"/>
              <a:gd name="connsiteX17" fmla="*/ 250329 w 2243289"/>
              <a:gd name="connsiteY17" fmla="*/ 5000626 h 5000626"/>
              <a:gd name="connsiteX18" fmla="*/ 0 w 2243289"/>
              <a:gd name="connsiteY18" fmla="*/ 4750297 h 5000626"/>
              <a:gd name="connsiteX19" fmla="*/ 0 w 2243289"/>
              <a:gd name="connsiteY19" fmla="*/ 250329 h 5000626"/>
              <a:gd name="connsiteX20" fmla="*/ 250329 w 2243289"/>
              <a:gd name="connsiteY20" fmla="*/ 0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3289" h="5000626">
                <a:moveTo>
                  <a:pt x="250329" y="0"/>
                </a:moveTo>
                <a:lnTo>
                  <a:pt x="483466" y="0"/>
                </a:lnTo>
                <a:lnTo>
                  <a:pt x="503524" y="8308"/>
                </a:lnTo>
                <a:lnTo>
                  <a:pt x="510641" y="25490"/>
                </a:lnTo>
                <a:lnTo>
                  <a:pt x="510641" y="74706"/>
                </a:lnTo>
                <a:cubicBezTo>
                  <a:pt x="510641" y="136956"/>
                  <a:pt x="561105" y="187420"/>
                  <a:pt x="623355" y="187420"/>
                </a:cubicBezTo>
                <a:lnTo>
                  <a:pt x="1626651" y="187420"/>
                </a:lnTo>
                <a:cubicBezTo>
                  <a:pt x="1688901" y="187420"/>
                  <a:pt x="1739365" y="136956"/>
                  <a:pt x="1739365" y="74706"/>
                </a:cubicBezTo>
                <a:lnTo>
                  <a:pt x="1739365" y="59529"/>
                </a:lnTo>
                <a:lnTo>
                  <a:pt x="1740029" y="59529"/>
                </a:lnTo>
                <a:lnTo>
                  <a:pt x="1740029" y="28373"/>
                </a:lnTo>
                <a:cubicBezTo>
                  <a:pt x="1740029" y="20537"/>
                  <a:pt x="1743205" y="13443"/>
                  <a:pt x="1748340" y="8308"/>
                </a:cubicBezTo>
                <a:lnTo>
                  <a:pt x="1768398" y="0"/>
                </a:lnTo>
                <a:lnTo>
                  <a:pt x="1992960" y="0"/>
                </a:lnTo>
                <a:cubicBezTo>
                  <a:pt x="2131213" y="0"/>
                  <a:pt x="2243289" y="112076"/>
                  <a:pt x="2243289" y="250329"/>
                </a:cubicBezTo>
                <a:lnTo>
                  <a:pt x="2243289" y="4750297"/>
                </a:lnTo>
                <a:cubicBezTo>
                  <a:pt x="2243289" y="4888550"/>
                  <a:pt x="2131213" y="5000626"/>
                  <a:pt x="1992960" y="5000626"/>
                </a:cubicBezTo>
                <a:lnTo>
                  <a:pt x="250329" y="5000626"/>
                </a:lnTo>
                <a:cubicBezTo>
                  <a:pt x="112076" y="5000626"/>
                  <a:pt x="0" y="4888550"/>
                  <a:pt x="0" y="4750297"/>
                </a:cubicBezTo>
                <a:lnTo>
                  <a:pt x="0" y="250329"/>
                </a:lnTo>
                <a:cubicBezTo>
                  <a:pt x="0" y="112076"/>
                  <a:pt x="112076" y="0"/>
                  <a:pt x="250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458744" y="1632512"/>
            <a:ext cx="2233525" cy="4647892"/>
          </a:xfrm>
          <a:prstGeom prst="rect">
            <a:avLst/>
          </a:prstGeom>
          <a:effectLst/>
        </p:spPr>
      </p:pic>
      <p:sp>
        <p:nvSpPr>
          <p:cNvPr id="23" name="图片占位符 151"/>
          <p:cNvSpPr>
            <a:spLocks noGrp="1"/>
          </p:cNvSpPr>
          <p:nvPr>
            <p:ph type="pic" sz="quarter" idx="12"/>
          </p:nvPr>
        </p:nvSpPr>
        <p:spPr>
          <a:xfrm>
            <a:off x="8585435" y="1760377"/>
            <a:ext cx="1961192" cy="4392000"/>
          </a:xfrm>
          <a:custGeom>
            <a:avLst/>
            <a:gdLst>
              <a:gd name="connsiteX0" fmla="*/ 250329 w 2243289"/>
              <a:gd name="connsiteY0" fmla="*/ 0 h 5000626"/>
              <a:gd name="connsiteX1" fmla="*/ 483466 w 2243289"/>
              <a:gd name="connsiteY1" fmla="*/ 0 h 5000626"/>
              <a:gd name="connsiteX2" fmla="*/ 503524 w 2243289"/>
              <a:gd name="connsiteY2" fmla="*/ 8308 h 5000626"/>
              <a:gd name="connsiteX3" fmla="*/ 510641 w 2243289"/>
              <a:gd name="connsiteY3" fmla="*/ 25490 h 5000626"/>
              <a:gd name="connsiteX4" fmla="*/ 510641 w 2243289"/>
              <a:gd name="connsiteY4" fmla="*/ 74706 h 5000626"/>
              <a:gd name="connsiteX5" fmla="*/ 623355 w 2243289"/>
              <a:gd name="connsiteY5" fmla="*/ 187420 h 5000626"/>
              <a:gd name="connsiteX6" fmla="*/ 1626651 w 2243289"/>
              <a:gd name="connsiteY6" fmla="*/ 187420 h 5000626"/>
              <a:gd name="connsiteX7" fmla="*/ 1739365 w 2243289"/>
              <a:gd name="connsiteY7" fmla="*/ 74706 h 5000626"/>
              <a:gd name="connsiteX8" fmla="*/ 1739365 w 2243289"/>
              <a:gd name="connsiteY8" fmla="*/ 59529 h 5000626"/>
              <a:gd name="connsiteX9" fmla="*/ 1740029 w 2243289"/>
              <a:gd name="connsiteY9" fmla="*/ 59529 h 5000626"/>
              <a:gd name="connsiteX10" fmla="*/ 1740029 w 2243289"/>
              <a:gd name="connsiteY10" fmla="*/ 28373 h 5000626"/>
              <a:gd name="connsiteX11" fmla="*/ 1748340 w 2243289"/>
              <a:gd name="connsiteY11" fmla="*/ 8308 h 5000626"/>
              <a:gd name="connsiteX12" fmla="*/ 1768398 w 2243289"/>
              <a:gd name="connsiteY12" fmla="*/ 0 h 5000626"/>
              <a:gd name="connsiteX13" fmla="*/ 1992960 w 2243289"/>
              <a:gd name="connsiteY13" fmla="*/ 0 h 5000626"/>
              <a:gd name="connsiteX14" fmla="*/ 2243289 w 2243289"/>
              <a:gd name="connsiteY14" fmla="*/ 250329 h 5000626"/>
              <a:gd name="connsiteX15" fmla="*/ 2243289 w 2243289"/>
              <a:gd name="connsiteY15" fmla="*/ 4750297 h 5000626"/>
              <a:gd name="connsiteX16" fmla="*/ 1992960 w 2243289"/>
              <a:gd name="connsiteY16" fmla="*/ 5000626 h 5000626"/>
              <a:gd name="connsiteX17" fmla="*/ 250329 w 2243289"/>
              <a:gd name="connsiteY17" fmla="*/ 5000626 h 5000626"/>
              <a:gd name="connsiteX18" fmla="*/ 0 w 2243289"/>
              <a:gd name="connsiteY18" fmla="*/ 4750297 h 5000626"/>
              <a:gd name="connsiteX19" fmla="*/ 0 w 2243289"/>
              <a:gd name="connsiteY19" fmla="*/ 250329 h 5000626"/>
              <a:gd name="connsiteX20" fmla="*/ 250329 w 2243289"/>
              <a:gd name="connsiteY20" fmla="*/ 0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3289" h="5000626">
                <a:moveTo>
                  <a:pt x="250329" y="0"/>
                </a:moveTo>
                <a:lnTo>
                  <a:pt x="483466" y="0"/>
                </a:lnTo>
                <a:lnTo>
                  <a:pt x="503524" y="8308"/>
                </a:lnTo>
                <a:lnTo>
                  <a:pt x="510641" y="25490"/>
                </a:lnTo>
                <a:lnTo>
                  <a:pt x="510641" y="74706"/>
                </a:lnTo>
                <a:cubicBezTo>
                  <a:pt x="510641" y="136956"/>
                  <a:pt x="561105" y="187420"/>
                  <a:pt x="623355" y="187420"/>
                </a:cubicBezTo>
                <a:lnTo>
                  <a:pt x="1626651" y="187420"/>
                </a:lnTo>
                <a:cubicBezTo>
                  <a:pt x="1688901" y="187420"/>
                  <a:pt x="1739365" y="136956"/>
                  <a:pt x="1739365" y="74706"/>
                </a:cubicBezTo>
                <a:lnTo>
                  <a:pt x="1739365" y="59529"/>
                </a:lnTo>
                <a:lnTo>
                  <a:pt x="1740029" y="59529"/>
                </a:lnTo>
                <a:lnTo>
                  <a:pt x="1740029" y="28373"/>
                </a:lnTo>
                <a:cubicBezTo>
                  <a:pt x="1740029" y="20537"/>
                  <a:pt x="1743205" y="13443"/>
                  <a:pt x="1748340" y="8308"/>
                </a:cubicBezTo>
                <a:lnTo>
                  <a:pt x="1768398" y="0"/>
                </a:lnTo>
                <a:lnTo>
                  <a:pt x="1992960" y="0"/>
                </a:lnTo>
                <a:cubicBezTo>
                  <a:pt x="2131213" y="0"/>
                  <a:pt x="2243289" y="112076"/>
                  <a:pt x="2243289" y="250329"/>
                </a:cubicBezTo>
                <a:lnTo>
                  <a:pt x="2243289" y="4750297"/>
                </a:lnTo>
                <a:cubicBezTo>
                  <a:pt x="2243289" y="4888550"/>
                  <a:pt x="2131213" y="5000626"/>
                  <a:pt x="1992960" y="5000626"/>
                </a:cubicBezTo>
                <a:lnTo>
                  <a:pt x="250329" y="5000626"/>
                </a:lnTo>
                <a:cubicBezTo>
                  <a:pt x="112076" y="5000626"/>
                  <a:pt x="0" y="4888550"/>
                  <a:pt x="0" y="4750297"/>
                </a:cubicBezTo>
                <a:lnTo>
                  <a:pt x="0" y="250329"/>
                </a:lnTo>
                <a:cubicBezTo>
                  <a:pt x="0" y="112076"/>
                  <a:pt x="112076" y="0"/>
                  <a:pt x="2503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7" name="矩形 16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荣誉奖项页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任意多边形: 形状 10"/>
          <p:cNvSpPr>
            <a:spLocks noChangeAspect="1"/>
          </p:cNvSpPr>
          <p:nvPr userDrawn="1"/>
        </p:nvSpPr>
        <p:spPr bwMode="auto">
          <a:xfrm>
            <a:off x="660400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12" name="任意多边形: 形状 11"/>
          <p:cNvSpPr>
            <a:spLocks noChangeAspect="1"/>
          </p:cNvSpPr>
          <p:nvPr userDrawn="1"/>
        </p:nvSpPr>
        <p:spPr bwMode="auto">
          <a:xfrm flipH="1">
            <a:off x="3184041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13" name="任意多边形: 形状 12"/>
          <p:cNvSpPr>
            <a:spLocks noChangeAspect="1"/>
          </p:cNvSpPr>
          <p:nvPr userDrawn="1"/>
        </p:nvSpPr>
        <p:spPr bwMode="auto">
          <a:xfrm>
            <a:off x="4567695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14" name="任意多边形: 形状 13"/>
          <p:cNvSpPr>
            <a:spLocks noChangeAspect="1"/>
          </p:cNvSpPr>
          <p:nvPr userDrawn="1"/>
        </p:nvSpPr>
        <p:spPr bwMode="auto">
          <a:xfrm flipH="1">
            <a:off x="7091336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15" name="任意多边形: 形状 14"/>
          <p:cNvSpPr>
            <a:spLocks noChangeAspect="1"/>
          </p:cNvSpPr>
          <p:nvPr userDrawn="1"/>
        </p:nvSpPr>
        <p:spPr bwMode="auto">
          <a:xfrm>
            <a:off x="8462290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16" name="任意多边形: 形状 15"/>
          <p:cNvSpPr>
            <a:spLocks noChangeAspect="1"/>
          </p:cNvSpPr>
          <p:nvPr userDrawn="1"/>
        </p:nvSpPr>
        <p:spPr bwMode="auto">
          <a:xfrm flipH="1">
            <a:off x="10985931" y="3123730"/>
            <a:ext cx="532969" cy="1016939"/>
          </a:xfrm>
          <a:custGeom>
            <a:avLst/>
            <a:gdLst>
              <a:gd name="connsiteX0" fmla="*/ 317384 w 666988"/>
              <a:gd name="connsiteY0" fmla="*/ 1082450 h 1272656"/>
              <a:gd name="connsiteX1" fmla="*/ 382079 w 666988"/>
              <a:gd name="connsiteY1" fmla="*/ 1090535 h 1272656"/>
              <a:gd name="connsiteX2" fmla="*/ 496854 w 666988"/>
              <a:gd name="connsiteY2" fmla="*/ 1196576 h 1272656"/>
              <a:gd name="connsiteX3" fmla="*/ 339569 w 666988"/>
              <a:gd name="connsiteY3" fmla="*/ 1222026 h 1272656"/>
              <a:gd name="connsiteX4" fmla="*/ 220544 w 666988"/>
              <a:gd name="connsiteY4" fmla="*/ 1107503 h 1272656"/>
              <a:gd name="connsiteX5" fmla="*/ 317384 w 666988"/>
              <a:gd name="connsiteY5" fmla="*/ 1082450 h 1272656"/>
              <a:gd name="connsiteX6" fmla="*/ 132858 w 666988"/>
              <a:gd name="connsiteY6" fmla="*/ 887897 h 1272656"/>
              <a:gd name="connsiteX7" fmla="*/ 173848 w 666988"/>
              <a:gd name="connsiteY7" fmla="*/ 888736 h 1272656"/>
              <a:gd name="connsiteX8" fmla="*/ 237491 w 666988"/>
              <a:gd name="connsiteY8" fmla="*/ 903730 h 1272656"/>
              <a:gd name="connsiteX9" fmla="*/ 339643 w 666988"/>
              <a:gd name="connsiteY9" fmla="*/ 1022622 h 1272656"/>
              <a:gd name="connsiteX10" fmla="*/ 177906 w 666988"/>
              <a:gd name="connsiteY10" fmla="*/ 1031113 h 1272656"/>
              <a:gd name="connsiteX11" fmla="*/ 71501 w 666988"/>
              <a:gd name="connsiteY11" fmla="*/ 899485 h 1272656"/>
              <a:gd name="connsiteX12" fmla="*/ 132858 w 666988"/>
              <a:gd name="connsiteY12" fmla="*/ 887897 h 1272656"/>
              <a:gd name="connsiteX13" fmla="*/ 594426 w 666988"/>
              <a:gd name="connsiteY13" fmla="*/ 856830 h 1272656"/>
              <a:gd name="connsiteX14" fmla="*/ 666817 w 666988"/>
              <a:gd name="connsiteY14" fmla="*/ 1005272 h 1272656"/>
              <a:gd name="connsiteX15" fmla="*/ 585909 w 666988"/>
              <a:gd name="connsiteY15" fmla="*/ 1149472 h 1272656"/>
              <a:gd name="connsiteX16" fmla="*/ 526291 w 666988"/>
              <a:gd name="connsiteY16" fmla="*/ 1005272 h 1272656"/>
              <a:gd name="connsiteX17" fmla="*/ 594426 w 666988"/>
              <a:gd name="connsiteY17" fmla="*/ 856830 h 1272656"/>
              <a:gd name="connsiteX18" fmla="*/ 521848 w 666988"/>
              <a:gd name="connsiteY18" fmla="*/ 674439 h 1272656"/>
              <a:gd name="connsiteX19" fmla="*/ 547303 w 666988"/>
              <a:gd name="connsiteY19" fmla="*/ 839722 h 1272656"/>
              <a:gd name="connsiteX20" fmla="*/ 432751 w 666988"/>
              <a:gd name="connsiteY20" fmla="*/ 954150 h 1272656"/>
              <a:gd name="connsiteX21" fmla="*/ 415779 w 666988"/>
              <a:gd name="connsiteY21" fmla="*/ 797343 h 1272656"/>
              <a:gd name="connsiteX22" fmla="*/ 521848 w 666988"/>
              <a:gd name="connsiteY22" fmla="*/ 674439 h 1272656"/>
              <a:gd name="connsiteX23" fmla="*/ 38789 w 666988"/>
              <a:gd name="connsiteY23" fmla="*/ 657403 h 1272656"/>
              <a:gd name="connsiteX24" fmla="*/ 178063 w 666988"/>
              <a:gd name="connsiteY24" fmla="*/ 712823 h 1272656"/>
              <a:gd name="connsiteX25" fmla="*/ 241819 w 666988"/>
              <a:gd name="connsiteY25" fmla="*/ 856898 h 1272656"/>
              <a:gd name="connsiteX26" fmla="*/ 84550 w 666988"/>
              <a:gd name="connsiteY26" fmla="*/ 814521 h 1272656"/>
              <a:gd name="connsiteX27" fmla="*/ 25041 w 666988"/>
              <a:gd name="connsiteY27" fmla="*/ 657734 h 1272656"/>
              <a:gd name="connsiteX28" fmla="*/ 38789 w 666988"/>
              <a:gd name="connsiteY28" fmla="*/ 657403 h 1272656"/>
              <a:gd name="connsiteX29" fmla="*/ 445338 w 666988"/>
              <a:gd name="connsiteY29" fmla="*/ 492049 h 1272656"/>
              <a:gd name="connsiteX30" fmla="*/ 453840 w 666988"/>
              <a:gd name="connsiteY30" fmla="*/ 657622 h 1272656"/>
              <a:gd name="connsiteX31" fmla="*/ 330587 w 666988"/>
              <a:gd name="connsiteY31" fmla="*/ 759510 h 1272656"/>
              <a:gd name="connsiteX32" fmla="*/ 326336 w 666988"/>
              <a:gd name="connsiteY32" fmla="*/ 606675 h 1272656"/>
              <a:gd name="connsiteX33" fmla="*/ 445338 w 666988"/>
              <a:gd name="connsiteY33" fmla="*/ 492049 h 1272656"/>
              <a:gd name="connsiteX34" fmla="*/ 7993 w 666988"/>
              <a:gd name="connsiteY34" fmla="*/ 415826 h 1272656"/>
              <a:gd name="connsiteX35" fmla="*/ 148152 w 666988"/>
              <a:gd name="connsiteY35" fmla="*/ 500654 h 1272656"/>
              <a:gd name="connsiteX36" fmla="*/ 177882 w 666988"/>
              <a:gd name="connsiteY36" fmla="*/ 653344 h 1272656"/>
              <a:gd name="connsiteX37" fmla="*/ 33475 w 666988"/>
              <a:gd name="connsiteY37" fmla="*/ 577001 h 1272656"/>
              <a:gd name="connsiteX38" fmla="*/ 7993 w 666988"/>
              <a:gd name="connsiteY38" fmla="*/ 415826 h 1272656"/>
              <a:gd name="connsiteX39" fmla="*/ 258646 w 666988"/>
              <a:gd name="connsiteY39" fmla="*/ 317825 h 1272656"/>
              <a:gd name="connsiteX40" fmla="*/ 296866 w 666988"/>
              <a:gd name="connsiteY40" fmla="*/ 339045 h 1272656"/>
              <a:gd name="connsiteX41" fmla="*/ 666317 w 666988"/>
              <a:gd name="connsiteY41" fmla="*/ 1238707 h 1272656"/>
              <a:gd name="connsiteX42" fmla="*/ 636589 w 666988"/>
              <a:gd name="connsiteY42" fmla="*/ 1272656 h 1272656"/>
              <a:gd name="connsiteX43" fmla="*/ 258646 w 666988"/>
              <a:gd name="connsiteY43" fmla="*/ 317825 h 1272656"/>
              <a:gd name="connsiteX44" fmla="*/ 466768 w 666988"/>
              <a:gd name="connsiteY44" fmla="*/ 249768 h 1272656"/>
              <a:gd name="connsiteX45" fmla="*/ 454015 w 666988"/>
              <a:gd name="connsiteY45" fmla="*/ 415320 h 1272656"/>
              <a:gd name="connsiteX46" fmla="*/ 318006 w 666988"/>
              <a:gd name="connsiteY46" fmla="*/ 500216 h 1272656"/>
              <a:gd name="connsiteX47" fmla="*/ 335007 w 666988"/>
              <a:gd name="connsiteY47" fmla="*/ 347402 h 1272656"/>
              <a:gd name="connsiteX48" fmla="*/ 466768 w 666988"/>
              <a:gd name="connsiteY48" fmla="*/ 249768 h 1272656"/>
              <a:gd name="connsiteX49" fmla="*/ 84458 w 666988"/>
              <a:gd name="connsiteY49" fmla="*/ 178309 h 1272656"/>
              <a:gd name="connsiteX50" fmla="*/ 194768 w 666988"/>
              <a:gd name="connsiteY50" fmla="*/ 301212 h 1272656"/>
              <a:gd name="connsiteX51" fmla="*/ 177797 w 666988"/>
              <a:gd name="connsiteY51" fmla="*/ 458020 h 1272656"/>
              <a:gd name="connsiteX52" fmla="*/ 63244 w 666988"/>
              <a:gd name="connsiteY52" fmla="*/ 343592 h 1272656"/>
              <a:gd name="connsiteX53" fmla="*/ 84458 w 666988"/>
              <a:gd name="connsiteY53" fmla="*/ 178309 h 1272656"/>
              <a:gd name="connsiteX54" fmla="*/ 369166 w 666988"/>
              <a:gd name="connsiteY54" fmla="*/ 0 h 1272656"/>
              <a:gd name="connsiteX55" fmla="*/ 390475 w 666988"/>
              <a:gd name="connsiteY55" fmla="*/ 165195 h 1272656"/>
              <a:gd name="connsiteX56" fmla="*/ 288193 w 666988"/>
              <a:gd name="connsiteY56" fmla="*/ 283796 h 1272656"/>
              <a:gd name="connsiteX57" fmla="*/ 254102 w 666988"/>
              <a:gd name="connsiteY57" fmla="*/ 122835 h 1272656"/>
              <a:gd name="connsiteX58" fmla="*/ 369166 w 666988"/>
              <a:gd name="connsiteY58" fmla="*/ 0 h 127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66988" h="1272656">
                <a:moveTo>
                  <a:pt x="317384" y="1082450"/>
                </a:moveTo>
                <a:cubicBezTo>
                  <a:pt x="336914" y="1082054"/>
                  <a:pt x="358699" y="1084173"/>
                  <a:pt x="382079" y="1090535"/>
                </a:cubicBezTo>
                <a:cubicBezTo>
                  <a:pt x="475599" y="1115985"/>
                  <a:pt x="496854" y="1196576"/>
                  <a:pt x="496854" y="1196576"/>
                </a:cubicBezTo>
                <a:cubicBezTo>
                  <a:pt x="496854" y="1196576"/>
                  <a:pt x="428837" y="1247476"/>
                  <a:pt x="339569" y="1222026"/>
                </a:cubicBezTo>
                <a:cubicBezTo>
                  <a:pt x="250301" y="1196576"/>
                  <a:pt x="220544" y="1107503"/>
                  <a:pt x="220544" y="1107503"/>
                </a:cubicBezTo>
                <a:cubicBezTo>
                  <a:pt x="220544" y="1107503"/>
                  <a:pt x="258800" y="1083643"/>
                  <a:pt x="317384" y="1082450"/>
                </a:cubicBezTo>
                <a:close/>
                <a:moveTo>
                  <a:pt x="132858" y="887897"/>
                </a:moveTo>
                <a:cubicBezTo>
                  <a:pt x="145231" y="887169"/>
                  <a:pt x="159034" y="887243"/>
                  <a:pt x="173848" y="888736"/>
                </a:cubicBezTo>
                <a:cubicBezTo>
                  <a:pt x="193599" y="890726"/>
                  <a:pt x="215147" y="895240"/>
                  <a:pt x="237491" y="903730"/>
                </a:cubicBezTo>
                <a:cubicBezTo>
                  <a:pt x="326872" y="941945"/>
                  <a:pt x="339643" y="1022622"/>
                  <a:pt x="339643" y="1022622"/>
                </a:cubicBezTo>
                <a:cubicBezTo>
                  <a:pt x="339643" y="1022622"/>
                  <a:pt x="263030" y="1065082"/>
                  <a:pt x="177906" y="1031113"/>
                </a:cubicBezTo>
                <a:cubicBezTo>
                  <a:pt x="92782" y="997146"/>
                  <a:pt x="71501" y="899485"/>
                  <a:pt x="71501" y="899485"/>
                </a:cubicBezTo>
                <a:cubicBezTo>
                  <a:pt x="71501" y="899485"/>
                  <a:pt x="95741" y="890080"/>
                  <a:pt x="132858" y="887897"/>
                </a:cubicBezTo>
                <a:close/>
                <a:moveTo>
                  <a:pt x="594426" y="856830"/>
                </a:moveTo>
                <a:cubicBezTo>
                  <a:pt x="594426" y="856830"/>
                  <a:pt x="671077" y="911966"/>
                  <a:pt x="666817" y="1005272"/>
                </a:cubicBezTo>
                <a:cubicBezTo>
                  <a:pt x="658300" y="1098578"/>
                  <a:pt x="585909" y="1149472"/>
                  <a:pt x="585909" y="1149472"/>
                </a:cubicBezTo>
                <a:cubicBezTo>
                  <a:pt x="585909" y="1149472"/>
                  <a:pt x="522034" y="1098578"/>
                  <a:pt x="526291" y="1005272"/>
                </a:cubicBezTo>
                <a:cubicBezTo>
                  <a:pt x="530551" y="907724"/>
                  <a:pt x="594426" y="856830"/>
                  <a:pt x="594426" y="856830"/>
                </a:cubicBezTo>
                <a:close/>
                <a:moveTo>
                  <a:pt x="521848" y="674439"/>
                </a:moveTo>
                <a:cubicBezTo>
                  <a:pt x="521848" y="674439"/>
                  <a:pt x="581246" y="750724"/>
                  <a:pt x="547303" y="839722"/>
                </a:cubicBezTo>
                <a:cubicBezTo>
                  <a:pt x="517605" y="928724"/>
                  <a:pt x="432751" y="954150"/>
                  <a:pt x="432751" y="954150"/>
                </a:cubicBezTo>
                <a:cubicBezTo>
                  <a:pt x="432751" y="954150"/>
                  <a:pt x="381839" y="890581"/>
                  <a:pt x="415779" y="797343"/>
                </a:cubicBezTo>
                <a:cubicBezTo>
                  <a:pt x="449722" y="708344"/>
                  <a:pt x="521848" y="674439"/>
                  <a:pt x="521848" y="674439"/>
                </a:cubicBezTo>
                <a:close/>
                <a:moveTo>
                  <a:pt x="38789" y="657403"/>
                </a:moveTo>
                <a:cubicBezTo>
                  <a:pt x="64890" y="658001"/>
                  <a:pt x="123869" y="665150"/>
                  <a:pt x="178063" y="712823"/>
                </a:cubicBezTo>
                <a:cubicBezTo>
                  <a:pt x="254572" y="772147"/>
                  <a:pt x="241819" y="856898"/>
                  <a:pt x="241819" y="856898"/>
                </a:cubicBezTo>
                <a:cubicBezTo>
                  <a:pt x="241819" y="856898"/>
                  <a:pt x="156808" y="873846"/>
                  <a:pt x="84550" y="814521"/>
                </a:cubicBezTo>
                <a:cubicBezTo>
                  <a:pt x="12291" y="755197"/>
                  <a:pt x="25041" y="657734"/>
                  <a:pt x="25041" y="657734"/>
                </a:cubicBezTo>
                <a:cubicBezTo>
                  <a:pt x="25041" y="657734"/>
                  <a:pt x="30089" y="657204"/>
                  <a:pt x="38789" y="657403"/>
                </a:cubicBezTo>
                <a:close/>
                <a:moveTo>
                  <a:pt x="445338" y="492049"/>
                </a:moveTo>
                <a:cubicBezTo>
                  <a:pt x="445338" y="492049"/>
                  <a:pt x="492090" y="572711"/>
                  <a:pt x="453840" y="657622"/>
                </a:cubicBezTo>
                <a:cubicBezTo>
                  <a:pt x="415590" y="742529"/>
                  <a:pt x="330587" y="759510"/>
                  <a:pt x="330587" y="759510"/>
                </a:cubicBezTo>
                <a:cubicBezTo>
                  <a:pt x="330587" y="759510"/>
                  <a:pt x="283838" y="691582"/>
                  <a:pt x="326336" y="606675"/>
                </a:cubicBezTo>
                <a:cubicBezTo>
                  <a:pt x="364590" y="517522"/>
                  <a:pt x="445338" y="492049"/>
                  <a:pt x="445338" y="492049"/>
                </a:cubicBezTo>
                <a:close/>
                <a:moveTo>
                  <a:pt x="7993" y="415826"/>
                </a:moveTo>
                <a:cubicBezTo>
                  <a:pt x="7993" y="415826"/>
                  <a:pt x="88691" y="424311"/>
                  <a:pt x="148152" y="500654"/>
                </a:cubicBezTo>
                <a:cubicBezTo>
                  <a:pt x="207613" y="577001"/>
                  <a:pt x="177882" y="653344"/>
                  <a:pt x="177882" y="653344"/>
                </a:cubicBezTo>
                <a:cubicBezTo>
                  <a:pt x="177882" y="653344"/>
                  <a:pt x="88691" y="653344"/>
                  <a:pt x="33475" y="577001"/>
                </a:cubicBezTo>
                <a:cubicBezTo>
                  <a:pt x="-21738" y="504896"/>
                  <a:pt x="7993" y="415826"/>
                  <a:pt x="7993" y="415826"/>
                </a:cubicBezTo>
                <a:close/>
                <a:moveTo>
                  <a:pt x="258646" y="317825"/>
                </a:moveTo>
                <a:lnTo>
                  <a:pt x="296866" y="339045"/>
                </a:lnTo>
                <a:cubicBezTo>
                  <a:pt x="288373" y="356019"/>
                  <a:pt x="101524" y="759169"/>
                  <a:pt x="666317" y="1238707"/>
                </a:cubicBezTo>
                <a:lnTo>
                  <a:pt x="636589" y="1272656"/>
                </a:lnTo>
                <a:cubicBezTo>
                  <a:pt x="46320" y="767657"/>
                  <a:pt x="254401" y="322070"/>
                  <a:pt x="258646" y="317825"/>
                </a:cubicBezTo>
                <a:close/>
                <a:moveTo>
                  <a:pt x="466768" y="249768"/>
                </a:moveTo>
                <a:cubicBezTo>
                  <a:pt x="466768" y="249768"/>
                  <a:pt x="505021" y="338912"/>
                  <a:pt x="454015" y="415320"/>
                </a:cubicBezTo>
                <a:cubicBezTo>
                  <a:pt x="403012" y="495971"/>
                  <a:pt x="318006" y="500216"/>
                  <a:pt x="318006" y="500216"/>
                </a:cubicBezTo>
                <a:cubicBezTo>
                  <a:pt x="318006" y="500216"/>
                  <a:pt x="279753" y="428053"/>
                  <a:pt x="335007" y="347402"/>
                </a:cubicBezTo>
                <a:cubicBezTo>
                  <a:pt x="386011" y="266745"/>
                  <a:pt x="466768" y="249768"/>
                  <a:pt x="466768" y="249768"/>
                </a:cubicBezTo>
                <a:close/>
                <a:moveTo>
                  <a:pt x="84458" y="178309"/>
                </a:moveTo>
                <a:cubicBezTo>
                  <a:pt x="84458" y="178309"/>
                  <a:pt x="160828" y="212213"/>
                  <a:pt x="194768" y="301212"/>
                </a:cubicBezTo>
                <a:cubicBezTo>
                  <a:pt x="228711" y="390211"/>
                  <a:pt x="177797" y="458020"/>
                  <a:pt x="177797" y="458020"/>
                </a:cubicBezTo>
                <a:cubicBezTo>
                  <a:pt x="177797" y="458020"/>
                  <a:pt x="92945" y="428354"/>
                  <a:pt x="63244" y="343592"/>
                </a:cubicBezTo>
                <a:cubicBezTo>
                  <a:pt x="29304" y="254593"/>
                  <a:pt x="84458" y="178309"/>
                  <a:pt x="84458" y="178309"/>
                </a:cubicBezTo>
                <a:close/>
                <a:moveTo>
                  <a:pt x="369166" y="0"/>
                </a:moveTo>
                <a:cubicBezTo>
                  <a:pt x="369166" y="0"/>
                  <a:pt x="411783" y="72007"/>
                  <a:pt x="390475" y="165195"/>
                </a:cubicBezTo>
                <a:cubicBezTo>
                  <a:pt x="364903" y="258382"/>
                  <a:pt x="288193" y="283796"/>
                  <a:pt x="288193" y="283796"/>
                </a:cubicBezTo>
                <a:cubicBezTo>
                  <a:pt x="288193" y="283796"/>
                  <a:pt x="232793" y="216023"/>
                  <a:pt x="254102" y="122835"/>
                </a:cubicBezTo>
                <a:cubicBezTo>
                  <a:pt x="279670" y="33887"/>
                  <a:pt x="369166" y="0"/>
                  <a:pt x="36916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>
                  <a:alpha val="99000"/>
                </a:schemeClr>
              </a:gs>
            </a:gsLst>
            <a:lin ang="5400000" scaled="1"/>
          </a:gradFill>
          <a:ln>
            <a:noFill/>
          </a:ln>
        </p:spPr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324705" y="1764669"/>
            <a:ext cx="1728000" cy="2376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2"/>
          <p:cNvSpPr>
            <a:spLocks noGrp="1"/>
          </p:cNvSpPr>
          <p:nvPr>
            <p:ph type="pic" sz="quarter" idx="11"/>
          </p:nvPr>
        </p:nvSpPr>
        <p:spPr>
          <a:xfrm>
            <a:off x="5232000" y="1764669"/>
            <a:ext cx="1728000" cy="2376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9126595" y="1764669"/>
            <a:ext cx="1728000" cy="2376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8" name="矩形 17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名人名言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spect="1"/>
          </p:cNvSpPr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dk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4">
                  <a:alpha val="7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666750" y="2495183"/>
            <a:ext cx="10858500" cy="2125749"/>
          </a:xfrm>
        </p:spPr>
        <p:txBody>
          <a:bodyPr anchor="ctr">
            <a:noAutofit/>
          </a:bodyPr>
          <a:lstStyle>
            <a:lvl1pPr marL="0" indent="0" algn="ctr">
              <a:lnSpc>
                <a:spcPct val="130000"/>
              </a:lnSpc>
              <a:buFontTx/>
              <a:buNone/>
              <a:defRPr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FontTx/>
              <a:buNone/>
              <a:defRPr sz="3600"/>
            </a:lvl2pPr>
            <a:lvl3pPr marL="914400" indent="0" algn="ctr">
              <a:buFontTx/>
              <a:buNone/>
              <a:defRPr sz="3600"/>
            </a:lvl3pPr>
            <a:lvl4pPr marL="1371600" indent="0" algn="ctr">
              <a:buFontTx/>
              <a:buNone/>
              <a:defRPr sz="3600"/>
            </a:lvl4pPr>
            <a:lvl5pPr marL="1828800" indent="0" algn="ctr">
              <a:buFontTx/>
              <a:buNone/>
              <a:defRPr sz="3600"/>
            </a:lvl5pPr>
          </a:lstStyle>
          <a:p>
            <a:pPr lvl="0"/>
            <a:r>
              <a:rPr lang="zh-CN" altLang="en-US" dirty="0"/>
              <a:t>如果想引用一句名人名言或者进行一句话总结</a:t>
            </a:r>
            <a:endParaRPr lang="en-US" altLang="zh-CN" dirty="0"/>
          </a:p>
          <a:p>
            <a:pPr lvl="0"/>
            <a:r>
              <a:rPr lang="zh-CN" altLang="en-US" dirty="0"/>
              <a:t>尽量回车保持两行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lide可扩展性版式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0" name="矩形 9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631734" y="200660"/>
            <a:ext cx="92546" cy="59435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1" name="矩形 10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5274220" cy="6857999"/>
          </a:xfrm>
          <a:custGeom>
            <a:avLst/>
            <a:gdLst>
              <a:gd name="connsiteX0" fmla="*/ 0 w 5274220"/>
              <a:gd name="connsiteY0" fmla="*/ 0 h 6857999"/>
              <a:gd name="connsiteX1" fmla="*/ 2478588 w 5274220"/>
              <a:gd name="connsiteY1" fmla="*/ 0 h 6857999"/>
              <a:gd name="connsiteX2" fmla="*/ 4822478 w 5274220"/>
              <a:gd name="connsiteY2" fmla="*/ 2343889 h 6857999"/>
              <a:gd name="connsiteX3" fmla="*/ 4822478 w 5274220"/>
              <a:gd name="connsiteY3" fmla="*/ 4525094 h 6857999"/>
              <a:gd name="connsiteX4" fmla="*/ 2489573 w 5274220"/>
              <a:gd name="connsiteY4" fmla="*/ 6857999 h 6857999"/>
              <a:gd name="connsiteX5" fmla="*/ 0 w 5274220"/>
              <a:gd name="connsiteY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4220" h="6857999">
                <a:moveTo>
                  <a:pt x="0" y="0"/>
                </a:moveTo>
                <a:lnTo>
                  <a:pt x="2478588" y="0"/>
                </a:lnTo>
                <a:lnTo>
                  <a:pt x="4822478" y="2343889"/>
                </a:lnTo>
                <a:cubicBezTo>
                  <a:pt x="5424801" y="2946212"/>
                  <a:pt x="5424801" y="3922771"/>
                  <a:pt x="4822478" y="4525094"/>
                </a:cubicBezTo>
                <a:lnTo>
                  <a:pt x="2489573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文本占位符 28"/>
          <p:cNvSpPr>
            <a:spLocks noGrp="1"/>
          </p:cNvSpPr>
          <p:nvPr>
            <p:ph type="body" sz="quarter" idx="10" hasCustomPrompt="1"/>
          </p:nvPr>
        </p:nvSpPr>
        <p:spPr>
          <a:xfrm>
            <a:off x="7492245" y="1498370"/>
            <a:ext cx="3352800" cy="683126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请在此输入标题</a:t>
            </a:r>
            <a:endParaRPr lang="zh-CN" altLang="en-US" dirty="0"/>
          </a:p>
        </p:txBody>
      </p:sp>
      <p:sp>
        <p:nvSpPr>
          <p:cNvPr id="31" name="文本占位符 28"/>
          <p:cNvSpPr>
            <a:spLocks noGrp="1"/>
          </p:cNvSpPr>
          <p:nvPr>
            <p:ph type="body" sz="quarter" idx="11" hasCustomPrompt="1"/>
          </p:nvPr>
        </p:nvSpPr>
        <p:spPr>
          <a:xfrm>
            <a:off x="7492245" y="2717570"/>
            <a:ext cx="3352800" cy="683126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请在此输入标题</a:t>
            </a:r>
            <a:endParaRPr lang="zh-CN" altLang="en-US" dirty="0"/>
          </a:p>
        </p:txBody>
      </p:sp>
      <p:sp>
        <p:nvSpPr>
          <p:cNvPr id="32" name="文本占位符 28"/>
          <p:cNvSpPr>
            <a:spLocks noGrp="1"/>
          </p:cNvSpPr>
          <p:nvPr>
            <p:ph type="body" sz="quarter" idx="12" hasCustomPrompt="1"/>
          </p:nvPr>
        </p:nvSpPr>
        <p:spPr>
          <a:xfrm>
            <a:off x="7492245" y="3936769"/>
            <a:ext cx="3352800" cy="683126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请在此输入标题</a:t>
            </a:r>
            <a:endParaRPr lang="zh-CN" altLang="en-US" dirty="0"/>
          </a:p>
        </p:txBody>
      </p:sp>
      <p:sp>
        <p:nvSpPr>
          <p:cNvPr id="33" name="文本占位符 28"/>
          <p:cNvSpPr>
            <a:spLocks noGrp="1"/>
          </p:cNvSpPr>
          <p:nvPr>
            <p:ph type="body" sz="quarter" idx="13" hasCustomPrompt="1"/>
          </p:nvPr>
        </p:nvSpPr>
        <p:spPr>
          <a:xfrm>
            <a:off x="7492245" y="5155970"/>
            <a:ext cx="3352800" cy="683126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请在此输入标题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8FF41-1F13-4E96-9225-C201A41ADA3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391600" y="2592753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66565" y="2578283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4595" y="2577918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10027845" y="2578100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4"/>
          </p:nvPr>
        </p:nvSpPr>
        <p:spPr>
          <a:xfrm>
            <a:off x="4391445" y="3867150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295713" y="3882322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6"/>
          </p:nvPr>
        </p:nvSpPr>
        <p:spPr>
          <a:xfrm>
            <a:off x="8200323" y="3882843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19"/>
          <p:cNvSpPr>
            <a:spLocks noGrp="1"/>
          </p:cNvSpPr>
          <p:nvPr>
            <p:ph type="pic" sz="quarter" idx="17"/>
          </p:nvPr>
        </p:nvSpPr>
        <p:spPr>
          <a:xfrm>
            <a:off x="10088928" y="3883025"/>
            <a:ext cx="1800000" cy="1080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道德与法治家园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3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25CCD-37EA-4C95-A7A4-C72055CDAAA9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3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4728-9C63-4DD3-83A5-2432E91687A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4191-4BAE-452C-B069-4214DE0220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1C25F-01A6-44E9-BAB4-5846C1A440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43A3-EBCB-4269-AD08-14BFEC319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DC742-B1D6-4C71-9DF0-86328F2597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87840" y="581167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9F9F9"/>
                </a:solidFill>
                <a:latin typeface="+mj-ea"/>
                <a:ea typeface="+mj-ea"/>
              </a:rPr>
              <a:t>欢迎关注公众号：我的精神家园</a:t>
            </a:r>
            <a:endParaRPr lang="zh-CN" altLang="en-US" b="1" dirty="0">
              <a:solidFill>
                <a:srgbClr val="F9F9F9"/>
              </a:solidFill>
              <a:latin typeface="+mj-ea"/>
              <a:ea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页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 userDrawn="1"/>
        </p:nvGrpSpPr>
        <p:grpSpPr>
          <a:xfrm>
            <a:off x="-31973" y="6414350"/>
            <a:ext cx="9656823" cy="114300"/>
            <a:chOff x="-111800" y="6407270"/>
            <a:chExt cx="9656823" cy="11430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-1118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-2709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576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423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2270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3117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964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811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6587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505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3529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8200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9047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9894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10741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1588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2435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3282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4129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14976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15823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16671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7518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8365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9212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20059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20906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1753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2600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3447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4294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25141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25989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26836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7683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28530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29377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30224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1071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31918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32765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33612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34460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35307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36154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37001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7848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38695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9542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40389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41236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42083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42930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44625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43778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45472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46319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47166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48013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48860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49707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50554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51401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52249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3096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3943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54790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H="1">
              <a:off x="55637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6484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7331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58178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59025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9872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60719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61567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62414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3261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64108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64955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65802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H="1">
              <a:off x="66649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>
              <a:off x="67496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8343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69190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H="1">
              <a:off x="70038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H="1">
              <a:off x="70885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H="1">
              <a:off x="71732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72579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73426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H="1">
              <a:off x="7427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H="1">
              <a:off x="75120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H="1">
              <a:off x="75967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H="1">
              <a:off x="76814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77661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78508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H="1">
              <a:off x="79356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80203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H="1">
              <a:off x="810502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H="1">
              <a:off x="81897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H="1">
              <a:off x="827444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H="1">
              <a:off x="83591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H="1">
              <a:off x="84438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H="1">
              <a:off x="85285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H="1">
              <a:off x="86132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H="1">
              <a:off x="86979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H="1">
              <a:off x="87827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88674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89521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H="1">
              <a:off x="90368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H="1">
              <a:off x="91215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H="1">
              <a:off x="92062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H="1">
              <a:off x="92909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93756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9460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"/>
          <p:cNvGrpSpPr/>
          <p:nvPr userDrawn="1"/>
        </p:nvGrpSpPr>
        <p:grpSpPr>
          <a:xfrm>
            <a:off x="11597706" y="6414350"/>
            <a:ext cx="677642" cy="114300"/>
            <a:chOff x="11597706" y="6414350"/>
            <a:chExt cx="677642" cy="114300"/>
          </a:xfrm>
        </p:grpSpPr>
        <p:cxnSp>
          <p:nvCxnSpPr>
            <p:cNvPr id="129" name="直接连接符 128"/>
            <p:cNvCxnSpPr/>
            <p:nvPr/>
          </p:nvCxnSpPr>
          <p:spPr>
            <a:xfrm flipH="1">
              <a:off x="1159770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H="1">
              <a:off x="1168241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H="1">
              <a:off x="1176712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H="1">
              <a:off x="1185183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1193654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1202125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210596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1219067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矩形 136"/>
          <p:cNvSpPr/>
          <p:nvPr userDrawn="1"/>
        </p:nvSpPr>
        <p:spPr>
          <a:xfrm>
            <a:off x="7735187" y="3892374"/>
            <a:ext cx="3798000" cy="2196000"/>
          </a:xfrm>
          <a:prstGeom prst="rect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8" name="矩形 137"/>
          <p:cNvSpPr/>
          <p:nvPr userDrawn="1"/>
        </p:nvSpPr>
        <p:spPr>
          <a:xfrm>
            <a:off x="651414" y="1275296"/>
            <a:ext cx="3797072" cy="2196000"/>
          </a:xfrm>
          <a:prstGeom prst="rect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2" name="图片占位符 4"/>
          <p:cNvSpPr>
            <a:spLocks noGrp="1"/>
          </p:cNvSpPr>
          <p:nvPr>
            <p:ph type="pic" sz="quarter" idx="10"/>
          </p:nvPr>
        </p:nvSpPr>
        <p:spPr>
          <a:xfrm>
            <a:off x="791772" y="1398034"/>
            <a:ext cx="3769201" cy="2196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8" name="图片占位符 4"/>
          <p:cNvSpPr>
            <a:spLocks noGrp="1"/>
          </p:cNvSpPr>
          <p:nvPr>
            <p:ph type="pic" sz="quarter" idx="11"/>
          </p:nvPr>
        </p:nvSpPr>
        <p:spPr>
          <a:xfrm>
            <a:off x="7626366" y="3777228"/>
            <a:ext cx="3769201" cy="2196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2690" y="-403860"/>
            <a:ext cx="10712450" cy="6402070"/>
          </a:xfrm>
          <a:custGeom>
            <a:avLst/>
            <a:gdLst>
              <a:gd name="connsiteX0" fmla="*/ 1761862 w 10882466"/>
              <a:gd name="connsiteY0" fmla="*/ 1191985 h 7448860"/>
              <a:gd name="connsiteX1" fmla="*/ 1761862 w 10882466"/>
              <a:gd name="connsiteY1" fmla="*/ 5829299 h 7448860"/>
              <a:gd name="connsiteX2" fmla="*/ 9175033 w 10882466"/>
              <a:gd name="connsiteY2" fmla="*/ 5829299 h 7448860"/>
              <a:gd name="connsiteX3" fmla="*/ 9175033 w 10882466"/>
              <a:gd name="connsiteY3" fmla="*/ 1191985 h 7448860"/>
              <a:gd name="connsiteX4" fmla="*/ 0 w 10882466"/>
              <a:gd name="connsiteY4" fmla="*/ 0 h 7448860"/>
              <a:gd name="connsiteX5" fmla="*/ 10882466 w 10882466"/>
              <a:gd name="connsiteY5" fmla="*/ 0 h 7448860"/>
              <a:gd name="connsiteX6" fmla="*/ 10882466 w 10882466"/>
              <a:gd name="connsiteY6" fmla="*/ 7448860 h 7448860"/>
              <a:gd name="connsiteX7" fmla="*/ 0 w 10882466"/>
              <a:gd name="connsiteY7" fmla="*/ 7448860 h 744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82466" h="7448860">
                <a:moveTo>
                  <a:pt x="1761862" y="1191985"/>
                </a:moveTo>
                <a:lnTo>
                  <a:pt x="1761862" y="5829299"/>
                </a:lnTo>
                <a:lnTo>
                  <a:pt x="9175033" y="5829299"/>
                </a:lnTo>
                <a:lnTo>
                  <a:pt x="9175033" y="1191985"/>
                </a:lnTo>
                <a:close/>
                <a:moveTo>
                  <a:pt x="0" y="0"/>
                </a:moveTo>
                <a:lnTo>
                  <a:pt x="10882466" y="0"/>
                </a:lnTo>
                <a:lnTo>
                  <a:pt x="10882466" y="7448860"/>
                </a:lnTo>
                <a:lnTo>
                  <a:pt x="0" y="7448860"/>
                </a:lnTo>
                <a:close/>
              </a:path>
            </a:pathLst>
          </a:custGeom>
        </p:spPr>
      </p:pic>
      <p:sp>
        <p:nvSpPr>
          <p:cNvPr id="12" name="内容占位符 3"/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4081780" y="441960"/>
            <a:ext cx="7526655" cy="43605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4" name="矩形 13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页-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48582"/>
            <a:ext cx="8833176" cy="556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11"/>
          <p:cNvGrpSpPr/>
          <p:nvPr userDrawn="1"/>
        </p:nvGrpSpPr>
        <p:grpSpPr>
          <a:xfrm>
            <a:off x="-31973" y="6414350"/>
            <a:ext cx="9656823" cy="114300"/>
            <a:chOff x="-111800" y="6407270"/>
            <a:chExt cx="9656823" cy="11430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-1118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-2709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576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423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2270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3117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964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811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6587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505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3529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8200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9047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9894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10741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1588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2435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3282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4129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14976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15823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16671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7518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8365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9212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20059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20906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1753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2600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3447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4294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25141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25989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26836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7683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28530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29377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30224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1071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31918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32765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33612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34460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35307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36154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37001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7848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38695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9542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40389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41236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42083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42930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44625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43778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45472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46319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47166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48013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48860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49707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50554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51401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52249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3096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3943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54790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H="1">
              <a:off x="55637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6484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7331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58178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59025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9872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60719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61567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62414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3261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64108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64955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65802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H="1">
              <a:off x="66649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>
              <a:off x="67496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8343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69190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H="1">
              <a:off x="70038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H="1">
              <a:off x="70885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H="1">
              <a:off x="71732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72579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73426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H="1">
              <a:off x="7427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H="1">
              <a:off x="75120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H="1">
              <a:off x="75967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H="1">
              <a:off x="76814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77661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78508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H="1">
              <a:off x="79356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80203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H="1">
              <a:off x="810502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H="1">
              <a:off x="81897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H="1">
              <a:off x="827444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H="1">
              <a:off x="83591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H="1">
              <a:off x="84438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H="1">
              <a:off x="85285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H="1">
              <a:off x="86132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H="1">
              <a:off x="86979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H="1">
              <a:off x="87827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88674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89521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H="1">
              <a:off x="90368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H="1">
              <a:off x="91215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H="1">
              <a:off x="92062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H="1">
              <a:off x="92909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93756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9460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文本框 126"/>
          <p:cNvSpPr txBox="1"/>
          <p:nvPr userDrawn="1"/>
        </p:nvSpPr>
        <p:spPr>
          <a:xfrm>
            <a:off x="9752990" y="6328228"/>
            <a:ext cx="177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专注教育 用心育人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4" name="组合 2"/>
          <p:cNvGrpSpPr/>
          <p:nvPr userDrawn="1"/>
        </p:nvGrpSpPr>
        <p:grpSpPr>
          <a:xfrm>
            <a:off x="11597706" y="6414350"/>
            <a:ext cx="677642" cy="114300"/>
            <a:chOff x="11597706" y="6414350"/>
            <a:chExt cx="677642" cy="114300"/>
          </a:xfrm>
        </p:grpSpPr>
        <p:cxnSp>
          <p:nvCxnSpPr>
            <p:cNvPr id="129" name="直接连接符 128"/>
            <p:cNvCxnSpPr/>
            <p:nvPr/>
          </p:nvCxnSpPr>
          <p:spPr>
            <a:xfrm flipH="1">
              <a:off x="1159770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H="1">
              <a:off x="1168241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H="1">
              <a:off x="1176712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H="1">
              <a:off x="1185183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1193654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1202125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210596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1219067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43"/>
          <p:cNvGrpSpPr/>
          <p:nvPr userDrawn="1"/>
        </p:nvGrpSpPr>
        <p:grpSpPr>
          <a:xfrm flipH="1">
            <a:off x="658812" y="0"/>
            <a:ext cx="179387" cy="1174750"/>
            <a:chOff x="4399082" y="1624876"/>
            <a:chExt cx="231871" cy="3276600"/>
          </a:xfrm>
        </p:grpSpPr>
        <p:cxnSp>
          <p:nvCxnSpPr>
            <p:cNvPr id="145" name="直接连接符 144"/>
            <p:cNvCxnSpPr/>
            <p:nvPr/>
          </p:nvCxnSpPr>
          <p:spPr>
            <a:xfrm rot="5400000" flipV="1">
              <a:off x="2992653" y="3263176"/>
              <a:ext cx="3276600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chemeClr val="accent1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rot="5400000" flipV="1">
              <a:off x="3608507" y="2415451"/>
              <a:ext cx="1581150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chemeClr val="accent1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矩形 136"/>
          <p:cNvSpPr/>
          <p:nvPr userDrawn="1"/>
        </p:nvSpPr>
        <p:spPr>
          <a:xfrm>
            <a:off x="0" y="2773785"/>
            <a:ext cx="12192000" cy="2021750"/>
          </a:xfrm>
          <a:prstGeom prst="rect">
            <a:avLst/>
          </a:prstGeom>
          <a:gradFill>
            <a:gsLst>
              <a:gs pos="30000">
                <a:schemeClr val="accent1">
                  <a:alpha val="30000"/>
                </a:schemeClr>
              </a:gs>
              <a:gs pos="100000">
                <a:schemeClr val="accent2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8" name="矩形 137"/>
          <p:cNvSpPr/>
          <p:nvPr userDrawn="1"/>
        </p:nvSpPr>
        <p:spPr>
          <a:xfrm>
            <a:off x="667777" y="1769415"/>
            <a:ext cx="10856446" cy="41078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160" name="图片占位符 4"/>
          <p:cNvSpPr>
            <a:spLocks noGrp="1"/>
          </p:cNvSpPr>
          <p:nvPr>
            <p:ph type="pic" sz="quarter" idx="10"/>
          </p:nvPr>
        </p:nvSpPr>
        <p:spPr>
          <a:xfrm>
            <a:off x="953944" y="1957647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1" name="图片占位符 4"/>
          <p:cNvSpPr>
            <a:spLocks noGrp="1"/>
          </p:cNvSpPr>
          <p:nvPr>
            <p:ph type="pic" sz="quarter" idx="11"/>
          </p:nvPr>
        </p:nvSpPr>
        <p:spPr>
          <a:xfrm>
            <a:off x="4496230" y="1957647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2" name="图片占位符 4"/>
          <p:cNvSpPr>
            <a:spLocks noGrp="1"/>
          </p:cNvSpPr>
          <p:nvPr>
            <p:ph type="pic" sz="quarter" idx="12"/>
          </p:nvPr>
        </p:nvSpPr>
        <p:spPr>
          <a:xfrm>
            <a:off x="8038516" y="1957647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3" name="图片占位符 4"/>
          <p:cNvSpPr>
            <a:spLocks noGrp="1"/>
          </p:cNvSpPr>
          <p:nvPr>
            <p:ph type="pic" sz="quarter" idx="13"/>
          </p:nvPr>
        </p:nvSpPr>
        <p:spPr>
          <a:xfrm>
            <a:off x="953944" y="3888921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4" name="图片占位符 4"/>
          <p:cNvSpPr>
            <a:spLocks noGrp="1"/>
          </p:cNvSpPr>
          <p:nvPr>
            <p:ph type="pic" sz="quarter" idx="14"/>
          </p:nvPr>
        </p:nvSpPr>
        <p:spPr>
          <a:xfrm>
            <a:off x="4496230" y="3888921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5" name="图片占位符 4"/>
          <p:cNvSpPr>
            <a:spLocks noGrp="1"/>
          </p:cNvSpPr>
          <p:nvPr>
            <p:ph type="pic" sz="quarter" idx="15"/>
          </p:nvPr>
        </p:nvSpPr>
        <p:spPr>
          <a:xfrm>
            <a:off x="8038516" y="3888921"/>
            <a:ext cx="3199540" cy="179997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页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 userDrawn="1"/>
        </p:nvGrpSpPr>
        <p:grpSpPr>
          <a:xfrm>
            <a:off x="-31973" y="6414350"/>
            <a:ext cx="9656823" cy="114300"/>
            <a:chOff x="-111800" y="6407270"/>
            <a:chExt cx="9656823" cy="11430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-1118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-2709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576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423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2270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3117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964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811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6587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505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3529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8200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9047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9894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10741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1588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2435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3282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4129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14976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15823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16671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7518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8365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9212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20059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20906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1753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2600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3447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4294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25141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25989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26836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7683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28530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29377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30224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1071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31918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32765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33612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34460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35307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36154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37001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7848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38695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9542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40389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41236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42083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42930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44625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43778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45472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46319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47166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48013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48860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49707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50554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51401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52249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3096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3943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54790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H="1">
              <a:off x="55637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6484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7331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58178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59025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9872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60719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61567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62414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3261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64108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64955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65802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H="1">
              <a:off x="66649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>
              <a:off x="67496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8343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69190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H="1">
              <a:off x="70038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H="1">
              <a:off x="70885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H="1">
              <a:off x="71732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72579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73426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H="1">
              <a:off x="7427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H="1">
              <a:off x="75120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H="1">
              <a:off x="75967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H="1">
              <a:off x="76814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77661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78508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H="1">
              <a:off x="79356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80203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H="1">
              <a:off x="810502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H="1">
              <a:off x="81897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H="1">
              <a:off x="827444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H="1">
              <a:off x="83591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H="1">
              <a:off x="84438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H="1">
              <a:off x="85285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H="1">
              <a:off x="86132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H="1">
              <a:off x="86979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H="1">
              <a:off x="87827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88674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89521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H="1">
              <a:off x="90368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H="1">
              <a:off x="91215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H="1">
              <a:off x="92062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H="1">
              <a:off x="92909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93756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9460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2"/>
          <p:cNvGrpSpPr/>
          <p:nvPr userDrawn="1"/>
        </p:nvGrpSpPr>
        <p:grpSpPr>
          <a:xfrm>
            <a:off x="11597706" y="6414350"/>
            <a:ext cx="677642" cy="114300"/>
            <a:chOff x="11597706" y="6414350"/>
            <a:chExt cx="677642" cy="114300"/>
          </a:xfrm>
        </p:grpSpPr>
        <p:cxnSp>
          <p:nvCxnSpPr>
            <p:cNvPr id="129" name="直接连接符 128"/>
            <p:cNvCxnSpPr/>
            <p:nvPr/>
          </p:nvCxnSpPr>
          <p:spPr>
            <a:xfrm flipH="1">
              <a:off x="1159770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H="1">
              <a:off x="1168241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H="1">
              <a:off x="1176712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H="1">
              <a:off x="1185183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1193654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1202125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210596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1219067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矩形 141"/>
          <p:cNvSpPr/>
          <p:nvPr userDrawn="1"/>
        </p:nvSpPr>
        <p:spPr>
          <a:xfrm>
            <a:off x="0" y="1970877"/>
            <a:ext cx="12192000" cy="4107842"/>
          </a:xfrm>
          <a:prstGeom prst="rect">
            <a:avLst/>
          </a:prstGeom>
          <a:gradFill>
            <a:gsLst>
              <a:gs pos="65000">
                <a:srgbClr val="FFFFFF"/>
              </a:gs>
              <a:gs pos="35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>
            <a:outerShdw blurRad="254000" sx="102000" sy="102000" algn="ctr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85000"/>
                </a:schemeClr>
              </a:solidFill>
              <a:effectLst>
                <a:outerShdw blurRad="63500" sx="102000" sy="102000" algn="ctr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55" name="直接连接符 154"/>
          <p:cNvCxnSpPr/>
          <p:nvPr userDrawn="1"/>
        </p:nvCxnSpPr>
        <p:spPr>
          <a:xfrm flipV="1">
            <a:off x="0" y="6068779"/>
            <a:ext cx="4608000" cy="0"/>
          </a:xfrm>
          <a:prstGeom prst="line">
            <a:avLst/>
          </a:prstGeom>
          <a:ln w="34925">
            <a:gradFill flip="none" rotWithShape="1">
              <a:gsLst>
                <a:gs pos="2900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/>
          <p:cNvCxnSpPr/>
          <p:nvPr userDrawn="1"/>
        </p:nvCxnSpPr>
        <p:spPr>
          <a:xfrm flipH="1">
            <a:off x="7584001" y="1989415"/>
            <a:ext cx="4608000" cy="0"/>
          </a:xfrm>
          <a:prstGeom prst="line">
            <a:avLst/>
          </a:prstGeom>
          <a:ln w="34925">
            <a:gradFill flip="none" rotWithShape="1">
              <a:gsLst>
                <a:gs pos="29000">
                  <a:schemeClr val="accent2"/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图片占位符 4"/>
          <p:cNvSpPr>
            <a:spLocks noGrp="1"/>
          </p:cNvSpPr>
          <p:nvPr>
            <p:ph type="pic" sz="quarter" idx="10"/>
          </p:nvPr>
        </p:nvSpPr>
        <p:spPr>
          <a:xfrm>
            <a:off x="8979108" y="2062967"/>
            <a:ext cx="2554080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0" name="图片占位符 4"/>
          <p:cNvSpPr>
            <a:spLocks noGrp="1"/>
          </p:cNvSpPr>
          <p:nvPr>
            <p:ph type="pic" sz="quarter" idx="11"/>
          </p:nvPr>
        </p:nvSpPr>
        <p:spPr>
          <a:xfrm>
            <a:off x="8964118" y="3987839"/>
            <a:ext cx="2569070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1" name="图片占位符 4"/>
          <p:cNvSpPr>
            <a:spLocks noGrp="1"/>
          </p:cNvSpPr>
          <p:nvPr>
            <p:ph type="pic" sz="quarter" idx="12"/>
          </p:nvPr>
        </p:nvSpPr>
        <p:spPr>
          <a:xfrm>
            <a:off x="6235913" y="2062967"/>
            <a:ext cx="2563314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2" name="图片占位符 4"/>
          <p:cNvSpPr>
            <a:spLocks noGrp="1"/>
          </p:cNvSpPr>
          <p:nvPr>
            <p:ph type="pic" sz="quarter" idx="13"/>
          </p:nvPr>
        </p:nvSpPr>
        <p:spPr>
          <a:xfrm>
            <a:off x="6280879" y="3987839"/>
            <a:ext cx="2518347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5" name="图片占位符 4"/>
          <p:cNvSpPr>
            <a:spLocks noGrp="1"/>
          </p:cNvSpPr>
          <p:nvPr>
            <p:ph type="pic" sz="quarter" idx="16"/>
          </p:nvPr>
        </p:nvSpPr>
        <p:spPr>
          <a:xfrm>
            <a:off x="3678698" y="2062967"/>
            <a:ext cx="2347347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6" name="图片占位符 4"/>
          <p:cNvSpPr>
            <a:spLocks noGrp="1"/>
          </p:cNvSpPr>
          <p:nvPr>
            <p:ph type="pic" sz="quarter" idx="17"/>
          </p:nvPr>
        </p:nvSpPr>
        <p:spPr>
          <a:xfrm>
            <a:off x="3678698" y="3987839"/>
            <a:ext cx="2317367" cy="18002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7" name="图片占位符 4"/>
          <p:cNvSpPr>
            <a:spLocks noGrp="1"/>
          </p:cNvSpPr>
          <p:nvPr>
            <p:ph type="pic" sz="quarter" idx="18"/>
          </p:nvPr>
        </p:nvSpPr>
        <p:spPr>
          <a:xfrm>
            <a:off x="656010" y="2062967"/>
            <a:ext cx="2802878" cy="372486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grpSp>
        <p:nvGrpSpPr>
          <p:cNvPr id="140" name="组合 139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41" name="矩形 140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3" name="矩形 142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样机页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838200" y="448582"/>
            <a:ext cx="8833176" cy="5565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grpSp>
        <p:nvGrpSpPr>
          <p:cNvPr id="3" name="组合 11"/>
          <p:cNvGrpSpPr/>
          <p:nvPr userDrawn="1"/>
        </p:nvGrpSpPr>
        <p:grpSpPr>
          <a:xfrm>
            <a:off x="-31973" y="6414350"/>
            <a:ext cx="9656823" cy="114300"/>
            <a:chOff x="-111800" y="6407270"/>
            <a:chExt cx="9656823" cy="114300"/>
          </a:xfrm>
        </p:grpSpPr>
        <p:cxnSp>
          <p:nvCxnSpPr>
            <p:cNvPr id="13" name="直接连接符 12"/>
            <p:cNvCxnSpPr/>
            <p:nvPr/>
          </p:nvCxnSpPr>
          <p:spPr>
            <a:xfrm flipH="1">
              <a:off x="-1118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-2709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576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1423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2270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3117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964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4811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6587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505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3529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8200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9047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9894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10741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11588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>
              <a:off x="12435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H="1">
              <a:off x="13282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4129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H="1">
              <a:off x="14976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15823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16671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17518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8365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19212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200593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20906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217535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2600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3447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24294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25141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25989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26836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27683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28530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29377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H="1">
              <a:off x="30224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31071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H="1">
              <a:off x="31918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32765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33612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344600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35307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361541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flipH="1">
              <a:off x="37001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37848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38695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9542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40389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H="1">
              <a:off x="41236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42083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 flipH="1">
              <a:off x="42930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flipH="1">
              <a:off x="44625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flipH="1">
              <a:off x="43778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flipH="1">
              <a:off x="45472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flipH="1">
              <a:off x="46319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flipH="1">
              <a:off x="47166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H="1">
              <a:off x="48013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flipH="1">
              <a:off x="488606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flipH="1">
              <a:off x="49707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H="1">
              <a:off x="505548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flipH="1">
              <a:off x="51401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flipH="1">
              <a:off x="52249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H="1">
              <a:off x="53096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 flipH="1">
              <a:off x="53943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 flipH="1">
              <a:off x="54790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flipH="1">
              <a:off x="55637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 flipH="1">
              <a:off x="56484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 flipH="1">
              <a:off x="57331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 flipH="1">
              <a:off x="58178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flipH="1">
              <a:off x="59025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flipH="1">
              <a:off x="59872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 flipH="1">
              <a:off x="60719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 flipH="1">
              <a:off x="61567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62414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632612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 flipH="1">
              <a:off x="64108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649554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65802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flipH="1">
              <a:off x="66649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flipH="1">
              <a:off x="67496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flipH="1">
              <a:off x="68343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flipH="1">
              <a:off x="69190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H="1">
              <a:off x="70038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flipH="1">
              <a:off x="70885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flipH="1">
              <a:off x="71732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flipH="1">
              <a:off x="72579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/>
          </p:nvCxnSpPr>
          <p:spPr>
            <a:xfrm flipH="1">
              <a:off x="73426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 flipH="1">
              <a:off x="7427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flipH="1">
              <a:off x="75120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H="1">
              <a:off x="75967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flipH="1">
              <a:off x="768147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flipH="1">
              <a:off x="776618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 flipH="1">
              <a:off x="7850896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H="1">
              <a:off x="793560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flipH="1">
              <a:off x="802031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 flipH="1">
              <a:off x="8105025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 flipH="1">
              <a:off x="818973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H="1">
              <a:off x="8274444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/>
          </p:nvCxnSpPr>
          <p:spPr>
            <a:xfrm flipH="1">
              <a:off x="835915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 flipH="1">
              <a:off x="8443863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 flipH="1">
              <a:off x="852857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/>
            <p:cNvCxnSpPr/>
            <p:nvPr/>
          </p:nvCxnSpPr>
          <p:spPr>
            <a:xfrm flipH="1">
              <a:off x="8613282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/>
            <p:cNvCxnSpPr/>
            <p:nvPr/>
          </p:nvCxnSpPr>
          <p:spPr>
            <a:xfrm flipH="1">
              <a:off x="869799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/>
            <p:cNvCxnSpPr/>
            <p:nvPr/>
          </p:nvCxnSpPr>
          <p:spPr>
            <a:xfrm flipH="1">
              <a:off x="8782701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 flipH="1">
              <a:off x="886741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8952120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H="1">
              <a:off x="903682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 flipH="1">
              <a:off x="9121539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 flipH="1">
              <a:off x="92062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连接符 123"/>
            <p:cNvCxnSpPr/>
            <p:nvPr/>
          </p:nvCxnSpPr>
          <p:spPr>
            <a:xfrm flipH="1">
              <a:off x="929095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9375667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 flipH="1">
              <a:off x="9460348" y="640727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文本框 126"/>
          <p:cNvSpPr txBox="1"/>
          <p:nvPr userDrawn="1"/>
        </p:nvSpPr>
        <p:spPr>
          <a:xfrm>
            <a:off x="9752990" y="6328228"/>
            <a:ext cx="177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专注教育 用心育人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4" name="组合 2"/>
          <p:cNvGrpSpPr/>
          <p:nvPr userDrawn="1"/>
        </p:nvGrpSpPr>
        <p:grpSpPr>
          <a:xfrm>
            <a:off x="11597706" y="6414350"/>
            <a:ext cx="677642" cy="114300"/>
            <a:chOff x="11597706" y="6414350"/>
            <a:chExt cx="677642" cy="114300"/>
          </a:xfrm>
        </p:grpSpPr>
        <p:cxnSp>
          <p:nvCxnSpPr>
            <p:cNvPr id="129" name="直接连接符 128"/>
            <p:cNvCxnSpPr/>
            <p:nvPr/>
          </p:nvCxnSpPr>
          <p:spPr>
            <a:xfrm flipH="1">
              <a:off x="1159770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/>
          </p:nvCxnSpPr>
          <p:spPr>
            <a:xfrm flipH="1">
              <a:off x="11682416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/>
            <p:nvPr/>
          </p:nvCxnSpPr>
          <p:spPr>
            <a:xfrm flipH="1">
              <a:off x="1176712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/>
            <p:nvPr/>
          </p:nvCxnSpPr>
          <p:spPr>
            <a:xfrm flipH="1">
              <a:off x="11851835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 flipH="1">
              <a:off x="1193654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 flipH="1">
              <a:off x="12021254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1210596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 flipH="1">
              <a:off x="12190673" y="6414350"/>
              <a:ext cx="84675" cy="114300"/>
            </a:xfrm>
            <a:prstGeom prst="line">
              <a:avLst/>
            </a:prstGeom>
            <a:ln w="9525"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143"/>
          <p:cNvGrpSpPr/>
          <p:nvPr userDrawn="1"/>
        </p:nvGrpSpPr>
        <p:grpSpPr>
          <a:xfrm flipH="1">
            <a:off x="658812" y="0"/>
            <a:ext cx="179387" cy="1174750"/>
            <a:chOff x="4399082" y="1624876"/>
            <a:chExt cx="231871" cy="3276600"/>
          </a:xfrm>
        </p:grpSpPr>
        <p:cxnSp>
          <p:nvCxnSpPr>
            <p:cNvPr id="145" name="直接连接符 144"/>
            <p:cNvCxnSpPr/>
            <p:nvPr/>
          </p:nvCxnSpPr>
          <p:spPr>
            <a:xfrm rot="5400000" flipV="1">
              <a:off x="2992653" y="3263176"/>
              <a:ext cx="3276600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chemeClr val="accent1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rot="5400000" flipV="1">
              <a:off x="3608507" y="2415451"/>
              <a:ext cx="1581150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chemeClr val="accent1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矩形 137"/>
          <p:cNvSpPr/>
          <p:nvPr userDrawn="1"/>
        </p:nvSpPr>
        <p:spPr>
          <a:xfrm>
            <a:off x="0" y="2420542"/>
            <a:ext cx="12192000" cy="220551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5" name="图片 1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10" y="3567676"/>
            <a:ext cx="4000032" cy="2326816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2" y="3567676"/>
            <a:ext cx="4000032" cy="2326816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97" y="2824163"/>
            <a:ext cx="5621008" cy="3320830"/>
          </a:xfrm>
          <a:prstGeom prst="rect">
            <a:avLst/>
          </a:prstGeom>
        </p:spPr>
      </p:pic>
      <p:sp>
        <p:nvSpPr>
          <p:cNvPr id="162" name="图片占位符 4"/>
          <p:cNvSpPr>
            <a:spLocks noGrp="1"/>
          </p:cNvSpPr>
          <p:nvPr>
            <p:ph type="pic" sz="quarter" idx="10"/>
          </p:nvPr>
        </p:nvSpPr>
        <p:spPr>
          <a:xfrm>
            <a:off x="3982323" y="3042496"/>
            <a:ext cx="4240054" cy="264343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3" name="图片占位符 4"/>
          <p:cNvSpPr>
            <a:spLocks noGrp="1"/>
          </p:cNvSpPr>
          <p:nvPr>
            <p:ph type="pic" sz="quarter" idx="11"/>
          </p:nvPr>
        </p:nvSpPr>
        <p:spPr>
          <a:xfrm>
            <a:off x="781310" y="3720737"/>
            <a:ext cx="3016783" cy="18586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4" name="图片占位符 4"/>
          <p:cNvSpPr>
            <a:spLocks noGrp="1"/>
          </p:cNvSpPr>
          <p:nvPr>
            <p:ph type="pic" sz="quarter" idx="12"/>
          </p:nvPr>
        </p:nvSpPr>
        <p:spPr>
          <a:xfrm>
            <a:off x="8397717" y="3720737"/>
            <a:ext cx="3016783" cy="18586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4575" y="467360"/>
            <a:ext cx="10869295" cy="6937375"/>
          </a:xfrm>
          <a:custGeom>
            <a:avLst/>
            <a:gdLst>
              <a:gd name="connsiteX0" fmla="*/ 1761862 w 10882466"/>
              <a:gd name="connsiteY0" fmla="*/ 1191985 h 7448860"/>
              <a:gd name="connsiteX1" fmla="*/ 1761862 w 10882466"/>
              <a:gd name="connsiteY1" fmla="*/ 5829299 h 7448860"/>
              <a:gd name="connsiteX2" fmla="*/ 9175033 w 10882466"/>
              <a:gd name="connsiteY2" fmla="*/ 5829299 h 7448860"/>
              <a:gd name="connsiteX3" fmla="*/ 9175033 w 10882466"/>
              <a:gd name="connsiteY3" fmla="*/ 1191985 h 7448860"/>
              <a:gd name="connsiteX4" fmla="*/ 0 w 10882466"/>
              <a:gd name="connsiteY4" fmla="*/ 0 h 7448860"/>
              <a:gd name="connsiteX5" fmla="*/ 10882466 w 10882466"/>
              <a:gd name="connsiteY5" fmla="*/ 0 h 7448860"/>
              <a:gd name="connsiteX6" fmla="*/ 10882466 w 10882466"/>
              <a:gd name="connsiteY6" fmla="*/ 7448860 h 7448860"/>
              <a:gd name="connsiteX7" fmla="*/ 0 w 10882466"/>
              <a:gd name="connsiteY7" fmla="*/ 7448860 h 744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82466" h="7448860">
                <a:moveTo>
                  <a:pt x="1761862" y="1191985"/>
                </a:moveTo>
                <a:lnTo>
                  <a:pt x="1761862" y="5829299"/>
                </a:lnTo>
                <a:lnTo>
                  <a:pt x="9175033" y="5829299"/>
                </a:lnTo>
                <a:lnTo>
                  <a:pt x="9175033" y="1191985"/>
                </a:lnTo>
                <a:close/>
                <a:moveTo>
                  <a:pt x="0" y="0"/>
                </a:moveTo>
                <a:lnTo>
                  <a:pt x="10882466" y="0"/>
                </a:lnTo>
                <a:lnTo>
                  <a:pt x="10882466" y="7448860"/>
                </a:lnTo>
                <a:lnTo>
                  <a:pt x="0" y="7448860"/>
                </a:lnTo>
                <a:close/>
              </a:path>
            </a:pathLst>
          </a:custGeom>
        </p:spPr>
      </p:pic>
      <p:sp>
        <p:nvSpPr>
          <p:cNvPr id="12" name="内容占位符 3"/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481965" y="1433830"/>
            <a:ext cx="7766050" cy="46183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4" name="矩形 13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1527466" y="2103570"/>
            <a:ext cx="3058288" cy="3058284"/>
          </a:xfrm>
          <a:prstGeom prst="ellipse">
            <a:avLst/>
          </a:prstGeom>
          <a:noFill/>
          <a:ln w="9525">
            <a:solidFill>
              <a:schemeClr val="accent1">
                <a:alpha val="7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99322" y="1675428"/>
            <a:ext cx="3914577" cy="3914568"/>
          </a:xfrm>
          <a:prstGeom prst="ellipse">
            <a:avLst/>
          </a:prstGeom>
          <a:noFill/>
          <a:ln w="12700">
            <a:solidFill>
              <a:schemeClr val="accent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gradFill>
                  <a:gsLst>
                    <a:gs pos="0">
                      <a:schemeClr val="accent1">
                        <a:alpha val="50000"/>
                      </a:schemeClr>
                    </a:gs>
                    <a:gs pos="100000">
                      <a:schemeClr val="accent2">
                        <a:alpha val="50000"/>
                      </a:schemeClr>
                    </a:gs>
                  </a:gsLst>
                  <a:lin ang="5400000" scaled="1"/>
                </a:gradFill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1216355" y="1792461"/>
            <a:ext cx="3680511" cy="3680502"/>
          </a:xfrm>
          <a:prstGeom prst="ellipse">
            <a:avLst/>
          </a:prstGeom>
          <a:noFill/>
          <a:ln w="63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4519537" y="2438868"/>
            <a:ext cx="267425" cy="267425"/>
            <a:chOff x="4536785" y="2153960"/>
            <a:chExt cx="186199" cy="186199"/>
          </a:xfrm>
        </p:grpSpPr>
        <p:sp>
          <p:nvSpPr>
            <p:cNvPr id="16" name="椭圆 15"/>
            <p:cNvSpPr/>
            <p:nvPr/>
          </p:nvSpPr>
          <p:spPr>
            <a:xfrm>
              <a:off x="4536785" y="2153960"/>
              <a:ext cx="186199" cy="1861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574700" y="2191874"/>
              <a:ext cx="110368" cy="1103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</p:grpSp>
      <p:grpSp>
        <p:nvGrpSpPr>
          <p:cNvPr id="18" name="组合 17"/>
          <p:cNvGrpSpPr/>
          <p:nvPr userDrawn="1"/>
        </p:nvGrpSpPr>
        <p:grpSpPr>
          <a:xfrm>
            <a:off x="1512553" y="4785359"/>
            <a:ext cx="267425" cy="267425"/>
            <a:chOff x="4536785" y="2153960"/>
            <a:chExt cx="186199" cy="186199"/>
          </a:xfrm>
        </p:grpSpPr>
        <p:sp>
          <p:nvSpPr>
            <p:cNvPr id="19" name="椭圆 18"/>
            <p:cNvSpPr/>
            <p:nvPr/>
          </p:nvSpPr>
          <p:spPr>
            <a:xfrm>
              <a:off x="4536785" y="2153960"/>
              <a:ext cx="186199" cy="186199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Arial" panose="020B0604020202020204"/>
                <a:ea typeface="微软雅黑 Light" panose="020B0502040204020203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574700" y="2191874"/>
              <a:ext cx="110368" cy="1103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36" name="图片占位符 35"/>
          <p:cNvSpPr>
            <a:spLocks noGrp="1"/>
          </p:cNvSpPr>
          <p:nvPr>
            <p:ph type="pic" sz="quarter" idx="10"/>
          </p:nvPr>
        </p:nvSpPr>
        <p:spPr>
          <a:xfrm>
            <a:off x="1674210" y="2250312"/>
            <a:ext cx="2764800" cy="2764800"/>
          </a:xfrm>
          <a:custGeom>
            <a:avLst/>
            <a:gdLst>
              <a:gd name="connsiteX0" fmla="*/ 1382400 w 2764800"/>
              <a:gd name="connsiteY0" fmla="*/ 0 h 2764800"/>
              <a:gd name="connsiteX1" fmla="*/ 2764800 w 2764800"/>
              <a:gd name="connsiteY1" fmla="*/ 1382400 h 2764800"/>
              <a:gd name="connsiteX2" fmla="*/ 1382400 w 2764800"/>
              <a:gd name="connsiteY2" fmla="*/ 2764800 h 2764800"/>
              <a:gd name="connsiteX3" fmla="*/ 0 w 2764800"/>
              <a:gd name="connsiteY3" fmla="*/ 1382400 h 2764800"/>
              <a:gd name="connsiteX4" fmla="*/ 1382400 w 2764800"/>
              <a:gd name="connsiteY4" fmla="*/ 0 h 27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800" h="2764800">
                <a:moveTo>
                  <a:pt x="1382400" y="0"/>
                </a:moveTo>
                <a:cubicBezTo>
                  <a:pt x="2145878" y="0"/>
                  <a:pt x="2764800" y="618922"/>
                  <a:pt x="2764800" y="1382400"/>
                </a:cubicBezTo>
                <a:cubicBezTo>
                  <a:pt x="2764800" y="2145878"/>
                  <a:pt x="2145878" y="2764800"/>
                  <a:pt x="1382400" y="2764800"/>
                </a:cubicBezTo>
                <a:cubicBezTo>
                  <a:pt x="618922" y="2764800"/>
                  <a:pt x="0" y="2145878"/>
                  <a:pt x="0" y="1382400"/>
                </a:cubicBezTo>
                <a:cubicBezTo>
                  <a:pt x="0" y="618922"/>
                  <a:pt x="618922" y="0"/>
                  <a:pt x="1382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21" name="组合 20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22" name="矩形 21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人团队介绍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>
          <a:xfrm rot="21178521">
            <a:off x="795620" y="1588764"/>
            <a:ext cx="2520000" cy="2160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795620" y="1588764"/>
            <a:ext cx="2520000" cy="2160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0" name="矩形: 圆角 19"/>
          <p:cNvSpPr/>
          <p:nvPr userDrawn="1"/>
        </p:nvSpPr>
        <p:spPr>
          <a:xfrm rot="21178521">
            <a:off x="8876278" y="4075700"/>
            <a:ext cx="2520000" cy="2160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35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图片占位符 2"/>
          <p:cNvSpPr>
            <a:spLocks noGrp="1"/>
          </p:cNvSpPr>
          <p:nvPr>
            <p:ph type="pic" sz="quarter" idx="11"/>
          </p:nvPr>
        </p:nvSpPr>
        <p:spPr>
          <a:xfrm>
            <a:off x="8876278" y="4075700"/>
            <a:ext cx="2520000" cy="2160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3" name="矩形 12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人团队介绍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1799099" y="1991734"/>
            <a:ext cx="1440000" cy="1440000"/>
          </a:xfrm>
          <a:custGeom>
            <a:avLst/>
            <a:gdLst>
              <a:gd name="connsiteX0" fmla="*/ 1382400 w 2764800"/>
              <a:gd name="connsiteY0" fmla="*/ 0 h 2764800"/>
              <a:gd name="connsiteX1" fmla="*/ 2764800 w 2764800"/>
              <a:gd name="connsiteY1" fmla="*/ 1382400 h 2764800"/>
              <a:gd name="connsiteX2" fmla="*/ 1382400 w 2764800"/>
              <a:gd name="connsiteY2" fmla="*/ 2764800 h 2764800"/>
              <a:gd name="connsiteX3" fmla="*/ 0 w 2764800"/>
              <a:gd name="connsiteY3" fmla="*/ 1382400 h 2764800"/>
              <a:gd name="connsiteX4" fmla="*/ 1382400 w 2764800"/>
              <a:gd name="connsiteY4" fmla="*/ 0 h 27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800" h="2764800">
                <a:moveTo>
                  <a:pt x="1382400" y="0"/>
                </a:moveTo>
                <a:cubicBezTo>
                  <a:pt x="2145878" y="0"/>
                  <a:pt x="2764800" y="618922"/>
                  <a:pt x="2764800" y="1382400"/>
                </a:cubicBezTo>
                <a:cubicBezTo>
                  <a:pt x="2764800" y="2145878"/>
                  <a:pt x="2145878" y="2764800"/>
                  <a:pt x="1382400" y="2764800"/>
                </a:cubicBezTo>
                <a:cubicBezTo>
                  <a:pt x="618922" y="2764800"/>
                  <a:pt x="0" y="2145878"/>
                  <a:pt x="0" y="1382400"/>
                </a:cubicBezTo>
                <a:cubicBezTo>
                  <a:pt x="0" y="618922"/>
                  <a:pt x="618922" y="0"/>
                  <a:pt x="1382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974814" y="1991734"/>
            <a:ext cx="1440000" cy="1440000"/>
          </a:xfrm>
          <a:custGeom>
            <a:avLst/>
            <a:gdLst>
              <a:gd name="connsiteX0" fmla="*/ 1382400 w 2764800"/>
              <a:gd name="connsiteY0" fmla="*/ 0 h 2764800"/>
              <a:gd name="connsiteX1" fmla="*/ 2764800 w 2764800"/>
              <a:gd name="connsiteY1" fmla="*/ 1382400 h 2764800"/>
              <a:gd name="connsiteX2" fmla="*/ 1382400 w 2764800"/>
              <a:gd name="connsiteY2" fmla="*/ 2764800 h 2764800"/>
              <a:gd name="connsiteX3" fmla="*/ 0 w 2764800"/>
              <a:gd name="connsiteY3" fmla="*/ 1382400 h 2764800"/>
              <a:gd name="connsiteX4" fmla="*/ 1382400 w 2764800"/>
              <a:gd name="connsiteY4" fmla="*/ 0 h 27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800" h="2764800">
                <a:moveTo>
                  <a:pt x="1382400" y="0"/>
                </a:moveTo>
                <a:cubicBezTo>
                  <a:pt x="2145878" y="0"/>
                  <a:pt x="2764800" y="618922"/>
                  <a:pt x="2764800" y="1382400"/>
                </a:cubicBezTo>
                <a:cubicBezTo>
                  <a:pt x="2764800" y="2145878"/>
                  <a:pt x="2145878" y="2764800"/>
                  <a:pt x="1382400" y="2764800"/>
                </a:cubicBezTo>
                <a:cubicBezTo>
                  <a:pt x="618922" y="2764800"/>
                  <a:pt x="0" y="2145878"/>
                  <a:pt x="0" y="1382400"/>
                </a:cubicBezTo>
                <a:cubicBezTo>
                  <a:pt x="0" y="618922"/>
                  <a:pt x="618922" y="0"/>
                  <a:pt x="1382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5376000" y="1991734"/>
            <a:ext cx="1440000" cy="1440000"/>
          </a:xfrm>
          <a:custGeom>
            <a:avLst/>
            <a:gdLst>
              <a:gd name="connsiteX0" fmla="*/ 1382400 w 2764800"/>
              <a:gd name="connsiteY0" fmla="*/ 0 h 2764800"/>
              <a:gd name="connsiteX1" fmla="*/ 2764800 w 2764800"/>
              <a:gd name="connsiteY1" fmla="*/ 1382400 h 2764800"/>
              <a:gd name="connsiteX2" fmla="*/ 1382400 w 2764800"/>
              <a:gd name="connsiteY2" fmla="*/ 2764800 h 2764800"/>
              <a:gd name="connsiteX3" fmla="*/ 0 w 2764800"/>
              <a:gd name="connsiteY3" fmla="*/ 1382400 h 2764800"/>
              <a:gd name="connsiteX4" fmla="*/ 1382400 w 2764800"/>
              <a:gd name="connsiteY4" fmla="*/ 0 h 27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4800" h="2764800">
                <a:moveTo>
                  <a:pt x="1382400" y="0"/>
                </a:moveTo>
                <a:cubicBezTo>
                  <a:pt x="2145878" y="0"/>
                  <a:pt x="2764800" y="618922"/>
                  <a:pt x="2764800" y="1382400"/>
                </a:cubicBezTo>
                <a:cubicBezTo>
                  <a:pt x="2764800" y="2145878"/>
                  <a:pt x="2145878" y="2764800"/>
                  <a:pt x="1382400" y="2764800"/>
                </a:cubicBezTo>
                <a:cubicBezTo>
                  <a:pt x="618922" y="2764800"/>
                  <a:pt x="0" y="2145878"/>
                  <a:pt x="0" y="1382400"/>
                </a:cubicBezTo>
                <a:cubicBezTo>
                  <a:pt x="0" y="618922"/>
                  <a:pt x="618922" y="0"/>
                  <a:pt x="1382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9" name="矩形 18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人团队介绍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图片占位符 31"/>
          <p:cNvSpPr>
            <a:spLocks noGrp="1"/>
          </p:cNvSpPr>
          <p:nvPr>
            <p:ph type="pic" sz="quarter" idx="10"/>
          </p:nvPr>
        </p:nvSpPr>
        <p:spPr>
          <a:xfrm>
            <a:off x="26894" y="1771787"/>
            <a:ext cx="3811674" cy="3882190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32"/>
          <p:cNvSpPr>
            <a:spLocks noGrp="1"/>
          </p:cNvSpPr>
          <p:nvPr>
            <p:ph type="pic" sz="quarter" idx="11"/>
          </p:nvPr>
        </p:nvSpPr>
        <p:spPr>
          <a:xfrm>
            <a:off x="2667000" y="2211569"/>
            <a:ext cx="3811674" cy="3882190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33"/>
          <p:cNvSpPr>
            <a:spLocks noGrp="1"/>
          </p:cNvSpPr>
          <p:nvPr>
            <p:ph type="pic" sz="quarter" idx="12"/>
          </p:nvPr>
        </p:nvSpPr>
        <p:spPr>
          <a:xfrm>
            <a:off x="5697070" y="1745405"/>
            <a:ext cx="3811674" cy="3882190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34"/>
          <p:cNvSpPr>
            <a:spLocks noGrp="1"/>
          </p:cNvSpPr>
          <p:nvPr>
            <p:ph type="pic" sz="quarter" idx="13"/>
          </p:nvPr>
        </p:nvSpPr>
        <p:spPr>
          <a:xfrm>
            <a:off x="8353432" y="2211569"/>
            <a:ext cx="3811674" cy="3882190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20" name="矩形 19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图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843276" y="2183957"/>
            <a:ext cx="4320000" cy="32040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 hangingPunct="0">
              <a:lnSpc>
                <a:spcPct val="13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672432" y="1987656"/>
            <a:ext cx="4320000" cy="3240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200660"/>
            <a:ext cx="724280" cy="594359"/>
            <a:chOff x="0" y="200660"/>
            <a:chExt cx="724280" cy="594359"/>
          </a:xfrm>
        </p:grpSpPr>
        <p:sp>
          <p:nvSpPr>
            <p:cNvPr id="11" name="矩形 10"/>
            <p:cNvSpPr/>
            <p:nvPr/>
          </p:nvSpPr>
          <p:spPr>
            <a:xfrm>
              <a:off x="0" y="200660"/>
              <a:ext cx="594360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54191-4BAE-452C-B069-4214DE0220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1C25F-01A6-44E9-BAB4-5846C1A440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fld id="{4834DD40-C089-4A50-B166-4C319F0168C7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2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image" Target="../media/image13.jpe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20.png"/><Relationship Id="rId2" Type="http://schemas.microsoft.com/office/2007/relationships/media" Target="file:///C:\Users\Administrator\Desktop\&#21327;&#21161;&#19978;&#20256;\9.11--21jywx_54242508%20&#23435;&#31062;&#23071;%20&#21021;&#25919;\&#12304;&#26032;&#35838;&#26631;&#12305;&#20061;&#19978;&#37096;&#32534;&#29256;1.2%20&#36208;&#21521;&#20849;&#21516;&#23500;&#35029;%20&#35838;&#20214;+&#25945;&#26696;+&#32451;&#20064;+&#32032;&#26448;\mda-pgjicux79qfxq99s.mp4" TargetMode="External"/><Relationship Id="rId10" Type="http://schemas.openxmlformats.org/officeDocument/2006/relationships/slideLayout" Target="../slideLayouts/slideLayout4.xml"/><Relationship Id="rId1" Type="http://schemas.openxmlformats.org/officeDocument/2006/relationships/video" Target="file:///C:\Users\Administrator\Desktop\&#21327;&#21161;&#19978;&#20256;\9.11--21jywx_54242508%20&#23435;&#31062;&#23071;%20&#21021;&#25919;\&#12304;&#26032;&#35838;&#26631;&#12305;&#20061;&#19978;&#37096;&#32534;&#29256;1.2%20&#36208;&#21521;&#20849;&#21516;&#23500;&#35029;%20&#35838;&#20214;+&#25945;&#26696;+&#32451;&#20064;+&#32032;&#26448;\mda-pgjicux79qfxq99s.mp4" TargetMode="Externa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3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9.xml"/><Relationship Id="rId2" Type="http://schemas.openxmlformats.org/officeDocument/2006/relationships/image" Target="../media/image22.png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24.png"/><Relationship Id="rId2" Type="http://schemas.openxmlformats.org/officeDocument/2006/relationships/tags" Target="../tags/tag33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image" Target="../media/image13.jpeg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48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3" Type="http://schemas.openxmlformats.org/officeDocument/2006/relationships/image" Target="../media/image14.png"/><Relationship Id="rId2" Type="http://schemas.microsoft.com/office/2007/relationships/media" Target="file:///C:\Users\Administrator\Desktop\&#21327;&#21161;&#19978;&#20256;\9.11--21jywx_54242508%20&#23435;&#31062;&#23071;%20&#21021;&#25919;\&#12304;&#26032;&#35838;&#26631;&#12305;&#20061;&#19978;&#37096;&#32534;&#29256;1.2%20&#36208;&#21521;&#20849;&#21516;&#23500;&#35029;%20&#35838;&#20214;+&#25945;&#26696;+&#32451;&#20064;+&#32032;&#26448;\mda-kafx645amvxarv0e%2000_00_04-.mp4" TargetMode="External"/><Relationship Id="rId1" Type="http://schemas.openxmlformats.org/officeDocument/2006/relationships/video" Target="file:///C:\Users\Administrator\Desktop\&#21327;&#21161;&#19978;&#20256;\9.11--21jywx_54242508%20&#23435;&#31062;&#23071;%20&#21021;&#25919;\&#12304;&#26032;&#35838;&#26631;&#12305;&#20061;&#19978;&#37096;&#32534;&#29256;1.2%20&#36208;&#21521;&#20849;&#21516;&#23500;&#35029;%20&#35838;&#20214;+&#25945;&#26696;+&#32451;&#20064;+&#32032;&#26448;\mda-kafx645amvxarv0e%2000_00_04-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tags" Target="../tags/tag53.xml"/><Relationship Id="rId4" Type="http://schemas.openxmlformats.org/officeDocument/2006/relationships/image" Target="../media/image33.jpeg"/><Relationship Id="rId3" Type="http://schemas.openxmlformats.org/officeDocument/2006/relationships/tags" Target="../tags/tag52.xml"/><Relationship Id="rId2" Type="http://schemas.openxmlformats.org/officeDocument/2006/relationships/image" Target="../media/image32.jpeg"/><Relationship Id="rId1" Type="http://schemas.openxmlformats.org/officeDocument/2006/relationships/tags" Target="../tags/tag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9.png"/><Relationship Id="rId3" Type="http://schemas.openxmlformats.org/officeDocument/2006/relationships/tags" Target="../tags/tag55.xml"/><Relationship Id="rId2" Type="http://schemas.openxmlformats.org/officeDocument/2006/relationships/image" Target="../media/image18.png"/><Relationship Id="rId1" Type="http://schemas.openxmlformats.org/officeDocument/2006/relationships/tags" Target="../tags/tag5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3.png"/><Relationship Id="rId1" Type="http://schemas.openxmlformats.org/officeDocument/2006/relationships/tags" Target="../tags/tag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4.png"/><Relationship Id="rId1" Type="http://schemas.openxmlformats.org/officeDocument/2006/relationships/tags" Target="../tags/tag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tags" Target="../tags/tag7.xml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13.jpe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9.png"/><Relationship Id="rId13" Type="http://schemas.openxmlformats.org/officeDocument/2006/relationships/tags" Target="../tags/tag22.xml"/><Relationship Id="rId12" Type="http://schemas.openxmlformats.org/officeDocument/2006/relationships/image" Target="../media/image18.png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12395" y="3876675"/>
            <a:ext cx="12052935" cy="1958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日，中国共产党第二十次全国代表大会在北京人民大会堂开幕。党的二十大报告指出：“</a:t>
            </a:r>
            <a:r>
              <a:rPr lang="zh-CN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中国式现代化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是人口规模巨大的现代化，是全体人民</a:t>
            </a:r>
            <a:r>
              <a:rPr lang="zh-CN"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共同富裕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的现代化，</a:t>
            </a:r>
            <a:r>
              <a:rPr lang="en-US" alt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.......</a:t>
            </a:r>
            <a:r>
              <a:rPr lang="zh-CN" sz="28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，是走和平发展道路的现代化。”</a:t>
            </a:r>
            <a:endParaRPr lang="zh-CN" altLang="en-US" sz="28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22225"/>
            <a:ext cx="12191365" cy="381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21205" y="5686425"/>
            <a:ext cx="101695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Calibri" panose="020F0502020204030204" charset="0"/>
              </a:rPr>
              <a:t>那么，同学们，请你来谈谈你理解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charset="0"/>
              </a:rPr>
              <a:t>的共同富裕是</a:t>
            </a:r>
            <a:r>
              <a:rPr lang="zh-CN" altLang="en-US" sz="2800" dirty="0">
                <a:solidFill>
                  <a:srgbClr val="000000"/>
                </a:solidFill>
                <a:latin typeface="Calibri" panose="020F0502020204030204" charset="0"/>
              </a:rPr>
              <a:t>什么？</a:t>
            </a:r>
            <a:endParaRPr lang="zh-CN" altLang="en-US" sz="2800" dirty="0">
              <a:solidFill>
                <a:srgbClr val="000000"/>
              </a:solidFill>
              <a:latin typeface="Calibri" panose="020F0502020204030204" charset="0"/>
            </a:endParaRPr>
          </a:p>
        </p:txBody>
      </p:sp>
      <p:pic>
        <p:nvPicPr>
          <p:cNvPr id="7" name="Picture 2" descr="https://ss3.bdstatic.com/70cFv8Sh_Q1YnxGkpoWK1HF6hhy/it/u=1084035593,1097682700&amp;fm=26&amp;gp=0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0" y="5541645"/>
            <a:ext cx="1060450" cy="81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mda-pgjicux79qfxq99s">
            <a:hlinkClick r:id="" action="ppaction://media"/>
          </p:cNvPr>
          <p:cNvPicPr/>
          <p:nvPr>
            <p:ph sz="quarter" idx="1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7545" y="1564005"/>
            <a:ext cx="7474585" cy="4371975"/>
          </a:xfrm>
          <a:prstGeom prst="rect">
            <a:avLst/>
          </a:prstGeom>
        </p:spPr>
      </p:pic>
      <p:sp>
        <p:nvSpPr>
          <p:cNvPr id="5" name="标题 3"/>
          <p:cNvSpPr txBox="1"/>
          <p:nvPr>
            <p:custDataLst>
              <p:tags r:id="rId4"/>
            </p:custDataLst>
          </p:nvPr>
        </p:nvSpPr>
        <p:spPr>
          <a:xfrm>
            <a:off x="677545" y="264795"/>
            <a:ext cx="9006205" cy="557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/>
                </a:solidFill>
                <a:cs typeface="+mn-cs"/>
              </a:rPr>
              <a:t>视频：山东烟草专卖局</a:t>
            </a:r>
            <a:r>
              <a:rPr lang="en-US" altLang="zh-CN" sz="3200" b="1" dirty="0">
                <a:solidFill>
                  <a:schemeClr val="tx1"/>
                </a:solidFill>
                <a:cs typeface="+mn-cs"/>
              </a:rPr>
              <a:t>2023</a:t>
            </a:r>
            <a:r>
              <a:rPr lang="zh-CN" altLang="en-US" sz="3200" b="1" dirty="0">
                <a:solidFill>
                  <a:schemeClr val="tx1"/>
                </a:solidFill>
                <a:cs typeface="+mn-cs"/>
              </a:rPr>
              <a:t>年招聘公告引发热议</a:t>
            </a:r>
            <a:endParaRPr lang="zh-CN" altLang="en-US" sz="32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62010" y="2110105"/>
            <a:ext cx="3617595" cy="3291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家里3代人，包括另一半，只要有人在中国烟草工作，就代表失去了应聘资格。</a:t>
            </a:r>
            <a:endParaRPr lang="zh-CN" alt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这项条款出现之后，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考生们是欢呼雀跃了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。中国烟草，要是能考进去，比大多数公务员收入高。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不怕门槛高，就怕门槛不开。</a:t>
            </a:r>
            <a:endParaRPr lang="zh-CN" alt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矩形: 圆角 5"/>
          <p:cNvSpPr/>
          <p:nvPr>
            <p:custDataLst>
              <p:tags r:id="rId5"/>
            </p:custDataLst>
          </p:nvPr>
        </p:nvSpPr>
        <p:spPr>
          <a:xfrm>
            <a:off x="8584565" y="1411605"/>
            <a:ext cx="2180590" cy="5270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七嘴八舌</a:t>
            </a:r>
            <a:endParaRPr lang="zh-CN" altLang="en-US" sz="2400" b="1" kern="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" name="Picture 2" descr="https://ss3.bdstatic.com/70cFv8Sh_Q1YnxGkpoWK1HF6hhy/it/u=1084035593,1097682700&amp;fm=26&amp;gp=0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62010" y="5401945"/>
            <a:ext cx="845820" cy="702945"/>
          </a:xfrm>
          <a:prstGeom prst="rect">
            <a:avLst/>
          </a:prstGeom>
          <a:noFill/>
        </p:spPr>
      </p:pic>
      <p:sp>
        <p:nvSpPr>
          <p:cNvPr id="9" name="文本框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307830" y="5523230"/>
            <a:ext cx="277241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这条招聘公告为何会让考生们欢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呼雀跃？</a:t>
            </a: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 rot="20926693">
            <a:off x="8762365" y="5433060"/>
            <a:ext cx="3380740" cy="829945"/>
          </a:xfrm>
          <a:prstGeom prst="rect">
            <a:avLst/>
          </a:prstGeom>
          <a:solidFill>
            <a:srgbClr val="FFFF00"/>
          </a:solidFill>
          <a:effectLst>
            <a:outerShdw blurRad="266700" dist="50800" dir="5400000" sx="101000" sy="101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普通大众对美好工作的向往有可能成为现实</a:t>
            </a:r>
            <a:endParaRPr lang="zh-CN" altLang="en-US" sz="2400" b="1" noProof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5" grpId="0" bldLvl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8452" y="1865919"/>
            <a:ext cx="4422082" cy="33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692963" y="-31543"/>
            <a:ext cx="660215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习近平指出的人民需要的八个“更”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1846" y="1807482"/>
            <a:ext cx="4664962" cy="3600345"/>
          </a:xfrm>
          <a:prstGeom prst="rect">
            <a:avLst/>
          </a:prstGeom>
          <a:ln w="3175">
            <a:solidFill>
              <a:srgbClr val="E81E17"/>
            </a:solidFill>
          </a:ln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更好的教育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更稳定的工作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更满意的收入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更可靠的社会保障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更高水平的医疗卫生服务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更舒适的居住条件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更优美的环境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  <a:p>
            <a:pPr marL="285750" marR="0" lvl="0" indent="-28575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</a:rPr>
              <a:t>更丰富的精神文化生活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4380" y="5729605"/>
            <a:ext cx="1192466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现在人不再满足于一般的资源，都追求更好，这说明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FF00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我国主要矛盾</a:t>
            </a:r>
            <a:r>
              <a: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发生了怎样的变化？</a:t>
            </a:r>
            <a:endParaRPr kumimoji="0" 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Picture 2" descr="https://ss3.bdstatic.com/70cFv8Sh_Q1YnxGkpoWK1HF6hhy/it/u=1084035593,1097682700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85" y="5730240"/>
            <a:ext cx="850265" cy="759460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120120" y="1188468"/>
            <a:ext cx="12779829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结论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：我国社会主要矛盾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已经转化为</a:t>
            </a:r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人民日益增长的美好生活需要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000" b="1" dirty="0">
                <a:solidFill>
                  <a:srgbClr val="7030A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不平衡</a:t>
            </a:r>
            <a:r>
              <a:rPr lang="zh-CN" altLang="en-US" sz="2000" b="1" dirty="0">
                <a:solidFill>
                  <a:srgbClr val="7030A0"/>
                </a:solidFill>
                <a:highlight>
                  <a:srgbClr val="00FFFF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不充分的发展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之间的矛盾。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P9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对话气泡: 圆角矩形 8"/>
          <p:cNvSpPr/>
          <p:nvPr/>
        </p:nvSpPr>
        <p:spPr>
          <a:xfrm>
            <a:off x="4874260" y="238760"/>
            <a:ext cx="2940685" cy="832485"/>
          </a:xfrm>
          <a:prstGeom prst="wedgeRoundRectCallout">
            <a:avLst>
              <a:gd name="adj1" fmla="val 60624"/>
              <a:gd name="adj2" fmla="val 7135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992370" y="238125"/>
            <a:ext cx="282257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</a:rPr>
              <a:t>区域发展不平衡、城乡发展不平衡、收入分配不平衡....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对话气泡: 圆角矩形 8"/>
          <p:cNvSpPr/>
          <p:nvPr/>
        </p:nvSpPr>
        <p:spPr>
          <a:xfrm>
            <a:off x="9049385" y="86360"/>
            <a:ext cx="2940685" cy="984885"/>
          </a:xfrm>
          <a:prstGeom prst="wedgeRoundRectCallout">
            <a:avLst>
              <a:gd name="adj1" fmla="val -49848"/>
              <a:gd name="adj2" fmla="val 76010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081135" y="47625"/>
            <a:ext cx="291973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</a:rPr>
              <a:t>发展质量和效益不高，群众在就业、教育、医疗、居住、养老等方面面临不少难题</a:t>
            </a:r>
            <a:r>
              <a:rPr lang="en-US" altLang="zh-CN" sz="1600" b="1" dirty="0">
                <a:solidFill>
                  <a:schemeClr val="bg1"/>
                </a:solidFill>
              </a:rPr>
              <a:t>.....</a:t>
            </a:r>
            <a:endParaRPr lang="en-US" altLang="zh-CN" sz="1600" b="1" dirty="0">
              <a:solidFill>
                <a:schemeClr val="bg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9494520" y="3013710"/>
            <a:ext cx="897255" cy="113157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332720" y="3119120"/>
            <a:ext cx="183070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美好生活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6" grpId="1" animBg="1"/>
      <p:bldP spid="14" grpId="1"/>
      <p:bldP spid="8" grpId="0"/>
      <p:bldP spid="8" grpId="1"/>
      <p:bldP spid="11" grpId="0"/>
      <p:bldP spid="11" grpId="1"/>
      <p:bldP spid="10" grpId="0"/>
      <p:bldP spid="7" grpId="0" animBg="1"/>
      <p:bldP spid="10" grpId="1"/>
      <p:bldP spid="7" grpId="1" animBg="1"/>
      <p:bldP spid="13" grpId="0"/>
      <p:bldP spid="12" grpId="0" animBg="1"/>
      <p:bldP spid="13" grpId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/>
          <a:srcRect l="5229" r="3114"/>
          <a:stretch>
            <a:fillRect/>
          </a:stretch>
        </p:blipFill>
        <p:spPr>
          <a:xfrm>
            <a:off x="33020" y="302260"/>
            <a:ext cx="3962400" cy="6523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961130" y="770255"/>
            <a:ext cx="8113395" cy="440753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烟草，电网，3大电信公司，5大银行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，是我国垄断性国企的代表。毕业后，如果不能顺利考上公务员的话，这些国企，也是不错的选择。</a:t>
            </a: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其中中国烟草，凭借着超高的营业额，年收入已经赶超了大部分公务员。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福利待遇也相当优渥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，所以，每年都有大量考生挤破了头想要考进去。</a:t>
            </a: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有学考生费尽心思考不上，有学考生轻轻松松就去了，站在里面，看着外面努力的同学，一脸嘲讽。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沾亲带故的关系网，令人不齿，终究会被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铲除。</a:t>
            </a:r>
            <a:endParaRPr lang="zh-CN" altLang="en-US" sz="2400" b="1" dirty="0" smtClean="0">
              <a:solidFill>
                <a:schemeClr val="accent1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3"/>
            </p:custDataLst>
          </p:nvPr>
        </p:nvSpPr>
        <p:spPr>
          <a:xfrm>
            <a:off x="3995420" y="5119370"/>
            <a:ext cx="1067181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如何</a:t>
            </a:r>
            <a:r>
              <a:rPr lang="zh-CN" altLang="en-US" sz="24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解决就业资源不均衡问题，满足人民对美好生活的需要？</a:t>
            </a:r>
            <a:endParaRPr lang="zh-CN" altLang="en-US" sz="24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下箭头 2"/>
          <p:cNvSpPr/>
          <p:nvPr/>
        </p:nvSpPr>
        <p:spPr>
          <a:xfrm>
            <a:off x="7520940" y="5622290"/>
            <a:ext cx="694055" cy="6235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584950" y="6096000"/>
            <a:ext cx="360997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accent1"/>
                </a:solidFill>
              </a:rPr>
              <a:t>全面深化改革</a:t>
            </a:r>
            <a:endParaRPr lang="zh-CN" altLang="en-US" sz="3200" b="1" dirty="0" smtClean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0340" y="770255"/>
            <a:ext cx="11818620" cy="1050290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措施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：党团结带领人民有效应对重大挑战、抵御重大风险、克服重大阻力、解决重大矛盾，进行新的伟大斗争，将改革进行到底，开启全面深化改革的新征程。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P9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4" grpId="0"/>
      <p:bldP spid="3" grpId="0" bldLvl="0" animBg="1"/>
      <p:bldP spid="14" grpId="1"/>
      <p:bldP spid="3" grpId="1" animBg="1"/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5382578" y="5737759"/>
            <a:ext cx="6809422" cy="1120241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 rot="0">
            <a:off x="379007" y="2020570"/>
            <a:ext cx="2097436" cy="771525"/>
            <a:chOff x="1363752" y="2406894"/>
            <a:chExt cx="5563001" cy="453100"/>
          </a:xfrm>
        </p:grpSpPr>
        <p:sp>
          <p:nvSpPr>
            <p:cNvPr id="44" name="TextBox 35"/>
            <p:cNvSpPr txBox="1"/>
            <p:nvPr/>
          </p:nvSpPr>
          <p:spPr>
            <a:xfrm rot="16200000">
              <a:off x="3910391" y="-111448"/>
              <a:ext cx="448412" cy="5485096"/>
            </a:xfrm>
            <a:prstGeom prst="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miter lim="800000"/>
            </a:ln>
            <a:effectLst>
              <a:innerShdw blurRad="127000" dist="88900" dir="18900000">
                <a:prstClr val="black">
                  <a:alpha val="38000"/>
                </a:prstClr>
              </a:innerShdw>
            </a:effectLst>
          </p:spPr>
          <p:txBody>
            <a:bodyPr vert="eaVert" lIns="0" tIns="0" rIns="0" bIns="360000" anchor="ctr"/>
            <a:lstStyle>
              <a:defPPr>
                <a:defRPr lang="zh-CN"/>
              </a:defPPr>
              <a:lvl1pPr algn="ctr">
                <a:defRPr sz="32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 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 rot="16200000">
              <a:off x="3971555" y="-151581"/>
              <a:ext cx="347394" cy="5563001"/>
              <a:chOff x="1861559" y="2468597"/>
              <a:chExt cx="1872217" cy="5563001"/>
            </a:xfrm>
          </p:grpSpPr>
          <p:sp>
            <p:nvSpPr>
              <p:cNvPr id="47" name="圆角矩形 10"/>
              <p:cNvSpPr/>
              <p:nvPr/>
            </p:nvSpPr>
            <p:spPr>
              <a:xfrm>
                <a:off x="1861559" y="2468597"/>
                <a:ext cx="1872217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  <p:sp>
            <p:nvSpPr>
              <p:cNvPr id="48" name="圆角矩形 11"/>
              <p:cNvSpPr/>
              <p:nvPr/>
            </p:nvSpPr>
            <p:spPr>
              <a:xfrm>
                <a:off x="1861575" y="7954129"/>
                <a:ext cx="1872201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</p:grpSp>
        <p:sp>
          <p:nvSpPr>
            <p:cNvPr id="46" name="TextBox 20"/>
            <p:cNvSpPr txBox="1"/>
            <p:nvPr/>
          </p:nvSpPr>
          <p:spPr>
            <a:xfrm>
              <a:off x="1614698" y="2410250"/>
              <a:ext cx="1623570" cy="44974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6F2EA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01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6F2EA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 rot="0">
            <a:off x="372745" y="3684286"/>
            <a:ext cx="2132922" cy="771509"/>
            <a:chOff x="1363752" y="2406894"/>
            <a:chExt cx="5563001" cy="453091"/>
          </a:xfrm>
        </p:grpSpPr>
        <p:sp>
          <p:nvSpPr>
            <p:cNvPr id="52" name="TextBox 35"/>
            <p:cNvSpPr txBox="1"/>
            <p:nvPr/>
          </p:nvSpPr>
          <p:spPr>
            <a:xfrm rot="16200000">
              <a:off x="3910391" y="-111448"/>
              <a:ext cx="448412" cy="5485096"/>
            </a:xfrm>
            <a:prstGeom prst="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miter lim="800000"/>
            </a:ln>
            <a:effectLst>
              <a:innerShdw blurRad="127000" dist="88900" dir="18900000">
                <a:prstClr val="black">
                  <a:alpha val="38000"/>
                </a:prstClr>
              </a:innerShdw>
            </a:effectLst>
          </p:spPr>
          <p:txBody>
            <a:bodyPr vert="eaVert" lIns="0" tIns="0" rIns="0" bIns="360000" anchor="ctr"/>
            <a:lstStyle>
              <a:defPPr>
                <a:defRPr lang="zh-CN"/>
              </a:defPPr>
              <a:lvl1pPr algn="ctr">
                <a:defRPr sz="32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 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 rot="16200000">
              <a:off x="3971555" y="-151581"/>
              <a:ext cx="347394" cy="5563001"/>
              <a:chOff x="1861559" y="2468597"/>
              <a:chExt cx="1872217" cy="5563001"/>
            </a:xfrm>
          </p:grpSpPr>
          <p:sp>
            <p:nvSpPr>
              <p:cNvPr id="55" name="圆角矩形 10"/>
              <p:cNvSpPr/>
              <p:nvPr/>
            </p:nvSpPr>
            <p:spPr>
              <a:xfrm>
                <a:off x="1861559" y="2468597"/>
                <a:ext cx="1872217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  <p:sp>
            <p:nvSpPr>
              <p:cNvPr id="56" name="圆角矩形 11"/>
              <p:cNvSpPr/>
              <p:nvPr/>
            </p:nvSpPr>
            <p:spPr>
              <a:xfrm>
                <a:off x="1861575" y="7954129"/>
                <a:ext cx="1872201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</p:grpSp>
        <p:sp>
          <p:nvSpPr>
            <p:cNvPr id="54" name="TextBox 20"/>
            <p:cNvSpPr txBox="1"/>
            <p:nvPr/>
          </p:nvSpPr>
          <p:spPr>
            <a:xfrm>
              <a:off x="1615278" y="2410327"/>
              <a:ext cx="1599540" cy="449658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6F2EA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02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6F2EA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</p:grpSp>
      <p:sp>
        <p:nvSpPr>
          <p:cNvPr id="32" name="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4580" y="219281"/>
            <a:ext cx="5212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链接：全面深化改革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7285" y="1991995"/>
            <a:ext cx="118681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领域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88390" y="3595370"/>
            <a:ext cx="144526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总目标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57450" y="2026285"/>
            <a:ext cx="96532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我国推行的改革是一场全面而深刻的社会变革，包括</a:t>
            </a:r>
            <a:r>
              <a:rPr lang="zh-CN" altLang="en-US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经济、政治、文化、社会、生态、国防和军队以及党的建设</a:t>
            </a:r>
            <a:r>
              <a:rPr lang="zh-CN" altLang="en-US" sz="2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等领域的改革。随着全面深化改革的不断进行，我国逐步走在</a:t>
            </a:r>
            <a:r>
              <a:rPr lang="zh-CN" altLang="en-US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共同富裕</a:t>
            </a:r>
            <a:r>
              <a:rPr lang="zh-CN" altLang="en-US" sz="2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的道路上。</a:t>
            </a:r>
            <a:endParaRPr lang="zh-CN" altLang="en-US" sz="24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9055" y="3595370"/>
            <a:ext cx="94119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完善和发展中国特色社会主义制度，推进</a:t>
            </a:r>
            <a:r>
              <a:rPr lang="zh-CN" altLang="en-US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国家治理体系和治理能力</a:t>
            </a:r>
            <a:r>
              <a:rPr lang="zh-CN" altLang="en-US" sz="24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现代化。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screen"/>
          <a:stretch>
            <a:fillRect/>
          </a:stretch>
        </p:blipFill>
        <p:spPr>
          <a:xfrm>
            <a:off x="0" y="4902200"/>
            <a:ext cx="4460240" cy="193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14655" y="3486150"/>
            <a:ext cx="525208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1958年5月，党的第八次全国代表大会第二次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会议号召全党和全国人民，</a:t>
            </a:r>
            <a:r>
              <a:rPr lang="zh-CN" altLang="en-US" sz="2000" b="1" dirty="0" smtClean="0">
                <a:solidFill>
                  <a:schemeClr val="accent1"/>
                </a:solidFill>
                <a:sym typeface="+mn-ea"/>
              </a:rPr>
              <a:t>争取在15年，或者在更短的时间内，在主要工业产品产量方面赶超英国和提前5年完成全国农业发展纲要的目标。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会后，在全国各条战线上，迅速掀起“大跃进”高潮。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499745" y="895350"/>
            <a:ext cx="492252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3"/>
          <a:srcRect t="9505" b="14730"/>
          <a:stretch>
            <a:fillRect/>
          </a:stretch>
        </p:blipFill>
        <p:spPr>
          <a:xfrm>
            <a:off x="6294755" y="863600"/>
            <a:ext cx="5224145" cy="262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4580" y="219281"/>
            <a:ext cx="56692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我国经济进入新的发展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阶段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 rot="20926693">
            <a:off x="1367155" y="4933950"/>
            <a:ext cx="2761615" cy="460375"/>
          </a:xfrm>
          <a:prstGeom prst="rect">
            <a:avLst/>
          </a:prstGeom>
          <a:solidFill>
            <a:srgbClr val="FFFF00"/>
          </a:solidFill>
          <a:effectLst>
            <a:outerShdw blurRad="266700" dist="50800" dir="5400000" sx="101000" sy="101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en-US" altLang="zh-CN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  </a:t>
            </a: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片面追求高</a:t>
            </a: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速度</a:t>
            </a:r>
            <a:endParaRPr lang="zh-CN" altLang="en-US" sz="2400" b="1" noProof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33795" y="3762375"/>
            <a:ext cx="6096000" cy="2249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2017年，中国共产党第十九次全国代表大会首次提出高质量发展的新表述。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b="1" dirty="0" smtClean="0">
                <a:solidFill>
                  <a:schemeClr val="accent1"/>
                </a:solidFill>
              </a:rPr>
              <a:t>1. 用科技（数字化）对政府和传统各产业进行改造</a:t>
            </a:r>
            <a:endParaRPr lang="zh-CN" altLang="en-US" b="1" dirty="0" smtClean="0">
              <a:solidFill>
                <a:schemeClr val="accent1"/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b="1" dirty="0" smtClean="0">
                <a:solidFill>
                  <a:schemeClr val="accent1"/>
                </a:solidFill>
              </a:rPr>
              <a:t>2. 保护环境，实现人与自然的和谐共生</a:t>
            </a:r>
            <a:endParaRPr lang="zh-CN" altLang="en-US" b="1" dirty="0" smtClean="0">
              <a:solidFill>
                <a:schemeClr val="accent1"/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3</a:t>
            </a:r>
            <a:r>
              <a:rPr lang="zh-CN" altLang="en-US" b="1" dirty="0" smtClean="0">
                <a:solidFill>
                  <a:schemeClr val="accent1"/>
                </a:solidFill>
              </a:rPr>
              <a:t>. 大力发展低碳和新能源</a:t>
            </a:r>
            <a:endParaRPr lang="zh-CN" altLang="en-US" b="1" dirty="0" smtClean="0">
              <a:solidFill>
                <a:schemeClr val="accent1"/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en-US" altLang="zh-CN" b="1" dirty="0" smtClean="0">
                <a:solidFill>
                  <a:schemeClr val="accent1"/>
                </a:solidFill>
              </a:rPr>
              <a:t>4</a:t>
            </a:r>
            <a:r>
              <a:rPr lang="zh-CN" altLang="en-US" b="1" dirty="0" smtClean="0">
                <a:solidFill>
                  <a:schemeClr val="accent1"/>
                </a:solidFill>
              </a:rPr>
              <a:t>. 进行产业升级，淘汰落后产能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</a:t>
            </a:r>
            <a:endParaRPr lang="en-US" altLang="zh-CN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 rot="20926693">
            <a:off x="6937375" y="4933950"/>
            <a:ext cx="2761615" cy="460375"/>
          </a:xfrm>
          <a:prstGeom prst="rect">
            <a:avLst/>
          </a:prstGeom>
          <a:solidFill>
            <a:srgbClr val="FFFF00"/>
          </a:solidFill>
          <a:effectLst>
            <a:outerShdw blurRad="266700" dist="50800" dir="5400000" sx="101000" sy="101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中国经济更要</a:t>
            </a:r>
            <a:r>
              <a:rPr lang="zh-CN" altLang="en-US" sz="2400" b="1" noProof="1"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宋体" panose="02010600030101010101" pitchFamily="2" charset="-122"/>
              </a:rPr>
              <a:t>质量</a:t>
            </a:r>
            <a:endParaRPr lang="zh-CN" altLang="en-US" sz="2400" b="1" noProof="1"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4786" y="6167771"/>
            <a:ext cx="12779829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结论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我国经济已由</a:t>
            </a:r>
            <a:r>
              <a:rPr lang="zh-CN" altLang="zh-CN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高速增长</a:t>
            </a: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阶段转向</a:t>
            </a:r>
            <a:r>
              <a:rPr lang="zh-CN" altLang="zh-CN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高质量</a:t>
            </a:r>
            <a:r>
              <a:rPr lang="zh-CN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发展阶段。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P9</a:t>
            </a:r>
            <a:endParaRPr lang="en-US" altLang="zh-CN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4" grpId="0" bldLvl="0" animBg="1"/>
      <p:bldP spid="4" grpId="1" animBg="1"/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" name="文本框 101"/>
          <p:cNvSpPr txBox="1"/>
          <p:nvPr/>
        </p:nvSpPr>
        <p:spPr>
          <a:xfrm>
            <a:off x="243205" y="1073785"/>
            <a:ext cx="1194943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党的二十大报告强调，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高质量发展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是全面建设社会主义现代化国家的首要任务。</a:t>
            </a:r>
            <a:r>
              <a:rPr lang="zh-CN" sz="24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要实现经济高质量发展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，必须开辟发展新领域新赛道，不断塑造发展新动能新优势。</a:t>
            </a:r>
            <a:r>
              <a:rPr lang="zh-CN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淘汰高消耗、污染环境、创新能力不足的产业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。目前，常州正在全力建设引领长三角、辐射全国、全球有影响力的“新能源之都”，打造代表常州城市特征的新地标。</a:t>
            </a:r>
            <a:endParaRPr lang="zh-CN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【锚定新能源产业】</a:t>
            </a:r>
            <a:endParaRPr lang="zh-CN" sz="24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年常州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新能源领域产值突破</a:t>
            </a:r>
            <a:r>
              <a:rPr lang="en-US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5000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亿元，动力电池、新能源汽车、光伏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三大产业同比增长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96.5%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，对全市规模以上工业产值增长贡献率达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102.2%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。常州已经形成“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发储送用”新能源产业闭环，产业集群效应显现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。预计到</a:t>
            </a:r>
            <a:r>
              <a:rPr lang="en-US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sz="24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新能源领域产业规模和资本市场市值“两个超万亿元”。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4580" y="200231"/>
            <a:ext cx="319786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读材料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悟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道理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810" y="4628515"/>
            <a:ext cx="116655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问题：结合材料和课本知识，分析常州为什么要大力发展新能源产业？</a:t>
            </a:r>
            <a:endParaRPr lang="zh-CN" altLang="en-US" sz="28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对话气泡: 圆角矩形 8"/>
          <p:cNvSpPr/>
          <p:nvPr>
            <p:custDataLst>
              <p:tags r:id="rId2"/>
            </p:custDataLst>
          </p:nvPr>
        </p:nvSpPr>
        <p:spPr>
          <a:xfrm>
            <a:off x="882650" y="1159510"/>
            <a:ext cx="2348865" cy="721995"/>
          </a:xfrm>
          <a:prstGeom prst="wedgeRoundRectCallout">
            <a:avLst>
              <a:gd name="adj1" fmla="val 60624"/>
              <a:gd name="adj2" fmla="val 7135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000760" y="1162685"/>
            <a:ext cx="212026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转变发展方式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对话气泡: 圆角矩形 8"/>
          <p:cNvSpPr/>
          <p:nvPr>
            <p:custDataLst>
              <p:tags r:id="rId4"/>
            </p:custDataLst>
          </p:nvPr>
        </p:nvSpPr>
        <p:spPr>
          <a:xfrm>
            <a:off x="4023995" y="2226310"/>
            <a:ext cx="2386965" cy="832485"/>
          </a:xfrm>
          <a:prstGeom prst="wedgeRoundRectCallout">
            <a:avLst>
              <a:gd name="adj1" fmla="val 60624"/>
              <a:gd name="adj2" fmla="val 7135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142105" y="2146300"/>
            <a:ext cx="23241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优化经济结构，转换增长动力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对话气泡: 圆角矩形 8"/>
          <p:cNvSpPr/>
          <p:nvPr>
            <p:custDataLst>
              <p:tags r:id="rId6"/>
            </p:custDataLst>
          </p:nvPr>
        </p:nvSpPr>
        <p:spPr>
          <a:xfrm>
            <a:off x="576580" y="3002280"/>
            <a:ext cx="2940685" cy="832485"/>
          </a:xfrm>
          <a:prstGeom prst="wedgeRoundRectCallout">
            <a:avLst>
              <a:gd name="adj1" fmla="val 60624"/>
              <a:gd name="adj2" fmla="val 71357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78485" y="3058795"/>
            <a:ext cx="293878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建设现代化经济体系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243205" y="5387975"/>
            <a:ext cx="118313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有利于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转变经济发展方式，优化经济结构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400" b="1" dirty="0">
                <a:solidFill>
                  <a:srgbClr val="7030A0"/>
                </a:solidFill>
                <a:sym typeface="+mn-ea"/>
              </a:rPr>
              <a:t>转换增长动力，设现代化经济体系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实现经济高质量发展;2.有利于节约资源、保护环境，建设生态文明，实现人与自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然的和谐共生。</a:t>
            </a:r>
            <a:endParaRPr lang="zh-CN" altLang="en-US" sz="24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243205" y="4628515"/>
            <a:ext cx="11818620" cy="1050290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措施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：实现高质量发展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需要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转变经济发展方式，优化经济结构，转换增长动力，设现代化经济体系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。P9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bldLvl="0" animBg="1"/>
      <p:bldP spid="10" grpId="1"/>
      <p:bldP spid="7" grpId="1" animBg="1"/>
      <p:bldP spid="5" grpId="0"/>
      <p:bldP spid="4" grpId="0" bldLvl="0" animBg="1"/>
      <p:bldP spid="5" grpId="1"/>
      <p:bldP spid="4" grpId="1" animBg="1"/>
      <p:bldP spid="8" grpId="0"/>
      <p:bldP spid="6" grpId="0" bldLvl="0" animBg="1"/>
      <p:bldP spid="8" grpId="1"/>
      <p:bldP spid="6" grpId="1" animBg="1"/>
      <p:bldP spid="104" grpId="0"/>
      <p:bldP spid="104" grpId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23265" y="3810"/>
            <a:ext cx="12422505" cy="81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张雪峰最不建议上的985大学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06795" y="815340"/>
            <a:ext cx="5858510" cy="4407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张雪峰老师以兰州大学为例，因为地理位置比较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偏远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的缘故，不建议大家进行报考。他认为高考后选大学，优先原则应该是：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大学所在的地理位置优先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，其次才是看专业和学校，所以他从地理位置上分析后，不建议选兰州大学。 张雪峰最不建议上的211 张雪峰老师在谈到高考后选大学时，给出的思路是：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不是专业优先，也不是学校优先，而是地域优先。</a:t>
            </a:r>
            <a:endParaRPr lang="zh-CN" altLang="en-US" sz="2400" b="1" dirty="0" smtClean="0">
              <a:solidFill>
                <a:srgbClr val="7030A0"/>
              </a:solidFill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rcRect l="18027" r="20332"/>
          <a:stretch>
            <a:fillRect/>
          </a:stretch>
        </p:blipFill>
        <p:spPr>
          <a:xfrm>
            <a:off x="0" y="944880"/>
            <a:ext cx="6012180" cy="4121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>
            <a:off x="1336675" y="5196205"/>
            <a:ext cx="1067181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北京、上海及苏南地区的大学更能吸引考生，你知道为什么吗</a:t>
            </a:r>
            <a:r>
              <a:rPr 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  <a:endParaRPr 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2" descr="https://ss3.bdstatic.com/70cFv8Sh_Q1YnxGkpoWK1HF6hhy/it/u=1084035593,1097682700&amp;fm=26&amp;gp=0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" y="5085080"/>
            <a:ext cx="1076960" cy="866140"/>
          </a:xfrm>
          <a:prstGeom prst="rect">
            <a:avLst/>
          </a:prstGeom>
          <a:noFill/>
        </p:spPr>
      </p:pic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0" y="6095896"/>
            <a:ext cx="12779829" cy="9531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结论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我国经济发展面临区域发展不平衡、城乡发展不平衡等现实挑战。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9865" y="3578225"/>
            <a:ext cx="11818620" cy="1050290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措施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要促进区域协调发展，坚持中国特色新型城镇化道路，坚持城乡融合发展。</a:t>
            </a:r>
            <a:r>
              <a:rPr lang="en-US" altLang="zh-CN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P10</a:t>
            </a:r>
            <a:endParaRPr lang="en-US" altLang="zh-CN" sz="2400" b="1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上箭头 3"/>
          <p:cNvSpPr/>
          <p:nvPr/>
        </p:nvSpPr>
        <p:spPr>
          <a:xfrm>
            <a:off x="5029835" y="4872990"/>
            <a:ext cx="895985" cy="1100455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43" grpId="0"/>
      <p:bldP spid="4" grpId="0" animBg="1"/>
      <p:bldP spid="11" grpId="0" bldLvl="0" animBg="1"/>
      <p:bldP spid="4" grpId="1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3"/>
          <p:cNvSpPr/>
          <p:nvPr/>
        </p:nvSpPr>
        <p:spPr>
          <a:xfrm>
            <a:off x="772887" y="2823465"/>
            <a:ext cx="10319656" cy="3316078"/>
          </a:xfrm>
          <a:prstGeom prst="roundRect">
            <a:avLst>
              <a:gd name="adj" fmla="val 3261"/>
            </a:avLst>
          </a:prstGeom>
          <a:solidFill>
            <a:srgbClr val="FFFFFF"/>
          </a:solidFill>
          <a:ln w="12700" cap="flat" cmpd="sng" algn="ctr">
            <a:gradFill>
              <a:gsLst>
                <a:gs pos="55000">
                  <a:srgbClr val="BC1D2D">
                    <a:alpha val="0"/>
                  </a:srgbClr>
                </a:gs>
                <a:gs pos="100000">
                  <a:srgbClr val="E0522E"/>
                </a:gs>
              </a:gsLst>
              <a:lin ang="18600000" scaled="0"/>
            </a:gradFill>
            <a:prstDash val="solid"/>
            <a:miter lim="800000"/>
          </a:ln>
          <a:effectLst>
            <a:outerShdw blurRad="254000" sx="102000" sy="102000" algn="ctr" rotWithShape="0">
              <a:srgbClr val="000000">
                <a:alpha val="12000"/>
              </a:srgbClr>
            </a:outerShdw>
          </a:effectLst>
        </p:spPr>
        <p:txBody>
          <a:bodyPr lIns="96433" tIns="48216" rIns="96433" bIns="48216" rtlCol="0" anchor="ctr"/>
          <a:lstStyle/>
          <a:p>
            <a:pPr algn="ctr" defTabSz="964565">
              <a:defRPr/>
            </a:pPr>
            <a:endParaRPr lang="zh-CN" altLang="en-US" sz="1900" kern="0" dirty="0">
              <a:solidFill>
                <a:srgbClr val="FFFFFF">
                  <a:lumMod val="85000"/>
                </a:srgbClr>
              </a:solidFill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latin typeface="微软雅黑 Light" panose="020B0502040204020203" charset="-122"/>
              <a:ea typeface="微软雅黑" panose="020B0503020204020204" pitchFamily="34" charset="-122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1" cstate="screen">
            <a:clrChange>
              <a:clrFrom>
                <a:srgbClr val="EAECEB"/>
              </a:clrFrom>
              <a:clrTo>
                <a:srgbClr val="EAECEB">
                  <a:alpha val="0"/>
                </a:srgbClr>
              </a:clrTo>
            </a:clrChange>
          </a:blip>
          <a:srcRect r="80332" b="81853"/>
          <a:stretch>
            <a:fillRect/>
          </a:stretch>
        </p:blipFill>
        <p:spPr>
          <a:xfrm>
            <a:off x="0" y="4"/>
            <a:ext cx="1340112" cy="695417"/>
          </a:xfrm>
          <a:prstGeom prst="rect">
            <a:avLst/>
          </a:prstGeom>
        </p:spPr>
      </p:pic>
      <p:sp>
        <p:nvSpPr>
          <p:cNvPr id="12" name="0"/>
          <p:cNvSpPr/>
          <p:nvPr>
            <p:custDataLst>
              <p:tags r:id="rId2"/>
            </p:custDataLst>
          </p:nvPr>
        </p:nvSpPr>
        <p:spPr>
          <a:xfrm>
            <a:off x="0" y="1143129"/>
            <a:ext cx="9099875" cy="89025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txBody>
          <a:bodyPr wrap="none" lIns="71976" tIns="0" rIns="71976" bIns="0" anchor="ctr" anchorCtr="0">
            <a:normAutofit/>
          </a:bodyPr>
          <a:lstStyle/>
          <a:p>
            <a:pPr algn="ctr" defTabSz="1218565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促进城乡区域协调发展，推进融合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发展有什么意义?</a:t>
            </a:r>
            <a:endParaRPr lang="zh-CN" altLang="en-US" sz="2800" b="1" dirty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" name="组合 18"/>
          <p:cNvGrpSpPr/>
          <p:nvPr/>
        </p:nvGrpSpPr>
        <p:grpSpPr>
          <a:xfrm>
            <a:off x="9198429" y="89886"/>
            <a:ext cx="2993571" cy="2733579"/>
            <a:chOff x="1188345" y="1289995"/>
            <a:chExt cx="5220476" cy="525880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188345" y="1328325"/>
              <a:ext cx="5220476" cy="522047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02565" y="1289995"/>
              <a:ext cx="4606256" cy="4606256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023258" y="2890968"/>
            <a:ext cx="9818913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just" defTabSz="1219200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有利于让广大人民共享改革成果，实现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共同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富裕；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0" algn="just" defTabSz="1219200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有利于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缩小城乡差距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，促进城乡经济发展；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0" algn="just" defTabSz="1219200" rtl="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有利于促进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社会公平正义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……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325855" y="1070654"/>
            <a:ext cx="974782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二、为什么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要全面深化改革？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86893" y="162033"/>
            <a:ext cx="936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课堂笔记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61257" y="1796899"/>
            <a:ext cx="11930743" cy="606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我国过去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年的快速发展靠的是改革开放，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未来发展也必须坚定不移地依靠改革开放。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P9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改革开放是当代</a:t>
            </a:r>
            <a:r>
              <a:rPr lang="zh-CN" altLang="en-US" sz="2400" b="1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中国最鲜明的特色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。改革</a:t>
            </a:r>
            <a:r>
              <a:rPr lang="zh-CN" altLang="en-US" sz="2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只有进行时，没有完成时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P11</a:t>
            </a:r>
            <a:endParaRPr lang="en-US" altLang="zh-CN" sz="24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Yu Mincho" panose="02020400000000000000" pitchFamily="18" charset="-128"/>
                <a:ea typeface="Yu Mincho" panose="02020400000000000000" pitchFamily="18" charset="-128"/>
                <a:sym typeface="+mn-ea"/>
              </a:rPr>
              <a:t>3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我国社会主要矛盾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已经转化为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人民日益增长的美好生活需要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不平衡不充分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的发展之间的矛盾。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P9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我国经济已由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高速增长阶段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转向</a:t>
            </a:r>
            <a:r>
              <a:rPr lang="zh-CN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高质量发展阶段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zh-CN" altLang="zh-CN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高质量发展是全面建设社会主义现代化国家的首要任务。</a:t>
            </a:r>
            <a:r>
              <a:rPr lang="en-US" altLang="zh-CN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P9</a:t>
            </a:r>
            <a:endParaRPr lang="en-US" altLang="zh-CN" sz="24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我国经济发展面临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区域发展不平衡</a:t>
            </a:r>
            <a:r>
              <a:rPr lang="zh-CN" altLang="zh-CN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、城乡发展不平衡等现实挑战</a:t>
            </a:r>
            <a:r>
              <a:rPr lang="zh-CN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P11</a:t>
            </a:r>
            <a:endParaRPr lang="zh-CN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88207" y="1127836"/>
            <a:ext cx="705740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/>
                <a:ea typeface="微软雅黑" panose="020B0503020204020204" pitchFamily="34" charset="-122"/>
              </a:rPr>
              <a:t>三、如何全面深化改革？</a:t>
            </a:r>
            <a:endParaRPr lang="zh-CN" altLang="en-US" sz="32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5201" y="3608074"/>
            <a:ext cx="11592732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2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332" y="5884614"/>
            <a:ext cx="12192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786893" y="162033"/>
            <a:ext cx="936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课堂笔记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0210" y="1856740"/>
            <a:ext cx="11414760" cy="3425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 fontAlgn="auto" hangingPunct="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党团结带领人民有效应对重大挑战、抵御重大风险、克服重大阻力、解决重大矛盾，进行新的伟大斗争，</a:t>
            </a: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将改革进行到底</a:t>
            </a:r>
            <a:r>
              <a:rPr lang="zh-CN" altLang="en-US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，开启全面深化改革的新征程。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P9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Mincho" panose="02020400000000000000" pitchFamily="18" charset="-128"/>
                <a:ea typeface="Yu Mincho" panose="02020400000000000000" pitchFamily="18" charset="-128"/>
                <a:sym typeface="+mn-ea"/>
              </a:rPr>
              <a:t>2</a:t>
            </a:r>
            <a:endParaRPr lang="en-US" altLang="zh-CN" sz="24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Yu Mincho" panose="02020400000000000000" pitchFamily="18" charset="-128"/>
              <a:ea typeface="Yu Mincho" panose="02020400000000000000" pitchFamily="18" charset="-128"/>
              <a:sym typeface="+mn-ea"/>
            </a:endParaRPr>
          </a:p>
          <a:p>
            <a:pPr indent="0" algn="l" fontAlgn="auto" hangingPunct="0">
              <a:lnSpc>
                <a:spcPct val="150000"/>
              </a:lnSpc>
            </a:pP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Mincho" panose="02020400000000000000" pitchFamily="18" charset="-128"/>
                <a:ea typeface="Yu Mincho" panose="02020400000000000000" pitchFamily="18" charset="-128"/>
                <a:sym typeface="+mn-ea"/>
              </a:rPr>
              <a:t>2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实现高质量发展，</a:t>
            </a:r>
            <a:r>
              <a:rPr lang="zh-CN" altLang="zh-CN" sz="24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需要</a:t>
            </a:r>
            <a:r>
              <a:rPr lang="zh-CN" altLang="zh-CN" sz="2400" b="1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转变发展方式，优化经济结构，转换增长动力，建设现代化经济体系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P9</a:t>
            </a:r>
            <a:endParaRPr lang="en-US" altLang="zh-CN" sz="24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要促进</a:t>
            </a:r>
            <a:r>
              <a: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区域协调发展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，坚持中国特色新型城镇化道路，</a:t>
            </a:r>
            <a:r>
              <a: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坚持城乡融合发展</a:t>
            </a:r>
            <a:r>
              <a:rPr lang="zh-CN" altLang="en-US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P10</a:t>
            </a:r>
            <a:endParaRPr lang="en-US" altLang="zh-CN" sz="2400" b="1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断弘扬与时俱进、锐意进取、勤于探索、勇于实践的</a:t>
            </a:r>
            <a:r>
              <a:rPr lang="zh-CN" altLang="en-US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改革创新精神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，继续自强不息、自我革新。</a:t>
            </a: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P11</a:t>
            </a:r>
            <a:endParaRPr lang="en-US" altLang="zh-CN" sz="2400" b="1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lvl="0" indent="0"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hangingPunct="0">
              <a:lnSpc>
                <a:spcPct val="130000"/>
              </a:lnSpc>
            </a:pP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3"/>
          <p:cNvSpPr txBox="1"/>
          <p:nvPr/>
        </p:nvSpPr>
        <p:spPr>
          <a:xfrm>
            <a:off x="677545" y="264795"/>
            <a:ext cx="3144520" cy="557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200" b="1" dirty="0">
                <a:solidFill>
                  <a:schemeClr val="tx1"/>
                </a:solidFill>
                <a:cs typeface="+mn-cs"/>
              </a:rPr>
              <a:t>视频：共同富裕</a:t>
            </a:r>
            <a:endParaRPr lang="zh-CN" altLang="en-US" sz="32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458470" y="4696460"/>
            <a:ext cx="2492375" cy="69469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4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七嘴八舌</a:t>
            </a:r>
            <a:endParaRPr lang="zh-CN" altLang="en-US" sz="2400" b="1" kern="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77545" y="5570855"/>
            <a:ext cx="2517140" cy="730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pPr lvl="0"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共同富裕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mda-kafx645amvxarv0e">
            <a:hlinkClick r:id="" action="ppaction://media"/>
          </p:cNvPr>
          <p:cNvPicPr/>
          <p:nvPr>
            <p:ph sz="quarter" idx="1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08145" y="595630"/>
            <a:ext cx="7378065" cy="4100830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128135" y="5570855"/>
            <a:ext cx="6264275" cy="730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defRPr>
            </a:lvl1pPr>
          </a:lstStyle>
          <a:p>
            <a:pPr lvl="0"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同步富裕、同时富裕、同等富裕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等于号 8"/>
          <p:cNvSpPr/>
          <p:nvPr/>
        </p:nvSpPr>
        <p:spPr>
          <a:xfrm rot="5040000">
            <a:off x="9184005" y="2853690"/>
            <a:ext cx="1170940" cy="1129665"/>
          </a:xfrm>
          <a:prstGeom prst="mathEqual">
            <a:avLst>
              <a:gd name="adj1" fmla="val 0"/>
              <a:gd name="adj2" fmla="val 1176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等于号 10"/>
          <p:cNvSpPr/>
          <p:nvPr/>
        </p:nvSpPr>
        <p:spPr>
          <a:xfrm>
            <a:off x="2694940" y="5774690"/>
            <a:ext cx="1375410" cy="52705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21060000">
            <a:off x="3052445" y="5201285"/>
            <a:ext cx="1424305" cy="1411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6600" b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？</a:t>
            </a:r>
            <a:endParaRPr lang="zh-CN" altLang="en-US" sz="6600" b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sp>
        <p:nvSpPr>
          <p:cNvPr id="12" name="不等于号 11"/>
          <p:cNvSpPr/>
          <p:nvPr/>
        </p:nvSpPr>
        <p:spPr>
          <a:xfrm>
            <a:off x="2460625" y="5619115"/>
            <a:ext cx="1609725" cy="878205"/>
          </a:xfrm>
          <a:prstGeom prst="mathNot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0" grpId="1"/>
      <p:bldP spid="11" grpId="1" animBg="1"/>
      <p:bldP spid="12" grpId="0" animBg="1"/>
      <p:bldP spid="1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 rot="20320663">
            <a:off x="4696053" y="1736769"/>
            <a:ext cx="1425187" cy="1290839"/>
          </a:xfrm>
          <a:custGeom>
            <a:avLst/>
            <a:gdLst/>
            <a:ahLst/>
            <a:cxnLst/>
            <a:rect l="l" t="t" r="r" b="b"/>
            <a:pathLst>
              <a:path w="1044449" h="945992">
                <a:moveTo>
                  <a:pt x="422657" y="930752"/>
                </a:moveTo>
                <a:lnTo>
                  <a:pt x="423673" y="930752"/>
                </a:lnTo>
                <a:lnTo>
                  <a:pt x="427737" y="940912"/>
                </a:lnTo>
                <a:lnTo>
                  <a:pt x="417577" y="945992"/>
                </a:lnTo>
                <a:cubicBezTo>
                  <a:pt x="413513" y="945040"/>
                  <a:pt x="409449" y="944405"/>
                  <a:pt x="405385" y="944087"/>
                </a:cubicBezTo>
                <a:cubicBezTo>
                  <a:pt x="401321" y="943770"/>
                  <a:pt x="397257" y="943389"/>
                  <a:pt x="393193" y="942944"/>
                </a:cubicBezTo>
                <a:lnTo>
                  <a:pt x="396241" y="935832"/>
                </a:lnTo>
                <a:cubicBezTo>
                  <a:pt x="398294" y="935790"/>
                  <a:pt x="400284" y="935620"/>
                  <a:pt x="402210" y="935324"/>
                </a:cubicBezTo>
                <a:cubicBezTo>
                  <a:pt x="404136" y="935028"/>
                  <a:pt x="405872" y="934858"/>
                  <a:pt x="407417" y="934816"/>
                </a:cubicBezTo>
                <a:lnTo>
                  <a:pt x="414529" y="938880"/>
                </a:lnTo>
                <a:close/>
                <a:moveTo>
                  <a:pt x="511049" y="895192"/>
                </a:moveTo>
                <a:lnTo>
                  <a:pt x="517145" y="900272"/>
                </a:lnTo>
                <a:lnTo>
                  <a:pt x="512065" y="906368"/>
                </a:lnTo>
                <a:cubicBezTo>
                  <a:pt x="506942" y="909099"/>
                  <a:pt x="501439" y="911766"/>
                  <a:pt x="495555" y="914369"/>
                </a:cubicBezTo>
                <a:cubicBezTo>
                  <a:pt x="489670" y="916973"/>
                  <a:pt x="483659" y="918370"/>
                  <a:pt x="477521" y="918560"/>
                </a:cubicBezTo>
                <a:cubicBezTo>
                  <a:pt x="471255" y="922794"/>
                  <a:pt x="465498" y="927535"/>
                  <a:pt x="460249" y="932784"/>
                </a:cubicBezTo>
                <a:lnTo>
                  <a:pt x="457201" y="924656"/>
                </a:lnTo>
                <a:lnTo>
                  <a:pt x="466345" y="919576"/>
                </a:lnTo>
                <a:cubicBezTo>
                  <a:pt x="468419" y="917121"/>
                  <a:pt x="470874" y="915428"/>
                  <a:pt x="473711" y="914496"/>
                </a:cubicBezTo>
                <a:cubicBezTo>
                  <a:pt x="476547" y="913565"/>
                  <a:pt x="479510" y="912888"/>
                  <a:pt x="482601" y="912464"/>
                </a:cubicBezTo>
                <a:lnTo>
                  <a:pt x="486665" y="905352"/>
                </a:lnTo>
                <a:lnTo>
                  <a:pt x="496825" y="904336"/>
                </a:lnTo>
                <a:close/>
                <a:moveTo>
                  <a:pt x="497841" y="872840"/>
                </a:moveTo>
                <a:lnTo>
                  <a:pt x="491745" y="884016"/>
                </a:lnTo>
                <a:lnTo>
                  <a:pt x="499873" y="878936"/>
                </a:lnTo>
                <a:cubicBezTo>
                  <a:pt x="501926" y="878894"/>
                  <a:pt x="503916" y="878725"/>
                  <a:pt x="505842" y="878428"/>
                </a:cubicBezTo>
                <a:cubicBezTo>
                  <a:pt x="507768" y="878132"/>
                  <a:pt x="509504" y="877963"/>
                  <a:pt x="511049" y="877920"/>
                </a:cubicBezTo>
                <a:lnTo>
                  <a:pt x="513081" y="873856"/>
                </a:lnTo>
                <a:close/>
                <a:moveTo>
                  <a:pt x="542545" y="840328"/>
                </a:moveTo>
                <a:lnTo>
                  <a:pt x="537465" y="842360"/>
                </a:lnTo>
                <a:lnTo>
                  <a:pt x="534417" y="841344"/>
                </a:lnTo>
                <a:cubicBezTo>
                  <a:pt x="531771" y="841873"/>
                  <a:pt x="528935" y="842847"/>
                  <a:pt x="525908" y="844265"/>
                </a:cubicBezTo>
                <a:cubicBezTo>
                  <a:pt x="522881" y="845683"/>
                  <a:pt x="520299" y="847419"/>
                  <a:pt x="518161" y="849472"/>
                </a:cubicBezTo>
                <a:lnTo>
                  <a:pt x="536449" y="845408"/>
                </a:lnTo>
                <a:close/>
                <a:moveTo>
                  <a:pt x="590297" y="835248"/>
                </a:moveTo>
                <a:cubicBezTo>
                  <a:pt x="588730" y="837322"/>
                  <a:pt x="586783" y="839016"/>
                  <a:pt x="584455" y="840328"/>
                </a:cubicBezTo>
                <a:cubicBezTo>
                  <a:pt x="582126" y="841641"/>
                  <a:pt x="579671" y="842318"/>
                  <a:pt x="577089" y="842360"/>
                </a:cubicBezTo>
                <a:lnTo>
                  <a:pt x="573025" y="842360"/>
                </a:lnTo>
                <a:lnTo>
                  <a:pt x="567945" y="848456"/>
                </a:lnTo>
                <a:lnTo>
                  <a:pt x="566929" y="848456"/>
                </a:lnTo>
                <a:lnTo>
                  <a:pt x="557785" y="855568"/>
                </a:lnTo>
                <a:lnTo>
                  <a:pt x="549657" y="854552"/>
                </a:lnTo>
                <a:cubicBezTo>
                  <a:pt x="548620" y="857664"/>
                  <a:pt x="547138" y="860585"/>
                  <a:pt x="545212" y="863315"/>
                </a:cubicBezTo>
                <a:cubicBezTo>
                  <a:pt x="543286" y="866046"/>
                  <a:pt x="541042" y="868205"/>
                  <a:pt x="538481" y="869792"/>
                </a:cubicBezTo>
                <a:cubicBezTo>
                  <a:pt x="548831" y="867337"/>
                  <a:pt x="559626" y="863104"/>
                  <a:pt x="570866" y="857092"/>
                </a:cubicBezTo>
                <a:cubicBezTo>
                  <a:pt x="582105" y="851081"/>
                  <a:pt x="592646" y="845831"/>
                  <a:pt x="602489" y="841344"/>
                </a:cubicBezTo>
                <a:lnTo>
                  <a:pt x="603505" y="835248"/>
                </a:lnTo>
                <a:close/>
                <a:moveTo>
                  <a:pt x="559817" y="833216"/>
                </a:moveTo>
                <a:lnTo>
                  <a:pt x="551689" y="836264"/>
                </a:lnTo>
                <a:lnTo>
                  <a:pt x="555753" y="837280"/>
                </a:lnTo>
                <a:lnTo>
                  <a:pt x="566929" y="833216"/>
                </a:lnTo>
                <a:close/>
                <a:moveTo>
                  <a:pt x="582169" y="820008"/>
                </a:moveTo>
                <a:lnTo>
                  <a:pt x="581153" y="822040"/>
                </a:lnTo>
                <a:lnTo>
                  <a:pt x="580137" y="832200"/>
                </a:lnTo>
                <a:lnTo>
                  <a:pt x="587249" y="828136"/>
                </a:lnTo>
                <a:close/>
                <a:moveTo>
                  <a:pt x="691897" y="789528"/>
                </a:moveTo>
                <a:lnTo>
                  <a:pt x="691897" y="792576"/>
                </a:lnTo>
                <a:cubicBezTo>
                  <a:pt x="691770" y="795561"/>
                  <a:pt x="690754" y="797974"/>
                  <a:pt x="688849" y="799815"/>
                </a:cubicBezTo>
                <a:cubicBezTo>
                  <a:pt x="686944" y="801657"/>
                  <a:pt x="684912" y="803308"/>
                  <a:pt x="682753" y="804768"/>
                </a:cubicBezTo>
                <a:lnTo>
                  <a:pt x="682753" y="796640"/>
                </a:lnTo>
                <a:close/>
                <a:moveTo>
                  <a:pt x="167641" y="771240"/>
                </a:moveTo>
                <a:lnTo>
                  <a:pt x="169673" y="775304"/>
                </a:lnTo>
                <a:lnTo>
                  <a:pt x="173737" y="777336"/>
                </a:lnTo>
                <a:close/>
                <a:moveTo>
                  <a:pt x="120905" y="750920"/>
                </a:moveTo>
                <a:lnTo>
                  <a:pt x="129033" y="760064"/>
                </a:lnTo>
                <a:cubicBezTo>
                  <a:pt x="128080" y="762647"/>
                  <a:pt x="127699" y="765356"/>
                  <a:pt x="127890" y="768192"/>
                </a:cubicBezTo>
                <a:cubicBezTo>
                  <a:pt x="128080" y="771028"/>
                  <a:pt x="128461" y="773738"/>
                  <a:pt x="129033" y="776320"/>
                </a:cubicBezTo>
                <a:lnTo>
                  <a:pt x="128017" y="776320"/>
                </a:lnTo>
                <a:lnTo>
                  <a:pt x="120905" y="768192"/>
                </a:lnTo>
                <a:lnTo>
                  <a:pt x="119889" y="761080"/>
                </a:lnTo>
                <a:close/>
                <a:moveTo>
                  <a:pt x="767081" y="671672"/>
                </a:moveTo>
                <a:lnTo>
                  <a:pt x="766065" y="676752"/>
                </a:lnTo>
                <a:lnTo>
                  <a:pt x="759969" y="684880"/>
                </a:lnTo>
                <a:lnTo>
                  <a:pt x="765049" y="687928"/>
                </a:lnTo>
                <a:lnTo>
                  <a:pt x="768097" y="687928"/>
                </a:lnTo>
                <a:lnTo>
                  <a:pt x="771145" y="677768"/>
                </a:lnTo>
                <a:lnTo>
                  <a:pt x="775209" y="672688"/>
                </a:lnTo>
                <a:close/>
                <a:moveTo>
                  <a:pt x="267209" y="657448"/>
                </a:moveTo>
                <a:lnTo>
                  <a:pt x="265177" y="663544"/>
                </a:lnTo>
                <a:lnTo>
                  <a:pt x="270257" y="673704"/>
                </a:lnTo>
                <a:lnTo>
                  <a:pt x="271273" y="666592"/>
                </a:lnTo>
                <a:close/>
                <a:moveTo>
                  <a:pt x="826009" y="647288"/>
                </a:moveTo>
                <a:lnTo>
                  <a:pt x="819913" y="652368"/>
                </a:lnTo>
                <a:cubicBezTo>
                  <a:pt x="819828" y="653871"/>
                  <a:pt x="819235" y="654929"/>
                  <a:pt x="818135" y="655543"/>
                </a:cubicBezTo>
                <a:cubicBezTo>
                  <a:pt x="817034" y="656157"/>
                  <a:pt x="815933" y="656453"/>
                  <a:pt x="814833" y="656432"/>
                </a:cubicBezTo>
                <a:cubicBezTo>
                  <a:pt x="813774" y="656411"/>
                  <a:pt x="812589" y="656199"/>
                  <a:pt x="811277" y="655797"/>
                </a:cubicBezTo>
                <a:cubicBezTo>
                  <a:pt x="809964" y="655395"/>
                  <a:pt x="808779" y="654929"/>
                  <a:pt x="807721" y="654400"/>
                </a:cubicBezTo>
                <a:cubicBezTo>
                  <a:pt x="805689" y="660496"/>
                  <a:pt x="804673" y="666592"/>
                  <a:pt x="804673" y="672688"/>
                </a:cubicBezTo>
                <a:lnTo>
                  <a:pt x="794513" y="674720"/>
                </a:lnTo>
                <a:lnTo>
                  <a:pt x="793497" y="676752"/>
                </a:lnTo>
                <a:lnTo>
                  <a:pt x="765049" y="713328"/>
                </a:lnTo>
                <a:cubicBezTo>
                  <a:pt x="760561" y="715043"/>
                  <a:pt x="756328" y="717456"/>
                  <a:pt x="752349" y="720567"/>
                </a:cubicBezTo>
                <a:cubicBezTo>
                  <a:pt x="748369" y="723679"/>
                  <a:pt x="744136" y="726346"/>
                  <a:pt x="739649" y="728568"/>
                </a:cubicBezTo>
                <a:cubicBezTo>
                  <a:pt x="737892" y="731870"/>
                  <a:pt x="735056" y="735680"/>
                  <a:pt x="731140" y="739998"/>
                </a:cubicBezTo>
                <a:cubicBezTo>
                  <a:pt x="727224" y="744316"/>
                  <a:pt x="723626" y="747618"/>
                  <a:pt x="720345" y="749904"/>
                </a:cubicBezTo>
                <a:cubicBezTo>
                  <a:pt x="717360" y="750455"/>
                  <a:pt x="714693" y="751386"/>
                  <a:pt x="712344" y="752698"/>
                </a:cubicBezTo>
                <a:cubicBezTo>
                  <a:pt x="709994" y="754010"/>
                  <a:pt x="707581" y="755450"/>
                  <a:pt x="705105" y="757016"/>
                </a:cubicBezTo>
                <a:lnTo>
                  <a:pt x="687833" y="777336"/>
                </a:lnTo>
                <a:lnTo>
                  <a:pt x="685801" y="777336"/>
                </a:lnTo>
                <a:lnTo>
                  <a:pt x="676657" y="784448"/>
                </a:lnTo>
                <a:lnTo>
                  <a:pt x="688849" y="778352"/>
                </a:lnTo>
                <a:cubicBezTo>
                  <a:pt x="692299" y="778246"/>
                  <a:pt x="695051" y="777188"/>
                  <a:pt x="697104" y="775177"/>
                </a:cubicBezTo>
                <a:cubicBezTo>
                  <a:pt x="699157" y="773166"/>
                  <a:pt x="701147" y="770838"/>
                  <a:pt x="703073" y="768192"/>
                </a:cubicBezTo>
                <a:lnTo>
                  <a:pt x="712217" y="767176"/>
                </a:lnTo>
                <a:cubicBezTo>
                  <a:pt x="717403" y="764996"/>
                  <a:pt x="722525" y="761736"/>
                  <a:pt x="727584" y="757397"/>
                </a:cubicBezTo>
                <a:cubicBezTo>
                  <a:pt x="732643" y="753058"/>
                  <a:pt x="737003" y="748528"/>
                  <a:pt x="740665" y="743808"/>
                </a:cubicBezTo>
                <a:lnTo>
                  <a:pt x="739649" y="760064"/>
                </a:lnTo>
                <a:lnTo>
                  <a:pt x="740665" y="760064"/>
                </a:lnTo>
                <a:cubicBezTo>
                  <a:pt x="745406" y="759577"/>
                  <a:pt x="748877" y="757249"/>
                  <a:pt x="751079" y="753079"/>
                </a:cubicBezTo>
                <a:cubicBezTo>
                  <a:pt x="753280" y="748909"/>
                  <a:pt x="756243" y="745819"/>
                  <a:pt x="759969" y="743808"/>
                </a:cubicBezTo>
                <a:lnTo>
                  <a:pt x="774193" y="727552"/>
                </a:lnTo>
                <a:lnTo>
                  <a:pt x="774193" y="730600"/>
                </a:lnTo>
                <a:lnTo>
                  <a:pt x="783337" y="714344"/>
                </a:lnTo>
                <a:lnTo>
                  <a:pt x="783337" y="713328"/>
                </a:lnTo>
                <a:lnTo>
                  <a:pt x="793497" y="711296"/>
                </a:lnTo>
                <a:lnTo>
                  <a:pt x="792481" y="704184"/>
                </a:lnTo>
                <a:cubicBezTo>
                  <a:pt x="797772" y="700374"/>
                  <a:pt x="802175" y="695802"/>
                  <a:pt x="805689" y="690468"/>
                </a:cubicBezTo>
                <a:cubicBezTo>
                  <a:pt x="809202" y="685134"/>
                  <a:pt x="813605" y="680562"/>
                  <a:pt x="818897" y="676752"/>
                </a:cubicBezTo>
                <a:cubicBezTo>
                  <a:pt x="820400" y="671714"/>
                  <a:pt x="821712" y="666804"/>
                  <a:pt x="822834" y="662020"/>
                </a:cubicBezTo>
                <a:cubicBezTo>
                  <a:pt x="823956" y="657237"/>
                  <a:pt x="825014" y="652326"/>
                  <a:pt x="826009" y="647288"/>
                </a:cubicBezTo>
                <a:close/>
                <a:moveTo>
                  <a:pt x="246889" y="642208"/>
                </a:moveTo>
                <a:lnTo>
                  <a:pt x="247905" y="653384"/>
                </a:lnTo>
                <a:lnTo>
                  <a:pt x="244857" y="662528"/>
                </a:lnTo>
                <a:lnTo>
                  <a:pt x="249937" y="670656"/>
                </a:lnTo>
                <a:lnTo>
                  <a:pt x="249937" y="666592"/>
                </a:lnTo>
                <a:lnTo>
                  <a:pt x="255017" y="659480"/>
                </a:lnTo>
                <a:lnTo>
                  <a:pt x="250953" y="649320"/>
                </a:lnTo>
                <a:lnTo>
                  <a:pt x="254001" y="643224"/>
                </a:lnTo>
                <a:close/>
                <a:moveTo>
                  <a:pt x="331217" y="624936"/>
                </a:moveTo>
                <a:lnTo>
                  <a:pt x="329185" y="635096"/>
                </a:lnTo>
                <a:lnTo>
                  <a:pt x="333249" y="641192"/>
                </a:lnTo>
                <a:lnTo>
                  <a:pt x="335281" y="632048"/>
                </a:lnTo>
                <a:close/>
                <a:moveTo>
                  <a:pt x="146305" y="615792"/>
                </a:moveTo>
                <a:cubicBezTo>
                  <a:pt x="142770" y="622396"/>
                  <a:pt x="139934" y="630778"/>
                  <a:pt x="137796" y="640938"/>
                </a:cubicBezTo>
                <a:cubicBezTo>
                  <a:pt x="135658" y="651098"/>
                  <a:pt x="134092" y="659988"/>
                  <a:pt x="133097" y="667608"/>
                </a:cubicBezTo>
                <a:lnTo>
                  <a:pt x="127001" y="673704"/>
                </a:lnTo>
                <a:lnTo>
                  <a:pt x="134113" y="678784"/>
                </a:lnTo>
                <a:lnTo>
                  <a:pt x="136145" y="687928"/>
                </a:lnTo>
                <a:lnTo>
                  <a:pt x="141225" y="673704"/>
                </a:lnTo>
                <a:lnTo>
                  <a:pt x="136145" y="663544"/>
                </a:lnTo>
                <a:cubicBezTo>
                  <a:pt x="137394" y="659734"/>
                  <a:pt x="138960" y="655162"/>
                  <a:pt x="140844" y="649828"/>
                </a:cubicBezTo>
                <a:cubicBezTo>
                  <a:pt x="142728" y="644494"/>
                  <a:pt x="143532" y="639922"/>
                  <a:pt x="143257" y="636112"/>
                </a:cubicBezTo>
                <a:cubicBezTo>
                  <a:pt x="144844" y="634059"/>
                  <a:pt x="146241" y="631815"/>
                  <a:pt x="147448" y="629381"/>
                </a:cubicBezTo>
                <a:cubicBezTo>
                  <a:pt x="148654" y="626947"/>
                  <a:pt x="149289" y="624449"/>
                  <a:pt x="149353" y="621888"/>
                </a:cubicBezTo>
                <a:close/>
                <a:moveTo>
                  <a:pt x="251969" y="610712"/>
                </a:moveTo>
                <a:cubicBezTo>
                  <a:pt x="249344" y="611368"/>
                  <a:pt x="246719" y="612850"/>
                  <a:pt x="244095" y="615157"/>
                </a:cubicBezTo>
                <a:cubicBezTo>
                  <a:pt x="241470" y="617464"/>
                  <a:pt x="239353" y="619708"/>
                  <a:pt x="237745" y="621888"/>
                </a:cubicBezTo>
                <a:lnTo>
                  <a:pt x="245873" y="624936"/>
                </a:lnTo>
                <a:lnTo>
                  <a:pt x="242825" y="620872"/>
                </a:lnTo>
                <a:cubicBezTo>
                  <a:pt x="244857" y="619814"/>
                  <a:pt x="246635" y="618374"/>
                  <a:pt x="248159" y="616554"/>
                </a:cubicBezTo>
                <a:cubicBezTo>
                  <a:pt x="249683" y="614734"/>
                  <a:pt x="250953" y="612786"/>
                  <a:pt x="251969" y="610712"/>
                </a:cubicBezTo>
                <a:close/>
                <a:moveTo>
                  <a:pt x="590297" y="594456"/>
                </a:moveTo>
                <a:lnTo>
                  <a:pt x="592329" y="594456"/>
                </a:lnTo>
                <a:cubicBezTo>
                  <a:pt x="595292" y="594583"/>
                  <a:pt x="597493" y="595599"/>
                  <a:pt x="598933" y="597504"/>
                </a:cubicBezTo>
                <a:cubicBezTo>
                  <a:pt x="600372" y="599409"/>
                  <a:pt x="601557" y="601441"/>
                  <a:pt x="602489" y="603600"/>
                </a:cubicBezTo>
                <a:lnTo>
                  <a:pt x="592329" y="603600"/>
                </a:lnTo>
                <a:close/>
                <a:moveTo>
                  <a:pt x="648209" y="592424"/>
                </a:moveTo>
                <a:cubicBezTo>
                  <a:pt x="646642" y="592445"/>
                  <a:pt x="644949" y="592657"/>
                  <a:pt x="643129" y="593059"/>
                </a:cubicBezTo>
                <a:cubicBezTo>
                  <a:pt x="641308" y="593461"/>
                  <a:pt x="639615" y="593927"/>
                  <a:pt x="638049" y="594456"/>
                </a:cubicBezTo>
                <a:lnTo>
                  <a:pt x="641097" y="602584"/>
                </a:lnTo>
                <a:cubicBezTo>
                  <a:pt x="642155" y="600573"/>
                  <a:pt x="643594" y="598753"/>
                  <a:pt x="645415" y="597123"/>
                </a:cubicBezTo>
                <a:cubicBezTo>
                  <a:pt x="647235" y="595493"/>
                  <a:pt x="649182" y="593927"/>
                  <a:pt x="651257" y="592424"/>
                </a:cubicBezTo>
                <a:close/>
                <a:moveTo>
                  <a:pt x="249937" y="589376"/>
                </a:moveTo>
                <a:lnTo>
                  <a:pt x="247905" y="597504"/>
                </a:lnTo>
                <a:lnTo>
                  <a:pt x="249937" y="603600"/>
                </a:lnTo>
                <a:cubicBezTo>
                  <a:pt x="250445" y="601484"/>
                  <a:pt x="250699" y="599113"/>
                  <a:pt x="250699" y="596488"/>
                </a:cubicBezTo>
                <a:cubicBezTo>
                  <a:pt x="250699" y="593863"/>
                  <a:pt x="250445" y="591493"/>
                  <a:pt x="249937" y="589376"/>
                </a:cubicBezTo>
                <a:close/>
                <a:moveTo>
                  <a:pt x="874777" y="580232"/>
                </a:moveTo>
                <a:lnTo>
                  <a:pt x="872745" y="587344"/>
                </a:lnTo>
                <a:lnTo>
                  <a:pt x="868681" y="592424"/>
                </a:lnTo>
                <a:lnTo>
                  <a:pt x="863601" y="595472"/>
                </a:lnTo>
                <a:lnTo>
                  <a:pt x="858521" y="608680"/>
                </a:lnTo>
                <a:cubicBezTo>
                  <a:pt x="856976" y="609506"/>
                  <a:pt x="855748" y="611411"/>
                  <a:pt x="854838" y="614395"/>
                </a:cubicBezTo>
                <a:cubicBezTo>
                  <a:pt x="853928" y="617380"/>
                  <a:pt x="853462" y="619539"/>
                  <a:pt x="853441" y="620872"/>
                </a:cubicBezTo>
                <a:cubicBezTo>
                  <a:pt x="858457" y="617062"/>
                  <a:pt x="862902" y="611474"/>
                  <a:pt x="866776" y="604108"/>
                </a:cubicBezTo>
                <a:cubicBezTo>
                  <a:pt x="870649" y="596742"/>
                  <a:pt x="874332" y="592170"/>
                  <a:pt x="877825" y="590392"/>
                </a:cubicBezTo>
                <a:lnTo>
                  <a:pt x="882905" y="581248"/>
                </a:lnTo>
                <a:close/>
                <a:moveTo>
                  <a:pt x="666497" y="575152"/>
                </a:moveTo>
                <a:lnTo>
                  <a:pt x="659385" y="594456"/>
                </a:lnTo>
                <a:lnTo>
                  <a:pt x="667513" y="584296"/>
                </a:lnTo>
                <a:close/>
                <a:moveTo>
                  <a:pt x="900177" y="566008"/>
                </a:moveTo>
                <a:lnTo>
                  <a:pt x="902209" y="581248"/>
                </a:lnTo>
                <a:lnTo>
                  <a:pt x="904241" y="577184"/>
                </a:lnTo>
                <a:close/>
                <a:moveTo>
                  <a:pt x="748793" y="553816"/>
                </a:moveTo>
                <a:lnTo>
                  <a:pt x="741681" y="559912"/>
                </a:lnTo>
                <a:lnTo>
                  <a:pt x="746761" y="563976"/>
                </a:lnTo>
                <a:cubicBezTo>
                  <a:pt x="748221" y="562875"/>
                  <a:pt x="749364" y="561521"/>
                  <a:pt x="750190" y="559912"/>
                </a:cubicBezTo>
                <a:cubicBezTo>
                  <a:pt x="751015" y="558303"/>
                  <a:pt x="751904" y="556949"/>
                  <a:pt x="752857" y="555848"/>
                </a:cubicBezTo>
                <a:close/>
                <a:moveTo>
                  <a:pt x="920497" y="523336"/>
                </a:moveTo>
                <a:lnTo>
                  <a:pt x="909321" y="537560"/>
                </a:lnTo>
                <a:cubicBezTo>
                  <a:pt x="908749" y="538640"/>
                  <a:pt x="908114" y="540037"/>
                  <a:pt x="907416" y="541751"/>
                </a:cubicBezTo>
                <a:cubicBezTo>
                  <a:pt x="906717" y="543466"/>
                  <a:pt x="906336" y="545117"/>
                  <a:pt x="906273" y="546704"/>
                </a:cubicBezTo>
                <a:lnTo>
                  <a:pt x="906273" y="557880"/>
                </a:lnTo>
                <a:cubicBezTo>
                  <a:pt x="910739" y="553647"/>
                  <a:pt x="913999" y="548398"/>
                  <a:pt x="916052" y="542132"/>
                </a:cubicBezTo>
                <a:cubicBezTo>
                  <a:pt x="918105" y="535867"/>
                  <a:pt x="919587" y="529601"/>
                  <a:pt x="920497" y="523336"/>
                </a:cubicBezTo>
                <a:close/>
                <a:moveTo>
                  <a:pt x="780289" y="436976"/>
                </a:moveTo>
                <a:cubicBezTo>
                  <a:pt x="778193" y="439537"/>
                  <a:pt x="775780" y="442035"/>
                  <a:pt x="773050" y="444469"/>
                </a:cubicBezTo>
                <a:cubicBezTo>
                  <a:pt x="770319" y="446903"/>
                  <a:pt x="767652" y="449147"/>
                  <a:pt x="765049" y="451200"/>
                </a:cubicBezTo>
                <a:lnTo>
                  <a:pt x="775209" y="447136"/>
                </a:lnTo>
                <a:close/>
                <a:moveTo>
                  <a:pt x="797561" y="402432"/>
                </a:moveTo>
                <a:lnTo>
                  <a:pt x="795529" y="412592"/>
                </a:lnTo>
                <a:lnTo>
                  <a:pt x="789433" y="416656"/>
                </a:lnTo>
                <a:lnTo>
                  <a:pt x="784353" y="423768"/>
                </a:lnTo>
                <a:lnTo>
                  <a:pt x="786385" y="429864"/>
                </a:lnTo>
                <a:lnTo>
                  <a:pt x="788417" y="425800"/>
                </a:lnTo>
                <a:lnTo>
                  <a:pt x="792481" y="423768"/>
                </a:lnTo>
                <a:cubicBezTo>
                  <a:pt x="793941" y="421207"/>
                  <a:pt x="795084" y="418455"/>
                  <a:pt x="795910" y="415513"/>
                </a:cubicBezTo>
                <a:cubicBezTo>
                  <a:pt x="796735" y="412571"/>
                  <a:pt x="797624" y="409565"/>
                  <a:pt x="798577" y="406496"/>
                </a:cubicBezTo>
                <a:close/>
                <a:moveTo>
                  <a:pt x="257049" y="397352"/>
                </a:moveTo>
                <a:cubicBezTo>
                  <a:pt x="256879" y="400083"/>
                  <a:pt x="255694" y="403258"/>
                  <a:pt x="253493" y="406877"/>
                </a:cubicBezTo>
                <a:cubicBezTo>
                  <a:pt x="251291" y="410497"/>
                  <a:pt x="249090" y="413418"/>
                  <a:pt x="246889" y="415640"/>
                </a:cubicBezTo>
                <a:lnTo>
                  <a:pt x="254001" y="418688"/>
                </a:lnTo>
                <a:lnTo>
                  <a:pt x="254001" y="417672"/>
                </a:lnTo>
                <a:cubicBezTo>
                  <a:pt x="256879" y="411576"/>
                  <a:pt x="260266" y="405480"/>
                  <a:pt x="264161" y="399384"/>
                </a:cubicBezTo>
                <a:close/>
                <a:moveTo>
                  <a:pt x="864617" y="388208"/>
                </a:moveTo>
                <a:cubicBezTo>
                  <a:pt x="860172" y="389521"/>
                  <a:pt x="857124" y="392484"/>
                  <a:pt x="855473" y="397098"/>
                </a:cubicBezTo>
                <a:cubicBezTo>
                  <a:pt x="853822" y="401713"/>
                  <a:pt x="852806" y="406200"/>
                  <a:pt x="852425" y="410560"/>
                </a:cubicBezTo>
                <a:cubicBezTo>
                  <a:pt x="850350" y="410687"/>
                  <a:pt x="848149" y="411449"/>
                  <a:pt x="845821" y="412846"/>
                </a:cubicBezTo>
                <a:cubicBezTo>
                  <a:pt x="843492" y="414243"/>
                  <a:pt x="841291" y="415513"/>
                  <a:pt x="839217" y="416656"/>
                </a:cubicBezTo>
                <a:lnTo>
                  <a:pt x="840233" y="421736"/>
                </a:lnTo>
                <a:cubicBezTo>
                  <a:pt x="834983" y="426647"/>
                  <a:pt x="830242" y="432066"/>
                  <a:pt x="826009" y="437992"/>
                </a:cubicBezTo>
                <a:lnTo>
                  <a:pt x="830073" y="444088"/>
                </a:lnTo>
                <a:cubicBezTo>
                  <a:pt x="835386" y="434563"/>
                  <a:pt x="841524" y="425419"/>
                  <a:pt x="848488" y="416656"/>
                </a:cubicBezTo>
                <a:cubicBezTo>
                  <a:pt x="855452" y="407893"/>
                  <a:pt x="861844" y="398749"/>
                  <a:pt x="867665" y="389224"/>
                </a:cubicBezTo>
                <a:close/>
                <a:moveTo>
                  <a:pt x="266193" y="342488"/>
                </a:moveTo>
                <a:lnTo>
                  <a:pt x="271273" y="350616"/>
                </a:lnTo>
                <a:lnTo>
                  <a:pt x="266193" y="362808"/>
                </a:lnTo>
                <a:lnTo>
                  <a:pt x="266193" y="364840"/>
                </a:lnTo>
                <a:lnTo>
                  <a:pt x="256033" y="366872"/>
                </a:lnTo>
                <a:cubicBezTo>
                  <a:pt x="257663" y="362872"/>
                  <a:pt x="259483" y="358935"/>
                  <a:pt x="261494" y="355061"/>
                </a:cubicBezTo>
                <a:cubicBezTo>
                  <a:pt x="263505" y="351188"/>
                  <a:pt x="265071" y="346997"/>
                  <a:pt x="266193" y="342488"/>
                </a:cubicBezTo>
                <a:close/>
                <a:moveTo>
                  <a:pt x="831089" y="333344"/>
                </a:moveTo>
                <a:lnTo>
                  <a:pt x="829057" y="342488"/>
                </a:lnTo>
                <a:lnTo>
                  <a:pt x="833121" y="343504"/>
                </a:lnTo>
                <a:lnTo>
                  <a:pt x="834137" y="336392"/>
                </a:lnTo>
                <a:close/>
                <a:moveTo>
                  <a:pt x="319025" y="304896"/>
                </a:moveTo>
                <a:lnTo>
                  <a:pt x="309881" y="308960"/>
                </a:lnTo>
                <a:lnTo>
                  <a:pt x="313945" y="313024"/>
                </a:lnTo>
                <a:lnTo>
                  <a:pt x="321057" y="304896"/>
                </a:lnTo>
                <a:close/>
                <a:moveTo>
                  <a:pt x="357633" y="268320"/>
                </a:moveTo>
                <a:lnTo>
                  <a:pt x="359665" y="275432"/>
                </a:lnTo>
                <a:lnTo>
                  <a:pt x="365761" y="275432"/>
                </a:lnTo>
                <a:close/>
                <a:moveTo>
                  <a:pt x="184913" y="267304"/>
                </a:moveTo>
                <a:cubicBezTo>
                  <a:pt x="184341" y="270797"/>
                  <a:pt x="182944" y="273718"/>
                  <a:pt x="180722" y="276067"/>
                </a:cubicBezTo>
                <a:cubicBezTo>
                  <a:pt x="178499" y="278417"/>
                  <a:pt x="175832" y="280576"/>
                  <a:pt x="172721" y="282544"/>
                </a:cubicBezTo>
                <a:cubicBezTo>
                  <a:pt x="172297" y="280936"/>
                  <a:pt x="172382" y="279073"/>
                  <a:pt x="172975" y="276956"/>
                </a:cubicBezTo>
                <a:cubicBezTo>
                  <a:pt x="173567" y="274840"/>
                  <a:pt x="174160" y="272977"/>
                  <a:pt x="174753" y="271368"/>
                </a:cubicBezTo>
                <a:close/>
                <a:moveTo>
                  <a:pt x="852425" y="259176"/>
                </a:moveTo>
                <a:cubicBezTo>
                  <a:pt x="851282" y="264807"/>
                  <a:pt x="850012" y="270564"/>
                  <a:pt x="848615" y="276448"/>
                </a:cubicBezTo>
                <a:cubicBezTo>
                  <a:pt x="847218" y="282333"/>
                  <a:pt x="846456" y="288090"/>
                  <a:pt x="846329" y="293720"/>
                </a:cubicBezTo>
                <a:lnTo>
                  <a:pt x="847345" y="303880"/>
                </a:lnTo>
                <a:cubicBezTo>
                  <a:pt x="848826" y="300832"/>
                  <a:pt x="849927" y="297784"/>
                  <a:pt x="850647" y="294736"/>
                </a:cubicBezTo>
                <a:cubicBezTo>
                  <a:pt x="851366" y="291688"/>
                  <a:pt x="851959" y="288640"/>
                  <a:pt x="852425" y="285592"/>
                </a:cubicBezTo>
                <a:lnTo>
                  <a:pt x="857505" y="277464"/>
                </a:lnTo>
                <a:lnTo>
                  <a:pt x="859537" y="267304"/>
                </a:lnTo>
                <a:close/>
                <a:moveTo>
                  <a:pt x="828041" y="196184"/>
                </a:moveTo>
                <a:lnTo>
                  <a:pt x="837185" y="203296"/>
                </a:lnTo>
                <a:cubicBezTo>
                  <a:pt x="835576" y="205413"/>
                  <a:pt x="833459" y="207529"/>
                  <a:pt x="830835" y="209646"/>
                </a:cubicBezTo>
                <a:cubicBezTo>
                  <a:pt x="828210" y="211763"/>
                  <a:pt x="825585" y="213371"/>
                  <a:pt x="822961" y="214472"/>
                </a:cubicBezTo>
                <a:lnTo>
                  <a:pt x="822961" y="205328"/>
                </a:lnTo>
                <a:close/>
                <a:moveTo>
                  <a:pt x="738633" y="155544"/>
                </a:moveTo>
                <a:lnTo>
                  <a:pt x="734569" y="158592"/>
                </a:lnTo>
                <a:lnTo>
                  <a:pt x="740665" y="165704"/>
                </a:lnTo>
                <a:cubicBezTo>
                  <a:pt x="733722" y="166889"/>
                  <a:pt x="727287" y="168583"/>
                  <a:pt x="721361" y="170784"/>
                </a:cubicBezTo>
                <a:cubicBezTo>
                  <a:pt x="718694" y="173218"/>
                  <a:pt x="715646" y="175462"/>
                  <a:pt x="712217" y="177515"/>
                </a:cubicBezTo>
                <a:cubicBezTo>
                  <a:pt x="708788" y="179568"/>
                  <a:pt x="705740" y="182066"/>
                  <a:pt x="703073" y="185008"/>
                </a:cubicBezTo>
                <a:lnTo>
                  <a:pt x="684785" y="191104"/>
                </a:lnTo>
                <a:lnTo>
                  <a:pt x="684785" y="192120"/>
                </a:lnTo>
                <a:cubicBezTo>
                  <a:pt x="680721" y="198216"/>
                  <a:pt x="675641" y="203296"/>
                  <a:pt x="669545" y="207360"/>
                </a:cubicBezTo>
                <a:lnTo>
                  <a:pt x="676657" y="207360"/>
                </a:lnTo>
                <a:lnTo>
                  <a:pt x="687833" y="212440"/>
                </a:lnTo>
                <a:lnTo>
                  <a:pt x="693929" y="208376"/>
                </a:lnTo>
                <a:cubicBezTo>
                  <a:pt x="694902" y="208376"/>
                  <a:pt x="695495" y="208630"/>
                  <a:pt x="695707" y="209138"/>
                </a:cubicBezTo>
                <a:cubicBezTo>
                  <a:pt x="695918" y="209646"/>
                  <a:pt x="696003" y="210408"/>
                  <a:pt x="695961" y="211424"/>
                </a:cubicBezTo>
                <a:cubicBezTo>
                  <a:pt x="695918" y="212483"/>
                  <a:pt x="695495" y="213668"/>
                  <a:pt x="694691" y="214980"/>
                </a:cubicBezTo>
                <a:cubicBezTo>
                  <a:pt x="693886" y="216292"/>
                  <a:pt x="692955" y="217478"/>
                  <a:pt x="691897" y="218536"/>
                </a:cubicBezTo>
                <a:cubicBezTo>
                  <a:pt x="684164" y="219966"/>
                  <a:pt x="672988" y="224783"/>
                  <a:pt x="658369" y="232986"/>
                </a:cubicBezTo>
                <a:cubicBezTo>
                  <a:pt x="643750" y="241189"/>
                  <a:pt x="629413" y="250295"/>
                  <a:pt x="615358" y="260305"/>
                </a:cubicBezTo>
                <a:cubicBezTo>
                  <a:pt x="601303" y="270315"/>
                  <a:pt x="591256" y="278744"/>
                  <a:pt x="585217" y="285592"/>
                </a:cubicBezTo>
                <a:cubicBezTo>
                  <a:pt x="578274" y="288471"/>
                  <a:pt x="572855" y="292874"/>
                  <a:pt x="568961" y="298800"/>
                </a:cubicBezTo>
                <a:cubicBezTo>
                  <a:pt x="560007" y="303965"/>
                  <a:pt x="551752" y="310654"/>
                  <a:pt x="544196" y="318866"/>
                </a:cubicBezTo>
                <a:cubicBezTo>
                  <a:pt x="536639" y="327079"/>
                  <a:pt x="528638" y="333259"/>
                  <a:pt x="520193" y="337408"/>
                </a:cubicBezTo>
                <a:cubicBezTo>
                  <a:pt x="519029" y="337726"/>
                  <a:pt x="517547" y="339123"/>
                  <a:pt x="515748" y="341599"/>
                </a:cubicBezTo>
                <a:cubicBezTo>
                  <a:pt x="513949" y="344076"/>
                  <a:pt x="512721" y="345727"/>
                  <a:pt x="512065" y="346552"/>
                </a:cubicBezTo>
                <a:lnTo>
                  <a:pt x="502921" y="351632"/>
                </a:lnTo>
                <a:cubicBezTo>
                  <a:pt x="497693" y="360607"/>
                  <a:pt x="486051" y="375169"/>
                  <a:pt x="467996" y="395320"/>
                </a:cubicBezTo>
                <a:cubicBezTo>
                  <a:pt x="449941" y="415471"/>
                  <a:pt x="435505" y="433082"/>
                  <a:pt x="424689" y="448152"/>
                </a:cubicBezTo>
                <a:lnTo>
                  <a:pt x="419609" y="449168"/>
                </a:lnTo>
                <a:cubicBezTo>
                  <a:pt x="418783" y="452364"/>
                  <a:pt x="416624" y="455878"/>
                  <a:pt x="413132" y="459709"/>
                </a:cubicBezTo>
                <a:cubicBezTo>
                  <a:pt x="409639" y="463540"/>
                  <a:pt x="406718" y="466800"/>
                  <a:pt x="404369" y="469488"/>
                </a:cubicBezTo>
                <a:lnTo>
                  <a:pt x="408433" y="470504"/>
                </a:lnTo>
                <a:cubicBezTo>
                  <a:pt x="402379" y="478696"/>
                  <a:pt x="395436" y="490761"/>
                  <a:pt x="387605" y="506699"/>
                </a:cubicBezTo>
                <a:cubicBezTo>
                  <a:pt x="379773" y="522638"/>
                  <a:pt x="373846" y="535973"/>
                  <a:pt x="369825" y="546704"/>
                </a:cubicBezTo>
                <a:lnTo>
                  <a:pt x="368809" y="555848"/>
                </a:lnTo>
                <a:lnTo>
                  <a:pt x="371857" y="562960"/>
                </a:lnTo>
                <a:lnTo>
                  <a:pt x="367793" y="573120"/>
                </a:lnTo>
                <a:lnTo>
                  <a:pt x="358649" y="573120"/>
                </a:lnTo>
                <a:cubicBezTo>
                  <a:pt x="357252" y="582455"/>
                  <a:pt x="355220" y="591980"/>
                  <a:pt x="352553" y="601695"/>
                </a:cubicBezTo>
                <a:cubicBezTo>
                  <a:pt x="349886" y="611411"/>
                  <a:pt x="345822" y="620174"/>
                  <a:pt x="340361" y="627984"/>
                </a:cubicBezTo>
                <a:lnTo>
                  <a:pt x="340361" y="630016"/>
                </a:lnTo>
                <a:lnTo>
                  <a:pt x="345441" y="639160"/>
                </a:lnTo>
                <a:lnTo>
                  <a:pt x="342393" y="659480"/>
                </a:lnTo>
                <a:lnTo>
                  <a:pt x="345441" y="660496"/>
                </a:lnTo>
                <a:lnTo>
                  <a:pt x="343409" y="674720"/>
                </a:lnTo>
                <a:lnTo>
                  <a:pt x="350521" y="684880"/>
                </a:lnTo>
                <a:lnTo>
                  <a:pt x="351537" y="684880"/>
                </a:lnTo>
                <a:lnTo>
                  <a:pt x="351537" y="695040"/>
                </a:lnTo>
                <a:cubicBezTo>
                  <a:pt x="348573" y="693940"/>
                  <a:pt x="346118" y="692331"/>
                  <a:pt x="344171" y="690214"/>
                </a:cubicBezTo>
                <a:cubicBezTo>
                  <a:pt x="342223" y="688097"/>
                  <a:pt x="340276" y="685981"/>
                  <a:pt x="338329" y="683864"/>
                </a:cubicBezTo>
                <a:lnTo>
                  <a:pt x="334265" y="674720"/>
                </a:lnTo>
                <a:lnTo>
                  <a:pt x="336297" y="693008"/>
                </a:lnTo>
                <a:lnTo>
                  <a:pt x="341377" y="702152"/>
                </a:lnTo>
                <a:lnTo>
                  <a:pt x="342393" y="702152"/>
                </a:lnTo>
                <a:lnTo>
                  <a:pt x="352553" y="707232"/>
                </a:lnTo>
                <a:lnTo>
                  <a:pt x="355601" y="711296"/>
                </a:lnTo>
                <a:lnTo>
                  <a:pt x="361697" y="711296"/>
                </a:lnTo>
                <a:lnTo>
                  <a:pt x="367793" y="708248"/>
                </a:lnTo>
                <a:lnTo>
                  <a:pt x="368809" y="708248"/>
                </a:lnTo>
                <a:cubicBezTo>
                  <a:pt x="373254" y="709687"/>
                  <a:pt x="377064" y="711381"/>
                  <a:pt x="380239" y="713328"/>
                </a:cubicBezTo>
                <a:cubicBezTo>
                  <a:pt x="383414" y="715275"/>
                  <a:pt x="386716" y="717985"/>
                  <a:pt x="390145" y="721456"/>
                </a:cubicBezTo>
                <a:cubicBezTo>
                  <a:pt x="394759" y="722345"/>
                  <a:pt x="399500" y="722853"/>
                  <a:pt x="404369" y="722980"/>
                </a:cubicBezTo>
                <a:cubicBezTo>
                  <a:pt x="409237" y="723107"/>
                  <a:pt x="413978" y="723615"/>
                  <a:pt x="418593" y="724504"/>
                </a:cubicBezTo>
                <a:cubicBezTo>
                  <a:pt x="421789" y="722430"/>
                  <a:pt x="425303" y="721499"/>
                  <a:pt x="429134" y="721710"/>
                </a:cubicBezTo>
                <a:cubicBezTo>
                  <a:pt x="432965" y="721922"/>
                  <a:pt x="436225" y="720483"/>
                  <a:pt x="438913" y="717392"/>
                </a:cubicBezTo>
                <a:lnTo>
                  <a:pt x="446025" y="717392"/>
                </a:lnTo>
                <a:cubicBezTo>
                  <a:pt x="455126" y="717392"/>
                  <a:pt x="460545" y="716630"/>
                  <a:pt x="462281" y="715106"/>
                </a:cubicBezTo>
                <a:cubicBezTo>
                  <a:pt x="464016" y="713582"/>
                  <a:pt x="468419" y="711296"/>
                  <a:pt x="475489" y="708248"/>
                </a:cubicBezTo>
                <a:lnTo>
                  <a:pt x="481585" y="710280"/>
                </a:lnTo>
                <a:cubicBezTo>
                  <a:pt x="483066" y="707613"/>
                  <a:pt x="483913" y="704565"/>
                  <a:pt x="484125" y="701136"/>
                </a:cubicBezTo>
                <a:cubicBezTo>
                  <a:pt x="484336" y="697707"/>
                  <a:pt x="484167" y="694659"/>
                  <a:pt x="483617" y="691992"/>
                </a:cubicBezTo>
                <a:lnTo>
                  <a:pt x="488697" y="680816"/>
                </a:lnTo>
                <a:lnTo>
                  <a:pt x="498857" y="685896"/>
                </a:lnTo>
                <a:cubicBezTo>
                  <a:pt x="500021" y="686743"/>
                  <a:pt x="501249" y="686573"/>
                  <a:pt x="502540" y="685388"/>
                </a:cubicBezTo>
                <a:cubicBezTo>
                  <a:pt x="503831" y="684203"/>
                  <a:pt x="504297" y="683017"/>
                  <a:pt x="503937" y="681832"/>
                </a:cubicBezTo>
                <a:lnTo>
                  <a:pt x="509017" y="677768"/>
                </a:lnTo>
                <a:lnTo>
                  <a:pt x="519177" y="678784"/>
                </a:lnTo>
                <a:lnTo>
                  <a:pt x="520193" y="685896"/>
                </a:lnTo>
                <a:lnTo>
                  <a:pt x="537465" y="678784"/>
                </a:lnTo>
                <a:lnTo>
                  <a:pt x="533401" y="675736"/>
                </a:lnTo>
                <a:cubicBezTo>
                  <a:pt x="532639" y="678255"/>
                  <a:pt x="531115" y="678297"/>
                  <a:pt x="528829" y="675863"/>
                </a:cubicBezTo>
                <a:cubicBezTo>
                  <a:pt x="526543" y="673429"/>
                  <a:pt x="525019" y="671693"/>
                  <a:pt x="524257" y="670656"/>
                </a:cubicBezTo>
                <a:lnTo>
                  <a:pt x="525273" y="669640"/>
                </a:lnTo>
                <a:lnTo>
                  <a:pt x="536449" y="665576"/>
                </a:lnTo>
                <a:lnTo>
                  <a:pt x="538481" y="657448"/>
                </a:lnTo>
                <a:lnTo>
                  <a:pt x="548641" y="650336"/>
                </a:lnTo>
                <a:lnTo>
                  <a:pt x="557785" y="648304"/>
                </a:lnTo>
                <a:lnTo>
                  <a:pt x="565913" y="640176"/>
                </a:lnTo>
                <a:lnTo>
                  <a:pt x="568961" y="645256"/>
                </a:lnTo>
                <a:lnTo>
                  <a:pt x="560833" y="656432"/>
                </a:lnTo>
                <a:cubicBezTo>
                  <a:pt x="555922" y="657448"/>
                  <a:pt x="551519" y="659480"/>
                  <a:pt x="547625" y="662528"/>
                </a:cubicBezTo>
                <a:lnTo>
                  <a:pt x="560833" y="658464"/>
                </a:lnTo>
                <a:lnTo>
                  <a:pt x="560833" y="657448"/>
                </a:lnTo>
                <a:lnTo>
                  <a:pt x="572009" y="654400"/>
                </a:lnTo>
                <a:lnTo>
                  <a:pt x="574041" y="642208"/>
                </a:lnTo>
                <a:lnTo>
                  <a:pt x="590297" y="626968"/>
                </a:lnTo>
                <a:lnTo>
                  <a:pt x="591313" y="626968"/>
                </a:lnTo>
                <a:cubicBezTo>
                  <a:pt x="595483" y="624005"/>
                  <a:pt x="599843" y="621041"/>
                  <a:pt x="604394" y="618078"/>
                </a:cubicBezTo>
                <a:cubicBezTo>
                  <a:pt x="608945" y="615115"/>
                  <a:pt x="613051" y="611644"/>
                  <a:pt x="616713" y="607664"/>
                </a:cubicBezTo>
                <a:cubicBezTo>
                  <a:pt x="618491" y="603600"/>
                  <a:pt x="621285" y="599536"/>
                  <a:pt x="625095" y="595472"/>
                </a:cubicBezTo>
                <a:cubicBezTo>
                  <a:pt x="628905" y="591408"/>
                  <a:pt x="632207" y="587344"/>
                  <a:pt x="635001" y="583280"/>
                </a:cubicBezTo>
                <a:lnTo>
                  <a:pt x="641097" y="581248"/>
                </a:lnTo>
                <a:lnTo>
                  <a:pt x="641097" y="580232"/>
                </a:lnTo>
                <a:lnTo>
                  <a:pt x="645161" y="576168"/>
                </a:lnTo>
                <a:cubicBezTo>
                  <a:pt x="646156" y="576549"/>
                  <a:pt x="646960" y="576295"/>
                  <a:pt x="647574" y="575406"/>
                </a:cubicBezTo>
                <a:cubicBezTo>
                  <a:pt x="648188" y="574517"/>
                  <a:pt x="648738" y="573755"/>
                  <a:pt x="649225" y="573120"/>
                </a:cubicBezTo>
                <a:cubicBezTo>
                  <a:pt x="652844" y="569183"/>
                  <a:pt x="656781" y="565627"/>
                  <a:pt x="661036" y="562452"/>
                </a:cubicBezTo>
                <a:cubicBezTo>
                  <a:pt x="665290" y="559277"/>
                  <a:pt x="669481" y="555721"/>
                  <a:pt x="673609" y="551784"/>
                </a:cubicBezTo>
                <a:cubicBezTo>
                  <a:pt x="677842" y="551615"/>
                  <a:pt x="681567" y="551953"/>
                  <a:pt x="684785" y="552800"/>
                </a:cubicBezTo>
                <a:lnTo>
                  <a:pt x="685801" y="551784"/>
                </a:lnTo>
                <a:lnTo>
                  <a:pt x="685801" y="543656"/>
                </a:lnTo>
                <a:lnTo>
                  <a:pt x="691897" y="536544"/>
                </a:lnTo>
                <a:lnTo>
                  <a:pt x="695961" y="525368"/>
                </a:lnTo>
                <a:lnTo>
                  <a:pt x="700025" y="521304"/>
                </a:lnTo>
                <a:lnTo>
                  <a:pt x="705105" y="520288"/>
                </a:lnTo>
                <a:lnTo>
                  <a:pt x="717297" y="502000"/>
                </a:lnTo>
                <a:cubicBezTo>
                  <a:pt x="719646" y="500434"/>
                  <a:pt x="721043" y="498486"/>
                  <a:pt x="721488" y="496158"/>
                </a:cubicBezTo>
                <a:cubicBezTo>
                  <a:pt x="721932" y="493830"/>
                  <a:pt x="722567" y="491374"/>
                  <a:pt x="723393" y="488792"/>
                </a:cubicBezTo>
                <a:lnTo>
                  <a:pt x="728473" y="484728"/>
                </a:lnTo>
                <a:cubicBezTo>
                  <a:pt x="732621" y="477045"/>
                  <a:pt x="737532" y="469552"/>
                  <a:pt x="743205" y="462249"/>
                </a:cubicBezTo>
                <a:cubicBezTo>
                  <a:pt x="748877" y="454947"/>
                  <a:pt x="754804" y="448216"/>
                  <a:pt x="760985" y="442056"/>
                </a:cubicBezTo>
                <a:lnTo>
                  <a:pt x="760985" y="432912"/>
                </a:lnTo>
                <a:lnTo>
                  <a:pt x="764033" y="432912"/>
                </a:lnTo>
                <a:lnTo>
                  <a:pt x="767081" y="422752"/>
                </a:lnTo>
                <a:cubicBezTo>
                  <a:pt x="773621" y="415683"/>
                  <a:pt x="779844" y="406962"/>
                  <a:pt x="785750" y="396590"/>
                </a:cubicBezTo>
                <a:cubicBezTo>
                  <a:pt x="791655" y="386218"/>
                  <a:pt x="797624" y="376990"/>
                  <a:pt x="803657" y="368904"/>
                </a:cubicBezTo>
                <a:cubicBezTo>
                  <a:pt x="805689" y="361962"/>
                  <a:pt x="808737" y="355527"/>
                  <a:pt x="812801" y="349600"/>
                </a:cubicBezTo>
                <a:cubicBezTo>
                  <a:pt x="817140" y="348224"/>
                  <a:pt x="819892" y="345134"/>
                  <a:pt x="821056" y="340329"/>
                </a:cubicBezTo>
                <a:cubicBezTo>
                  <a:pt x="822220" y="335524"/>
                  <a:pt x="823194" y="331164"/>
                  <a:pt x="823977" y="327248"/>
                </a:cubicBezTo>
                <a:cubicBezTo>
                  <a:pt x="827595" y="323052"/>
                  <a:pt x="832098" y="312140"/>
                  <a:pt x="837486" y="294510"/>
                </a:cubicBezTo>
                <a:cubicBezTo>
                  <a:pt x="842873" y="276881"/>
                  <a:pt x="847752" y="259421"/>
                  <a:pt x="852124" y="242130"/>
                </a:cubicBezTo>
                <a:cubicBezTo>
                  <a:pt x="856495" y="224839"/>
                  <a:pt x="858966" y="214604"/>
                  <a:pt x="859537" y="211424"/>
                </a:cubicBezTo>
                <a:cubicBezTo>
                  <a:pt x="856658" y="202111"/>
                  <a:pt x="851239" y="194321"/>
                  <a:pt x="843281" y="188056"/>
                </a:cubicBezTo>
                <a:lnTo>
                  <a:pt x="835153" y="190088"/>
                </a:lnTo>
                <a:lnTo>
                  <a:pt x="808737" y="173832"/>
                </a:lnTo>
                <a:lnTo>
                  <a:pt x="798577" y="175864"/>
                </a:lnTo>
                <a:lnTo>
                  <a:pt x="792481" y="172816"/>
                </a:lnTo>
                <a:lnTo>
                  <a:pt x="790449" y="165704"/>
                </a:lnTo>
                <a:lnTo>
                  <a:pt x="780289" y="167736"/>
                </a:lnTo>
                <a:lnTo>
                  <a:pt x="772161" y="161640"/>
                </a:lnTo>
                <a:lnTo>
                  <a:pt x="767081" y="163672"/>
                </a:lnTo>
                <a:cubicBezTo>
                  <a:pt x="764985" y="162741"/>
                  <a:pt x="762572" y="162317"/>
                  <a:pt x="759842" y="162402"/>
                </a:cubicBezTo>
                <a:cubicBezTo>
                  <a:pt x="757111" y="162487"/>
                  <a:pt x="754444" y="162572"/>
                  <a:pt x="751841" y="162656"/>
                </a:cubicBezTo>
                <a:close/>
                <a:moveTo>
                  <a:pt x="482601" y="154528"/>
                </a:moveTo>
                <a:cubicBezTo>
                  <a:pt x="476484" y="154570"/>
                  <a:pt x="470430" y="155248"/>
                  <a:pt x="464440" y="156560"/>
                </a:cubicBezTo>
                <a:cubicBezTo>
                  <a:pt x="458450" y="157872"/>
                  <a:pt x="452650" y="159566"/>
                  <a:pt x="447041" y="161640"/>
                </a:cubicBezTo>
                <a:cubicBezTo>
                  <a:pt x="452121" y="162826"/>
                  <a:pt x="457201" y="163503"/>
                  <a:pt x="462281" y="163672"/>
                </a:cubicBezTo>
                <a:cubicBezTo>
                  <a:pt x="467826" y="163566"/>
                  <a:pt x="472991" y="163016"/>
                  <a:pt x="477775" y="162021"/>
                </a:cubicBezTo>
                <a:cubicBezTo>
                  <a:pt x="482558" y="161026"/>
                  <a:pt x="487215" y="160222"/>
                  <a:pt x="491745" y="159608"/>
                </a:cubicBezTo>
                <a:lnTo>
                  <a:pt x="495809" y="155544"/>
                </a:lnTo>
                <a:close/>
                <a:moveTo>
                  <a:pt x="713233" y="96"/>
                </a:moveTo>
                <a:lnTo>
                  <a:pt x="714249" y="2128"/>
                </a:lnTo>
                <a:cubicBezTo>
                  <a:pt x="717254" y="2107"/>
                  <a:pt x="720133" y="2149"/>
                  <a:pt x="722885" y="2255"/>
                </a:cubicBezTo>
                <a:cubicBezTo>
                  <a:pt x="725636" y="2361"/>
                  <a:pt x="728515" y="2657"/>
                  <a:pt x="731521" y="3144"/>
                </a:cubicBezTo>
                <a:cubicBezTo>
                  <a:pt x="735140" y="1239"/>
                  <a:pt x="739077" y="223"/>
                  <a:pt x="743332" y="96"/>
                </a:cubicBezTo>
                <a:cubicBezTo>
                  <a:pt x="747586" y="-31"/>
                  <a:pt x="751777" y="-31"/>
                  <a:pt x="755905" y="96"/>
                </a:cubicBezTo>
                <a:cubicBezTo>
                  <a:pt x="761154" y="96"/>
                  <a:pt x="765895" y="1112"/>
                  <a:pt x="770129" y="3144"/>
                </a:cubicBezTo>
                <a:lnTo>
                  <a:pt x="780289" y="1112"/>
                </a:lnTo>
                <a:cubicBezTo>
                  <a:pt x="790809" y="3885"/>
                  <a:pt x="804313" y="6975"/>
                  <a:pt x="820802" y="10383"/>
                </a:cubicBezTo>
                <a:cubicBezTo>
                  <a:pt x="837291" y="13791"/>
                  <a:pt x="851557" y="16119"/>
                  <a:pt x="863601" y="17368"/>
                </a:cubicBezTo>
                <a:lnTo>
                  <a:pt x="863601" y="20416"/>
                </a:lnTo>
                <a:cubicBezTo>
                  <a:pt x="870057" y="23549"/>
                  <a:pt x="877719" y="26681"/>
                  <a:pt x="886588" y="29814"/>
                </a:cubicBezTo>
                <a:cubicBezTo>
                  <a:pt x="895457" y="32947"/>
                  <a:pt x="903373" y="35571"/>
                  <a:pt x="910337" y="37688"/>
                </a:cubicBezTo>
                <a:cubicBezTo>
                  <a:pt x="912919" y="40736"/>
                  <a:pt x="915882" y="43276"/>
                  <a:pt x="919227" y="45308"/>
                </a:cubicBezTo>
                <a:cubicBezTo>
                  <a:pt x="922571" y="47340"/>
                  <a:pt x="926042" y="48864"/>
                  <a:pt x="929641" y="49880"/>
                </a:cubicBezTo>
                <a:lnTo>
                  <a:pt x="936753" y="49880"/>
                </a:lnTo>
                <a:cubicBezTo>
                  <a:pt x="939142" y="52822"/>
                  <a:pt x="945652" y="58341"/>
                  <a:pt x="956283" y="66437"/>
                </a:cubicBezTo>
                <a:cubicBezTo>
                  <a:pt x="966913" y="74534"/>
                  <a:pt x="977487" y="83816"/>
                  <a:pt x="988004" y="94283"/>
                </a:cubicBezTo>
                <a:cubicBezTo>
                  <a:pt x="998522" y="104750"/>
                  <a:pt x="1004806" y="115011"/>
                  <a:pt x="1006857" y="125064"/>
                </a:cubicBezTo>
                <a:cubicBezTo>
                  <a:pt x="1011767" y="130313"/>
                  <a:pt x="1016170" y="136071"/>
                  <a:pt x="1020065" y="142336"/>
                </a:cubicBezTo>
                <a:lnTo>
                  <a:pt x="1021081" y="152496"/>
                </a:lnTo>
                <a:lnTo>
                  <a:pt x="1028193" y="160624"/>
                </a:lnTo>
                <a:cubicBezTo>
                  <a:pt x="1028997" y="169959"/>
                  <a:pt x="1031452" y="178976"/>
                  <a:pt x="1035559" y="187675"/>
                </a:cubicBezTo>
                <a:cubicBezTo>
                  <a:pt x="1039665" y="196375"/>
                  <a:pt x="1040596" y="206662"/>
                  <a:pt x="1038353" y="218536"/>
                </a:cubicBezTo>
                <a:cubicBezTo>
                  <a:pt x="1039157" y="220060"/>
                  <a:pt x="1039326" y="221584"/>
                  <a:pt x="1038861" y="223108"/>
                </a:cubicBezTo>
                <a:cubicBezTo>
                  <a:pt x="1038395" y="224632"/>
                  <a:pt x="1038564" y="226156"/>
                  <a:pt x="1039369" y="227680"/>
                </a:cubicBezTo>
                <a:lnTo>
                  <a:pt x="1043433" y="229712"/>
                </a:lnTo>
                <a:cubicBezTo>
                  <a:pt x="1041888" y="229289"/>
                  <a:pt x="1040660" y="229628"/>
                  <a:pt x="1039750" y="230728"/>
                </a:cubicBezTo>
                <a:cubicBezTo>
                  <a:pt x="1038840" y="231829"/>
                  <a:pt x="1038374" y="233183"/>
                  <a:pt x="1038353" y="234792"/>
                </a:cubicBezTo>
                <a:cubicBezTo>
                  <a:pt x="1038416" y="240296"/>
                  <a:pt x="1039051" y="245545"/>
                  <a:pt x="1040258" y="250540"/>
                </a:cubicBezTo>
                <a:cubicBezTo>
                  <a:pt x="1041464" y="255535"/>
                  <a:pt x="1042861" y="260785"/>
                  <a:pt x="1044449" y="266288"/>
                </a:cubicBezTo>
                <a:cubicBezTo>
                  <a:pt x="1041507" y="282629"/>
                  <a:pt x="1038755" y="299224"/>
                  <a:pt x="1036194" y="316072"/>
                </a:cubicBezTo>
                <a:cubicBezTo>
                  <a:pt x="1033633" y="332921"/>
                  <a:pt x="1030627" y="349516"/>
                  <a:pt x="1027177" y="365856"/>
                </a:cubicBezTo>
                <a:cubicBezTo>
                  <a:pt x="1024599" y="367794"/>
                  <a:pt x="1020949" y="373627"/>
                  <a:pt x="1016227" y="383354"/>
                </a:cubicBezTo>
                <a:cubicBezTo>
                  <a:pt x="1011504" y="393081"/>
                  <a:pt x="1006951" y="403204"/>
                  <a:pt x="1002567" y="413721"/>
                </a:cubicBezTo>
                <a:cubicBezTo>
                  <a:pt x="998183" y="424239"/>
                  <a:pt x="995210" y="431652"/>
                  <a:pt x="993649" y="435960"/>
                </a:cubicBezTo>
                <a:cubicBezTo>
                  <a:pt x="987383" y="440194"/>
                  <a:pt x="983658" y="445951"/>
                  <a:pt x="982473" y="453232"/>
                </a:cubicBezTo>
                <a:lnTo>
                  <a:pt x="977393" y="455264"/>
                </a:lnTo>
                <a:lnTo>
                  <a:pt x="975361" y="469488"/>
                </a:lnTo>
                <a:cubicBezTo>
                  <a:pt x="966788" y="473912"/>
                  <a:pt x="963105" y="480558"/>
                  <a:pt x="964312" y="489427"/>
                </a:cubicBezTo>
                <a:cubicBezTo>
                  <a:pt x="965518" y="498296"/>
                  <a:pt x="962089" y="504180"/>
                  <a:pt x="954025" y="507080"/>
                </a:cubicBezTo>
                <a:lnTo>
                  <a:pt x="957073" y="516224"/>
                </a:lnTo>
                <a:lnTo>
                  <a:pt x="946913" y="521304"/>
                </a:lnTo>
                <a:lnTo>
                  <a:pt x="946913" y="528416"/>
                </a:lnTo>
                <a:lnTo>
                  <a:pt x="942849" y="530448"/>
                </a:lnTo>
                <a:lnTo>
                  <a:pt x="941833" y="530448"/>
                </a:lnTo>
                <a:cubicBezTo>
                  <a:pt x="936880" y="536586"/>
                  <a:pt x="932308" y="542852"/>
                  <a:pt x="928117" y="549244"/>
                </a:cubicBezTo>
                <a:cubicBezTo>
                  <a:pt x="923926" y="555636"/>
                  <a:pt x="919354" y="561902"/>
                  <a:pt x="914401" y="568040"/>
                </a:cubicBezTo>
                <a:lnTo>
                  <a:pt x="912369" y="581248"/>
                </a:lnTo>
                <a:cubicBezTo>
                  <a:pt x="908093" y="585926"/>
                  <a:pt x="903690" y="591302"/>
                  <a:pt x="899161" y="597377"/>
                </a:cubicBezTo>
                <a:cubicBezTo>
                  <a:pt x="894631" y="603452"/>
                  <a:pt x="891244" y="609590"/>
                  <a:pt x="889001" y="615792"/>
                </a:cubicBezTo>
                <a:cubicBezTo>
                  <a:pt x="885932" y="617930"/>
                  <a:pt x="883434" y="620766"/>
                  <a:pt x="881508" y="624301"/>
                </a:cubicBezTo>
                <a:cubicBezTo>
                  <a:pt x="879582" y="627836"/>
                  <a:pt x="878354" y="631434"/>
                  <a:pt x="877825" y="635096"/>
                </a:cubicBezTo>
                <a:lnTo>
                  <a:pt x="870713" y="637128"/>
                </a:lnTo>
                <a:cubicBezTo>
                  <a:pt x="870162" y="640600"/>
                  <a:pt x="868977" y="643563"/>
                  <a:pt x="867157" y="646018"/>
                </a:cubicBezTo>
                <a:cubicBezTo>
                  <a:pt x="865336" y="648474"/>
                  <a:pt x="863135" y="650929"/>
                  <a:pt x="860553" y="653384"/>
                </a:cubicBezTo>
                <a:lnTo>
                  <a:pt x="858521" y="658464"/>
                </a:lnTo>
                <a:lnTo>
                  <a:pt x="856489" y="659480"/>
                </a:lnTo>
                <a:cubicBezTo>
                  <a:pt x="849715" y="671333"/>
                  <a:pt x="842434" y="678869"/>
                  <a:pt x="834645" y="682086"/>
                </a:cubicBezTo>
                <a:cubicBezTo>
                  <a:pt x="826855" y="685303"/>
                  <a:pt x="819574" y="692331"/>
                  <a:pt x="812801" y="703168"/>
                </a:cubicBezTo>
                <a:cubicBezTo>
                  <a:pt x="809266" y="704734"/>
                  <a:pt x="806176" y="706936"/>
                  <a:pt x="803530" y="709772"/>
                </a:cubicBezTo>
                <a:cubicBezTo>
                  <a:pt x="800884" y="712608"/>
                  <a:pt x="798556" y="715826"/>
                  <a:pt x="796545" y="719424"/>
                </a:cubicBezTo>
                <a:cubicBezTo>
                  <a:pt x="791846" y="720504"/>
                  <a:pt x="787782" y="722663"/>
                  <a:pt x="784353" y="725901"/>
                </a:cubicBezTo>
                <a:cubicBezTo>
                  <a:pt x="780924" y="729140"/>
                  <a:pt x="778892" y="733077"/>
                  <a:pt x="778257" y="737712"/>
                </a:cubicBezTo>
                <a:cubicBezTo>
                  <a:pt x="773346" y="741945"/>
                  <a:pt x="768943" y="746687"/>
                  <a:pt x="765049" y="751936"/>
                </a:cubicBezTo>
                <a:cubicBezTo>
                  <a:pt x="761133" y="753651"/>
                  <a:pt x="758043" y="756318"/>
                  <a:pt x="755778" y="759937"/>
                </a:cubicBezTo>
                <a:cubicBezTo>
                  <a:pt x="753513" y="763557"/>
                  <a:pt x="751185" y="766986"/>
                  <a:pt x="748793" y="770224"/>
                </a:cubicBezTo>
                <a:cubicBezTo>
                  <a:pt x="747162" y="771046"/>
                  <a:pt x="741957" y="774821"/>
                  <a:pt x="733176" y="781551"/>
                </a:cubicBezTo>
                <a:cubicBezTo>
                  <a:pt x="724396" y="788280"/>
                  <a:pt x="715729" y="795066"/>
                  <a:pt x="707174" y="801908"/>
                </a:cubicBezTo>
                <a:cubicBezTo>
                  <a:pt x="698620" y="808751"/>
                  <a:pt x="693866" y="812752"/>
                  <a:pt x="692913" y="813912"/>
                </a:cubicBezTo>
                <a:lnTo>
                  <a:pt x="685801" y="816960"/>
                </a:lnTo>
                <a:lnTo>
                  <a:pt x="685801" y="808832"/>
                </a:lnTo>
                <a:lnTo>
                  <a:pt x="694945" y="805784"/>
                </a:lnTo>
                <a:lnTo>
                  <a:pt x="702057" y="793592"/>
                </a:lnTo>
                <a:cubicBezTo>
                  <a:pt x="705549" y="792534"/>
                  <a:pt x="708724" y="791095"/>
                  <a:pt x="711582" y="789274"/>
                </a:cubicBezTo>
                <a:cubicBezTo>
                  <a:pt x="714439" y="787454"/>
                  <a:pt x="717360" y="785507"/>
                  <a:pt x="720345" y="783432"/>
                </a:cubicBezTo>
                <a:lnTo>
                  <a:pt x="725425" y="775304"/>
                </a:lnTo>
                <a:lnTo>
                  <a:pt x="704089" y="785464"/>
                </a:lnTo>
                <a:lnTo>
                  <a:pt x="694945" y="785464"/>
                </a:lnTo>
                <a:lnTo>
                  <a:pt x="659385" y="810864"/>
                </a:lnTo>
                <a:lnTo>
                  <a:pt x="660401" y="811880"/>
                </a:lnTo>
                <a:lnTo>
                  <a:pt x="656337" y="822040"/>
                </a:lnTo>
                <a:cubicBezTo>
                  <a:pt x="652760" y="823522"/>
                  <a:pt x="649246" y="825131"/>
                  <a:pt x="645796" y="826866"/>
                </a:cubicBezTo>
                <a:cubicBezTo>
                  <a:pt x="642346" y="828602"/>
                  <a:pt x="639086" y="830719"/>
                  <a:pt x="636017" y="833216"/>
                </a:cubicBezTo>
                <a:lnTo>
                  <a:pt x="631953" y="843376"/>
                </a:lnTo>
                <a:lnTo>
                  <a:pt x="621793" y="846424"/>
                </a:lnTo>
                <a:cubicBezTo>
                  <a:pt x="618914" y="852351"/>
                  <a:pt x="615527" y="857770"/>
                  <a:pt x="611633" y="862680"/>
                </a:cubicBezTo>
                <a:lnTo>
                  <a:pt x="608585" y="873856"/>
                </a:lnTo>
                <a:lnTo>
                  <a:pt x="602489" y="873856"/>
                </a:lnTo>
                <a:lnTo>
                  <a:pt x="587249" y="889096"/>
                </a:lnTo>
                <a:lnTo>
                  <a:pt x="584201" y="888080"/>
                </a:lnTo>
                <a:lnTo>
                  <a:pt x="576073" y="890112"/>
                </a:lnTo>
                <a:lnTo>
                  <a:pt x="576073" y="891128"/>
                </a:lnTo>
                <a:lnTo>
                  <a:pt x="567945" y="898240"/>
                </a:lnTo>
                <a:cubicBezTo>
                  <a:pt x="561658" y="899658"/>
                  <a:pt x="554927" y="902918"/>
                  <a:pt x="547752" y="908019"/>
                </a:cubicBezTo>
                <a:cubicBezTo>
                  <a:pt x="540576" y="913120"/>
                  <a:pt x="534099" y="917650"/>
                  <a:pt x="528321" y="921608"/>
                </a:cubicBezTo>
                <a:lnTo>
                  <a:pt x="516129" y="917544"/>
                </a:lnTo>
                <a:lnTo>
                  <a:pt x="517145" y="914496"/>
                </a:lnTo>
                <a:lnTo>
                  <a:pt x="527305" y="914496"/>
                </a:lnTo>
                <a:lnTo>
                  <a:pt x="568961" y="887064"/>
                </a:lnTo>
                <a:cubicBezTo>
                  <a:pt x="564431" y="888165"/>
                  <a:pt x="560028" y="889774"/>
                  <a:pt x="555753" y="891890"/>
                </a:cubicBezTo>
                <a:cubicBezTo>
                  <a:pt x="551477" y="894007"/>
                  <a:pt x="547074" y="896123"/>
                  <a:pt x="542545" y="898240"/>
                </a:cubicBezTo>
                <a:lnTo>
                  <a:pt x="541529" y="900272"/>
                </a:lnTo>
                <a:lnTo>
                  <a:pt x="533401" y="893160"/>
                </a:lnTo>
                <a:cubicBezTo>
                  <a:pt x="532808" y="892059"/>
                  <a:pt x="532215" y="890705"/>
                  <a:pt x="531623" y="889096"/>
                </a:cubicBezTo>
                <a:cubicBezTo>
                  <a:pt x="531030" y="887488"/>
                  <a:pt x="530945" y="886133"/>
                  <a:pt x="531369" y="885032"/>
                </a:cubicBezTo>
                <a:cubicBezTo>
                  <a:pt x="523918" y="886345"/>
                  <a:pt x="516975" y="888546"/>
                  <a:pt x="510541" y="891636"/>
                </a:cubicBezTo>
                <a:cubicBezTo>
                  <a:pt x="504106" y="894727"/>
                  <a:pt x="497163" y="896928"/>
                  <a:pt x="489713" y="898240"/>
                </a:cubicBezTo>
                <a:lnTo>
                  <a:pt x="481585" y="903320"/>
                </a:lnTo>
                <a:cubicBezTo>
                  <a:pt x="475658" y="904336"/>
                  <a:pt x="470239" y="906368"/>
                  <a:pt x="465329" y="909416"/>
                </a:cubicBezTo>
                <a:cubicBezTo>
                  <a:pt x="457307" y="910496"/>
                  <a:pt x="448205" y="912147"/>
                  <a:pt x="438024" y="914369"/>
                </a:cubicBezTo>
                <a:cubicBezTo>
                  <a:pt x="427843" y="916592"/>
                  <a:pt x="418995" y="919005"/>
                  <a:pt x="411481" y="921608"/>
                </a:cubicBezTo>
                <a:lnTo>
                  <a:pt x="410465" y="921608"/>
                </a:lnTo>
                <a:lnTo>
                  <a:pt x="401321" y="916528"/>
                </a:lnTo>
                <a:cubicBezTo>
                  <a:pt x="390166" y="918581"/>
                  <a:pt x="381234" y="918539"/>
                  <a:pt x="374524" y="916401"/>
                </a:cubicBezTo>
                <a:cubicBezTo>
                  <a:pt x="367814" y="914263"/>
                  <a:pt x="360152" y="912951"/>
                  <a:pt x="351537" y="912464"/>
                </a:cubicBezTo>
                <a:cubicBezTo>
                  <a:pt x="350055" y="912485"/>
                  <a:pt x="348700" y="912697"/>
                  <a:pt x="347473" y="913099"/>
                </a:cubicBezTo>
                <a:cubicBezTo>
                  <a:pt x="346245" y="913501"/>
                  <a:pt x="344890" y="913967"/>
                  <a:pt x="343409" y="914496"/>
                </a:cubicBezTo>
                <a:cubicBezTo>
                  <a:pt x="341334" y="916973"/>
                  <a:pt x="338879" y="918624"/>
                  <a:pt x="336043" y="919449"/>
                </a:cubicBezTo>
                <a:cubicBezTo>
                  <a:pt x="333206" y="920275"/>
                  <a:pt x="330243" y="920656"/>
                  <a:pt x="327153" y="920592"/>
                </a:cubicBezTo>
                <a:lnTo>
                  <a:pt x="319025" y="920592"/>
                </a:lnTo>
                <a:lnTo>
                  <a:pt x="319025" y="910432"/>
                </a:lnTo>
                <a:cubicBezTo>
                  <a:pt x="315977" y="909967"/>
                  <a:pt x="312929" y="909374"/>
                  <a:pt x="309881" y="908654"/>
                </a:cubicBezTo>
                <a:cubicBezTo>
                  <a:pt x="306833" y="907935"/>
                  <a:pt x="303785" y="906834"/>
                  <a:pt x="300737" y="905352"/>
                </a:cubicBezTo>
                <a:lnTo>
                  <a:pt x="292609" y="906368"/>
                </a:lnTo>
                <a:cubicBezTo>
                  <a:pt x="286640" y="904209"/>
                  <a:pt x="281052" y="901669"/>
                  <a:pt x="275845" y="898748"/>
                </a:cubicBezTo>
                <a:cubicBezTo>
                  <a:pt x="270638" y="895827"/>
                  <a:pt x="265050" y="893287"/>
                  <a:pt x="259081" y="891128"/>
                </a:cubicBezTo>
                <a:cubicBezTo>
                  <a:pt x="257820" y="890112"/>
                  <a:pt x="253116" y="887177"/>
                  <a:pt x="244970" y="882323"/>
                </a:cubicBezTo>
                <a:cubicBezTo>
                  <a:pt x="236823" y="877469"/>
                  <a:pt x="228732" y="872727"/>
                  <a:pt x="220699" y="868099"/>
                </a:cubicBezTo>
                <a:cubicBezTo>
                  <a:pt x="212665" y="863470"/>
                  <a:pt x="208187" y="860987"/>
                  <a:pt x="207265" y="860648"/>
                </a:cubicBezTo>
                <a:lnTo>
                  <a:pt x="191009" y="851504"/>
                </a:lnTo>
                <a:cubicBezTo>
                  <a:pt x="186775" y="844794"/>
                  <a:pt x="181780" y="839672"/>
                  <a:pt x="176023" y="836137"/>
                </a:cubicBezTo>
                <a:cubicBezTo>
                  <a:pt x="170265" y="832602"/>
                  <a:pt x="164762" y="828242"/>
                  <a:pt x="159513" y="823056"/>
                </a:cubicBezTo>
                <a:lnTo>
                  <a:pt x="151385" y="799688"/>
                </a:lnTo>
                <a:cubicBezTo>
                  <a:pt x="152358" y="797614"/>
                  <a:pt x="152951" y="795413"/>
                  <a:pt x="153163" y="793084"/>
                </a:cubicBezTo>
                <a:cubicBezTo>
                  <a:pt x="153374" y="790756"/>
                  <a:pt x="153459" y="788555"/>
                  <a:pt x="153417" y="786480"/>
                </a:cubicBezTo>
                <a:lnTo>
                  <a:pt x="148337" y="780384"/>
                </a:lnTo>
                <a:lnTo>
                  <a:pt x="147321" y="771240"/>
                </a:lnTo>
                <a:cubicBezTo>
                  <a:pt x="144442" y="770055"/>
                  <a:pt x="143087" y="768108"/>
                  <a:pt x="143257" y="765398"/>
                </a:cubicBezTo>
                <a:cubicBezTo>
                  <a:pt x="143426" y="762689"/>
                  <a:pt x="144103" y="760233"/>
                  <a:pt x="145289" y="758032"/>
                </a:cubicBezTo>
                <a:lnTo>
                  <a:pt x="141225" y="754984"/>
                </a:lnTo>
                <a:lnTo>
                  <a:pt x="143257" y="744824"/>
                </a:lnTo>
                <a:lnTo>
                  <a:pt x="137161" y="739744"/>
                </a:lnTo>
                <a:lnTo>
                  <a:pt x="140209" y="731616"/>
                </a:lnTo>
                <a:cubicBezTo>
                  <a:pt x="140590" y="730389"/>
                  <a:pt x="140336" y="728526"/>
                  <a:pt x="139447" y="726028"/>
                </a:cubicBezTo>
                <a:cubicBezTo>
                  <a:pt x="138558" y="723531"/>
                  <a:pt x="137796" y="721668"/>
                  <a:pt x="137161" y="720440"/>
                </a:cubicBezTo>
                <a:lnTo>
                  <a:pt x="138177" y="711296"/>
                </a:lnTo>
                <a:cubicBezTo>
                  <a:pt x="136145" y="712439"/>
                  <a:pt x="134621" y="714217"/>
                  <a:pt x="133605" y="716630"/>
                </a:cubicBezTo>
                <a:cubicBezTo>
                  <a:pt x="132589" y="719043"/>
                  <a:pt x="132081" y="721329"/>
                  <a:pt x="132081" y="723488"/>
                </a:cubicBezTo>
                <a:lnTo>
                  <a:pt x="123953" y="729584"/>
                </a:lnTo>
                <a:lnTo>
                  <a:pt x="121921" y="738728"/>
                </a:lnTo>
                <a:lnTo>
                  <a:pt x="113793" y="734664"/>
                </a:lnTo>
                <a:lnTo>
                  <a:pt x="117857" y="721456"/>
                </a:lnTo>
                <a:cubicBezTo>
                  <a:pt x="116079" y="716524"/>
                  <a:pt x="115571" y="712164"/>
                  <a:pt x="116333" y="708375"/>
                </a:cubicBezTo>
                <a:cubicBezTo>
                  <a:pt x="117095" y="704586"/>
                  <a:pt x="117603" y="700480"/>
                  <a:pt x="117857" y="696056"/>
                </a:cubicBezTo>
                <a:cubicBezTo>
                  <a:pt x="118026" y="691823"/>
                  <a:pt x="116671" y="688097"/>
                  <a:pt x="113793" y="684880"/>
                </a:cubicBezTo>
                <a:cubicBezTo>
                  <a:pt x="115296" y="681451"/>
                  <a:pt x="116100" y="678403"/>
                  <a:pt x="116206" y="675736"/>
                </a:cubicBezTo>
                <a:cubicBezTo>
                  <a:pt x="116312" y="673069"/>
                  <a:pt x="115846" y="670021"/>
                  <a:pt x="114809" y="666592"/>
                </a:cubicBezTo>
                <a:cubicBezTo>
                  <a:pt x="116777" y="658888"/>
                  <a:pt x="119698" y="652199"/>
                  <a:pt x="123572" y="646526"/>
                </a:cubicBezTo>
                <a:cubicBezTo>
                  <a:pt x="127445" y="640853"/>
                  <a:pt x="129604" y="633657"/>
                  <a:pt x="130049" y="624936"/>
                </a:cubicBezTo>
                <a:lnTo>
                  <a:pt x="138177" y="620872"/>
                </a:lnTo>
                <a:lnTo>
                  <a:pt x="146305" y="600552"/>
                </a:lnTo>
                <a:cubicBezTo>
                  <a:pt x="151977" y="596552"/>
                  <a:pt x="155364" y="590583"/>
                  <a:pt x="156465" y="582645"/>
                </a:cubicBezTo>
                <a:cubicBezTo>
                  <a:pt x="157565" y="574708"/>
                  <a:pt x="158920" y="567469"/>
                  <a:pt x="160529" y="560928"/>
                </a:cubicBezTo>
                <a:lnTo>
                  <a:pt x="155449" y="559912"/>
                </a:lnTo>
                <a:cubicBezTo>
                  <a:pt x="156211" y="554451"/>
                  <a:pt x="157735" y="549371"/>
                  <a:pt x="160021" y="544672"/>
                </a:cubicBezTo>
                <a:cubicBezTo>
                  <a:pt x="162307" y="539973"/>
                  <a:pt x="163831" y="534893"/>
                  <a:pt x="164593" y="529432"/>
                </a:cubicBezTo>
                <a:lnTo>
                  <a:pt x="169673" y="522320"/>
                </a:lnTo>
                <a:lnTo>
                  <a:pt x="194057" y="463392"/>
                </a:lnTo>
                <a:lnTo>
                  <a:pt x="198121" y="461360"/>
                </a:lnTo>
                <a:cubicBezTo>
                  <a:pt x="199899" y="456746"/>
                  <a:pt x="202693" y="452004"/>
                  <a:pt x="206503" y="447136"/>
                </a:cubicBezTo>
                <a:cubicBezTo>
                  <a:pt x="210313" y="442268"/>
                  <a:pt x="213615" y="437527"/>
                  <a:pt x="216409" y="432912"/>
                </a:cubicBezTo>
                <a:lnTo>
                  <a:pt x="213361" y="425800"/>
                </a:lnTo>
                <a:cubicBezTo>
                  <a:pt x="213382" y="423535"/>
                  <a:pt x="214102" y="421207"/>
                  <a:pt x="215520" y="418815"/>
                </a:cubicBezTo>
                <a:cubicBezTo>
                  <a:pt x="216938" y="416423"/>
                  <a:pt x="218928" y="415365"/>
                  <a:pt x="221489" y="415640"/>
                </a:cubicBezTo>
                <a:lnTo>
                  <a:pt x="226569" y="405480"/>
                </a:lnTo>
                <a:lnTo>
                  <a:pt x="234697" y="398368"/>
                </a:lnTo>
                <a:lnTo>
                  <a:pt x="237745" y="382112"/>
                </a:lnTo>
                <a:lnTo>
                  <a:pt x="246889" y="377032"/>
                </a:lnTo>
                <a:cubicBezTo>
                  <a:pt x="246508" y="375381"/>
                  <a:pt x="246762" y="373349"/>
                  <a:pt x="247651" y="370936"/>
                </a:cubicBezTo>
                <a:cubicBezTo>
                  <a:pt x="248540" y="368523"/>
                  <a:pt x="249302" y="366491"/>
                  <a:pt x="249937" y="364840"/>
                </a:cubicBezTo>
                <a:cubicBezTo>
                  <a:pt x="250529" y="367444"/>
                  <a:pt x="251630" y="370111"/>
                  <a:pt x="253239" y="372841"/>
                </a:cubicBezTo>
                <a:cubicBezTo>
                  <a:pt x="254847" y="375572"/>
                  <a:pt x="256456" y="377985"/>
                  <a:pt x="258065" y="380080"/>
                </a:cubicBezTo>
                <a:lnTo>
                  <a:pt x="266193" y="381096"/>
                </a:lnTo>
                <a:lnTo>
                  <a:pt x="269241" y="378048"/>
                </a:lnTo>
                <a:lnTo>
                  <a:pt x="270257" y="367888"/>
                </a:lnTo>
                <a:cubicBezTo>
                  <a:pt x="275273" y="361115"/>
                  <a:pt x="280988" y="353580"/>
                  <a:pt x="287402" y="345282"/>
                </a:cubicBezTo>
                <a:cubicBezTo>
                  <a:pt x="293815" y="336985"/>
                  <a:pt x="298260" y="328941"/>
                  <a:pt x="300737" y="321152"/>
                </a:cubicBezTo>
                <a:lnTo>
                  <a:pt x="295657" y="314040"/>
                </a:lnTo>
                <a:cubicBezTo>
                  <a:pt x="298281" y="307351"/>
                  <a:pt x="302176" y="301425"/>
                  <a:pt x="307341" y="296260"/>
                </a:cubicBezTo>
                <a:cubicBezTo>
                  <a:pt x="312505" y="291095"/>
                  <a:pt x="318432" y="287201"/>
                  <a:pt x="325121" y="284576"/>
                </a:cubicBezTo>
                <a:cubicBezTo>
                  <a:pt x="327703" y="281634"/>
                  <a:pt x="330158" y="278882"/>
                  <a:pt x="332487" y="276321"/>
                </a:cubicBezTo>
                <a:cubicBezTo>
                  <a:pt x="334815" y="273760"/>
                  <a:pt x="336762" y="270754"/>
                  <a:pt x="338329" y="267304"/>
                </a:cubicBezTo>
                <a:cubicBezTo>
                  <a:pt x="340932" y="264785"/>
                  <a:pt x="343853" y="262711"/>
                  <a:pt x="347092" y="261081"/>
                </a:cubicBezTo>
                <a:cubicBezTo>
                  <a:pt x="350330" y="259451"/>
                  <a:pt x="353505" y="258139"/>
                  <a:pt x="356617" y="257144"/>
                </a:cubicBezTo>
                <a:cubicBezTo>
                  <a:pt x="358755" y="253630"/>
                  <a:pt x="361083" y="250244"/>
                  <a:pt x="363602" y="246984"/>
                </a:cubicBezTo>
                <a:cubicBezTo>
                  <a:pt x="366121" y="243724"/>
                  <a:pt x="368195" y="240338"/>
                  <a:pt x="369825" y="236824"/>
                </a:cubicBezTo>
                <a:lnTo>
                  <a:pt x="377953" y="232760"/>
                </a:lnTo>
                <a:lnTo>
                  <a:pt x="384049" y="222600"/>
                </a:lnTo>
                <a:cubicBezTo>
                  <a:pt x="386610" y="220526"/>
                  <a:pt x="389362" y="218578"/>
                  <a:pt x="392304" y="216758"/>
                </a:cubicBezTo>
                <a:cubicBezTo>
                  <a:pt x="395246" y="214938"/>
                  <a:pt x="398252" y="213499"/>
                  <a:pt x="401321" y="212440"/>
                </a:cubicBezTo>
                <a:lnTo>
                  <a:pt x="404369" y="207360"/>
                </a:lnTo>
                <a:lnTo>
                  <a:pt x="414529" y="209392"/>
                </a:lnTo>
                <a:cubicBezTo>
                  <a:pt x="409724" y="213499"/>
                  <a:pt x="405364" y="217224"/>
                  <a:pt x="401448" y="220568"/>
                </a:cubicBezTo>
                <a:cubicBezTo>
                  <a:pt x="397532" y="223913"/>
                  <a:pt x="392410" y="226622"/>
                  <a:pt x="386081" y="228696"/>
                </a:cubicBezTo>
                <a:lnTo>
                  <a:pt x="391161" y="235808"/>
                </a:lnTo>
                <a:lnTo>
                  <a:pt x="401321" y="231744"/>
                </a:lnTo>
                <a:cubicBezTo>
                  <a:pt x="403014" y="228209"/>
                  <a:pt x="405723" y="225373"/>
                  <a:pt x="409449" y="223235"/>
                </a:cubicBezTo>
                <a:cubicBezTo>
                  <a:pt x="413174" y="221097"/>
                  <a:pt x="416899" y="219531"/>
                  <a:pt x="420625" y="218536"/>
                </a:cubicBezTo>
                <a:cubicBezTo>
                  <a:pt x="425281" y="213139"/>
                  <a:pt x="430700" y="208948"/>
                  <a:pt x="436881" y="205963"/>
                </a:cubicBezTo>
                <a:cubicBezTo>
                  <a:pt x="443061" y="202979"/>
                  <a:pt x="449496" y="200058"/>
                  <a:pt x="456185" y="197200"/>
                </a:cubicBezTo>
                <a:lnTo>
                  <a:pt x="458217" y="189072"/>
                </a:lnTo>
                <a:lnTo>
                  <a:pt x="448057" y="196184"/>
                </a:lnTo>
                <a:lnTo>
                  <a:pt x="448057" y="197200"/>
                </a:lnTo>
                <a:lnTo>
                  <a:pt x="438913" y="202280"/>
                </a:lnTo>
                <a:lnTo>
                  <a:pt x="435865" y="201264"/>
                </a:lnTo>
                <a:cubicBezTo>
                  <a:pt x="440119" y="192967"/>
                  <a:pt x="443802" y="188225"/>
                  <a:pt x="446914" y="187040"/>
                </a:cubicBezTo>
                <a:cubicBezTo>
                  <a:pt x="450025" y="185855"/>
                  <a:pt x="454470" y="183145"/>
                  <a:pt x="460249" y="178912"/>
                </a:cubicBezTo>
                <a:lnTo>
                  <a:pt x="436881" y="183992"/>
                </a:lnTo>
                <a:lnTo>
                  <a:pt x="424689" y="191104"/>
                </a:lnTo>
                <a:cubicBezTo>
                  <a:pt x="411354" y="184542"/>
                  <a:pt x="395098" y="184966"/>
                  <a:pt x="375921" y="192374"/>
                </a:cubicBezTo>
                <a:cubicBezTo>
                  <a:pt x="356744" y="199782"/>
                  <a:pt x="341504" y="207826"/>
                  <a:pt x="330201" y="216504"/>
                </a:cubicBezTo>
                <a:lnTo>
                  <a:pt x="305817" y="217520"/>
                </a:lnTo>
                <a:cubicBezTo>
                  <a:pt x="300631" y="222029"/>
                  <a:pt x="294747" y="225712"/>
                  <a:pt x="288164" y="228569"/>
                </a:cubicBezTo>
                <a:cubicBezTo>
                  <a:pt x="281581" y="231427"/>
                  <a:pt x="274935" y="233840"/>
                  <a:pt x="268225" y="235808"/>
                </a:cubicBezTo>
                <a:cubicBezTo>
                  <a:pt x="262975" y="240042"/>
                  <a:pt x="257218" y="243767"/>
                  <a:pt x="250953" y="246984"/>
                </a:cubicBezTo>
                <a:lnTo>
                  <a:pt x="244857" y="243936"/>
                </a:lnTo>
                <a:lnTo>
                  <a:pt x="242825" y="234792"/>
                </a:lnTo>
                <a:cubicBezTo>
                  <a:pt x="240242" y="236210"/>
                  <a:pt x="237533" y="236930"/>
                  <a:pt x="234697" y="236951"/>
                </a:cubicBezTo>
                <a:cubicBezTo>
                  <a:pt x="231860" y="236972"/>
                  <a:pt x="229151" y="236930"/>
                  <a:pt x="226569" y="236824"/>
                </a:cubicBezTo>
                <a:cubicBezTo>
                  <a:pt x="228855" y="234898"/>
                  <a:pt x="235713" y="230368"/>
                  <a:pt x="247143" y="223235"/>
                </a:cubicBezTo>
                <a:cubicBezTo>
                  <a:pt x="258573" y="216102"/>
                  <a:pt x="266955" y="211826"/>
                  <a:pt x="272289" y="210408"/>
                </a:cubicBezTo>
                <a:lnTo>
                  <a:pt x="272289" y="209392"/>
                </a:lnTo>
                <a:lnTo>
                  <a:pt x="278385" y="200248"/>
                </a:lnTo>
                <a:cubicBezTo>
                  <a:pt x="283952" y="198851"/>
                  <a:pt x="289836" y="196057"/>
                  <a:pt x="296038" y="191866"/>
                </a:cubicBezTo>
                <a:cubicBezTo>
                  <a:pt x="302240" y="187675"/>
                  <a:pt x="308886" y="184373"/>
                  <a:pt x="315977" y="181960"/>
                </a:cubicBezTo>
                <a:cubicBezTo>
                  <a:pt x="313945" y="180775"/>
                  <a:pt x="311913" y="180097"/>
                  <a:pt x="309881" y="179928"/>
                </a:cubicBezTo>
                <a:cubicBezTo>
                  <a:pt x="302070" y="180330"/>
                  <a:pt x="292291" y="182828"/>
                  <a:pt x="280544" y="187421"/>
                </a:cubicBezTo>
                <a:cubicBezTo>
                  <a:pt x="268796" y="192014"/>
                  <a:pt x="259271" y="196290"/>
                  <a:pt x="251969" y="200248"/>
                </a:cubicBezTo>
                <a:lnTo>
                  <a:pt x="252985" y="201264"/>
                </a:lnTo>
                <a:cubicBezTo>
                  <a:pt x="247185" y="201709"/>
                  <a:pt x="242528" y="202598"/>
                  <a:pt x="239015" y="203931"/>
                </a:cubicBezTo>
                <a:cubicBezTo>
                  <a:pt x="235501" y="205265"/>
                  <a:pt x="231352" y="207424"/>
                  <a:pt x="226569" y="210408"/>
                </a:cubicBezTo>
                <a:cubicBezTo>
                  <a:pt x="217788" y="212691"/>
                  <a:pt x="201144" y="221446"/>
                  <a:pt x="176634" y="236674"/>
                </a:cubicBezTo>
                <a:cubicBezTo>
                  <a:pt x="152125" y="251901"/>
                  <a:pt x="127728" y="268032"/>
                  <a:pt x="103445" y="285065"/>
                </a:cubicBezTo>
                <a:cubicBezTo>
                  <a:pt x="79160" y="302099"/>
                  <a:pt x="62967" y="314467"/>
                  <a:pt x="54864" y="322168"/>
                </a:cubicBezTo>
                <a:lnTo>
                  <a:pt x="54864" y="330296"/>
                </a:lnTo>
                <a:lnTo>
                  <a:pt x="44704" y="334360"/>
                </a:lnTo>
                <a:cubicBezTo>
                  <a:pt x="41974" y="339440"/>
                  <a:pt x="36513" y="345536"/>
                  <a:pt x="28321" y="352648"/>
                </a:cubicBezTo>
                <a:cubicBezTo>
                  <a:pt x="20130" y="359760"/>
                  <a:pt x="13399" y="364840"/>
                  <a:pt x="8128" y="367888"/>
                </a:cubicBezTo>
                <a:lnTo>
                  <a:pt x="0" y="368904"/>
                </a:lnTo>
                <a:cubicBezTo>
                  <a:pt x="3006" y="367317"/>
                  <a:pt x="5377" y="365158"/>
                  <a:pt x="7112" y="362427"/>
                </a:cubicBezTo>
                <a:cubicBezTo>
                  <a:pt x="8848" y="359697"/>
                  <a:pt x="10203" y="356776"/>
                  <a:pt x="11176" y="353664"/>
                </a:cubicBezTo>
                <a:cubicBezTo>
                  <a:pt x="15812" y="350129"/>
                  <a:pt x="20257" y="346277"/>
                  <a:pt x="24511" y="342107"/>
                </a:cubicBezTo>
                <a:cubicBezTo>
                  <a:pt x="28766" y="337937"/>
                  <a:pt x="32449" y="333323"/>
                  <a:pt x="35560" y="328264"/>
                </a:cubicBezTo>
                <a:lnTo>
                  <a:pt x="44704" y="321152"/>
                </a:lnTo>
                <a:lnTo>
                  <a:pt x="51816" y="308960"/>
                </a:lnTo>
                <a:cubicBezTo>
                  <a:pt x="52091" y="304981"/>
                  <a:pt x="53573" y="301256"/>
                  <a:pt x="56261" y="297784"/>
                </a:cubicBezTo>
                <a:cubicBezTo>
                  <a:pt x="58949" y="294313"/>
                  <a:pt x="61193" y="290587"/>
                  <a:pt x="62992" y="286608"/>
                </a:cubicBezTo>
                <a:lnTo>
                  <a:pt x="62992" y="283560"/>
                </a:lnTo>
                <a:lnTo>
                  <a:pt x="67056" y="273400"/>
                </a:lnTo>
                <a:cubicBezTo>
                  <a:pt x="69109" y="271453"/>
                  <a:pt x="71353" y="270014"/>
                  <a:pt x="73787" y="269082"/>
                </a:cubicBezTo>
                <a:cubicBezTo>
                  <a:pt x="76221" y="268151"/>
                  <a:pt x="78719" y="267220"/>
                  <a:pt x="81280" y="266288"/>
                </a:cubicBezTo>
                <a:lnTo>
                  <a:pt x="79248" y="259176"/>
                </a:lnTo>
                <a:cubicBezTo>
                  <a:pt x="90699" y="255028"/>
                  <a:pt x="100056" y="247831"/>
                  <a:pt x="107316" y="237586"/>
                </a:cubicBezTo>
                <a:cubicBezTo>
                  <a:pt x="114576" y="227341"/>
                  <a:pt x="124186" y="220653"/>
                  <a:pt x="136145" y="217520"/>
                </a:cubicBezTo>
                <a:lnTo>
                  <a:pt x="136145" y="208376"/>
                </a:lnTo>
                <a:lnTo>
                  <a:pt x="145289" y="205328"/>
                </a:lnTo>
                <a:cubicBezTo>
                  <a:pt x="149289" y="202111"/>
                  <a:pt x="153226" y="198639"/>
                  <a:pt x="157100" y="194914"/>
                </a:cubicBezTo>
                <a:cubicBezTo>
                  <a:pt x="160973" y="191189"/>
                  <a:pt x="165164" y="188225"/>
                  <a:pt x="169673" y="186024"/>
                </a:cubicBezTo>
                <a:lnTo>
                  <a:pt x="172721" y="175864"/>
                </a:lnTo>
                <a:cubicBezTo>
                  <a:pt x="183770" y="171779"/>
                  <a:pt x="193422" y="168011"/>
                  <a:pt x="201677" y="164561"/>
                </a:cubicBezTo>
                <a:cubicBezTo>
                  <a:pt x="209932" y="161111"/>
                  <a:pt x="217552" y="155057"/>
                  <a:pt x="224537" y="146400"/>
                </a:cubicBezTo>
                <a:cubicBezTo>
                  <a:pt x="228664" y="142400"/>
                  <a:pt x="234887" y="138971"/>
                  <a:pt x="243206" y="136113"/>
                </a:cubicBezTo>
                <a:cubicBezTo>
                  <a:pt x="251524" y="133256"/>
                  <a:pt x="258509" y="130589"/>
                  <a:pt x="264161" y="128112"/>
                </a:cubicBezTo>
                <a:cubicBezTo>
                  <a:pt x="264838" y="124704"/>
                  <a:pt x="266531" y="122630"/>
                  <a:pt x="269241" y="121889"/>
                </a:cubicBezTo>
                <a:cubicBezTo>
                  <a:pt x="271950" y="121148"/>
                  <a:pt x="274659" y="120852"/>
                  <a:pt x="277369" y="121000"/>
                </a:cubicBezTo>
                <a:cubicBezTo>
                  <a:pt x="284057" y="120894"/>
                  <a:pt x="288968" y="119582"/>
                  <a:pt x="292101" y="117063"/>
                </a:cubicBezTo>
                <a:cubicBezTo>
                  <a:pt x="295233" y="114544"/>
                  <a:pt x="299128" y="111454"/>
                  <a:pt x="303785" y="107792"/>
                </a:cubicBezTo>
                <a:cubicBezTo>
                  <a:pt x="307552" y="103241"/>
                  <a:pt x="312463" y="100151"/>
                  <a:pt x="318517" y="98521"/>
                </a:cubicBezTo>
                <a:cubicBezTo>
                  <a:pt x="324570" y="96891"/>
                  <a:pt x="330497" y="93547"/>
                  <a:pt x="336297" y="88488"/>
                </a:cubicBezTo>
                <a:cubicBezTo>
                  <a:pt x="349928" y="85228"/>
                  <a:pt x="363305" y="81080"/>
                  <a:pt x="376429" y="76042"/>
                </a:cubicBezTo>
                <a:cubicBezTo>
                  <a:pt x="389552" y="71005"/>
                  <a:pt x="402929" y="66348"/>
                  <a:pt x="416561" y="62072"/>
                </a:cubicBezTo>
                <a:cubicBezTo>
                  <a:pt x="414952" y="60040"/>
                  <a:pt x="412835" y="58516"/>
                  <a:pt x="410211" y="57500"/>
                </a:cubicBezTo>
                <a:cubicBezTo>
                  <a:pt x="407586" y="56484"/>
                  <a:pt x="404961" y="55976"/>
                  <a:pt x="402337" y="55976"/>
                </a:cubicBezTo>
                <a:lnTo>
                  <a:pt x="403353" y="54960"/>
                </a:lnTo>
                <a:lnTo>
                  <a:pt x="413513" y="50896"/>
                </a:lnTo>
                <a:cubicBezTo>
                  <a:pt x="416159" y="47446"/>
                  <a:pt x="419503" y="44948"/>
                  <a:pt x="423546" y="43403"/>
                </a:cubicBezTo>
                <a:cubicBezTo>
                  <a:pt x="427589" y="41858"/>
                  <a:pt x="431695" y="40630"/>
                  <a:pt x="435865" y="39720"/>
                </a:cubicBezTo>
                <a:lnTo>
                  <a:pt x="434849" y="40736"/>
                </a:lnTo>
                <a:lnTo>
                  <a:pt x="435865" y="50896"/>
                </a:lnTo>
                <a:cubicBezTo>
                  <a:pt x="441076" y="50859"/>
                  <a:pt x="453569" y="48224"/>
                  <a:pt x="473344" y="42994"/>
                </a:cubicBezTo>
                <a:cubicBezTo>
                  <a:pt x="493118" y="37763"/>
                  <a:pt x="513288" y="32194"/>
                  <a:pt x="533852" y="26286"/>
                </a:cubicBezTo>
                <a:cubicBezTo>
                  <a:pt x="554417" y="20378"/>
                  <a:pt x="568490" y="16390"/>
                  <a:pt x="576073" y="14320"/>
                </a:cubicBezTo>
                <a:lnTo>
                  <a:pt x="585217" y="17368"/>
                </a:lnTo>
                <a:cubicBezTo>
                  <a:pt x="592392" y="14045"/>
                  <a:pt x="599885" y="12055"/>
                  <a:pt x="607696" y="11399"/>
                </a:cubicBezTo>
                <a:cubicBezTo>
                  <a:pt x="615506" y="10743"/>
                  <a:pt x="623253" y="10023"/>
                  <a:pt x="630937" y="9240"/>
                </a:cubicBezTo>
                <a:cubicBezTo>
                  <a:pt x="630513" y="9833"/>
                  <a:pt x="630598" y="10426"/>
                  <a:pt x="631191" y="11018"/>
                </a:cubicBezTo>
                <a:cubicBezTo>
                  <a:pt x="631783" y="11611"/>
                  <a:pt x="632376" y="11695"/>
                  <a:pt x="632969" y="11272"/>
                </a:cubicBezTo>
                <a:cubicBezTo>
                  <a:pt x="634345" y="10531"/>
                  <a:pt x="638451" y="9219"/>
                  <a:pt x="645288" y="7335"/>
                </a:cubicBezTo>
                <a:cubicBezTo>
                  <a:pt x="652125" y="5451"/>
                  <a:pt x="656485" y="4393"/>
                  <a:pt x="658369" y="4160"/>
                </a:cubicBezTo>
                <a:cubicBezTo>
                  <a:pt x="658919" y="4202"/>
                  <a:pt x="659596" y="4372"/>
                  <a:pt x="660401" y="4668"/>
                </a:cubicBezTo>
                <a:cubicBezTo>
                  <a:pt x="661205" y="4964"/>
                  <a:pt x="661882" y="5134"/>
                  <a:pt x="662433" y="5176"/>
                </a:cubicBezTo>
                <a:lnTo>
                  <a:pt x="667513" y="2128"/>
                </a:lnTo>
                <a:cubicBezTo>
                  <a:pt x="672593" y="4330"/>
                  <a:pt x="677673" y="5007"/>
                  <a:pt x="682753" y="4160"/>
                </a:cubicBezTo>
                <a:lnTo>
                  <a:pt x="683769" y="2128"/>
                </a:lnTo>
                <a:lnTo>
                  <a:pt x="708153" y="212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33000"/>
              </a:lnSpc>
            </a:pPr>
            <a:endParaRPr lang="zh-CN" altLang="en-US" sz="9600" dirty="0">
              <a:latin typeface="微软雅黑" panose="020B0503020204020204" pitchFamily="34" charset="-122"/>
            </a:endParaRPr>
          </a:p>
        </p:txBody>
      </p:sp>
      <p:sp>
        <p:nvSpPr>
          <p:cNvPr id="64" name="Freeform 836"/>
          <p:cNvSpPr/>
          <p:nvPr/>
        </p:nvSpPr>
        <p:spPr bwMode="auto">
          <a:xfrm>
            <a:off x="4933887" y="1844683"/>
            <a:ext cx="42773" cy="41951"/>
          </a:xfrm>
          <a:custGeom>
            <a:avLst/>
            <a:gdLst>
              <a:gd name="T0" fmla="*/ 12 w 15"/>
              <a:gd name="T1" fmla="*/ 4 h 15"/>
              <a:gd name="T2" fmla="*/ 1 w 15"/>
              <a:gd name="T3" fmla="*/ 5 h 15"/>
              <a:gd name="T4" fmla="*/ 12 w 15"/>
              <a:gd name="T5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5">
                <a:moveTo>
                  <a:pt x="12" y="4"/>
                </a:moveTo>
                <a:cubicBezTo>
                  <a:pt x="15" y="14"/>
                  <a:pt x="0" y="15"/>
                  <a:pt x="1" y="5"/>
                </a:cubicBezTo>
                <a:cubicBezTo>
                  <a:pt x="2" y="1"/>
                  <a:pt x="9" y="0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5" name="Freeform 837"/>
          <p:cNvSpPr/>
          <p:nvPr/>
        </p:nvSpPr>
        <p:spPr bwMode="auto">
          <a:xfrm>
            <a:off x="5980042" y="1215972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6" name="Freeform 838"/>
          <p:cNvSpPr/>
          <p:nvPr/>
        </p:nvSpPr>
        <p:spPr bwMode="auto">
          <a:xfrm>
            <a:off x="6590409" y="1605467"/>
            <a:ext cx="19741" cy="22209"/>
          </a:xfrm>
          <a:custGeom>
            <a:avLst/>
            <a:gdLst>
              <a:gd name="T0" fmla="*/ 7 w 7"/>
              <a:gd name="T1" fmla="*/ 2 h 8"/>
              <a:gd name="T2" fmla="*/ 7 w 7"/>
              <a:gd name="T3" fmla="*/ 7 h 8"/>
              <a:gd name="T4" fmla="*/ 1 w 7"/>
              <a:gd name="T5" fmla="*/ 8 h 8"/>
              <a:gd name="T6" fmla="*/ 7 w 7"/>
              <a:gd name="T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7" y="2"/>
                </a:moveTo>
                <a:cubicBezTo>
                  <a:pt x="7" y="4"/>
                  <a:pt x="7" y="6"/>
                  <a:pt x="7" y="7"/>
                </a:cubicBezTo>
                <a:cubicBezTo>
                  <a:pt x="6" y="8"/>
                  <a:pt x="4" y="8"/>
                  <a:pt x="1" y="8"/>
                </a:cubicBezTo>
                <a:cubicBezTo>
                  <a:pt x="0" y="3"/>
                  <a:pt x="3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7" name="Freeform 840"/>
          <p:cNvSpPr/>
          <p:nvPr/>
        </p:nvSpPr>
        <p:spPr bwMode="auto">
          <a:xfrm>
            <a:off x="6568200" y="1384218"/>
            <a:ext cx="22209" cy="31257"/>
          </a:xfrm>
          <a:custGeom>
            <a:avLst/>
            <a:gdLst>
              <a:gd name="T0" fmla="*/ 6 w 8"/>
              <a:gd name="T1" fmla="*/ 0 h 11"/>
              <a:gd name="T2" fmla="*/ 4 w 8"/>
              <a:gd name="T3" fmla="*/ 10 h 11"/>
              <a:gd name="T4" fmla="*/ 0 w 8"/>
              <a:gd name="T5" fmla="*/ 7 h 11"/>
              <a:gd name="T6" fmla="*/ 6 w 8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1">
                <a:moveTo>
                  <a:pt x="6" y="0"/>
                </a:moveTo>
                <a:cubicBezTo>
                  <a:pt x="8" y="2"/>
                  <a:pt x="7" y="10"/>
                  <a:pt x="4" y="10"/>
                </a:cubicBezTo>
                <a:cubicBezTo>
                  <a:pt x="1" y="11"/>
                  <a:pt x="2" y="7"/>
                  <a:pt x="0" y="7"/>
                </a:cubicBezTo>
                <a:cubicBezTo>
                  <a:pt x="0" y="3"/>
                  <a:pt x="5" y="3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8" name="Freeform 842"/>
          <p:cNvSpPr/>
          <p:nvPr/>
        </p:nvSpPr>
        <p:spPr bwMode="auto">
          <a:xfrm>
            <a:off x="6426492" y="1409962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9" name="Freeform 843"/>
          <p:cNvSpPr/>
          <p:nvPr/>
        </p:nvSpPr>
        <p:spPr bwMode="auto">
          <a:xfrm>
            <a:off x="5616598" y="1201741"/>
            <a:ext cx="11516" cy="11516"/>
          </a:xfrm>
          <a:custGeom>
            <a:avLst/>
            <a:gdLst>
              <a:gd name="T0" fmla="*/ 0 w 4"/>
              <a:gd name="T1" fmla="*/ 0 h 4"/>
              <a:gd name="T2" fmla="*/ 4 w 4"/>
              <a:gd name="T3" fmla="*/ 1 h 4"/>
              <a:gd name="T4" fmla="*/ 0 w 4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0"/>
                </a:moveTo>
                <a:cubicBezTo>
                  <a:pt x="2" y="0"/>
                  <a:pt x="3" y="1"/>
                  <a:pt x="4" y="1"/>
                </a:cubicBezTo>
                <a:cubicBezTo>
                  <a:pt x="4" y="4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0" name="Freeform 844"/>
          <p:cNvSpPr/>
          <p:nvPr/>
        </p:nvSpPr>
        <p:spPr bwMode="auto">
          <a:xfrm>
            <a:off x="6759619" y="1494299"/>
            <a:ext cx="90481" cy="111046"/>
          </a:xfrm>
          <a:custGeom>
            <a:avLst/>
            <a:gdLst>
              <a:gd name="T0" fmla="*/ 18 w 32"/>
              <a:gd name="T1" fmla="*/ 38 h 39"/>
              <a:gd name="T2" fmla="*/ 0 w 32"/>
              <a:gd name="T3" fmla="*/ 23 h 39"/>
              <a:gd name="T4" fmla="*/ 18 w 32"/>
              <a:gd name="T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39">
                <a:moveTo>
                  <a:pt x="18" y="38"/>
                </a:moveTo>
                <a:cubicBezTo>
                  <a:pt x="6" y="39"/>
                  <a:pt x="0" y="31"/>
                  <a:pt x="0" y="23"/>
                </a:cubicBezTo>
                <a:cubicBezTo>
                  <a:pt x="0" y="0"/>
                  <a:pt x="32" y="19"/>
                  <a:pt x="18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1" name="Freeform 845"/>
          <p:cNvSpPr/>
          <p:nvPr/>
        </p:nvSpPr>
        <p:spPr bwMode="auto">
          <a:xfrm>
            <a:off x="5370681" y="1292662"/>
            <a:ext cx="22209" cy="19741"/>
          </a:xfrm>
          <a:custGeom>
            <a:avLst/>
            <a:gdLst>
              <a:gd name="T0" fmla="*/ 1 w 8"/>
              <a:gd name="T1" fmla="*/ 1 h 7"/>
              <a:gd name="T2" fmla="*/ 8 w 8"/>
              <a:gd name="T3" fmla="*/ 3 h 7"/>
              <a:gd name="T4" fmla="*/ 2 w 8"/>
              <a:gd name="T5" fmla="*/ 6 h 7"/>
              <a:gd name="T6" fmla="*/ 1 w 8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7">
                <a:moveTo>
                  <a:pt x="1" y="1"/>
                </a:moveTo>
                <a:cubicBezTo>
                  <a:pt x="4" y="0"/>
                  <a:pt x="6" y="1"/>
                  <a:pt x="8" y="3"/>
                </a:cubicBezTo>
                <a:cubicBezTo>
                  <a:pt x="7" y="5"/>
                  <a:pt x="6" y="7"/>
                  <a:pt x="2" y="6"/>
                </a:cubicBezTo>
                <a:cubicBezTo>
                  <a:pt x="1" y="4"/>
                  <a:pt x="0" y="3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2" name="Freeform 848"/>
          <p:cNvSpPr/>
          <p:nvPr/>
        </p:nvSpPr>
        <p:spPr bwMode="auto">
          <a:xfrm>
            <a:off x="5822336" y="1469137"/>
            <a:ext cx="13984" cy="11516"/>
          </a:xfrm>
          <a:custGeom>
            <a:avLst/>
            <a:gdLst>
              <a:gd name="T0" fmla="*/ 5 w 5"/>
              <a:gd name="T1" fmla="*/ 0 h 4"/>
              <a:gd name="T2" fmla="*/ 5 w 5"/>
              <a:gd name="T3" fmla="*/ 3 h 4"/>
              <a:gd name="T4" fmla="*/ 1 w 5"/>
              <a:gd name="T5" fmla="*/ 1 h 4"/>
              <a:gd name="T6" fmla="*/ 5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5" y="1"/>
                  <a:pt x="5" y="2"/>
                  <a:pt x="5" y="3"/>
                </a:cubicBezTo>
                <a:cubicBezTo>
                  <a:pt x="3" y="3"/>
                  <a:pt x="0" y="4"/>
                  <a:pt x="1" y="1"/>
                </a:cubicBezTo>
                <a:cubicBezTo>
                  <a:pt x="2" y="1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3" name="Freeform 851"/>
          <p:cNvSpPr/>
          <p:nvPr/>
        </p:nvSpPr>
        <p:spPr bwMode="auto">
          <a:xfrm>
            <a:off x="6448899" y="2663129"/>
            <a:ext cx="19741" cy="23032"/>
          </a:xfrm>
          <a:custGeom>
            <a:avLst/>
            <a:gdLst>
              <a:gd name="T0" fmla="*/ 2 w 7"/>
              <a:gd name="T1" fmla="*/ 0 h 8"/>
              <a:gd name="T2" fmla="*/ 6 w 7"/>
              <a:gd name="T3" fmla="*/ 2 h 8"/>
              <a:gd name="T4" fmla="*/ 2 w 7"/>
              <a:gd name="T5" fmla="*/ 8 h 8"/>
              <a:gd name="T6" fmla="*/ 2 w 7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2" y="0"/>
                </a:moveTo>
                <a:cubicBezTo>
                  <a:pt x="4" y="0"/>
                  <a:pt x="5" y="2"/>
                  <a:pt x="6" y="2"/>
                </a:cubicBezTo>
                <a:cubicBezTo>
                  <a:pt x="7" y="6"/>
                  <a:pt x="5" y="8"/>
                  <a:pt x="2" y="8"/>
                </a:cubicBezTo>
                <a:cubicBezTo>
                  <a:pt x="0" y="5"/>
                  <a:pt x="0" y="3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4" name="Freeform 852"/>
          <p:cNvSpPr/>
          <p:nvPr/>
        </p:nvSpPr>
        <p:spPr bwMode="auto">
          <a:xfrm>
            <a:off x="6209947" y="1410373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5" name="Freeform 853"/>
          <p:cNvSpPr/>
          <p:nvPr/>
        </p:nvSpPr>
        <p:spPr bwMode="auto">
          <a:xfrm>
            <a:off x="5980042" y="1330589"/>
            <a:ext cx="25500" cy="40306"/>
          </a:xfrm>
          <a:custGeom>
            <a:avLst/>
            <a:gdLst>
              <a:gd name="T0" fmla="*/ 9 w 9"/>
              <a:gd name="T1" fmla="*/ 5 h 14"/>
              <a:gd name="T2" fmla="*/ 1 w 9"/>
              <a:gd name="T3" fmla="*/ 14 h 14"/>
              <a:gd name="T4" fmla="*/ 9 w 9"/>
              <a:gd name="T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4">
                <a:moveTo>
                  <a:pt x="9" y="5"/>
                </a:moveTo>
                <a:cubicBezTo>
                  <a:pt x="9" y="11"/>
                  <a:pt x="7" y="14"/>
                  <a:pt x="1" y="14"/>
                </a:cubicBezTo>
                <a:cubicBezTo>
                  <a:pt x="0" y="10"/>
                  <a:pt x="2" y="0"/>
                  <a:pt x="9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6" name="Freeform 855"/>
          <p:cNvSpPr/>
          <p:nvPr/>
        </p:nvSpPr>
        <p:spPr bwMode="auto">
          <a:xfrm>
            <a:off x="5458440" y="1490903"/>
            <a:ext cx="70740" cy="50999"/>
          </a:xfrm>
          <a:custGeom>
            <a:avLst/>
            <a:gdLst>
              <a:gd name="T0" fmla="*/ 8 w 25"/>
              <a:gd name="T1" fmla="*/ 18 h 18"/>
              <a:gd name="T2" fmla="*/ 8 w 25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8">
                <a:moveTo>
                  <a:pt x="8" y="18"/>
                </a:moveTo>
                <a:cubicBezTo>
                  <a:pt x="0" y="0"/>
                  <a:pt x="25" y="13"/>
                  <a:pt x="8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7" name="Freeform 859"/>
          <p:cNvSpPr/>
          <p:nvPr/>
        </p:nvSpPr>
        <p:spPr bwMode="auto">
          <a:xfrm>
            <a:off x="6118811" y="1832095"/>
            <a:ext cx="16451" cy="17274"/>
          </a:xfrm>
          <a:custGeom>
            <a:avLst/>
            <a:gdLst>
              <a:gd name="T0" fmla="*/ 4 w 6"/>
              <a:gd name="T1" fmla="*/ 6 h 6"/>
              <a:gd name="T2" fmla="*/ 0 w 6"/>
              <a:gd name="T3" fmla="*/ 2 h 6"/>
              <a:gd name="T4" fmla="*/ 4 w 6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1" y="6"/>
                  <a:pt x="0" y="5"/>
                  <a:pt x="0" y="2"/>
                </a:cubicBezTo>
                <a:cubicBezTo>
                  <a:pt x="3" y="0"/>
                  <a:pt x="6" y="3"/>
                  <a:pt x="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8" name="Freeform 862"/>
          <p:cNvSpPr/>
          <p:nvPr/>
        </p:nvSpPr>
        <p:spPr bwMode="auto">
          <a:xfrm>
            <a:off x="5521693" y="1175778"/>
            <a:ext cx="11516" cy="13984"/>
          </a:xfrm>
          <a:custGeom>
            <a:avLst/>
            <a:gdLst>
              <a:gd name="T0" fmla="*/ 4 w 4"/>
              <a:gd name="T1" fmla="*/ 1 h 5"/>
              <a:gd name="T2" fmla="*/ 0 w 4"/>
              <a:gd name="T3" fmla="*/ 5 h 5"/>
              <a:gd name="T4" fmla="*/ 4 w 4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1"/>
                </a:moveTo>
                <a:cubicBezTo>
                  <a:pt x="4" y="4"/>
                  <a:pt x="3" y="5"/>
                  <a:pt x="0" y="5"/>
                </a:cubicBezTo>
                <a:cubicBezTo>
                  <a:pt x="0" y="2"/>
                  <a:pt x="1" y="0"/>
                  <a:pt x="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9" name="Freeform 863"/>
          <p:cNvSpPr/>
          <p:nvPr/>
        </p:nvSpPr>
        <p:spPr bwMode="auto">
          <a:xfrm>
            <a:off x="5065497" y="1623827"/>
            <a:ext cx="9048" cy="5758"/>
          </a:xfrm>
          <a:custGeom>
            <a:avLst/>
            <a:gdLst>
              <a:gd name="T0" fmla="*/ 0 w 3"/>
              <a:gd name="T1" fmla="*/ 0 h 2"/>
              <a:gd name="T2" fmla="*/ 3 w 3"/>
              <a:gd name="T3" fmla="*/ 0 h 2"/>
              <a:gd name="T4" fmla="*/ 3 w 3"/>
              <a:gd name="T5" fmla="*/ 2 h 2"/>
              <a:gd name="T6" fmla="*/ 0 w 3"/>
              <a:gd name="T7" fmla="*/ 2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2" y="2"/>
                  <a:pt x="1" y="2"/>
                  <a:pt x="0" y="2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0" name="Freeform 864"/>
          <p:cNvSpPr/>
          <p:nvPr/>
        </p:nvSpPr>
        <p:spPr bwMode="auto">
          <a:xfrm>
            <a:off x="5940148" y="1515660"/>
            <a:ext cx="11516" cy="17274"/>
          </a:xfrm>
          <a:custGeom>
            <a:avLst/>
            <a:gdLst>
              <a:gd name="T0" fmla="*/ 1 w 4"/>
              <a:gd name="T1" fmla="*/ 0 h 6"/>
              <a:gd name="T2" fmla="*/ 4 w 4"/>
              <a:gd name="T3" fmla="*/ 0 h 6"/>
              <a:gd name="T4" fmla="*/ 1 w 4"/>
              <a:gd name="T5" fmla="*/ 5 h 6"/>
              <a:gd name="T6" fmla="*/ 1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4" y="3"/>
                  <a:pt x="4" y="6"/>
                  <a:pt x="1" y="5"/>
                </a:cubicBezTo>
                <a:cubicBezTo>
                  <a:pt x="0" y="4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" name="Freeform 868"/>
          <p:cNvSpPr/>
          <p:nvPr/>
        </p:nvSpPr>
        <p:spPr bwMode="auto">
          <a:xfrm>
            <a:off x="6312309" y="1572501"/>
            <a:ext cx="22209" cy="19741"/>
          </a:xfrm>
          <a:custGeom>
            <a:avLst/>
            <a:gdLst>
              <a:gd name="T0" fmla="*/ 6 w 8"/>
              <a:gd name="T1" fmla="*/ 0 h 7"/>
              <a:gd name="T2" fmla="*/ 1 w 8"/>
              <a:gd name="T3" fmla="*/ 1 h 7"/>
              <a:gd name="T4" fmla="*/ 6 w 8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7">
                <a:moveTo>
                  <a:pt x="6" y="0"/>
                </a:moveTo>
                <a:cubicBezTo>
                  <a:pt x="8" y="6"/>
                  <a:pt x="0" y="7"/>
                  <a:pt x="1" y="1"/>
                </a:cubicBezTo>
                <a:cubicBezTo>
                  <a:pt x="2" y="0"/>
                  <a:pt x="4" y="0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" name="Freeform 869"/>
          <p:cNvSpPr/>
          <p:nvPr/>
        </p:nvSpPr>
        <p:spPr bwMode="auto">
          <a:xfrm>
            <a:off x="5222055" y="1391210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3" name="Freeform 871"/>
          <p:cNvSpPr/>
          <p:nvPr/>
        </p:nvSpPr>
        <p:spPr bwMode="auto">
          <a:xfrm>
            <a:off x="6212341" y="1240998"/>
            <a:ext cx="13984" cy="14806"/>
          </a:xfrm>
          <a:custGeom>
            <a:avLst/>
            <a:gdLst>
              <a:gd name="T0" fmla="*/ 1 w 5"/>
              <a:gd name="T1" fmla="*/ 0 h 5"/>
              <a:gd name="T2" fmla="*/ 5 w 5"/>
              <a:gd name="T3" fmla="*/ 0 h 5"/>
              <a:gd name="T4" fmla="*/ 5 w 5"/>
              <a:gd name="T5" fmla="*/ 4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4" y="0"/>
                  <a:pt x="5" y="0"/>
                </a:cubicBezTo>
                <a:cubicBezTo>
                  <a:pt x="5" y="1"/>
                  <a:pt x="5" y="3"/>
                  <a:pt x="5" y="4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4" name="Freeform 872"/>
          <p:cNvSpPr/>
          <p:nvPr/>
        </p:nvSpPr>
        <p:spPr bwMode="auto">
          <a:xfrm>
            <a:off x="6096434" y="1587223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5" name="Freeform 880"/>
          <p:cNvSpPr/>
          <p:nvPr/>
        </p:nvSpPr>
        <p:spPr bwMode="auto">
          <a:xfrm>
            <a:off x="5611125" y="1626706"/>
            <a:ext cx="13984" cy="13984"/>
          </a:xfrm>
          <a:custGeom>
            <a:avLst/>
            <a:gdLst>
              <a:gd name="T0" fmla="*/ 5 w 5"/>
              <a:gd name="T1" fmla="*/ 1 h 5"/>
              <a:gd name="T2" fmla="*/ 1 w 5"/>
              <a:gd name="T3" fmla="*/ 5 h 5"/>
              <a:gd name="T4" fmla="*/ 5 w 5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5" y="1"/>
                </a:moveTo>
                <a:cubicBezTo>
                  <a:pt x="5" y="4"/>
                  <a:pt x="4" y="5"/>
                  <a:pt x="1" y="5"/>
                </a:cubicBezTo>
                <a:cubicBezTo>
                  <a:pt x="0" y="2"/>
                  <a:pt x="2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" name="Freeform 885"/>
          <p:cNvSpPr/>
          <p:nvPr/>
        </p:nvSpPr>
        <p:spPr bwMode="auto">
          <a:xfrm>
            <a:off x="5724638" y="1657963"/>
            <a:ext cx="11516" cy="13984"/>
          </a:xfrm>
          <a:custGeom>
            <a:avLst/>
            <a:gdLst>
              <a:gd name="T0" fmla="*/ 1 w 4"/>
              <a:gd name="T1" fmla="*/ 0 h 5"/>
              <a:gd name="T2" fmla="*/ 4 w 4"/>
              <a:gd name="T3" fmla="*/ 4 h 5"/>
              <a:gd name="T4" fmla="*/ 0 w 4"/>
              <a:gd name="T5" fmla="*/ 1 h 5"/>
              <a:gd name="T6" fmla="*/ 1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1" y="0"/>
                </a:moveTo>
                <a:cubicBezTo>
                  <a:pt x="4" y="0"/>
                  <a:pt x="4" y="2"/>
                  <a:pt x="4" y="4"/>
                </a:cubicBezTo>
                <a:cubicBezTo>
                  <a:pt x="1" y="5"/>
                  <a:pt x="0" y="4"/>
                  <a:pt x="0" y="1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7" name="Freeform 889"/>
          <p:cNvSpPr/>
          <p:nvPr/>
        </p:nvSpPr>
        <p:spPr bwMode="auto">
          <a:xfrm>
            <a:off x="6422826" y="1734010"/>
            <a:ext cx="19741" cy="25500"/>
          </a:xfrm>
          <a:custGeom>
            <a:avLst/>
            <a:gdLst>
              <a:gd name="T0" fmla="*/ 7 w 7"/>
              <a:gd name="T1" fmla="*/ 2 h 9"/>
              <a:gd name="T2" fmla="*/ 0 w 7"/>
              <a:gd name="T3" fmla="*/ 6 h 9"/>
              <a:gd name="T4" fmla="*/ 7 w 7"/>
              <a:gd name="T5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9">
                <a:moveTo>
                  <a:pt x="7" y="2"/>
                </a:moveTo>
                <a:cubicBezTo>
                  <a:pt x="7" y="6"/>
                  <a:pt x="3" y="9"/>
                  <a:pt x="0" y="6"/>
                </a:cubicBezTo>
                <a:cubicBezTo>
                  <a:pt x="0" y="2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8" name="Freeform 895"/>
          <p:cNvSpPr/>
          <p:nvPr/>
        </p:nvSpPr>
        <p:spPr bwMode="auto">
          <a:xfrm>
            <a:off x="6082450" y="1700736"/>
            <a:ext cx="17274" cy="13984"/>
          </a:xfrm>
          <a:custGeom>
            <a:avLst/>
            <a:gdLst>
              <a:gd name="T0" fmla="*/ 2 w 6"/>
              <a:gd name="T1" fmla="*/ 2 h 5"/>
              <a:gd name="T2" fmla="*/ 5 w 6"/>
              <a:gd name="T3" fmla="*/ 1 h 5"/>
              <a:gd name="T4" fmla="*/ 2 w 6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2" y="2"/>
                </a:moveTo>
                <a:cubicBezTo>
                  <a:pt x="2" y="1"/>
                  <a:pt x="4" y="0"/>
                  <a:pt x="5" y="1"/>
                </a:cubicBezTo>
                <a:cubicBezTo>
                  <a:pt x="6" y="2"/>
                  <a:pt x="0" y="5"/>
                  <a:pt x="2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9" name="Freeform 904"/>
          <p:cNvSpPr/>
          <p:nvPr/>
        </p:nvSpPr>
        <p:spPr bwMode="auto">
          <a:xfrm>
            <a:off x="5341326" y="1769008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3 h 3"/>
              <a:gd name="T4" fmla="*/ 1 w 4"/>
              <a:gd name="T5" fmla="*/ 3 h 3"/>
              <a:gd name="T6" fmla="*/ 2 w 4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4" y="0"/>
                  <a:pt x="4" y="1"/>
                  <a:pt x="3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1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0" name="Freeform 907"/>
          <p:cNvSpPr/>
          <p:nvPr/>
        </p:nvSpPr>
        <p:spPr bwMode="auto">
          <a:xfrm>
            <a:off x="5829328" y="1204247"/>
            <a:ext cx="13984" cy="16451"/>
          </a:xfrm>
          <a:custGeom>
            <a:avLst/>
            <a:gdLst>
              <a:gd name="T0" fmla="*/ 5 w 5"/>
              <a:gd name="T1" fmla="*/ 1 h 6"/>
              <a:gd name="T2" fmla="*/ 5 w 5"/>
              <a:gd name="T3" fmla="*/ 4 h 6"/>
              <a:gd name="T4" fmla="*/ 0 w 5"/>
              <a:gd name="T5" fmla="*/ 5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5" y="2"/>
                  <a:pt x="5" y="3"/>
                  <a:pt x="5" y="4"/>
                </a:cubicBezTo>
                <a:cubicBezTo>
                  <a:pt x="3" y="5"/>
                  <a:pt x="2" y="6"/>
                  <a:pt x="0" y="5"/>
                </a:cubicBezTo>
                <a:cubicBezTo>
                  <a:pt x="0" y="2"/>
                  <a:pt x="1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1" name="Freeform 910"/>
          <p:cNvSpPr/>
          <p:nvPr/>
        </p:nvSpPr>
        <p:spPr bwMode="auto">
          <a:xfrm>
            <a:off x="6421716" y="16279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3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2" name="Freeform 911"/>
          <p:cNvSpPr/>
          <p:nvPr/>
        </p:nvSpPr>
        <p:spPr bwMode="auto">
          <a:xfrm>
            <a:off x="5216297" y="1636150"/>
            <a:ext cx="9048" cy="10694"/>
          </a:xfrm>
          <a:custGeom>
            <a:avLst/>
            <a:gdLst>
              <a:gd name="T0" fmla="*/ 1 w 3"/>
              <a:gd name="T1" fmla="*/ 0 h 4"/>
              <a:gd name="T2" fmla="*/ 3 w 3"/>
              <a:gd name="T3" fmla="*/ 4 h 4"/>
              <a:gd name="T4" fmla="*/ 0 w 3"/>
              <a:gd name="T5" fmla="*/ 4 h 4"/>
              <a:gd name="T6" fmla="*/ 1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3" y="1"/>
                  <a:pt x="3" y="2"/>
                  <a:pt x="3" y="4"/>
                </a:cubicBezTo>
                <a:cubicBezTo>
                  <a:pt x="2" y="4"/>
                  <a:pt x="1" y="4"/>
                  <a:pt x="0" y="4"/>
                </a:cubicBezTo>
                <a:cubicBezTo>
                  <a:pt x="0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3" name="Freeform 914"/>
          <p:cNvSpPr/>
          <p:nvPr/>
        </p:nvSpPr>
        <p:spPr bwMode="auto">
          <a:xfrm>
            <a:off x="6949855" y="2465496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4" name="Freeform 919"/>
          <p:cNvSpPr/>
          <p:nvPr/>
        </p:nvSpPr>
        <p:spPr bwMode="auto">
          <a:xfrm>
            <a:off x="4948966" y="1871005"/>
            <a:ext cx="17274" cy="13984"/>
          </a:xfrm>
          <a:custGeom>
            <a:avLst/>
            <a:gdLst>
              <a:gd name="T0" fmla="*/ 1 w 6"/>
              <a:gd name="T1" fmla="*/ 1 h 5"/>
              <a:gd name="T2" fmla="*/ 4 w 6"/>
              <a:gd name="T3" fmla="*/ 0 h 5"/>
              <a:gd name="T4" fmla="*/ 1 w 6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1" y="1"/>
                </a:moveTo>
                <a:cubicBezTo>
                  <a:pt x="1" y="1"/>
                  <a:pt x="3" y="0"/>
                  <a:pt x="4" y="0"/>
                </a:cubicBezTo>
                <a:cubicBezTo>
                  <a:pt x="6" y="2"/>
                  <a:pt x="0" y="5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5" name="Freeform 930"/>
          <p:cNvSpPr/>
          <p:nvPr/>
        </p:nvSpPr>
        <p:spPr bwMode="auto">
          <a:xfrm>
            <a:off x="5488564" y="1927762"/>
            <a:ext cx="14806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1 h 5"/>
              <a:gd name="T4" fmla="*/ 2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3" y="0"/>
                  <a:pt x="3" y="1"/>
                  <a:pt x="4" y="1"/>
                </a:cubicBezTo>
                <a:cubicBezTo>
                  <a:pt x="5" y="4"/>
                  <a:pt x="2" y="3"/>
                  <a:pt x="2" y="5"/>
                </a:cubicBezTo>
                <a:cubicBezTo>
                  <a:pt x="0" y="5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6" name="Freeform 940"/>
          <p:cNvSpPr/>
          <p:nvPr/>
        </p:nvSpPr>
        <p:spPr bwMode="auto">
          <a:xfrm>
            <a:off x="5732863" y="1973825"/>
            <a:ext cx="14806" cy="10694"/>
          </a:xfrm>
          <a:custGeom>
            <a:avLst/>
            <a:gdLst>
              <a:gd name="T0" fmla="*/ 2 w 5"/>
              <a:gd name="T1" fmla="*/ 0 h 4"/>
              <a:gd name="T2" fmla="*/ 5 w 5"/>
              <a:gd name="T3" fmla="*/ 1 h 4"/>
              <a:gd name="T4" fmla="*/ 1 w 5"/>
              <a:gd name="T5" fmla="*/ 4 h 4"/>
              <a:gd name="T6" fmla="*/ 2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2" y="0"/>
                </a:moveTo>
                <a:cubicBezTo>
                  <a:pt x="3" y="0"/>
                  <a:pt x="3" y="1"/>
                  <a:pt x="5" y="1"/>
                </a:cubicBezTo>
                <a:cubicBezTo>
                  <a:pt x="4" y="2"/>
                  <a:pt x="4" y="4"/>
                  <a:pt x="1" y="4"/>
                </a:cubicBezTo>
                <a:cubicBezTo>
                  <a:pt x="0" y="2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7" name="Freeform 971"/>
          <p:cNvSpPr/>
          <p:nvPr/>
        </p:nvSpPr>
        <p:spPr bwMode="auto">
          <a:xfrm>
            <a:off x="5939125" y="2741938"/>
            <a:ext cx="8226" cy="16451"/>
          </a:xfrm>
          <a:custGeom>
            <a:avLst/>
            <a:gdLst>
              <a:gd name="T0" fmla="*/ 0 w 3"/>
              <a:gd name="T1" fmla="*/ 2 h 6"/>
              <a:gd name="T2" fmla="*/ 0 w 3"/>
              <a:gd name="T3" fmla="*/ 5 h 6"/>
              <a:gd name="T4" fmla="*/ 0 w 3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6">
                <a:moveTo>
                  <a:pt x="0" y="2"/>
                </a:moveTo>
                <a:cubicBezTo>
                  <a:pt x="3" y="0"/>
                  <a:pt x="3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8" name="Freeform 975"/>
          <p:cNvSpPr/>
          <p:nvPr/>
        </p:nvSpPr>
        <p:spPr bwMode="auto">
          <a:xfrm>
            <a:off x="4861502" y="1598739"/>
            <a:ext cx="93772" cy="96240"/>
          </a:xfrm>
          <a:custGeom>
            <a:avLst/>
            <a:gdLst>
              <a:gd name="T0" fmla="*/ 19 w 33"/>
              <a:gd name="T1" fmla="*/ 31 h 34"/>
              <a:gd name="T2" fmla="*/ 0 w 33"/>
              <a:gd name="T3" fmla="*/ 20 h 34"/>
              <a:gd name="T4" fmla="*/ 19 w 33"/>
              <a:gd name="T5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" h="34">
                <a:moveTo>
                  <a:pt x="19" y="31"/>
                </a:moveTo>
                <a:cubicBezTo>
                  <a:pt x="10" y="34"/>
                  <a:pt x="3" y="27"/>
                  <a:pt x="0" y="20"/>
                </a:cubicBezTo>
                <a:cubicBezTo>
                  <a:pt x="2" y="0"/>
                  <a:pt x="33" y="16"/>
                  <a:pt x="1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9" name="Freeform 991"/>
          <p:cNvSpPr/>
          <p:nvPr/>
        </p:nvSpPr>
        <p:spPr bwMode="auto">
          <a:xfrm>
            <a:off x="7078019" y="2639973"/>
            <a:ext cx="19741" cy="22209"/>
          </a:xfrm>
          <a:custGeom>
            <a:avLst/>
            <a:gdLst>
              <a:gd name="T0" fmla="*/ 4 w 7"/>
              <a:gd name="T1" fmla="*/ 0 h 8"/>
              <a:gd name="T2" fmla="*/ 2 w 7"/>
              <a:gd name="T3" fmla="*/ 7 h 8"/>
              <a:gd name="T4" fmla="*/ 4 w 7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8">
                <a:moveTo>
                  <a:pt x="4" y="0"/>
                </a:moveTo>
                <a:cubicBezTo>
                  <a:pt x="7" y="1"/>
                  <a:pt x="6" y="8"/>
                  <a:pt x="2" y="7"/>
                </a:cubicBezTo>
                <a:cubicBezTo>
                  <a:pt x="0" y="5"/>
                  <a:pt x="2" y="1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0" name="Freeform 1009"/>
          <p:cNvSpPr/>
          <p:nvPr/>
        </p:nvSpPr>
        <p:spPr bwMode="auto">
          <a:xfrm>
            <a:off x="6054483" y="2257607"/>
            <a:ext cx="8226" cy="9048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2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2"/>
                  <a:pt x="2" y="2"/>
                  <a:pt x="2" y="3"/>
                </a:cubicBezTo>
                <a:cubicBezTo>
                  <a:pt x="0" y="3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1" name="Freeform 1020"/>
          <p:cNvSpPr/>
          <p:nvPr/>
        </p:nvSpPr>
        <p:spPr bwMode="auto">
          <a:xfrm>
            <a:off x="6073798" y="2663129"/>
            <a:ext cx="23032" cy="23032"/>
          </a:xfrm>
          <a:custGeom>
            <a:avLst/>
            <a:gdLst>
              <a:gd name="T0" fmla="*/ 0 w 8"/>
              <a:gd name="T1" fmla="*/ 0 h 8"/>
              <a:gd name="T2" fmla="*/ 6 w 8"/>
              <a:gd name="T3" fmla="*/ 0 h 8"/>
              <a:gd name="T4" fmla="*/ 8 w 8"/>
              <a:gd name="T5" fmla="*/ 6 h 8"/>
              <a:gd name="T6" fmla="*/ 0 w 8"/>
              <a:gd name="T7" fmla="*/ 6 h 8"/>
              <a:gd name="T8" fmla="*/ 0 w 8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7" y="2"/>
                  <a:pt x="8" y="3"/>
                  <a:pt x="8" y="6"/>
                </a:cubicBezTo>
                <a:cubicBezTo>
                  <a:pt x="6" y="8"/>
                  <a:pt x="2" y="6"/>
                  <a:pt x="0" y="6"/>
                </a:cubicBezTo>
                <a:cubicBezTo>
                  <a:pt x="0" y="4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2" name="Freeform 1026"/>
          <p:cNvSpPr/>
          <p:nvPr/>
        </p:nvSpPr>
        <p:spPr bwMode="auto">
          <a:xfrm>
            <a:off x="5372894" y="2334105"/>
            <a:ext cx="19741" cy="14806"/>
          </a:xfrm>
          <a:custGeom>
            <a:avLst/>
            <a:gdLst>
              <a:gd name="T0" fmla="*/ 3 w 7"/>
              <a:gd name="T1" fmla="*/ 0 h 5"/>
              <a:gd name="T2" fmla="*/ 5 w 7"/>
              <a:gd name="T3" fmla="*/ 5 h 5"/>
              <a:gd name="T4" fmla="*/ 2 w 7"/>
              <a:gd name="T5" fmla="*/ 5 h 5"/>
              <a:gd name="T6" fmla="*/ 3 w 7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3" y="0"/>
                </a:moveTo>
                <a:cubicBezTo>
                  <a:pt x="6" y="0"/>
                  <a:pt x="7" y="3"/>
                  <a:pt x="5" y="5"/>
                </a:cubicBezTo>
                <a:cubicBezTo>
                  <a:pt x="4" y="5"/>
                  <a:pt x="3" y="5"/>
                  <a:pt x="2" y="5"/>
                </a:cubicBezTo>
                <a:cubicBezTo>
                  <a:pt x="0" y="3"/>
                  <a:pt x="2" y="1"/>
                  <a:pt x="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3" name="Freeform 1028"/>
          <p:cNvSpPr/>
          <p:nvPr/>
        </p:nvSpPr>
        <p:spPr bwMode="auto">
          <a:xfrm>
            <a:off x="7060981" y="2302959"/>
            <a:ext cx="25500" cy="28790"/>
          </a:xfrm>
          <a:custGeom>
            <a:avLst/>
            <a:gdLst>
              <a:gd name="T0" fmla="*/ 9 w 9"/>
              <a:gd name="T1" fmla="*/ 4 h 10"/>
              <a:gd name="T2" fmla="*/ 9 w 9"/>
              <a:gd name="T3" fmla="*/ 9 h 10"/>
              <a:gd name="T4" fmla="*/ 3 w 9"/>
              <a:gd name="T5" fmla="*/ 10 h 10"/>
              <a:gd name="T6" fmla="*/ 9 w 9"/>
              <a:gd name="T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10">
                <a:moveTo>
                  <a:pt x="9" y="4"/>
                </a:moveTo>
                <a:cubicBezTo>
                  <a:pt x="9" y="6"/>
                  <a:pt x="9" y="8"/>
                  <a:pt x="9" y="9"/>
                </a:cubicBezTo>
                <a:cubicBezTo>
                  <a:pt x="8" y="10"/>
                  <a:pt x="6" y="10"/>
                  <a:pt x="3" y="10"/>
                </a:cubicBezTo>
                <a:cubicBezTo>
                  <a:pt x="0" y="5"/>
                  <a:pt x="5" y="0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4" name="Freeform 1039"/>
          <p:cNvSpPr/>
          <p:nvPr/>
        </p:nvSpPr>
        <p:spPr bwMode="auto">
          <a:xfrm>
            <a:off x="5886681" y="2399910"/>
            <a:ext cx="8226" cy="13984"/>
          </a:xfrm>
          <a:custGeom>
            <a:avLst/>
            <a:gdLst>
              <a:gd name="T0" fmla="*/ 0 w 3"/>
              <a:gd name="T1" fmla="*/ 1 h 5"/>
              <a:gd name="T2" fmla="*/ 0 w 3"/>
              <a:gd name="T3" fmla="*/ 4 h 5"/>
              <a:gd name="T4" fmla="*/ 0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0" y="1"/>
                </a:moveTo>
                <a:cubicBezTo>
                  <a:pt x="3" y="0"/>
                  <a:pt x="3" y="5"/>
                  <a:pt x="0" y="4"/>
                </a:cubicBezTo>
                <a:cubicBezTo>
                  <a:pt x="0" y="3"/>
                  <a:pt x="0" y="2"/>
                  <a:pt x="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5" name="Freeform 1051"/>
          <p:cNvSpPr/>
          <p:nvPr/>
        </p:nvSpPr>
        <p:spPr bwMode="auto">
          <a:xfrm>
            <a:off x="6227220" y="2459957"/>
            <a:ext cx="19741" cy="16451"/>
          </a:xfrm>
          <a:custGeom>
            <a:avLst/>
            <a:gdLst>
              <a:gd name="T0" fmla="*/ 2 w 7"/>
              <a:gd name="T1" fmla="*/ 1 h 6"/>
              <a:gd name="T2" fmla="*/ 1 w 7"/>
              <a:gd name="T3" fmla="*/ 4 h 6"/>
              <a:gd name="T4" fmla="*/ 2 w 7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7" y="0"/>
                  <a:pt x="6" y="6"/>
                  <a:pt x="1" y="4"/>
                </a:cubicBezTo>
                <a:cubicBezTo>
                  <a:pt x="0" y="2"/>
                  <a:pt x="1" y="2"/>
                  <a:pt x="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6" name="Freeform 1052"/>
          <p:cNvSpPr/>
          <p:nvPr/>
        </p:nvSpPr>
        <p:spPr bwMode="auto">
          <a:xfrm>
            <a:off x="6164776" y="2084459"/>
            <a:ext cx="17274" cy="17274"/>
          </a:xfrm>
          <a:custGeom>
            <a:avLst/>
            <a:gdLst>
              <a:gd name="T0" fmla="*/ 5 w 6"/>
              <a:gd name="T1" fmla="*/ 0 h 6"/>
              <a:gd name="T2" fmla="*/ 6 w 6"/>
              <a:gd name="T3" fmla="*/ 4 h 6"/>
              <a:gd name="T4" fmla="*/ 0 w 6"/>
              <a:gd name="T5" fmla="*/ 3 h 6"/>
              <a:gd name="T6" fmla="*/ 5 w 6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6">
                <a:moveTo>
                  <a:pt x="5" y="0"/>
                </a:moveTo>
                <a:cubicBezTo>
                  <a:pt x="5" y="2"/>
                  <a:pt x="6" y="2"/>
                  <a:pt x="6" y="4"/>
                </a:cubicBezTo>
                <a:cubicBezTo>
                  <a:pt x="2" y="4"/>
                  <a:pt x="2" y="6"/>
                  <a:pt x="0" y="3"/>
                </a:cubicBezTo>
                <a:cubicBezTo>
                  <a:pt x="0" y="1"/>
                  <a:pt x="2" y="1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7" name="Freeform 1054"/>
          <p:cNvSpPr/>
          <p:nvPr/>
        </p:nvSpPr>
        <p:spPr bwMode="auto">
          <a:xfrm>
            <a:off x="6122003" y="2307301"/>
            <a:ext cx="14806" cy="13984"/>
          </a:xfrm>
          <a:custGeom>
            <a:avLst/>
            <a:gdLst>
              <a:gd name="T0" fmla="*/ 5 w 5"/>
              <a:gd name="T1" fmla="*/ 0 h 5"/>
              <a:gd name="T2" fmla="*/ 1 w 5"/>
              <a:gd name="T3" fmla="*/ 5 h 5"/>
              <a:gd name="T4" fmla="*/ 0 w 5"/>
              <a:gd name="T5" fmla="*/ 1 h 5"/>
              <a:gd name="T6" fmla="*/ 5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5" y="0"/>
                </a:moveTo>
                <a:cubicBezTo>
                  <a:pt x="5" y="3"/>
                  <a:pt x="4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8" name="Freeform 1057"/>
          <p:cNvSpPr/>
          <p:nvPr/>
        </p:nvSpPr>
        <p:spPr bwMode="auto">
          <a:xfrm>
            <a:off x="6322242" y="2351608"/>
            <a:ext cx="20564" cy="19741"/>
          </a:xfrm>
          <a:custGeom>
            <a:avLst/>
            <a:gdLst>
              <a:gd name="T0" fmla="*/ 6 w 7"/>
              <a:gd name="T1" fmla="*/ 1 h 7"/>
              <a:gd name="T2" fmla="*/ 7 w 7"/>
              <a:gd name="T3" fmla="*/ 3 h 7"/>
              <a:gd name="T4" fmla="*/ 5 w 7"/>
              <a:gd name="T5" fmla="*/ 7 h 7"/>
              <a:gd name="T6" fmla="*/ 0 w 7"/>
              <a:gd name="T7" fmla="*/ 2 h 7"/>
              <a:gd name="T8" fmla="*/ 6 w 7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6" y="2"/>
                  <a:pt x="6" y="3"/>
                  <a:pt x="7" y="3"/>
                </a:cubicBezTo>
                <a:cubicBezTo>
                  <a:pt x="7" y="6"/>
                  <a:pt x="5" y="5"/>
                  <a:pt x="5" y="7"/>
                </a:cubicBezTo>
                <a:cubicBezTo>
                  <a:pt x="1" y="7"/>
                  <a:pt x="0" y="6"/>
                  <a:pt x="0" y="2"/>
                </a:cubicBezTo>
                <a:cubicBezTo>
                  <a:pt x="2" y="2"/>
                  <a:pt x="3" y="0"/>
                  <a:pt x="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9" name="Freeform 837"/>
          <p:cNvSpPr/>
          <p:nvPr/>
        </p:nvSpPr>
        <p:spPr bwMode="auto">
          <a:xfrm>
            <a:off x="6948303" y="2739660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0" name="Freeform 839"/>
          <p:cNvSpPr/>
          <p:nvPr/>
        </p:nvSpPr>
        <p:spPr bwMode="auto">
          <a:xfrm>
            <a:off x="6232978" y="2823477"/>
            <a:ext cx="19741" cy="19741"/>
          </a:xfrm>
          <a:custGeom>
            <a:avLst/>
            <a:gdLst>
              <a:gd name="T0" fmla="*/ 7 w 7"/>
              <a:gd name="T1" fmla="*/ 2 h 7"/>
              <a:gd name="T2" fmla="*/ 2 w 7"/>
              <a:gd name="T3" fmla="*/ 7 h 7"/>
              <a:gd name="T4" fmla="*/ 7 w 7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7">
                <a:moveTo>
                  <a:pt x="7" y="2"/>
                </a:moveTo>
                <a:cubicBezTo>
                  <a:pt x="7" y="6"/>
                  <a:pt x="5" y="7"/>
                  <a:pt x="2" y="7"/>
                </a:cubicBezTo>
                <a:cubicBezTo>
                  <a:pt x="0" y="4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1" name="Freeform 842"/>
          <p:cNvSpPr/>
          <p:nvPr/>
        </p:nvSpPr>
        <p:spPr bwMode="auto">
          <a:xfrm>
            <a:off x="7141006" y="2347067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2" name="Freeform 852"/>
          <p:cNvSpPr/>
          <p:nvPr/>
        </p:nvSpPr>
        <p:spPr bwMode="auto">
          <a:xfrm>
            <a:off x="7174664" y="2155147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3" name="Freeform 872"/>
          <p:cNvSpPr/>
          <p:nvPr/>
        </p:nvSpPr>
        <p:spPr bwMode="auto">
          <a:xfrm>
            <a:off x="6830771" y="2766494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4" name="Freeform 857"/>
          <p:cNvSpPr/>
          <p:nvPr/>
        </p:nvSpPr>
        <p:spPr bwMode="auto">
          <a:xfrm>
            <a:off x="7280484" y="197195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5" name="Freeform 869"/>
          <p:cNvSpPr/>
          <p:nvPr/>
        </p:nvSpPr>
        <p:spPr bwMode="auto">
          <a:xfrm>
            <a:off x="7184245" y="2050919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6" name="Freeform 914"/>
          <p:cNvSpPr/>
          <p:nvPr/>
        </p:nvSpPr>
        <p:spPr bwMode="auto">
          <a:xfrm>
            <a:off x="7137197" y="2515121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7" name="Freeform 854"/>
          <p:cNvSpPr/>
          <p:nvPr/>
        </p:nvSpPr>
        <p:spPr bwMode="auto">
          <a:xfrm>
            <a:off x="6227220" y="1680926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8" name="Freeform 854"/>
          <p:cNvSpPr/>
          <p:nvPr/>
        </p:nvSpPr>
        <p:spPr bwMode="auto">
          <a:xfrm>
            <a:off x="5677901" y="1300394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9" name="Freeform 857"/>
          <p:cNvSpPr/>
          <p:nvPr/>
        </p:nvSpPr>
        <p:spPr bwMode="auto">
          <a:xfrm>
            <a:off x="5529322" y="14197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20" name="文本框 119"/>
          <p:cNvSpPr txBox="1"/>
          <p:nvPr/>
        </p:nvSpPr>
        <p:spPr>
          <a:xfrm>
            <a:off x="5905712" y="1586003"/>
            <a:ext cx="1705425" cy="1538171"/>
          </a:xfrm>
          <a:custGeom>
            <a:avLst/>
            <a:gdLst/>
            <a:ahLst/>
            <a:cxnLst/>
            <a:rect l="l" t="t" r="r" b="b"/>
            <a:pathLst>
              <a:path w="1806840" h="1629640">
                <a:moveTo>
                  <a:pt x="670127" y="1478780"/>
                </a:moveTo>
                <a:cubicBezTo>
                  <a:pt x="668665" y="1484628"/>
                  <a:pt x="662818" y="1486967"/>
                  <a:pt x="652585" y="1485797"/>
                </a:cubicBezTo>
                <a:cubicBezTo>
                  <a:pt x="642352" y="1484628"/>
                  <a:pt x="636505" y="1486967"/>
                  <a:pt x="635043" y="1492814"/>
                </a:cubicBezTo>
                <a:cubicBezTo>
                  <a:pt x="635189" y="1494568"/>
                  <a:pt x="636213" y="1495884"/>
                  <a:pt x="638113" y="1496761"/>
                </a:cubicBezTo>
                <a:cubicBezTo>
                  <a:pt x="640013" y="1497638"/>
                  <a:pt x="641914" y="1498076"/>
                  <a:pt x="643814" y="1498076"/>
                </a:cubicBezTo>
                <a:cubicBezTo>
                  <a:pt x="647834" y="1497894"/>
                  <a:pt x="653389" y="1496943"/>
                  <a:pt x="660479" y="1495226"/>
                </a:cubicBezTo>
                <a:cubicBezTo>
                  <a:pt x="667569" y="1493508"/>
                  <a:pt x="673124" y="1492119"/>
                  <a:pt x="677144" y="1491060"/>
                </a:cubicBezTo>
                <a:cubicBezTo>
                  <a:pt x="677363" y="1487917"/>
                  <a:pt x="678240" y="1485870"/>
                  <a:pt x="679775" y="1484920"/>
                </a:cubicBezTo>
                <a:cubicBezTo>
                  <a:pt x="681310" y="1483970"/>
                  <a:pt x="682187" y="1481923"/>
                  <a:pt x="682406" y="1478780"/>
                </a:cubicBezTo>
                <a:close/>
                <a:moveTo>
                  <a:pt x="1098149" y="1401596"/>
                </a:moveTo>
                <a:lnTo>
                  <a:pt x="1134987" y="1401596"/>
                </a:lnTo>
                <a:cubicBezTo>
                  <a:pt x="1138093" y="1401669"/>
                  <a:pt x="1141967" y="1402839"/>
                  <a:pt x="1146608" y="1405104"/>
                </a:cubicBezTo>
                <a:cubicBezTo>
                  <a:pt x="1151249" y="1407370"/>
                  <a:pt x="1153808" y="1410294"/>
                  <a:pt x="1154283" y="1413875"/>
                </a:cubicBezTo>
                <a:cubicBezTo>
                  <a:pt x="1154100" y="1414716"/>
                  <a:pt x="1153150" y="1415227"/>
                  <a:pt x="1151432" y="1415410"/>
                </a:cubicBezTo>
                <a:cubicBezTo>
                  <a:pt x="1149714" y="1415593"/>
                  <a:pt x="1148326" y="1415666"/>
                  <a:pt x="1147266" y="1415629"/>
                </a:cubicBezTo>
                <a:lnTo>
                  <a:pt x="1133232" y="1422646"/>
                </a:lnTo>
                <a:cubicBezTo>
                  <a:pt x="1124864" y="1423267"/>
                  <a:pt x="1117043" y="1423341"/>
                  <a:pt x="1109770" y="1422865"/>
                </a:cubicBezTo>
                <a:cubicBezTo>
                  <a:pt x="1102498" y="1422390"/>
                  <a:pt x="1098624" y="1417639"/>
                  <a:pt x="1098149" y="1408613"/>
                </a:cubicBezTo>
                <a:close/>
                <a:moveTo>
                  <a:pt x="1375310" y="1312132"/>
                </a:moveTo>
                <a:lnTo>
                  <a:pt x="1480562" y="1312132"/>
                </a:lnTo>
                <a:cubicBezTo>
                  <a:pt x="1480489" y="1314946"/>
                  <a:pt x="1479319" y="1317651"/>
                  <a:pt x="1477053" y="1320246"/>
                </a:cubicBezTo>
                <a:cubicBezTo>
                  <a:pt x="1474787" y="1322840"/>
                  <a:pt x="1471864" y="1324229"/>
                  <a:pt x="1468282" y="1324412"/>
                </a:cubicBezTo>
                <a:cubicBezTo>
                  <a:pt x="1447196" y="1325070"/>
                  <a:pt x="1426218" y="1327701"/>
                  <a:pt x="1405351" y="1332306"/>
                </a:cubicBezTo>
                <a:cubicBezTo>
                  <a:pt x="1384483" y="1336910"/>
                  <a:pt x="1363945" y="1339542"/>
                  <a:pt x="1343735" y="1340199"/>
                </a:cubicBezTo>
                <a:lnTo>
                  <a:pt x="1320930" y="1340199"/>
                </a:lnTo>
                <a:cubicBezTo>
                  <a:pt x="1318336" y="1340053"/>
                  <a:pt x="1316509" y="1339030"/>
                  <a:pt x="1315449" y="1337130"/>
                </a:cubicBezTo>
                <a:cubicBezTo>
                  <a:pt x="1314389" y="1335229"/>
                  <a:pt x="1313877" y="1333329"/>
                  <a:pt x="1313914" y="1331428"/>
                </a:cubicBezTo>
                <a:lnTo>
                  <a:pt x="1315668" y="1324412"/>
                </a:lnTo>
                <a:cubicBezTo>
                  <a:pt x="1328020" y="1323900"/>
                  <a:pt x="1339276" y="1321853"/>
                  <a:pt x="1349436" y="1318272"/>
                </a:cubicBezTo>
                <a:cubicBezTo>
                  <a:pt x="1359596" y="1314691"/>
                  <a:pt x="1368220" y="1312644"/>
                  <a:pt x="1375310" y="1312132"/>
                </a:cubicBezTo>
                <a:close/>
                <a:moveTo>
                  <a:pt x="961322" y="1263015"/>
                </a:moveTo>
                <a:cubicBezTo>
                  <a:pt x="961249" y="1264075"/>
                  <a:pt x="961395" y="1265464"/>
                  <a:pt x="961761" y="1267181"/>
                </a:cubicBezTo>
                <a:cubicBezTo>
                  <a:pt x="962126" y="1268899"/>
                  <a:pt x="963149" y="1269849"/>
                  <a:pt x="964830" y="1270032"/>
                </a:cubicBezTo>
                <a:cubicBezTo>
                  <a:pt x="965671" y="1269922"/>
                  <a:pt x="966183" y="1269265"/>
                  <a:pt x="966365" y="1268059"/>
                </a:cubicBezTo>
                <a:cubicBezTo>
                  <a:pt x="966548" y="1266852"/>
                  <a:pt x="966621" y="1265756"/>
                  <a:pt x="966585" y="1264769"/>
                </a:cubicBezTo>
                <a:close/>
                <a:moveTo>
                  <a:pt x="912205" y="1255998"/>
                </a:moveTo>
                <a:cubicBezTo>
                  <a:pt x="912424" y="1259653"/>
                  <a:pt x="914178" y="1262869"/>
                  <a:pt x="917467" y="1265646"/>
                </a:cubicBezTo>
                <a:cubicBezTo>
                  <a:pt x="920756" y="1268424"/>
                  <a:pt x="924265" y="1269886"/>
                  <a:pt x="927993" y="1270032"/>
                </a:cubicBezTo>
                <a:cubicBezTo>
                  <a:pt x="930807" y="1270069"/>
                  <a:pt x="933511" y="1269557"/>
                  <a:pt x="936106" y="1268497"/>
                </a:cubicBezTo>
                <a:cubicBezTo>
                  <a:pt x="938700" y="1267437"/>
                  <a:pt x="940089" y="1265610"/>
                  <a:pt x="940272" y="1263015"/>
                </a:cubicBezTo>
                <a:cubicBezTo>
                  <a:pt x="939943" y="1257314"/>
                  <a:pt x="937969" y="1255121"/>
                  <a:pt x="934351" y="1256437"/>
                </a:cubicBezTo>
                <a:cubicBezTo>
                  <a:pt x="930733" y="1257753"/>
                  <a:pt x="927444" y="1259945"/>
                  <a:pt x="924484" y="1263015"/>
                </a:cubicBezTo>
                <a:cubicBezTo>
                  <a:pt x="924411" y="1260420"/>
                  <a:pt x="923680" y="1258593"/>
                  <a:pt x="922291" y="1257533"/>
                </a:cubicBezTo>
                <a:cubicBezTo>
                  <a:pt x="920903" y="1256473"/>
                  <a:pt x="919295" y="1255962"/>
                  <a:pt x="917467" y="1255998"/>
                </a:cubicBezTo>
                <a:close/>
                <a:moveTo>
                  <a:pt x="1347243" y="1224423"/>
                </a:moveTo>
                <a:cubicBezTo>
                  <a:pt x="1347682" y="1227676"/>
                  <a:pt x="1349875" y="1229064"/>
                  <a:pt x="1353822" y="1228589"/>
                </a:cubicBezTo>
                <a:cubicBezTo>
                  <a:pt x="1357768" y="1228114"/>
                  <a:pt x="1360838" y="1227310"/>
                  <a:pt x="1363031" y="1226177"/>
                </a:cubicBezTo>
                <a:close/>
                <a:moveTo>
                  <a:pt x="1173579" y="1206881"/>
                </a:moveTo>
                <a:cubicBezTo>
                  <a:pt x="1172592" y="1206881"/>
                  <a:pt x="1171496" y="1207320"/>
                  <a:pt x="1170290" y="1208197"/>
                </a:cubicBezTo>
                <a:cubicBezTo>
                  <a:pt x="1169084" y="1209074"/>
                  <a:pt x="1168426" y="1210390"/>
                  <a:pt x="1168316" y="1212144"/>
                </a:cubicBezTo>
                <a:cubicBezTo>
                  <a:pt x="1157864" y="1214227"/>
                  <a:pt x="1145000" y="1216639"/>
                  <a:pt x="1129724" y="1219380"/>
                </a:cubicBezTo>
                <a:cubicBezTo>
                  <a:pt x="1114448" y="1222121"/>
                  <a:pt x="1101584" y="1223217"/>
                  <a:pt x="1091132" y="1222669"/>
                </a:cubicBezTo>
                <a:lnTo>
                  <a:pt x="1092886" y="1236702"/>
                </a:lnTo>
                <a:lnTo>
                  <a:pt x="1134987" y="1236702"/>
                </a:lnTo>
                <a:lnTo>
                  <a:pt x="1149020" y="1227931"/>
                </a:lnTo>
                <a:cubicBezTo>
                  <a:pt x="1153296" y="1228005"/>
                  <a:pt x="1161848" y="1227420"/>
                  <a:pt x="1174675" y="1226177"/>
                </a:cubicBezTo>
                <a:cubicBezTo>
                  <a:pt x="1187503" y="1224935"/>
                  <a:pt x="1194739" y="1222596"/>
                  <a:pt x="1196383" y="1219160"/>
                </a:cubicBezTo>
                <a:cubicBezTo>
                  <a:pt x="1195762" y="1215579"/>
                  <a:pt x="1192619" y="1212655"/>
                  <a:pt x="1186954" y="1210390"/>
                </a:cubicBezTo>
                <a:cubicBezTo>
                  <a:pt x="1181290" y="1208124"/>
                  <a:pt x="1176831" y="1206954"/>
                  <a:pt x="1173579" y="1206881"/>
                </a:cubicBezTo>
                <a:close/>
                <a:moveTo>
                  <a:pt x="1450740" y="1201619"/>
                </a:moveTo>
                <a:lnTo>
                  <a:pt x="1470036" y="1201619"/>
                </a:lnTo>
                <a:cubicBezTo>
                  <a:pt x="1472741" y="1201655"/>
                  <a:pt x="1475664" y="1202021"/>
                  <a:pt x="1478807" y="1202715"/>
                </a:cubicBezTo>
                <a:cubicBezTo>
                  <a:pt x="1481950" y="1203409"/>
                  <a:pt x="1484874" y="1204213"/>
                  <a:pt x="1487578" y="1205127"/>
                </a:cubicBezTo>
                <a:lnTo>
                  <a:pt x="1484070" y="1213898"/>
                </a:lnTo>
                <a:lnTo>
                  <a:pt x="1463020" y="1215652"/>
                </a:lnTo>
                <a:cubicBezTo>
                  <a:pt x="1454541" y="1215360"/>
                  <a:pt x="1450448" y="1210682"/>
                  <a:pt x="1450740" y="1201619"/>
                </a:cubicBezTo>
                <a:close/>
                <a:moveTo>
                  <a:pt x="1257780" y="1201619"/>
                </a:moveTo>
                <a:cubicBezTo>
                  <a:pt x="1258438" y="1204871"/>
                  <a:pt x="1261507" y="1206260"/>
                  <a:pt x="1266989" y="1205785"/>
                </a:cubicBezTo>
                <a:cubicBezTo>
                  <a:pt x="1272471" y="1205310"/>
                  <a:pt x="1276418" y="1204506"/>
                  <a:pt x="1278830" y="1203373"/>
                </a:cubicBezTo>
                <a:close/>
                <a:moveTo>
                  <a:pt x="268418" y="1173552"/>
                </a:moveTo>
                <a:lnTo>
                  <a:pt x="261401" y="1187585"/>
                </a:lnTo>
                <a:cubicBezTo>
                  <a:pt x="260415" y="1187549"/>
                  <a:pt x="259318" y="1187622"/>
                  <a:pt x="258112" y="1187804"/>
                </a:cubicBezTo>
                <a:cubicBezTo>
                  <a:pt x="256906" y="1187987"/>
                  <a:pt x="256248" y="1188499"/>
                  <a:pt x="256139" y="1189339"/>
                </a:cubicBezTo>
                <a:cubicBezTo>
                  <a:pt x="256248" y="1190180"/>
                  <a:pt x="256906" y="1190691"/>
                  <a:pt x="258112" y="1190874"/>
                </a:cubicBezTo>
                <a:cubicBezTo>
                  <a:pt x="259318" y="1191057"/>
                  <a:pt x="260415" y="1191130"/>
                  <a:pt x="261401" y="1191093"/>
                </a:cubicBezTo>
                <a:cubicBezTo>
                  <a:pt x="266372" y="1190801"/>
                  <a:pt x="268710" y="1187878"/>
                  <a:pt x="268418" y="1182323"/>
                </a:cubicBezTo>
                <a:cubicBezTo>
                  <a:pt x="269478" y="1181482"/>
                  <a:pt x="270867" y="1180532"/>
                  <a:pt x="272584" y="1179472"/>
                </a:cubicBezTo>
                <a:cubicBezTo>
                  <a:pt x="274302" y="1178412"/>
                  <a:pt x="275252" y="1177024"/>
                  <a:pt x="275435" y="1175306"/>
                </a:cubicBezTo>
                <a:cubicBezTo>
                  <a:pt x="275252" y="1174465"/>
                  <a:pt x="274302" y="1173954"/>
                  <a:pt x="272584" y="1173771"/>
                </a:cubicBezTo>
                <a:cubicBezTo>
                  <a:pt x="270867" y="1173588"/>
                  <a:pt x="269478" y="1173515"/>
                  <a:pt x="268418" y="1173552"/>
                </a:cubicBezTo>
                <a:close/>
                <a:moveTo>
                  <a:pt x="1215679" y="1152501"/>
                </a:moveTo>
                <a:lnTo>
                  <a:pt x="1222696" y="1159518"/>
                </a:lnTo>
                <a:cubicBezTo>
                  <a:pt x="1224523" y="1159518"/>
                  <a:pt x="1226131" y="1159080"/>
                  <a:pt x="1227520" y="1158202"/>
                </a:cubicBezTo>
                <a:cubicBezTo>
                  <a:pt x="1228909" y="1157325"/>
                  <a:pt x="1229640" y="1156010"/>
                  <a:pt x="1229713" y="1154256"/>
                </a:cubicBezTo>
                <a:close/>
                <a:moveTo>
                  <a:pt x="1173579" y="1152501"/>
                </a:moveTo>
                <a:cubicBezTo>
                  <a:pt x="1174017" y="1156521"/>
                  <a:pt x="1176210" y="1158129"/>
                  <a:pt x="1180157" y="1157325"/>
                </a:cubicBezTo>
                <a:cubicBezTo>
                  <a:pt x="1184104" y="1156521"/>
                  <a:pt x="1187174" y="1155498"/>
                  <a:pt x="1189366" y="1154256"/>
                </a:cubicBezTo>
                <a:close/>
                <a:moveTo>
                  <a:pt x="738540" y="1152501"/>
                </a:moveTo>
                <a:cubicBezTo>
                  <a:pt x="738833" y="1155717"/>
                  <a:pt x="740002" y="1158056"/>
                  <a:pt x="742049" y="1159518"/>
                </a:cubicBezTo>
                <a:cubicBezTo>
                  <a:pt x="743730" y="1159408"/>
                  <a:pt x="744753" y="1158751"/>
                  <a:pt x="745119" y="1157545"/>
                </a:cubicBezTo>
                <a:cubicBezTo>
                  <a:pt x="745484" y="1156339"/>
                  <a:pt x="745630" y="1155242"/>
                  <a:pt x="745557" y="1154256"/>
                </a:cubicBezTo>
                <a:close/>
                <a:moveTo>
                  <a:pt x="289468" y="1152501"/>
                </a:moveTo>
                <a:cubicBezTo>
                  <a:pt x="289468" y="1153634"/>
                  <a:pt x="289907" y="1155315"/>
                  <a:pt x="290784" y="1157545"/>
                </a:cubicBezTo>
                <a:cubicBezTo>
                  <a:pt x="291661" y="1159774"/>
                  <a:pt x="292977" y="1161016"/>
                  <a:pt x="294731" y="1161272"/>
                </a:cubicBezTo>
                <a:cubicBezTo>
                  <a:pt x="296193" y="1160980"/>
                  <a:pt x="296777" y="1159810"/>
                  <a:pt x="296485" y="1157764"/>
                </a:cubicBezTo>
                <a:cubicBezTo>
                  <a:pt x="296485" y="1154256"/>
                  <a:pt x="294731" y="1152501"/>
                  <a:pt x="291223" y="1152501"/>
                </a:cubicBezTo>
                <a:close/>
                <a:moveTo>
                  <a:pt x="761345" y="1131451"/>
                </a:moveTo>
                <a:cubicBezTo>
                  <a:pt x="760285" y="1132438"/>
                  <a:pt x="758896" y="1133973"/>
                  <a:pt x="757179" y="1136056"/>
                </a:cubicBezTo>
                <a:cubicBezTo>
                  <a:pt x="755461" y="1138139"/>
                  <a:pt x="754511" y="1140112"/>
                  <a:pt x="754328" y="1141976"/>
                </a:cubicBezTo>
                <a:cubicBezTo>
                  <a:pt x="754511" y="1143657"/>
                  <a:pt x="755461" y="1144681"/>
                  <a:pt x="757179" y="1145046"/>
                </a:cubicBezTo>
                <a:cubicBezTo>
                  <a:pt x="758896" y="1145411"/>
                  <a:pt x="760285" y="1145558"/>
                  <a:pt x="761345" y="1145485"/>
                </a:cubicBezTo>
                <a:cubicBezTo>
                  <a:pt x="762405" y="1145558"/>
                  <a:pt x="763793" y="1145411"/>
                  <a:pt x="765511" y="1145046"/>
                </a:cubicBezTo>
                <a:cubicBezTo>
                  <a:pt x="767229" y="1144681"/>
                  <a:pt x="768179" y="1143657"/>
                  <a:pt x="768361" y="1141976"/>
                </a:cubicBezTo>
                <a:cubicBezTo>
                  <a:pt x="768288" y="1140112"/>
                  <a:pt x="767557" y="1138139"/>
                  <a:pt x="766169" y="1136056"/>
                </a:cubicBezTo>
                <a:cubicBezTo>
                  <a:pt x="764780" y="1133973"/>
                  <a:pt x="763172" y="1132438"/>
                  <a:pt x="761345" y="1131451"/>
                </a:cubicBezTo>
                <a:close/>
                <a:moveTo>
                  <a:pt x="898171" y="1089351"/>
                </a:moveTo>
                <a:cubicBezTo>
                  <a:pt x="903580" y="1089241"/>
                  <a:pt x="908112" y="1090337"/>
                  <a:pt x="911766" y="1092640"/>
                </a:cubicBezTo>
                <a:cubicBezTo>
                  <a:pt x="915421" y="1094942"/>
                  <a:pt x="917321" y="1099108"/>
                  <a:pt x="917467" y="1105138"/>
                </a:cubicBezTo>
                <a:lnTo>
                  <a:pt x="898171" y="1124434"/>
                </a:lnTo>
                <a:lnTo>
                  <a:pt x="891155" y="1126189"/>
                </a:lnTo>
                <a:cubicBezTo>
                  <a:pt x="887573" y="1126189"/>
                  <a:pt x="884649" y="1125311"/>
                  <a:pt x="882384" y="1123557"/>
                </a:cubicBezTo>
                <a:cubicBezTo>
                  <a:pt x="880118" y="1121803"/>
                  <a:pt x="878948" y="1119172"/>
                  <a:pt x="878875" y="1115663"/>
                </a:cubicBezTo>
                <a:lnTo>
                  <a:pt x="889400" y="1105138"/>
                </a:lnTo>
                <a:cubicBezTo>
                  <a:pt x="892068" y="1105248"/>
                  <a:pt x="894188" y="1105029"/>
                  <a:pt x="895759" y="1104481"/>
                </a:cubicBezTo>
                <a:cubicBezTo>
                  <a:pt x="897331" y="1103932"/>
                  <a:pt x="898135" y="1102397"/>
                  <a:pt x="898171" y="1099876"/>
                </a:cubicBezTo>
                <a:close/>
                <a:moveTo>
                  <a:pt x="829758" y="1070055"/>
                </a:moveTo>
                <a:lnTo>
                  <a:pt x="812216" y="1077071"/>
                </a:lnTo>
                <a:lnTo>
                  <a:pt x="806954" y="1089351"/>
                </a:lnTo>
                <a:cubicBezTo>
                  <a:pt x="800302" y="1088985"/>
                  <a:pt x="796502" y="1091470"/>
                  <a:pt x="795551" y="1096806"/>
                </a:cubicBezTo>
                <a:cubicBezTo>
                  <a:pt x="794601" y="1102142"/>
                  <a:pt x="794309" y="1107258"/>
                  <a:pt x="794674" y="1112155"/>
                </a:cubicBezTo>
                <a:cubicBezTo>
                  <a:pt x="791495" y="1113032"/>
                  <a:pt x="787329" y="1114786"/>
                  <a:pt x="782176" y="1117418"/>
                </a:cubicBezTo>
                <a:cubicBezTo>
                  <a:pt x="777023" y="1120049"/>
                  <a:pt x="774172" y="1123557"/>
                  <a:pt x="773624" y="1127943"/>
                </a:cubicBezTo>
                <a:cubicBezTo>
                  <a:pt x="773697" y="1129624"/>
                  <a:pt x="774428" y="1130647"/>
                  <a:pt x="775817" y="1131013"/>
                </a:cubicBezTo>
                <a:cubicBezTo>
                  <a:pt x="777206" y="1131378"/>
                  <a:pt x="778814" y="1131524"/>
                  <a:pt x="780641" y="1131451"/>
                </a:cubicBezTo>
                <a:lnTo>
                  <a:pt x="798183" y="1119172"/>
                </a:lnTo>
                <a:cubicBezTo>
                  <a:pt x="799169" y="1115517"/>
                  <a:pt x="801143" y="1112301"/>
                  <a:pt x="804103" y="1109524"/>
                </a:cubicBezTo>
                <a:cubicBezTo>
                  <a:pt x="807063" y="1106746"/>
                  <a:pt x="810352" y="1105284"/>
                  <a:pt x="813970" y="1105138"/>
                </a:cubicBezTo>
                <a:cubicBezTo>
                  <a:pt x="814190" y="1100716"/>
                  <a:pt x="815944" y="1096843"/>
                  <a:pt x="819233" y="1093517"/>
                </a:cubicBezTo>
                <a:cubicBezTo>
                  <a:pt x="822522" y="1090191"/>
                  <a:pt x="826030" y="1087633"/>
                  <a:pt x="829758" y="1085842"/>
                </a:cubicBezTo>
                <a:lnTo>
                  <a:pt x="836775" y="1077071"/>
                </a:lnTo>
                <a:close/>
                <a:moveTo>
                  <a:pt x="917467" y="996379"/>
                </a:moveTo>
                <a:cubicBezTo>
                  <a:pt x="917175" y="998425"/>
                  <a:pt x="917760" y="999595"/>
                  <a:pt x="919222" y="999887"/>
                </a:cubicBezTo>
                <a:lnTo>
                  <a:pt x="924484" y="999887"/>
                </a:lnTo>
                <a:cubicBezTo>
                  <a:pt x="924484" y="998206"/>
                  <a:pt x="924046" y="997183"/>
                  <a:pt x="923168" y="996817"/>
                </a:cubicBezTo>
                <a:cubicBezTo>
                  <a:pt x="922291" y="996452"/>
                  <a:pt x="920976" y="996306"/>
                  <a:pt x="919222" y="996379"/>
                </a:cubicBezTo>
                <a:close/>
                <a:moveTo>
                  <a:pt x="954305" y="959541"/>
                </a:moveTo>
                <a:cubicBezTo>
                  <a:pt x="954342" y="960601"/>
                  <a:pt x="954707" y="961989"/>
                  <a:pt x="955402" y="963707"/>
                </a:cubicBezTo>
                <a:cubicBezTo>
                  <a:pt x="956096" y="965425"/>
                  <a:pt x="956900" y="966375"/>
                  <a:pt x="957814" y="966558"/>
                </a:cubicBezTo>
                <a:cubicBezTo>
                  <a:pt x="959495" y="966448"/>
                  <a:pt x="960518" y="965790"/>
                  <a:pt x="960884" y="964584"/>
                </a:cubicBezTo>
                <a:cubicBezTo>
                  <a:pt x="961249" y="963378"/>
                  <a:pt x="961395" y="962282"/>
                  <a:pt x="961322" y="961295"/>
                </a:cubicBezTo>
                <a:close/>
                <a:moveTo>
                  <a:pt x="1057802" y="945507"/>
                </a:moveTo>
                <a:cubicBezTo>
                  <a:pt x="1050786" y="954388"/>
                  <a:pt x="1043330" y="963378"/>
                  <a:pt x="1035436" y="972478"/>
                </a:cubicBezTo>
                <a:cubicBezTo>
                  <a:pt x="1027543" y="981578"/>
                  <a:pt x="1019210" y="990129"/>
                  <a:pt x="1010439" y="998133"/>
                </a:cubicBezTo>
                <a:cubicBezTo>
                  <a:pt x="1007296" y="998718"/>
                  <a:pt x="1003496" y="999302"/>
                  <a:pt x="999037" y="999887"/>
                </a:cubicBezTo>
                <a:cubicBezTo>
                  <a:pt x="994579" y="1000472"/>
                  <a:pt x="992532" y="1002811"/>
                  <a:pt x="992897" y="1006904"/>
                </a:cubicBezTo>
                <a:cubicBezTo>
                  <a:pt x="989389" y="1006612"/>
                  <a:pt x="987635" y="1005442"/>
                  <a:pt x="987635" y="1003395"/>
                </a:cubicBezTo>
                <a:cubicBezTo>
                  <a:pt x="987708" y="1000654"/>
                  <a:pt x="988439" y="997804"/>
                  <a:pt x="989828" y="994844"/>
                </a:cubicBezTo>
                <a:cubicBezTo>
                  <a:pt x="991216" y="991884"/>
                  <a:pt x="992824" y="989472"/>
                  <a:pt x="994652" y="987608"/>
                </a:cubicBezTo>
                <a:cubicBezTo>
                  <a:pt x="1000133" y="987717"/>
                  <a:pt x="1004958" y="986621"/>
                  <a:pt x="1009124" y="984319"/>
                </a:cubicBezTo>
                <a:cubicBezTo>
                  <a:pt x="1013290" y="982016"/>
                  <a:pt x="1015483" y="977850"/>
                  <a:pt x="1015702" y="971820"/>
                </a:cubicBezTo>
                <a:cubicBezTo>
                  <a:pt x="1024473" y="970724"/>
                  <a:pt x="1031051" y="966338"/>
                  <a:pt x="1035436" y="958664"/>
                </a:cubicBezTo>
                <a:cubicBezTo>
                  <a:pt x="1039822" y="950989"/>
                  <a:pt x="1047277" y="946604"/>
                  <a:pt x="1057802" y="945507"/>
                </a:cubicBezTo>
                <a:close/>
                <a:moveTo>
                  <a:pt x="987635" y="941999"/>
                </a:moveTo>
                <a:lnTo>
                  <a:pt x="980618" y="945507"/>
                </a:lnTo>
                <a:cubicBezTo>
                  <a:pt x="979339" y="945434"/>
                  <a:pt x="977073" y="945580"/>
                  <a:pt x="973821" y="945946"/>
                </a:cubicBezTo>
                <a:cubicBezTo>
                  <a:pt x="970568" y="946311"/>
                  <a:pt x="968741" y="947334"/>
                  <a:pt x="968339" y="949016"/>
                </a:cubicBezTo>
                <a:cubicBezTo>
                  <a:pt x="968741" y="950697"/>
                  <a:pt x="970568" y="951720"/>
                  <a:pt x="973821" y="952085"/>
                </a:cubicBezTo>
                <a:cubicBezTo>
                  <a:pt x="977073" y="952451"/>
                  <a:pt x="979339" y="952597"/>
                  <a:pt x="980618" y="952524"/>
                </a:cubicBezTo>
                <a:close/>
                <a:moveTo>
                  <a:pt x="994652" y="919194"/>
                </a:moveTo>
                <a:cubicBezTo>
                  <a:pt x="994652" y="921022"/>
                  <a:pt x="995090" y="922630"/>
                  <a:pt x="995967" y="924018"/>
                </a:cubicBezTo>
                <a:cubicBezTo>
                  <a:pt x="996844" y="925407"/>
                  <a:pt x="998160" y="926138"/>
                  <a:pt x="999914" y="926211"/>
                </a:cubicBezTo>
                <a:cubicBezTo>
                  <a:pt x="1000828" y="926102"/>
                  <a:pt x="1001632" y="925444"/>
                  <a:pt x="1002326" y="924238"/>
                </a:cubicBezTo>
                <a:cubicBezTo>
                  <a:pt x="1003021" y="923032"/>
                  <a:pt x="1003386" y="921935"/>
                  <a:pt x="1003423" y="920949"/>
                </a:cubicBezTo>
                <a:close/>
                <a:moveTo>
                  <a:pt x="1015702" y="898144"/>
                </a:moveTo>
                <a:lnTo>
                  <a:pt x="1015702" y="901653"/>
                </a:lnTo>
                <a:cubicBezTo>
                  <a:pt x="1015665" y="903553"/>
                  <a:pt x="1016177" y="905453"/>
                  <a:pt x="1017237" y="907354"/>
                </a:cubicBezTo>
                <a:cubicBezTo>
                  <a:pt x="1018297" y="909254"/>
                  <a:pt x="1020124" y="910277"/>
                  <a:pt x="1022719" y="910424"/>
                </a:cubicBezTo>
                <a:close/>
                <a:moveTo>
                  <a:pt x="987635" y="891127"/>
                </a:moveTo>
                <a:cubicBezTo>
                  <a:pt x="986539" y="897742"/>
                  <a:pt x="982153" y="902932"/>
                  <a:pt x="974478" y="906696"/>
                </a:cubicBezTo>
                <a:cubicBezTo>
                  <a:pt x="966804" y="910460"/>
                  <a:pt x="962418" y="915211"/>
                  <a:pt x="961322" y="920949"/>
                </a:cubicBezTo>
                <a:lnTo>
                  <a:pt x="952551" y="938491"/>
                </a:lnTo>
                <a:cubicBezTo>
                  <a:pt x="952259" y="938454"/>
                  <a:pt x="951089" y="938527"/>
                  <a:pt x="949043" y="938710"/>
                </a:cubicBezTo>
                <a:cubicBezTo>
                  <a:pt x="946996" y="938893"/>
                  <a:pt x="945827" y="939404"/>
                  <a:pt x="945534" y="940245"/>
                </a:cubicBezTo>
                <a:cubicBezTo>
                  <a:pt x="945754" y="942072"/>
                  <a:pt x="947069" y="943680"/>
                  <a:pt x="949481" y="945069"/>
                </a:cubicBezTo>
                <a:cubicBezTo>
                  <a:pt x="951893" y="946458"/>
                  <a:pt x="954086" y="947188"/>
                  <a:pt x="956059" y="947262"/>
                </a:cubicBezTo>
                <a:cubicBezTo>
                  <a:pt x="960482" y="945288"/>
                  <a:pt x="967864" y="937394"/>
                  <a:pt x="978206" y="923580"/>
                </a:cubicBezTo>
                <a:cubicBezTo>
                  <a:pt x="988549" y="909766"/>
                  <a:pt x="996369" y="901872"/>
                  <a:pt x="1001668" y="899898"/>
                </a:cubicBezTo>
                <a:lnTo>
                  <a:pt x="1003423" y="899898"/>
                </a:lnTo>
                <a:cubicBezTo>
                  <a:pt x="1003167" y="896463"/>
                  <a:pt x="1001486" y="894124"/>
                  <a:pt x="998379" y="892882"/>
                </a:cubicBezTo>
                <a:cubicBezTo>
                  <a:pt x="995273" y="891639"/>
                  <a:pt x="992276" y="891054"/>
                  <a:pt x="989389" y="891127"/>
                </a:cubicBezTo>
                <a:close/>
                <a:moveTo>
                  <a:pt x="1064819" y="849027"/>
                </a:moveTo>
                <a:cubicBezTo>
                  <a:pt x="1064673" y="850087"/>
                  <a:pt x="1064527" y="851476"/>
                  <a:pt x="1064381" y="853193"/>
                </a:cubicBezTo>
                <a:cubicBezTo>
                  <a:pt x="1064234" y="854911"/>
                  <a:pt x="1064965" y="855861"/>
                  <a:pt x="1066573" y="856044"/>
                </a:cubicBezTo>
                <a:lnTo>
                  <a:pt x="1071836" y="856044"/>
                </a:lnTo>
                <a:cubicBezTo>
                  <a:pt x="1071763" y="854216"/>
                  <a:pt x="1071032" y="852608"/>
                  <a:pt x="1069643" y="851220"/>
                </a:cubicBezTo>
                <a:cubicBezTo>
                  <a:pt x="1068254" y="849831"/>
                  <a:pt x="1066646" y="849100"/>
                  <a:pt x="1064819" y="849027"/>
                </a:cubicBezTo>
                <a:close/>
                <a:moveTo>
                  <a:pt x="1085869" y="827977"/>
                </a:moveTo>
                <a:cubicBezTo>
                  <a:pt x="1085760" y="830571"/>
                  <a:pt x="1085979" y="832399"/>
                  <a:pt x="1086527" y="833459"/>
                </a:cubicBezTo>
                <a:cubicBezTo>
                  <a:pt x="1087075" y="834518"/>
                  <a:pt x="1088610" y="835030"/>
                  <a:pt x="1091132" y="834993"/>
                </a:cubicBezTo>
                <a:cubicBezTo>
                  <a:pt x="1091132" y="833166"/>
                  <a:pt x="1090693" y="831558"/>
                  <a:pt x="1089816" y="830169"/>
                </a:cubicBezTo>
                <a:cubicBezTo>
                  <a:pt x="1088939" y="828781"/>
                  <a:pt x="1087624" y="828050"/>
                  <a:pt x="1085869" y="827977"/>
                </a:cubicBezTo>
                <a:close/>
                <a:moveTo>
                  <a:pt x="1057802" y="785876"/>
                </a:moveTo>
                <a:cubicBezTo>
                  <a:pt x="1057547" y="791212"/>
                  <a:pt x="1055427" y="796328"/>
                  <a:pt x="1051443" y="801225"/>
                </a:cubicBezTo>
                <a:cubicBezTo>
                  <a:pt x="1047460" y="806122"/>
                  <a:pt x="1043148" y="810362"/>
                  <a:pt x="1038506" y="813943"/>
                </a:cubicBezTo>
                <a:lnTo>
                  <a:pt x="1029735" y="827977"/>
                </a:lnTo>
                <a:lnTo>
                  <a:pt x="1036752" y="827977"/>
                </a:lnTo>
                <a:cubicBezTo>
                  <a:pt x="1042490" y="827100"/>
                  <a:pt x="1046802" y="823591"/>
                  <a:pt x="1049689" y="817452"/>
                </a:cubicBezTo>
                <a:cubicBezTo>
                  <a:pt x="1052576" y="811312"/>
                  <a:pt x="1056450" y="807804"/>
                  <a:pt x="1061311" y="806926"/>
                </a:cubicBezTo>
                <a:lnTo>
                  <a:pt x="1071836" y="792893"/>
                </a:lnTo>
                <a:cubicBezTo>
                  <a:pt x="1071544" y="787923"/>
                  <a:pt x="1068620" y="785584"/>
                  <a:pt x="1063065" y="785876"/>
                </a:cubicBezTo>
                <a:close/>
                <a:moveTo>
                  <a:pt x="1168316" y="752547"/>
                </a:moveTo>
                <a:cubicBezTo>
                  <a:pt x="1168243" y="753606"/>
                  <a:pt x="1168389" y="754995"/>
                  <a:pt x="1168755" y="756713"/>
                </a:cubicBezTo>
                <a:cubicBezTo>
                  <a:pt x="1169120" y="758430"/>
                  <a:pt x="1170144" y="759381"/>
                  <a:pt x="1171825" y="759563"/>
                </a:cubicBezTo>
                <a:cubicBezTo>
                  <a:pt x="1172665" y="759454"/>
                  <a:pt x="1173177" y="758796"/>
                  <a:pt x="1173359" y="757590"/>
                </a:cubicBezTo>
                <a:cubicBezTo>
                  <a:pt x="1173542" y="756384"/>
                  <a:pt x="1173615" y="755288"/>
                  <a:pt x="1173579" y="754301"/>
                </a:cubicBezTo>
                <a:close/>
                <a:moveTo>
                  <a:pt x="1196383" y="717463"/>
                </a:moveTo>
                <a:lnTo>
                  <a:pt x="1196383" y="724480"/>
                </a:lnTo>
                <a:cubicBezTo>
                  <a:pt x="1191961" y="724114"/>
                  <a:pt x="1188526" y="723968"/>
                  <a:pt x="1186077" y="724041"/>
                </a:cubicBezTo>
                <a:cubicBezTo>
                  <a:pt x="1183629" y="724114"/>
                  <a:pt x="1182386" y="726599"/>
                  <a:pt x="1182350" y="731496"/>
                </a:cubicBezTo>
                <a:cubicBezTo>
                  <a:pt x="1182350" y="732849"/>
                  <a:pt x="1182788" y="735407"/>
                  <a:pt x="1183665" y="739171"/>
                </a:cubicBezTo>
                <a:cubicBezTo>
                  <a:pt x="1184542" y="742935"/>
                  <a:pt x="1185858" y="745055"/>
                  <a:pt x="1187612" y="745530"/>
                </a:cubicBezTo>
                <a:cubicBezTo>
                  <a:pt x="1188453" y="745347"/>
                  <a:pt x="1188964" y="744397"/>
                  <a:pt x="1189147" y="742679"/>
                </a:cubicBezTo>
                <a:cubicBezTo>
                  <a:pt x="1189330" y="740962"/>
                  <a:pt x="1189403" y="739573"/>
                  <a:pt x="1189366" y="738513"/>
                </a:cubicBezTo>
                <a:lnTo>
                  <a:pt x="1199892" y="724480"/>
                </a:lnTo>
                <a:cubicBezTo>
                  <a:pt x="1199855" y="723420"/>
                  <a:pt x="1199490" y="722031"/>
                  <a:pt x="1198795" y="720313"/>
                </a:cubicBezTo>
                <a:cubicBezTo>
                  <a:pt x="1198101" y="718596"/>
                  <a:pt x="1197297" y="717646"/>
                  <a:pt x="1196383" y="717463"/>
                </a:cubicBezTo>
                <a:close/>
                <a:moveTo>
                  <a:pt x="1168316" y="705184"/>
                </a:moveTo>
                <a:lnTo>
                  <a:pt x="1154283" y="717463"/>
                </a:lnTo>
                <a:cubicBezTo>
                  <a:pt x="1151578" y="725576"/>
                  <a:pt x="1147339" y="733470"/>
                  <a:pt x="1141565" y="741144"/>
                </a:cubicBezTo>
                <a:cubicBezTo>
                  <a:pt x="1135791" y="748819"/>
                  <a:pt x="1128920" y="754959"/>
                  <a:pt x="1120953" y="759563"/>
                </a:cubicBezTo>
                <a:cubicBezTo>
                  <a:pt x="1120003" y="765447"/>
                  <a:pt x="1116202" y="770783"/>
                  <a:pt x="1109551" y="775570"/>
                </a:cubicBezTo>
                <a:cubicBezTo>
                  <a:pt x="1102900" y="780358"/>
                  <a:pt x="1099099" y="786132"/>
                  <a:pt x="1098149" y="792893"/>
                </a:cubicBezTo>
                <a:lnTo>
                  <a:pt x="1078853" y="803418"/>
                </a:lnTo>
                <a:cubicBezTo>
                  <a:pt x="1078743" y="805392"/>
                  <a:pt x="1078962" y="807584"/>
                  <a:pt x="1079510" y="809996"/>
                </a:cubicBezTo>
                <a:cubicBezTo>
                  <a:pt x="1080059" y="812408"/>
                  <a:pt x="1081594" y="813724"/>
                  <a:pt x="1084115" y="813943"/>
                </a:cubicBezTo>
                <a:lnTo>
                  <a:pt x="1092886" y="813943"/>
                </a:lnTo>
                <a:lnTo>
                  <a:pt x="1120953" y="785876"/>
                </a:lnTo>
                <a:lnTo>
                  <a:pt x="1147266" y="775351"/>
                </a:lnTo>
                <a:lnTo>
                  <a:pt x="1140249" y="771843"/>
                </a:lnTo>
                <a:cubicBezTo>
                  <a:pt x="1140213" y="769869"/>
                  <a:pt x="1140724" y="767677"/>
                  <a:pt x="1141784" y="765264"/>
                </a:cubicBezTo>
                <a:cubicBezTo>
                  <a:pt x="1142844" y="762853"/>
                  <a:pt x="1144671" y="761537"/>
                  <a:pt x="1147266" y="761318"/>
                </a:cubicBezTo>
                <a:cubicBezTo>
                  <a:pt x="1149861" y="759454"/>
                  <a:pt x="1151688" y="757042"/>
                  <a:pt x="1152748" y="754082"/>
                </a:cubicBezTo>
                <a:cubicBezTo>
                  <a:pt x="1153808" y="751121"/>
                  <a:pt x="1154319" y="748271"/>
                  <a:pt x="1154283" y="745530"/>
                </a:cubicBezTo>
                <a:lnTo>
                  <a:pt x="1168316" y="736759"/>
                </a:lnTo>
                <a:cubicBezTo>
                  <a:pt x="1171825" y="729742"/>
                  <a:pt x="1173579" y="722725"/>
                  <a:pt x="1173579" y="715709"/>
                </a:cubicBezTo>
                <a:close/>
                <a:moveTo>
                  <a:pt x="1257780" y="668346"/>
                </a:moveTo>
                <a:cubicBezTo>
                  <a:pt x="1257780" y="670538"/>
                  <a:pt x="1258218" y="673608"/>
                  <a:pt x="1259095" y="677555"/>
                </a:cubicBezTo>
                <a:cubicBezTo>
                  <a:pt x="1259972" y="681502"/>
                  <a:pt x="1261288" y="683695"/>
                  <a:pt x="1263042" y="684133"/>
                </a:cubicBezTo>
                <a:cubicBezTo>
                  <a:pt x="1263883" y="683841"/>
                  <a:pt x="1264394" y="682671"/>
                  <a:pt x="1264577" y="680625"/>
                </a:cubicBezTo>
                <a:cubicBezTo>
                  <a:pt x="1264760" y="678578"/>
                  <a:pt x="1264833" y="677409"/>
                  <a:pt x="1264796" y="677117"/>
                </a:cubicBezTo>
                <a:cubicBezTo>
                  <a:pt x="1265162" y="677153"/>
                  <a:pt x="1266624" y="677080"/>
                  <a:pt x="1269182" y="676897"/>
                </a:cubicBezTo>
                <a:cubicBezTo>
                  <a:pt x="1271740" y="676715"/>
                  <a:pt x="1273202" y="676203"/>
                  <a:pt x="1273567" y="675362"/>
                </a:cubicBezTo>
                <a:cubicBezTo>
                  <a:pt x="1273019" y="674303"/>
                  <a:pt x="1270607" y="672914"/>
                  <a:pt x="1266331" y="671196"/>
                </a:cubicBezTo>
                <a:cubicBezTo>
                  <a:pt x="1262056" y="669479"/>
                  <a:pt x="1259205" y="668528"/>
                  <a:pt x="1257780" y="668346"/>
                </a:cubicBezTo>
                <a:close/>
                <a:moveTo>
                  <a:pt x="1231467" y="663083"/>
                </a:moveTo>
                <a:cubicBezTo>
                  <a:pt x="1230626" y="663193"/>
                  <a:pt x="1230115" y="663851"/>
                  <a:pt x="1229932" y="665057"/>
                </a:cubicBezTo>
                <a:cubicBezTo>
                  <a:pt x="1229749" y="666263"/>
                  <a:pt x="1229676" y="667359"/>
                  <a:pt x="1229713" y="668346"/>
                </a:cubicBezTo>
                <a:lnTo>
                  <a:pt x="1219188" y="677117"/>
                </a:lnTo>
                <a:cubicBezTo>
                  <a:pt x="1219151" y="678103"/>
                  <a:pt x="1219224" y="679200"/>
                  <a:pt x="1219407" y="680406"/>
                </a:cubicBezTo>
                <a:cubicBezTo>
                  <a:pt x="1219590" y="681612"/>
                  <a:pt x="1220101" y="682269"/>
                  <a:pt x="1220942" y="682379"/>
                </a:cubicBezTo>
                <a:cubicBezTo>
                  <a:pt x="1221782" y="682160"/>
                  <a:pt x="1222294" y="681283"/>
                  <a:pt x="1222477" y="679748"/>
                </a:cubicBezTo>
                <a:cubicBezTo>
                  <a:pt x="1222659" y="678213"/>
                  <a:pt x="1222732" y="677336"/>
                  <a:pt x="1222696" y="677117"/>
                </a:cubicBezTo>
                <a:lnTo>
                  <a:pt x="1234975" y="668346"/>
                </a:lnTo>
                <a:cubicBezTo>
                  <a:pt x="1234939" y="667359"/>
                  <a:pt x="1234573" y="666263"/>
                  <a:pt x="1233879" y="665057"/>
                </a:cubicBezTo>
                <a:cubicBezTo>
                  <a:pt x="1233185" y="663851"/>
                  <a:pt x="1232381" y="663193"/>
                  <a:pt x="1231467" y="663083"/>
                </a:cubicBezTo>
                <a:close/>
                <a:moveTo>
                  <a:pt x="1266551" y="592916"/>
                </a:moveTo>
                <a:lnTo>
                  <a:pt x="1257780" y="612212"/>
                </a:lnTo>
                <a:lnTo>
                  <a:pt x="1245500" y="624491"/>
                </a:lnTo>
                <a:cubicBezTo>
                  <a:pt x="1245208" y="628548"/>
                  <a:pt x="1244039" y="631398"/>
                  <a:pt x="1241992" y="633043"/>
                </a:cubicBezTo>
                <a:cubicBezTo>
                  <a:pt x="1239945" y="634687"/>
                  <a:pt x="1238776" y="637099"/>
                  <a:pt x="1238484" y="640279"/>
                </a:cubicBezTo>
                <a:lnTo>
                  <a:pt x="1229713" y="647295"/>
                </a:lnTo>
                <a:lnTo>
                  <a:pt x="1238484" y="645541"/>
                </a:lnTo>
                <a:lnTo>
                  <a:pt x="1252517" y="633262"/>
                </a:lnTo>
                <a:cubicBezTo>
                  <a:pt x="1253321" y="630850"/>
                  <a:pt x="1254345" y="626903"/>
                  <a:pt x="1255587" y="621421"/>
                </a:cubicBezTo>
                <a:cubicBezTo>
                  <a:pt x="1256830" y="615939"/>
                  <a:pt x="1258730" y="612870"/>
                  <a:pt x="1261288" y="612212"/>
                </a:cubicBezTo>
                <a:cubicBezTo>
                  <a:pt x="1264029" y="612504"/>
                  <a:pt x="1266441" y="612796"/>
                  <a:pt x="1268524" y="613089"/>
                </a:cubicBezTo>
                <a:cubicBezTo>
                  <a:pt x="1270607" y="613381"/>
                  <a:pt x="1271704" y="611919"/>
                  <a:pt x="1271813" y="608703"/>
                </a:cubicBezTo>
                <a:cubicBezTo>
                  <a:pt x="1271704" y="605962"/>
                  <a:pt x="1271046" y="603112"/>
                  <a:pt x="1269840" y="600152"/>
                </a:cubicBezTo>
                <a:cubicBezTo>
                  <a:pt x="1268634" y="597191"/>
                  <a:pt x="1267537" y="594779"/>
                  <a:pt x="1266551" y="592916"/>
                </a:cubicBezTo>
                <a:close/>
                <a:moveTo>
                  <a:pt x="1363031" y="543798"/>
                </a:moveTo>
                <a:cubicBezTo>
                  <a:pt x="1354552" y="552277"/>
                  <a:pt x="1346951" y="561633"/>
                  <a:pt x="1340227" y="571865"/>
                </a:cubicBezTo>
                <a:cubicBezTo>
                  <a:pt x="1336864" y="572158"/>
                  <a:pt x="1334818" y="573766"/>
                  <a:pt x="1334087" y="576689"/>
                </a:cubicBezTo>
                <a:cubicBezTo>
                  <a:pt x="1333356" y="579613"/>
                  <a:pt x="1333064" y="582098"/>
                  <a:pt x="1333210" y="584145"/>
                </a:cubicBezTo>
                <a:lnTo>
                  <a:pt x="1333210" y="592916"/>
                </a:lnTo>
                <a:lnTo>
                  <a:pt x="1313914" y="612212"/>
                </a:lnTo>
                <a:cubicBezTo>
                  <a:pt x="1310405" y="612285"/>
                  <a:pt x="1307774" y="613454"/>
                  <a:pt x="1306020" y="615720"/>
                </a:cubicBezTo>
                <a:cubicBezTo>
                  <a:pt x="1304266" y="617986"/>
                  <a:pt x="1303389" y="620909"/>
                  <a:pt x="1303389" y="624491"/>
                </a:cubicBezTo>
                <a:lnTo>
                  <a:pt x="1303389" y="627999"/>
                </a:lnTo>
                <a:lnTo>
                  <a:pt x="1292863" y="638524"/>
                </a:lnTo>
                <a:lnTo>
                  <a:pt x="1306897" y="640279"/>
                </a:lnTo>
                <a:lnTo>
                  <a:pt x="1313914" y="626245"/>
                </a:lnTo>
                <a:cubicBezTo>
                  <a:pt x="1315302" y="621238"/>
                  <a:pt x="1320857" y="613271"/>
                  <a:pt x="1330579" y="602344"/>
                </a:cubicBezTo>
                <a:cubicBezTo>
                  <a:pt x="1340300" y="591417"/>
                  <a:pt x="1345855" y="581258"/>
                  <a:pt x="1347243" y="571865"/>
                </a:cubicBezTo>
                <a:cubicBezTo>
                  <a:pt x="1352542" y="571536"/>
                  <a:pt x="1357293" y="569124"/>
                  <a:pt x="1361496" y="564629"/>
                </a:cubicBezTo>
                <a:cubicBezTo>
                  <a:pt x="1365699" y="560134"/>
                  <a:pt x="1369134" y="555529"/>
                  <a:pt x="1371802" y="550815"/>
                </a:cubicBezTo>
                <a:lnTo>
                  <a:pt x="1375310" y="550815"/>
                </a:lnTo>
                <a:cubicBezTo>
                  <a:pt x="1374908" y="548988"/>
                  <a:pt x="1373081" y="547380"/>
                  <a:pt x="1369828" y="545991"/>
                </a:cubicBezTo>
                <a:cubicBezTo>
                  <a:pt x="1366576" y="544602"/>
                  <a:pt x="1364310" y="543871"/>
                  <a:pt x="1363031" y="543798"/>
                </a:cubicBezTo>
                <a:close/>
                <a:moveTo>
                  <a:pt x="421032" y="522748"/>
                </a:moveTo>
                <a:cubicBezTo>
                  <a:pt x="415843" y="523077"/>
                  <a:pt x="412188" y="525489"/>
                  <a:pt x="410069" y="529984"/>
                </a:cubicBezTo>
                <a:cubicBezTo>
                  <a:pt x="407949" y="534479"/>
                  <a:pt x="406926" y="539084"/>
                  <a:pt x="406999" y="543798"/>
                </a:cubicBezTo>
                <a:lnTo>
                  <a:pt x="385949" y="547307"/>
                </a:lnTo>
                <a:cubicBezTo>
                  <a:pt x="385729" y="551656"/>
                  <a:pt x="386168" y="554799"/>
                  <a:pt x="387264" y="556735"/>
                </a:cubicBezTo>
                <a:cubicBezTo>
                  <a:pt x="388361" y="558672"/>
                  <a:pt x="391430" y="559623"/>
                  <a:pt x="396474" y="559586"/>
                </a:cubicBezTo>
                <a:cubicBezTo>
                  <a:pt x="398484" y="557759"/>
                  <a:pt x="403673" y="552642"/>
                  <a:pt x="412042" y="544237"/>
                </a:cubicBezTo>
                <a:cubicBezTo>
                  <a:pt x="420411" y="535831"/>
                  <a:pt x="425162" y="529838"/>
                  <a:pt x="426295" y="526256"/>
                </a:cubicBezTo>
                <a:cubicBezTo>
                  <a:pt x="426185" y="524575"/>
                  <a:pt x="425528" y="523552"/>
                  <a:pt x="424321" y="523187"/>
                </a:cubicBezTo>
                <a:cubicBezTo>
                  <a:pt x="423115" y="522821"/>
                  <a:pt x="422019" y="522675"/>
                  <a:pt x="421032" y="522748"/>
                </a:cubicBezTo>
                <a:close/>
                <a:moveTo>
                  <a:pt x="1334964" y="515731"/>
                </a:moveTo>
                <a:lnTo>
                  <a:pt x="1326193" y="533273"/>
                </a:lnTo>
                <a:cubicBezTo>
                  <a:pt x="1325974" y="537659"/>
                  <a:pt x="1325097" y="542044"/>
                  <a:pt x="1323562" y="546430"/>
                </a:cubicBezTo>
                <a:lnTo>
                  <a:pt x="1321305" y="557710"/>
                </a:lnTo>
                <a:lnTo>
                  <a:pt x="1319976" y="559586"/>
                </a:lnTo>
                <a:lnTo>
                  <a:pt x="1301634" y="559586"/>
                </a:lnTo>
                <a:cubicBezTo>
                  <a:pt x="1296664" y="562802"/>
                  <a:pt x="1292571" y="566895"/>
                  <a:pt x="1289355" y="571865"/>
                </a:cubicBezTo>
                <a:cubicBezTo>
                  <a:pt x="1288295" y="571829"/>
                  <a:pt x="1286907" y="571902"/>
                  <a:pt x="1285189" y="572085"/>
                </a:cubicBezTo>
                <a:cubicBezTo>
                  <a:pt x="1283471" y="572267"/>
                  <a:pt x="1282521" y="572779"/>
                  <a:pt x="1282338" y="573619"/>
                </a:cubicBezTo>
                <a:cubicBezTo>
                  <a:pt x="1282667" y="577274"/>
                  <a:pt x="1284641" y="580490"/>
                  <a:pt x="1288259" y="583268"/>
                </a:cubicBezTo>
                <a:cubicBezTo>
                  <a:pt x="1291877" y="586045"/>
                  <a:pt x="1295166" y="587507"/>
                  <a:pt x="1298126" y="587653"/>
                </a:cubicBezTo>
                <a:cubicBezTo>
                  <a:pt x="1300173" y="587361"/>
                  <a:pt x="1301342" y="586191"/>
                  <a:pt x="1301634" y="584145"/>
                </a:cubicBezTo>
                <a:cubicBezTo>
                  <a:pt x="1302658" y="576945"/>
                  <a:pt x="1306751" y="571609"/>
                  <a:pt x="1313914" y="568138"/>
                </a:cubicBezTo>
                <a:lnTo>
                  <a:pt x="1319976" y="559586"/>
                </a:lnTo>
                <a:lnTo>
                  <a:pt x="1320930" y="559586"/>
                </a:lnTo>
                <a:lnTo>
                  <a:pt x="1321305" y="557710"/>
                </a:lnTo>
                <a:lnTo>
                  <a:pt x="1326193" y="550815"/>
                </a:lnTo>
                <a:cubicBezTo>
                  <a:pt x="1329775" y="550669"/>
                  <a:pt x="1333137" y="549207"/>
                  <a:pt x="1336280" y="546430"/>
                </a:cubicBezTo>
                <a:cubicBezTo>
                  <a:pt x="1339423" y="543652"/>
                  <a:pt x="1341908" y="540436"/>
                  <a:pt x="1343735" y="536782"/>
                </a:cubicBezTo>
                <a:cubicBezTo>
                  <a:pt x="1345782" y="536489"/>
                  <a:pt x="1346951" y="535320"/>
                  <a:pt x="1347243" y="533273"/>
                </a:cubicBezTo>
                <a:cubicBezTo>
                  <a:pt x="1346951" y="530459"/>
                  <a:pt x="1345343" y="527316"/>
                  <a:pt x="1342419" y="523844"/>
                </a:cubicBezTo>
                <a:cubicBezTo>
                  <a:pt x="1339496" y="520373"/>
                  <a:pt x="1337011" y="517668"/>
                  <a:pt x="1334964" y="515731"/>
                </a:cubicBezTo>
                <a:close/>
                <a:moveTo>
                  <a:pt x="608730" y="510469"/>
                </a:moveTo>
                <a:cubicBezTo>
                  <a:pt x="608657" y="511529"/>
                  <a:pt x="608804" y="512917"/>
                  <a:pt x="609169" y="514635"/>
                </a:cubicBezTo>
                <a:cubicBezTo>
                  <a:pt x="609534" y="516353"/>
                  <a:pt x="610558" y="517303"/>
                  <a:pt x="612239" y="517485"/>
                </a:cubicBezTo>
                <a:cubicBezTo>
                  <a:pt x="613079" y="517376"/>
                  <a:pt x="613591" y="516718"/>
                  <a:pt x="613774" y="515512"/>
                </a:cubicBezTo>
                <a:cubicBezTo>
                  <a:pt x="613956" y="514306"/>
                  <a:pt x="614030" y="513210"/>
                  <a:pt x="613993" y="512223"/>
                </a:cubicBezTo>
                <a:close/>
                <a:moveTo>
                  <a:pt x="406999" y="503452"/>
                </a:moveTo>
                <a:cubicBezTo>
                  <a:pt x="406999" y="506960"/>
                  <a:pt x="408753" y="508715"/>
                  <a:pt x="412261" y="508715"/>
                </a:cubicBezTo>
                <a:cubicBezTo>
                  <a:pt x="413943" y="508751"/>
                  <a:pt x="415404" y="508678"/>
                  <a:pt x="416647" y="508495"/>
                </a:cubicBezTo>
                <a:cubicBezTo>
                  <a:pt x="417889" y="508313"/>
                  <a:pt x="419351" y="507801"/>
                  <a:pt x="421032" y="506960"/>
                </a:cubicBezTo>
                <a:cubicBezTo>
                  <a:pt x="420959" y="505279"/>
                  <a:pt x="420228" y="504256"/>
                  <a:pt x="418840" y="503891"/>
                </a:cubicBezTo>
                <a:cubicBezTo>
                  <a:pt x="417451" y="503525"/>
                  <a:pt x="415843" y="503379"/>
                  <a:pt x="414016" y="503452"/>
                </a:cubicBezTo>
                <a:close/>
                <a:moveTo>
                  <a:pt x="1370048" y="475385"/>
                </a:moveTo>
                <a:cubicBezTo>
                  <a:pt x="1367453" y="478126"/>
                  <a:pt x="1365626" y="481415"/>
                  <a:pt x="1364566" y="485252"/>
                </a:cubicBezTo>
                <a:cubicBezTo>
                  <a:pt x="1363506" y="489090"/>
                  <a:pt x="1362995" y="492817"/>
                  <a:pt x="1363031" y="496435"/>
                </a:cubicBezTo>
                <a:cubicBezTo>
                  <a:pt x="1362958" y="498263"/>
                  <a:pt x="1363104" y="499870"/>
                  <a:pt x="1363470" y="501259"/>
                </a:cubicBezTo>
                <a:cubicBezTo>
                  <a:pt x="1363835" y="502648"/>
                  <a:pt x="1364858" y="503379"/>
                  <a:pt x="1366539" y="503452"/>
                </a:cubicBezTo>
                <a:cubicBezTo>
                  <a:pt x="1369682" y="502758"/>
                  <a:pt x="1373922" y="499761"/>
                  <a:pt x="1379257" y="494462"/>
                </a:cubicBezTo>
                <a:cubicBezTo>
                  <a:pt x="1384593" y="489163"/>
                  <a:pt x="1387955" y="485727"/>
                  <a:pt x="1389344" y="484156"/>
                </a:cubicBezTo>
                <a:close/>
                <a:moveTo>
                  <a:pt x="670127" y="475385"/>
                </a:moveTo>
                <a:lnTo>
                  <a:pt x="675390" y="482402"/>
                </a:lnTo>
                <a:cubicBezTo>
                  <a:pt x="677217" y="482402"/>
                  <a:pt x="678825" y="481963"/>
                  <a:pt x="680214" y="481086"/>
                </a:cubicBezTo>
                <a:cubicBezTo>
                  <a:pt x="681602" y="480209"/>
                  <a:pt x="682333" y="478893"/>
                  <a:pt x="682406" y="477139"/>
                </a:cubicBezTo>
                <a:close/>
                <a:moveTo>
                  <a:pt x="698194" y="456089"/>
                </a:moveTo>
                <a:cubicBezTo>
                  <a:pt x="698194" y="457770"/>
                  <a:pt x="698633" y="458793"/>
                  <a:pt x="699510" y="459159"/>
                </a:cubicBezTo>
                <a:cubicBezTo>
                  <a:pt x="700387" y="459524"/>
                  <a:pt x="701702" y="459670"/>
                  <a:pt x="703457" y="459597"/>
                </a:cubicBezTo>
                <a:lnTo>
                  <a:pt x="705211" y="459597"/>
                </a:lnTo>
                <a:cubicBezTo>
                  <a:pt x="705211" y="457916"/>
                  <a:pt x="704772" y="456893"/>
                  <a:pt x="703895" y="456527"/>
                </a:cubicBezTo>
                <a:cubicBezTo>
                  <a:pt x="703018" y="456162"/>
                  <a:pt x="701702" y="456016"/>
                  <a:pt x="699948" y="456089"/>
                </a:cubicBezTo>
                <a:close/>
                <a:moveTo>
                  <a:pt x="738540" y="449072"/>
                </a:moveTo>
                <a:lnTo>
                  <a:pt x="738540" y="456089"/>
                </a:lnTo>
                <a:cubicBezTo>
                  <a:pt x="738613" y="457843"/>
                  <a:pt x="739344" y="459159"/>
                  <a:pt x="740733" y="460036"/>
                </a:cubicBezTo>
                <a:cubicBezTo>
                  <a:pt x="742122" y="460913"/>
                  <a:pt x="743730" y="461351"/>
                  <a:pt x="745557" y="461351"/>
                </a:cubicBezTo>
                <a:close/>
                <a:moveTo>
                  <a:pt x="708719" y="433285"/>
                </a:moveTo>
                <a:cubicBezTo>
                  <a:pt x="707915" y="433358"/>
                  <a:pt x="707330" y="433650"/>
                  <a:pt x="706965" y="434162"/>
                </a:cubicBezTo>
                <a:cubicBezTo>
                  <a:pt x="706599" y="434673"/>
                  <a:pt x="706015" y="434966"/>
                  <a:pt x="705211" y="435039"/>
                </a:cubicBezTo>
                <a:cubicBezTo>
                  <a:pt x="705247" y="436099"/>
                  <a:pt x="705613" y="437487"/>
                  <a:pt x="706307" y="439205"/>
                </a:cubicBezTo>
                <a:cubicBezTo>
                  <a:pt x="707002" y="440923"/>
                  <a:pt x="707805" y="441873"/>
                  <a:pt x="708719" y="442055"/>
                </a:cubicBezTo>
                <a:cubicBezTo>
                  <a:pt x="710400" y="441946"/>
                  <a:pt x="711423" y="441288"/>
                  <a:pt x="711789" y="440082"/>
                </a:cubicBezTo>
                <a:cubicBezTo>
                  <a:pt x="712154" y="438876"/>
                  <a:pt x="712301" y="437780"/>
                  <a:pt x="712227" y="436793"/>
                </a:cubicBezTo>
                <a:cubicBezTo>
                  <a:pt x="711935" y="434746"/>
                  <a:pt x="710766" y="433577"/>
                  <a:pt x="708719" y="433285"/>
                </a:cubicBezTo>
                <a:close/>
                <a:moveTo>
                  <a:pt x="761345" y="426268"/>
                </a:moveTo>
                <a:lnTo>
                  <a:pt x="771870" y="435039"/>
                </a:lnTo>
                <a:cubicBezTo>
                  <a:pt x="773770" y="435075"/>
                  <a:pt x="775671" y="434564"/>
                  <a:pt x="777571" y="433504"/>
                </a:cubicBezTo>
                <a:cubicBezTo>
                  <a:pt x="779471" y="432444"/>
                  <a:pt x="780495" y="430617"/>
                  <a:pt x="780641" y="428022"/>
                </a:cubicBezTo>
                <a:close/>
                <a:moveTo>
                  <a:pt x="463133" y="399955"/>
                </a:moveTo>
                <a:cubicBezTo>
                  <a:pt x="463060" y="403390"/>
                  <a:pt x="461890" y="405729"/>
                  <a:pt x="459625" y="406972"/>
                </a:cubicBezTo>
                <a:cubicBezTo>
                  <a:pt x="457359" y="408214"/>
                  <a:pt x="454435" y="408799"/>
                  <a:pt x="450854" y="408726"/>
                </a:cubicBezTo>
                <a:lnTo>
                  <a:pt x="447345" y="408726"/>
                </a:lnTo>
                <a:cubicBezTo>
                  <a:pt x="448259" y="411467"/>
                  <a:pt x="448186" y="413879"/>
                  <a:pt x="447126" y="415962"/>
                </a:cubicBezTo>
                <a:cubicBezTo>
                  <a:pt x="446066" y="418045"/>
                  <a:pt x="443800" y="419141"/>
                  <a:pt x="440328" y="419251"/>
                </a:cubicBezTo>
                <a:cubicBezTo>
                  <a:pt x="440402" y="420384"/>
                  <a:pt x="440255" y="422065"/>
                  <a:pt x="439890" y="424294"/>
                </a:cubicBezTo>
                <a:cubicBezTo>
                  <a:pt x="439524" y="426524"/>
                  <a:pt x="438501" y="427766"/>
                  <a:pt x="436820" y="428022"/>
                </a:cubicBezTo>
                <a:lnTo>
                  <a:pt x="435066" y="428022"/>
                </a:lnTo>
                <a:cubicBezTo>
                  <a:pt x="430607" y="434856"/>
                  <a:pt x="424175" y="443554"/>
                  <a:pt x="415770" y="454116"/>
                </a:cubicBezTo>
                <a:cubicBezTo>
                  <a:pt x="407364" y="464677"/>
                  <a:pt x="402687" y="472936"/>
                  <a:pt x="401736" y="478893"/>
                </a:cubicBezTo>
                <a:cubicBezTo>
                  <a:pt x="401846" y="480574"/>
                  <a:pt x="402504" y="481598"/>
                  <a:pt x="403710" y="481963"/>
                </a:cubicBezTo>
                <a:cubicBezTo>
                  <a:pt x="404916" y="482329"/>
                  <a:pt x="406012" y="482475"/>
                  <a:pt x="406999" y="482402"/>
                </a:cubicBezTo>
                <a:cubicBezTo>
                  <a:pt x="417816" y="468076"/>
                  <a:pt x="429511" y="454627"/>
                  <a:pt x="442083" y="442055"/>
                </a:cubicBezTo>
                <a:cubicBezTo>
                  <a:pt x="446541" y="441544"/>
                  <a:pt x="450342" y="438620"/>
                  <a:pt x="453485" y="433285"/>
                </a:cubicBezTo>
                <a:cubicBezTo>
                  <a:pt x="456628" y="427949"/>
                  <a:pt x="458674" y="423271"/>
                  <a:pt x="459625" y="419251"/>
                </a:cubicBezTo>
                <a:lnTo>
                  <a:pt x="470150" y="412234"/>
                </a:lnTo>
                <a:close/>
                <a:moveTo>
                  <a:pt x="819233" y="377151"/>
                </a:moveTo>
                <a:cubicBezTo>
                  <a:pt x="814811" y="377479"/>
                  <a:pt x="810937" y="379453"/>
                  <a:pt x="807611" y="383071"/>
                </a:cubicBezTo>
                <a:cubicBezTo>
                  <a:pt x="804286" y="386689"/>
                  <a:pt x="801728" y="389978"/>
                  <a:pt x="799937" y="392938"/>
                </a:cubicBezTo>
                <a:cubicBezTo>
                  <a:pt x="794747" y="393157"/>
                  <a:pt x="789777" y="394035"/>
                  <a:pt x="785026" y="395569"/>
                </a:cubicBezTo>
                <a:cubicBezTo>
                  <a:pt x="780275" y="397104"/>
                  <a:pt x="775305" y="397981"/>
                  <a:pt x="770116" y="398201"/>
                </a:cubicBezTo>
                <a:cubicBezTo>
                  <a:pt x="765145" y="403756"/>
                  <a:pt x="759298" y="408433"/>
                  <a:pt x="752574" y="412234"/>
                </a:cubicBezTo>
                <a:cubicBezTo>
                  <a:pt x="750235" y="412344"/>
                  <a:pt x="746580" y="413440"/>
                  <a:pt x="741610" y="415523"/>
                </a:cubicBezTo>
                <a:cubicBezTo>
                  <a:pt x="736640" y="417606"/>
                  <a:pt x="733863" y="420018"/>
                  <a:pt x="733278" y="422759"/>
                </a:cubicBezTo>
                <a:cubicBezTo>
                  <a:pt x="733387" y="424440"/>
                  <a:pt x="734045" y="425464"/>
                  <a:pt x="735251" y="425829"/>
                </a:cubicBezTo>
                <a:cubicBezTo>
                  <a:pt x="736457" y="426195"/>
                  <a:pt x="737554" y="426341"/>
                  <a:pt x="738540" y="426268"/>
                </a:cubicBezTo>
                <a:cubicBezTo>
                  <a:pt x="738613" y="423381"/>
                  <a:pt x="742414" y="420384"/>
                  <a:pt x="749943" y="417278"/>
                </a:cubicBezTo>
                <a:cubicBezTo>
                  <a:pt x="757471" y="414171"/>
                  <a:pt x="763026" y="412490"/>
                  <a:pt x="766607" y="412234"/>
                </a:cubicBezTo>
                <a:cubicBezTo>
                  <a:pt x="771066" y="409640"/>
                  <a:pt x="775744" y="407812"/>
                  <a:pt x="780641" y="406752"/>
                </a:cubicBezTo>
                <a:cubicBezTo>
                  <a:pt x="785538" y="405693"/>
                  <a:pt x="790216" y="405181"/>
                  <a:pt x="794674" y="405217"/>
                </a:cubicBezTo>
                <a:lnTo>
                  <a:pt x="812216" y="392938"/>
                </a:lnTo>
                <a:cubicBezTo>
                  <a:pt x="813715" y="392938"/>
                  <a:pt x="816857" y="392500"/>
                  <a:pt x="821645" y="391623"/>
                </a:cubicBezTo>
                <a:cubicBezTo>
                  <a:pt x="826432" y="390745"/>
                  <a:pt x="829137" y="389430"/>
                  <a:pt x="829758" y="387676"/>
                </a:cubicBezTo>
                <a:cubicBezTo>
                  <a:pt x="829466" y="386835"/>
                  <a:pt x="828296" y="386323"/>
                  <a:pt x="826250" y="386141"/>
                </a:cubicBezTo>
                <a:cubicBezTo>
                  <a:pt x="824203" y="385958"/>
                  <a:pt x="823034" y="385885"/>
                  <a:pt x="822741" y="385921"/>
                </a:cubicBezTo>
                <a:cubicBezTo>
                  <a:pt x="822814" y="384789"/>
                  <a:pt x="822668" y="383107"/>
                  <a:pt x="822303" y="380878"/>
                </a:cubicBezTo>
                <a:cubicBezTo>
                  <a:pt x="821937" y="378649"/>
                  <a:pt x="820914" y="377406"/>
                  <a:pt x="819233" y="377151"/>
                </a:cubicBezTo>
                <a:close/>
                <a:moveTo>
                  <a:pt x="596451" y="359609"/>
                </a:moveTo>
                <a:cubicBezTo>
                  <a:pt x="593016" y="360084"/>
                  <a:pt x="590677" y="362642"/>
                  <a:pt x="589434" y="367283"/>
                </a:cubicBezTo>
                <a:cubicBezTo>
                  <a:pt x="588192" y="371924"/>
                  <a:pt x="587607" y="375798"/>
                  <a:pt x="587680" y="378905"/>
                </a:cubicBezTo>
                <a:lnTo>
                  <a:pt x="571893" y="378905"/>
                </a:lnTo>
                <a:lnTo>
                  <a:pt x="577155" y="392938"/>
                </a:lnTo>
                <a:cubicBezTo>
                  <a:pt x="581869" y="389539"/>
                  <a:pt x="586474" y="385812"/>
                  <a:pt x="590969" y="381755"/>
                </a:cubicBezTo>
                <a:cubicBezTo>
                  <a:pt x="595464" y="377699"/>
                  <a:pt x="597876" y="372655"/>
                  <a:pt x="598205" y="366625"/>
                </a:cubicBezTo>
                <a:cubicBezTo>
                  <a:pt x="598242" y="365675"/>
                  <a:pt x="598169" y="364506"/>
                  <a:pt x="597986" y="363117"/>
                </a:cubicBezTo>
                <a:cubicBezTo>
                  <a:pt x="597803" y="361728"/>
                  <a:pt x="597292" y="360559"/>
                  <a:pt x="596451" y="359609"/>
                </a:cubicBezTo>
                <a:close/>
                <a:moveTo>
                  <a:pt x="849054" y="357854"/>
                </a:moveTo>
                <a:lnTo>
                  <a:pt x="829758" y="371888"/>
                </a:lnTo>
                <a:cubicBezTo>
                  <a:pt x="830818" y="373934"/>
                  <a:pt x="832645" y="376420"/>
                  <a:pt x="835240" y="379343"/>
                </a:cubicBezTo>
                <a:cubicBezTo>
                  <a:pt x="837835" y="382267"/>
                  <a:pt x="840100" y="383875"/>
                  <a:pt x="842037" y="384167"/>
                </a:cubicBezTo>
                <a:cubicBezTo>
                  <a:pt x="843499" y="383875"/>
                  <a:pt x="844084" y="382705"/>
                  <a:pt x="843792" y="380659"/>
                </a:cubicBezTo>
                <a:lnTo>
                  <a:pt x="870104" y="364871"/>
                </a:lnTo>
                <a:close/>
                <a:moveTo>
                  <a:pt x="1006931" y="329787"/>
                </a:moveTo>
                <a:cubicBezTo>
                  <a:pt x="994579" y="330043"/>
                  <a:pt x="982007" y="331724"/>
                  <a:pt x="969216" y="334831"/>
                </a:cubicBezTo>
                <a:cubicBezTo>
                  <a:pt x="956425" y="337937"/>
                  <a:pt x="943853" y="340934"/>
                  <a:pt x="931501" y="343821"/>
                </a:cubicBezTo>
                <a:cubicBezTo>
                  <a:pt x="931318" y="340532"/>
                  <a:pt x="930368" y="339216"/>
                  <a:pt x="928650" y="339874"/>
                </a:cubicBezTo>
                <a:cubicBezTo>
                  <a:pt x="926933" y="340532"/>
                  <a:pt x="925544" y="341847"/>
                  <a:pt x="924484" y="343821"/>
                </a:cubicBezTo>
                <a:lnTo>
                  <a:pt x="906942" y="343821"/>
                </a:lnTo>
                <a:lnTo>
                  <a:pt x="913959" y="350838"/>
                </a:lnTo>
                <a:cubicBezTo>
                  <a:pt x="919295" y="352592"/>
                  <a:pt x="924850" y="353908"/>
                  <a:pt x="930624" y="354785"/>
                </a:cubicBezTo>
                <a:cubicBezTo>
                  <a:pt x="936398" y="355662"/>
                  <a:pt x="941953" y="356100"/>
                  <a:pt x="947289" y="356100"/>
                </a:cubicBezTo>
                <a:cubicBezTo>
                  <a:pt x="947252" y="357087"/>
                  <a:pt x="947325" y="358183"/>
                  <a:pt x="947508" y="359389"/>
                </a:cubicBezTo>
                <a:cubicBezTo>
                  <a:pt x="947691" y="360595"/>
                  <a:pt x="948202" y="361253"/>
                  <a:pt x="949043" y="361363"/>
                </a:cubicBezTo>
                <a:cubicBezTo>
                  <a:pt x="949920" y="361253"/>
                  <a:pt x="950797" y="360595"/>
                  <a:pt x="951674" y="359389"/>
                </a:cubicBezTo>
                <a:cubicBezTo>
                  <a:pt x="952551" y="358183"/>
                  <a:pt x="953428" y="357087"/>
                  <a:pt x="954305" y="356100"/>
                </a:cubicBezTo>
                <a:cubicBezTo>
                  <a:pt x="956279" y="356210"/>
                  <a:pt x="958472" y="355991"/>
                  <a:pt x="960884" y="355442"/>
                </a:cubicBezTo>
                <a:cubicBezTo>
                  <a:pt x="963296" y="354894"/>
                  <a:pt x="964611" y="353359"/>
                  <a:pt x="964830" y="350838"/>
                </a:cubicBezTo>
                <a:lnTo>
                  <a:pt x="1005177" y="350838"/>
                </a:lnTo>
                <a:cubicBezTo>
                  <a:pt x="1007662" y="349778"/>
                  <a:pt x="1011901" y="347951"/>
                  <a:pt x="1017895" y="345356"/>
                </a:cubicBezTo>
                <a:cubicBezTo>
                  <a:pt x="1023888" y="342761"/>
                  <a:pt x="1027250" y="340495"/>
                  <a:pt x="1027981" y="338558"/>
                </a:cubicBezTo>
                <a:cubicBezTo>
                  <a:pt x="1027762" y="337718"/>
                  <a:pt x="1026885" y="337206"/>
                  <a:pt x="1025350" y="337023"/>
                </a:cubicBezTo>
                <a:cubicBezTo>
                  <a:pt x="1023815" y="336841"/>
                  <a:pt x="1022938" y="336768"/>
                  <a:pt x="1022719" y="336804"/>
                </a:cubicBezTo>
                <a:close/>
                <a:moveTo>
                  <a:pt x="1487578" y="254357"/>
                </a:moveTo>
                <a:cubicBezTo>
                  <a:pt x="1496057" y="254467"/>
                  <a:pt x="1501466" y="256879"/>
                  <a:pt x="1503805" y="261593"/>
                </a:cubicBezTo>
                <a:cubicBezTo>
                  <a:pt x="1506144" y="266308"/>
                  <a:pt x="1507167" y="272667"/>
                  <a:pt x="1506874" y="280670"/>
                </a:cubicBezTo>
                <a:cubicBezTo>
                  <a:pt x="1506948" y="282169"/>
                  <a:pt x="1506801" y="285311"/>
                  <a:pt x="1506436" y="290099"/>
                </a:cubicBezTo>
                <a:cubicBezTo>
                  <a:pt x="1506070" y="294886"/>
                  <a:pt x="1505047" y="297591"/>
                  <a:pt x="1503366" y="298212"/>
                </a:cubicBezTo>
                <a:cubicBezTo>
                  <a:pt x="1497336" y="296714"/>
                  <a:pt x="1493170" y="290062"/>
                  <a:pt x="1490867" y="278258"/>
                </a:cubicBezTo>
                <a:cubicBezTo>
                  <a:pt x="1488565" y="266454"/>
                  <a:pt x="1487469" y="258487"/>
                  <a:pt x="1487578" y="254357"/>
                </a:cubicBezTo>
                <a:close/>
                <a:moveTo>
                  <a:pt x="1085869" y="19296"/>
                </a:moveTo>
                <a:cubicBezTo>
                  <a:pt x="1085796" y="20356"/>
                  <a:pt x="1085942" y="21745"/>
                  <a:pt x="1086308" y="23462"/>
                </a:cubicBezTo>
                <a:cubicBezTo>
                  <a:pt x="1086673" y="25180"/>
                  <a:pt x="1087697" y="26130"/>
                  <a:pt x="1089378" y="26313"/>
                </a:cubicBezTo>
                <a:cubicBezTo>
                  <a:pt x="1090840" y="26021"/>
                  <a:pt x="1091424" y="24851"/>
                  <a:pt x="1091132" y="22805"/>
                </a:cubicBezTo>
                <a:cubicBezTo>
                  <a:pt x="1090840" y="20758"/>
                  <a:pt x="1089670" y="19589"/>
                  <a:pt x="1087624" y="19296"/>
                </a:cubicBezTo>
                <a:close/>
                <a:moveTo>
                  <a:pt x="1120953" y="0"/>
                </a:moveTo>
                <a:cubicBezTo>
                  <a:pt x="1123073" y="987"/>
                  <a:pt x="1125850" y="2522"/>
                  <a:pt x="1129286" y="4605"/>
                </a:cubicBezTo>
                <a:cubicBezTo>
                  <a:pt x="1132721" y="6688"/>
                  <a:pt x="1134621" y="8661"/>
                  <a:pt x="1134987" y="10525"/>
                </a:cubicBezTo>
                <a:lnTo>
                  <a:pt x="1131478" y="10525"/>
                </a:lnTo>
                <a:lnTo>
                  <a:pt x="1112182" y="14034"/>
                </a:lnTo>
                <a:cubicBezTo>
                  <a:pt x="1110355" y="14947"/>
                  <a:pt x="1108747" y="16190"/>
                  <a:pt x="1107358" y="17761"/>
                </a:cubicBezTo>
                <a:cubicBezTo>
                  <a:pt x="1105969" y="19333"/>
                  <a:pt x="1105239" y="21014"/>
                  <a:pt x="1105165" y="22805"/>
                </a:cubicBezTo>
                <a:cubicBezTo>
                  <a:pt x="1105421" y="24486"/>
                  <a:pt x="1106664" y="25509"/>
                  <a:pt x="1108893" y="25874"/>
                </a:cubicBezTo>
                <a:cubicBezTo>
                  <a:pt x="1111122" y="26240"/>
                  <a:pt x="1112804" y="26386"/>
                  <a:pt x="1113936" y="26313"/>
                </a:cubicBezTo>
                <a:cubicBezTo>
                  <a:pt x="1116677" y="26349"/>
                  <a:pt x="1119528" y="25838"/>
                  <a:pt x="1122488" y="24778"/>
                </a:cubicBezTo>
                <a:cubicBezTo>
                  <a:pt x="1125448" y="23718"/>
                  <a:pt x="1127860" y="21891"/>
                  <a:pt x="1129724" y="19296"/>
                </a:cubicBezTo>
                <a:lnTo>
                  <a:pt x="1154283" y="15788"/>
                </a:lnTo>
                <a:cubicBezTo>
                  <a:pt x="1154210" y="14728"/>
                  <a:pt x="1154356" y="13339"/>
                  <a:pt x="1154721" y="11622"/>
                </a:cubicBezTo>
                <a:cubicBezTo>
                  <a:pt x="1155087" y="9904"/>
                  <a:pt x="1156110" y="8954"/>
                  <a:pt x="1157791" y="8771"/>
                </a:cubicBezTo>
                <a:cubicBezTo>
                  <a:pt x="1159655" y="8990"/>
                  <a:pt x="1161628" y="10306"/>
                  <a:pt x="1163711" y="12718"/>
                </a:cubicBezTo>
                <a:cubicBezTo>
                  <a:pt x="1165795" y="15130"/>
                  <a:pt x="1167330" y="17323"/>
                  <a:pt x="1168316" y="19296"/>
                </a:cubicBezTo>
                <a:cubicBezTo>
                  <a:pt x="1175260" y="19296"/>
                  <a:pt x="1181984" y="18858"/>
                  <a:pt x="1188489" y="17981"/>
                </a:cubicBezTo>
                <a:cubicBezTo>
                  <a:pt x="1194994" y="17104"/>
                  <a:pt x="1201719" y="15788"/>
                  <a:pt x="1208662" y="14034"/>
                </a:cubicBezTo>
                <a:cubicBezTo>
                  <a:pt x="1214875" y="15898"/>
                  <a:pt x="1221307" y="17432"/>
                  <a:pt x="1227959" y="18638"/>
                </a:cubicBezTo>
                <a:cubicBezTo>
                  <a:pt x="1234610" y="19844"/>
                  <a:pt x="1241042" y="20064"/>
                  <a:pt x="1247255" y="19296"/>
                </a:cubicBezTo>
                <a:cubicBezTo>
                  <a:pt x="1255002" y="27227"/>
                  <a:pt x="1260557" y="31539"/>
                  <a:pt x="1263919" y="32233"/>
                </a:cubicBezTo>
                <a:cubicBezTo>
                  <a:pt x="1267282" y="32928"/>
                  <a:pt x="1274591" y="35047"/>
                  <a:pt x="1285847" y="38592"/>
                </a:cubicBezTo>
                <a:lnTo>
                  <a:pt x="1294618" y="52626"/>
                </a:lnTo>
                <a:cubicBezTo>
                  <a:pt x="1302365" y="52918"/>
                  <a:pt x="1308797" y="54088"/>
                  <a:pt x="1313914" y="56134"/>
                </a:cubicBezTo>
                <a:cubicBezTo>
                  <a:pt x="1319030" y="58181"/>
                  <a:pt x="1323708" y="59350"/>
                  <a:pt x="1327947" y="59643"/>
                </a:cubicBezTo>
                <a:cubicBezTo>
                  <a:pt x="1329848" y="62237"/>
                  <a:pt x="1332625" y="64064"/>
                  <a:pt x="1336280" y="65124"/>
                </a:cubicBezTo>
                <a:cubicBezTo>
                  <a:pt x="1339934" y="66184"/>
                  <a:pt x="1343589" y="66696"/>
                  <a:pt x="1347243" y="66659"/>
                </a:cubicBezTo>
                <a:cubicBezTo>
                  <a:pt x="1351300" y="73932"/>
                  <a:pt x="1357659" y="80876"/>
                  <a:pt x="1366320" y="87490"/>
                </a:cubicBezTo>
                <a:cubicBezTo>
                  <a:pt x="1374981" y="94105"/>
                  <a:pt x="1382656" y="98856"/>
                  <a:pt x="1389344" y="101743"/>
                </a:cubicBezTo>
                <a:cubicBezTo>
                  <a:pt x="1400161" y="117238"/>
                  <a:pt x="1410102" y="133611"/>
                  <a:pt x="1419165" y="150860"/>
                </a:cubicBezTo>
                <a:cubicBezTo>
                  <a:pt x="1419677" y="155392"/>
                  <a:pt x="1421723" y="160801"/>
                  <a:pt x="1425305" y="167087"/>
                </a:cubicBezTo>
                <a:cubicBezTo>
                  <a:pt x="1428886" y="173372"/>
                  <a:pt x="1430933" y="179658"/>
                  <a:pt x="1431444" y="185944"/>
                </a:cubicBezTo>
                <a:lnTo>
                  <a:pt x="1445478" y="199978"/>
                </a:lnTo>
                <a:lnTo>
                  <a:pt x="1450740" y="191207"/>
                </a:lnTo>
                <a:cubicBezTo>
                  <a:pt x="1444455" y="190074"/>
                  <a:pt x="1442116" y="184884"/>
                  <a:pt x="1443724" y="175638"/>
                </a:cubicBezTo>
                <a:cubicBezTo>
                  <a:pt x="1445332" y="166392"/>
                  <a:pt x="1446501" y="159887"/>
                  <a:pt x="1447232" y="156123"/>
                </a:cubicBezTo>
                <a:cubicBezTo>
                  <a:pt x="1455784" y="157987"/>
                  <a:pt x="1461485" y="166977"/>
                  <a:pt x="1464335" y="183093"/>
                </a:cubicBezTo>
                <a:cubicBezTo>
                  <a:pt x="1467186" y="199210"/>
                  <a:pt x="1468502" y="211270"/>
                  <a:pt x="1468282" y="219274"/>
                </a:cubicBezTo>
                <a:cubicBezTo>
                  <a:pt x="1461266" y="220041"/>
                  <a:pt x="1459073" y="223769"/>
                  <a:pt x="1461704" y="230457"/>
                </a:cubicBezTo>
                <a:cubicBezTo>
                  <a:pt x="1464335" y="237144"/>
                  <a:pt x="1466528" y="242188"/>
                  <a:pt x="1468282" y="245586"/>
                </a:cubicBezTo>
                <a:cubicBezTo>
                  <a:pt x="1472631" y="247596"/>
                  <a:pt x="1475774" y="256733"/>
                  <a:pt x="1477711" y="272996"/>
                </a:cubicBezTo>
                <a:cubicBezTo>
                  <a:pt x="1479648" y="289258"/>
                  <a:pt x="1480598" y="300588"/>
                  <a:pt x="1480562" y="306983"/>
                </a:cubicBezTo>
                <a:cubicBezTo>
                  <a:pt x="1480050" y="312319"/>
                  <a:pt x="1479758" y="316558"/>
                  <a:pt x="1479685" y="319701"/>
                </a:cubicBezTo>
                <a:cubicBezTo>
                  <a:pt x="1479611" y="322844"/>
                  <a:pt x="1482828" y="324452"/>
                  <a:pt x="1489332" y="324525"/>
                </a:cubicBezTo>
                <a:lnTo>
                  <a:pt x="1492841" y="343821"/>
                </a:lnTo>
                <a:cubicBezTo>
                  <a:pt x="1491964" y="346818"/>
                  <a:pt x="1488456" y="356173"/>
                  <a:pt x="1482316" y="371888"/>
                </a:cubicBezTo>
                <a:cubicBezTo>
                  <a:pt x="1476176" y="387602"/>
                  <a:pt x="1472668" y="396958"/>
                  <a:pt x="1471791" y="399955"/>
                </a:cubicBezTo>
                <a:lnTo>
                  <a:pt x="1457757" y="412234"/>
                </a:lnTo>
                <a:cubicBezTo>
                  <a:pt x="1452677" y="441324"/>
                  <a:pt x="1442225" y="469099"/>
                  <a:pt x="1426401" y="495558"/>
                </a:cubicBezTo>
                <a:cubicBezTo>
                  <a:pt x="1410577" y="522017"/>
                  <a:pt x="1393546" y="546283"/>
                  <a:pt x="1375310" y="568357"/>
                </a:cubicBezTo>
                <a:lnTo>
                  <a:pt x="1375310" y="585899"/>
                </a:lnTo>
                <a:lnTo>
                  <a:pt x="1278830" y="687642"/>
                </a:lnTo>
                <a:cubicBezTo>
                  <a:pt x="1277807" y="692027"/>
                  <a:pt x="1275906" y="696413"/>
                  <a:pt x="1273129" y="700798"/>
                </a:cubicBezTo>
                <a:cubicBezTo>
                  <a:pt x="1270351" y="705184"/>
                  <a:pt x="1267574" y="709569"/>
                  <a:pt x="1264796" y="713955"/>
                </a:cubicBezTo>
                <a:cubicBezTo>
                  <a:pt x="1262202" y="714905"/>
                  <a:pt x="1260375" y="716513"/>
                  <a:pt x="1259315" y="718779"/>
                </a:cubicBezTo>
                <a:cubicBezTo>
                  <a:pt x="1258255" y="721044"/>
                  <a:pt x="1257743" y="723529"/>
                  <a:pt x="1257780" y="726234"/>
                </a:cubicBezTo>
                <a:lnTo>
                  <a:pt x="1245500" y="743776"/>
                </a:lnTo>
                <a:lnTo>
                  <a:pt x="1229713" y="750792"/>
                </a:lnTo>
                <a:cubicBezTo>
                  <a:pt x="1229128" y="758284"/>
                  <a:pt x="1226789" y="764351"/>
                  <a:pt x="1222696" y="768992"/>
                </a:cubicBezTo>
                <a:cubicBezTo>
                  <a:pt x="1218603" y="773633"/>
                  <a:pt x="1216264" y="779261"/>
                  <a:pt x="1215679" y="785876"/>
                </a:cubicBezTo>
                <a:cubicBezTo>
                  <a:pt x="1203400" y="801664"/>
                  <a:pt x="1189366" y="815697"/>
                  <a:pt x="1173579" y="827977"/>
                </a:cubicBezTo>
                <a:cubicBezTo>
                  <a:pt x="1173213" y="835578"/>
                  <a:pt x="1170874" y="841864"/>
                  <a:pt x="1166562" y="846834"/>
                </a:cubicBezTo>
                <a:cubicBezTo>
                  <a:pt x="1162250" y="851804"/>
                  <a:pt x="1158157" y="857213"/>
                  <a:pt x="1154283" y="863060"/>
                </a:cubicBezTo>
                <a:lnTo>
                  <a:pt x="1143758" y="863060"/>
                </a:lnTo>
                <a:lnTo>
                  <a:pt x="1140249" y="870077"/>
                </a:lnTo>
                <a:cubicBezTo>
                  <a:pt x="1136339" y="871758"/>
                  <a:pt x="1128372" y="878483"/>
                  <a:pt x="1116348" y="890250"/>
                </a:cubicBezTo>
                <a:cubicBezTo>
                  <a:pt x="1104325" y="902018"/>
                  <a:pt x="1095919" y="908742"/>
                  <a:pt x="1091132" y="910424"/>
                </a:cubicBezTo>
                <a:cubicBezTo>
                  <a:pt x="1093471" y="895623"/>
                  <a:pt x="1105019" y="878300"/>
                  <a:pt x="1125777" y="858456"/>
                </a:cubicBezTo>
                <a:cubicBezTo>
                  <a:pt x="1146535" y="838611"/>
                  <a:pt x="1162469" y="826113"/>
                  <a:pt x="1173579" y="820960"/>
                </a:cubicBezTo>
                <a:cubicBezTo>
                  <a:pt x="1174273" y="813614"/>
                  <a:pt x="1178147" y="805940"/>
                  <a:pt x="1185200" y="797936"/>
                </a:cubicBezTo>
                <a:cubicBezTo>
                  <a:pt x="1192253" y="789933"/>
                  <a:pt x="1198320" y="783574"/>
                  <a:pt x="1203400" y="778859"/>
                </a:cubicBezTo>
                <a:lnTo>
                  <a:pt x="1196383" y="773597"/>
                </a:lnTo>
                <a:cubicBezTo>
                  <a:pt x="1193752" y="776411"/>
                  <a:pt x="1190682" y="779115"/>
                  <a:pt x="1187174" y="781710"/>
                </a:cubicBezTo>
                <a:cubicBezTo>
                  <a:pt x="1183665" y="784305"/>
                  <a:pt x="1179718" y="785693"/>
                  <a:pt x="1175333" y="785876"/>
                </a:cubicBezTo>
                <a:cubicBezTo>
                  <a:pt x="1174273" y="785803"/>
                  <a:pt x="1172884" y="785949"/>
                  <a:pt x="1171167" y="786315"/>
                </a:cubicBezTo>
                <a:cubicBezTo>
                  <a:pt x="1169449" y="786680"/>
                  <a:pt x="1168499" y="787703"/>
                  <a:pt x="1168316" y="789385"/>
                </a:cubicBezTo>
                <a:cubicBezTo>
                  <a:pt x="1168426" y="790335"/>
                  <a:pt x="1169084" y="791504"/>
                  <a:pt x="1170290" y="792893"/>
                </a:cubicBezTo>
                <a:cubicBezTo>
                  <a:pt x="1171496" y="794282"/>
                  <a:pt x="1172592" y="795451"/>
                  <a:pt x="1173579" y="796401"/>
                </a:cubicBezTo>
                <a:cubicBezTo>
                  <a:pt x="1171898" y="806415"/>
                  <a:pt x="1165173" y="813139"/>
                  <a:pt x="1153406" y="816575"/>
                </a:cubicBezTo>
                <a:cubicBezTo>
                  <a:pt x="1141638" y="820010"/>
                  <a:pt x="1134914" y="823226"/>
                  <a:pt x="1133232" y="826223"/>
                </a:cubicBezTo>
                <a:cubicBezTo>
                  <a:pt x="1133342" y="828890"/>
                  <a:pt x="1133123" y="831010"/>
                  <a:pt x="1132575" y="832581"/>
                </a:cubicBezTo>
                <a:cubicBezTo>
                  <a:pt x="1132026" y="834153"/>
                  <a:pt x="1130492" y="834957"/>
                  <a:pt x="1127970" y="834993"/>
                </a:cubicBezTo>
                <a:lnTo>
                  <a:pt x="1112182" y="843764"/>
                </a:lnTo>
                <a:cubicBezTo>
                  <a:pt x="1111086" y="850671"/>
                  <a:pt x="1106700" y="854838"/>
                  <a:pt x="1099026" y="856263"/>
                </a:cubicBezTo>
                <a:cubicBezTo>
                  <a:pt x="1091351" y="857688"/>
                  <a:pt x="1086966" y="862293"/>
                  <a:pt x="1085869" y="870077"/>
                </a:cubicBezTo>
                <a:lnTo>
                  <a:pt x="1075344" y="882356"/>
                </a:lnTo>
                <a:lnTo>
                  <a:pt x="1057802" y="891127"/>
                </a:lnTo>
                <a:cubicBezTo>
                  <a:pt x="1056633" y="897669"/>
                  <a:pt x="1051955" y="903005"/>
                  <a:pt x="1043769" y="907134"/>
                </a:cubicBezTo>
                <a:cubicBezTo>
                  <a:pt x="1035583" y="911264"/>
                  <a:pt x="1030905" y="917038"/>
                  <a:pt x="1029735" y="924457"/>
                </a:cubicBezTo>
                <a:lnTo>
                  <a:pt x="1015702" y="933228"/>
                </a:lnTo>
                <a:cubicBezTo>
                  <a:pt x="1015702" y="936042"/>
                  <a:pt x="1015263" y="939185"/>
                  <a:pt x="1014386" y="942657"/>
                </a:cubicBezTo>
                <a:cubicBezTo>
                  <a:pt x="1013509" y="946128"/>
                  <a:pt x="1012193" y="948833"/>
                  <a:pt x="1010439" y="950770"/>
                </a:cubicBezTo>
                <a:cubicBezTo>
                  <a:pt x="1006712" y="950660"/>
                  <a:pt x="1003203" y="951318"/>
                  <a:pt x="999914" y="952743"/>
                </a:cubicBezTo>
                <a:cubicBezTo>
                  <a:pt x="996625" y="954169"/>
                  <a:pt x="994871" y="957019"/>
                  <a:pt x="994652" y="961295"/>
                </a:cubicBezTo>
                <a:lnTo>
                  <a:pt x="971847" y="971820"/>
                </a:lnTo>
                <a:cubicBezTo>
                  <a:pt x="965452" y="972989"/>
                  <a:pt x="961139" y="977667"/>
                  <a:pt x="958910" y="985854"/>
                </a:cubicBezTo>
                <a:cubicBezTo>
                  <a:pt x="956681" y="994040"/>
                  <a:pt x="952807" y="998718"/>
                  <a:pt x="947289" y="999887"/>
                </a:cubicBezTo>
                <a:lnTo>
                  <a:pt x="940272" y="1008658"/>
                </a:lnTo>
                <a:lnTo>
                  <a:pt x="924484" y="1006904"/>
                </a:lnTo>
                <a:lnTo>
                  <a:pt x="922730" y="1027954"/>
                </a:lnTo>
                <a:lnTo>
                  <a:pt x="905188" y="1036725"/>
                </a:lnTo>
                <a:cubicBezTo>
                  <a:pt x="904896" y="1040928"/>
                  <a:pt x="903726" y="1044363"/>
                  <a:pt x="901680" y="1047031"/>
                </a:cubicBezTo>
                <a:cubicBezTo>
                  <a:pt x="899633" y="1049699"/>
                  <a:pt x="898464" y="1052695"/>
                  <a:pt x="898171" y="1056021"/>
                </a:cubicBezTo>
                <a:cubicBezTo>
                  <a:pt x="894590" y="1055254"/>
                  <a:pt x="891666" y="1055911"/>
                  <a:pt x="889400" y="1057995"/>
                </a:cubicBezTo>
                <a:cubicBezTo>
                  <a:pt x="887135" y="1060078"/>
                  <a:pt x="885965" y="1062928"/>
                  <a:pt x="885892" y="1066546"/>
                </a:cubicBezTo>
                <a:lnTo>
                  <a:pt x="871859" y="1084088"/>
                </a:lnTo>
                <a:lnTo>
                  <a:pt x="849054" y="1092859"/>
                </a:lnTo>
                <a:lnTo>
                  <a:pt x="842037" y="1112155"/>
                </a:lnTo>
                <a:cubicBezTo>
                  <a:pt x="835898" y="1118441"/>
                  <a:pt x="829320" y="1124727"/>
                  <a:pt x="822303" y="1131013"/>
                </a:cubicBezTo>
                <a:cubicBezTo>
                  <a:pt x="815286" y="1137298"/>
                  <a:pt x="807831" y="1142707"/>
                  <a:pt x="799937" y="1147239"/>
                </a:cubicBezTo>
                <a:cubicBezTo>
                  <a:pt x="799973" y="1148189"/>
                  <a:pt x="799900" y="1149358"/>
                  <a:pt x="799718" y="1150747"/>
                </a:cubicBezTo>
                <a:cubicBezTo>
                  <a:pt x="799535" y="1152136"/>
                  <a:pt x="799023" y="1153305"/>
                  <a:pt x="798183" y="1154256"/>
                </a:cubicBezTo>
                <a:lnTo>
                  <a:pt x="796429" y="1156010"/>
                </a:lnTo>
                <a:lnTo>
                  <a:pt x="799937" y="1157764"/>
                </a:lnTo>
                <a:cubicBezTo>
                  <a:pt x="801106" y="1152648"/>
                  <a:pt x="806661" y="1149285"/>
                  <a:pt x="816602" y="1147677"/>
                </a:cubicBezTo>
                <a:cubicBezTo>
                  <a:pt x="826542" y="1146069"/>
                  <a:pt x="833851" y="1145339"/>
                  <a:pt x="838529" y="1145485"/>
                </a:cubicBezTo>
                <a:cubicBezTo>
                  <a:pt x="841782" y="1141611"/>
                  <a:pt x="847556" y="1139272"/>
                  <a:pt x="855852" y="1138468"/>
                </a:cubicBezTo>
                <a:cubicBezTo>
                  <a:pt x="864147" y="1137664"/>
                  <a:pt x="871237" y="1135325"/>
                  <a:pt x="877121" y="1131451"/>
                </a:cubicBezTo>
                <a:cubicBezTo>
                  <a:pt x="888816" y="1130282"/>
                  <a:pt x="901387" y="1128674"/>
                  <a:pt x="914836" y="1126627"/>
                </a:cubicBezTo>
                <a:cubicBezTo>
                  <a:pt x="928285" y="1124580"/>
                  <a:pt x="940857" y="1123850"/>
                  <a:pt x="952551" y="1124434"/>
                </a:cubicBezTo>
                <a:lnTo>
                  <a:pt x="963076" y="1119172"/>
                </a:lnTo>
                <a:cubicBezTo>
                  <a:pt x="997502" y="1117966"/>
                  <a:pt x="1032586" y="1115115"/>
                  <a:pt x="1068327" y="1110620"/>
                </a:cubicBezTo>
                <a:cubicBezTo>
                  <a:pt x="1104069" y="1106125"/>
                  <a:pt x="1139153" y="1101959"/>
                  <a:pt x="1173579" y="1098122"/>
                </a:cubicBezTo>
                <a:cubicBezTo>
                  <a:pt x="1176064" y="1095161"/>
                  <a:pt x="1187320" y="1091872"/>
                  <a:pt x="1207347" y="1088254"/>
                </a:cubicBezTo>
                <a:cubicBezTo>
                  <a:pt x="1227374" y="1084636"/>
                  <a:pt x="1241261" y="1082663"/>
                  <a:pt x="1249009" y="1082334"/>
                </a:cubicBezTo>
                <a:cubicBezTo>
                  <a:pt x="1254564" y="1082042"/>
                  <a:pt x="1257487" y="1084380"/>
                  <a:pt x="1257780" y="1089351"/>
                </a:cubicBezTo>
                <a:cubicBezTo>
                  <a:pt x="1268597" y="1088839"/>
                  <a:pt x="1280730" y="1086792"/>
                  <a:pt x="1294179" y="1083211"/>
                </a:cubicBezTo>
                <a:cubicBezTo>
                  <a:pt x="1307628" y="1079629"/>
                  <a:pt x="1320638" y="1077583"/>
                  <a:pt x="1333210" y="1077071"/>
                </a:cubicBezTo>
                <a:cubicBezTo>
                  <a:pt x="1336828" y="1077035"/>
                  <a:pt x="1340555" y="1077546"/>
                  <a:pt x="1344393" y="1078606"/>
                </a:cubicBezTo>
                <a:cubicBezTo>
                  <a:pt x="1348230" y="1079666"/>
                  <a:pt x="1351519" y="1081493"/>
                  <a:pt x="1354260" y="1084088"/>
                </a:cubicBezTo>
                <a:cubicBezTo>
                  <a:pt x="1354954" y="1078131"/>
                  <a:pt x="1358828" y="1074257"/>
                  <a:pt x="1365882" y="1072467"/>
                </a:cubicBezTo>
                <a:cubicBezTo>
                  <a:pt x="1372935" y="1070676"/>
                  <a:pt x="1379001" y="1069872"/>
                  <a:pt x="1384081" y="1070055"/>
                </a:cubicBezTo>
                <a:lnTo>
                  <a:pt x="1450740" y="1070055"/>
                </a:lnTo>
                <a:cubicBezTo>
                  <a:pt x="1451764" y="1076414"/>
                  <a:pt x="1456734" y="1078606"/>
                  <a:pt x="1465651" y="1076633"/>
                </a:cubicBezTo>
                <a:cubicBezTo>
                  <a:pt x="1474568" y="1074659"/>
                  <a:pt x="1481293" y="1072467"/>
                  <a:pt x="1485824" y="1070055"/>
                </a:cubicBezTo>
                <a:lnTo>
                  <a:pt x="1677031" y="1070055"/>
                </a:lnTo>
                <a:cubicBezTo>
                  <a:pt x="1691941" y="1069470"/>
                  <a:pt x="1707729" y="1068008"/>
                  <a:pt x="1724394" y="1065669"/>
                </a:cubicBezTo>
                <a:cubicBezTo>
                  <a:pt x="1741058" y="1063330"/>
                  <a:pt x="1758600" y="1063623"/>
                  <a:pt x="1777019" y="1066546"/>
                </a:cubicBezTo>
                <a:cubicBezTo>
                  <a:pt x="1780601" y="1070786"/>
                  <a:pt x="1784840" y="1074148"/>
                  <a:pt x="1789737" y="1076633"/>
                </a:cubicBezTo>
                <a:cubicBezTo>
                  <a:pt x="1794634" y="1079118"/>
                  <a:pt x="1799751" y="1081603"/>
                  <a:pt x="1805086" y="1084088"/>
                </a:cubicBezTo>
                <a:lnTo>
                  <a:pt x="1806840" y="1085842"/>
                </a:lnTo>
                <a:cubicBezTo>
                  <a:pt x="1805963" y="1087523"/>
                  <a:pt x="1802016" y="1088547"/>
                  <a:pt x="1795000" y="1088912"/>
                </a:cubicBezTo>
                <a:cubicBezTo>
                  <a:pt x="1787983" y="1089278"/>
                  <a:pt x="1783159" y="1089424"/>
                  <a:pt x="1780528" y="1089351"/>
                </a:cubicBezTo>
                <a:cubicBezTo>
                  <a:pt x="1774096" y="1088620"/>
                  <a:pt x="1759770" y="1087889"/>
                  <a:pt x="1737550" y="1087158"/>
                </a:cubicBezTo>
                <a:cubicBezTo>
                  <a:pt x="1715330" y="1086427"/>
                  <a:pt x="1702759" y="1090082"/>
                  <a:pt x="1699835" y="1098122"/>
                </a:cubicBezTo>
                <a:cubicBezTo>
                  <a:pt x="1680575" y="1098414"/>
                  <a:pt x="1661645" y="1099583"/>
                  <a:pt x="1643043" y="1101630"/>
                </a:cubicBezTo>
                <a:cubicBezTo>
                  <a:pt x="1624442" y="1103677"/>
                  <a:pt x="1605950" y="1104846"/>
                  <a:pt x="1587567" y="1105138"/>
                </a:cubicBezTo>
                <a:lnTo>
                  <a:pt x="1577042" y="1112155"/>
                </a:lnTo>
                <a:cubicBezTo>
                  <a:pt x="1561254" y="1112959"/>
                  <a:pt x="1543274" y="1116175"/>
                  <a:pt x="1523101" y="1121803"/>
                </a:cubicBezTo>
                <a:cubicBezTo>
                  <a:pt x="1502927" y="1127431"/>
                  <a:pt x="1485824" y="1130647"/>
                  <a:pt x="1471791" y="1131451"/>
                </a:cubicBezTo>
                <a:cubicBezTo>
                  <a:pt x="1467405" y="1131195"/>
                  <a:pt x="1463458" y="1131268"/>
                  <a:pt x="1459950" y="1131670"/>
                </a:cubicBezTo>
                <a:cubicBezTo>
                  <a:pt x="1456441" y="1132072"/>
                  <a:pt x="1453372" y="1134338"/>
                  <a:pt x="1450740" y="1138468"/>
                </a:cubicBezTo>
                <a:lnTo>
                  <a:pt x="1434953" y="1145485"/>
                </a:lnTo>
                <a:cubicBezTo>
                  <a:pt x="1424245" y="1144790"/>
                  <a:pt x="1413208" y="1145302"/>
                  <a:pt x="1401842" y="1147020"/>
                </a:cubicBezTo>
                <a:cubicBezTo>
                  <a:pt x="1390477" y="1148737"/>
                  <a:pt x="1379879" y="1150565"/>
                  <a:pt x="1370048" y="1152501"/>
                </a:cubicBezTo>
                <a:cubicBezTo>
                  <a:pt x="1370157" y="1155096"/>
                  <a:pt x="1371254" y="1156923"/>
                  <a:pt x="1373337" y="1157983"/>
                </a:cubicBezTo>
                <a:cubicBezTo>
                  <a:pt x="1375420" y="1159043"/>
                  <a:pt x="1377832" y="1159555"/>
                  <a:pt x="1380573" y="1159518"/>
                </a:cubicBezTo>
                <a:lnTo>
                  <a:pt x="1387590" y="1159518"/>
                </a:lnTo>
                <a:lnTo>
                  <a:pt x="1384081" y="1173552"/>
                </a:lnTo>
                <a:cubicBezTo>
                  <a:pt x="1382108" y="1173515"/>
                  <a:pt x="1379915" y="1174027"/>
                  <a:pt x="1377503" y="1175087"/>
                </a:cubicBezTo>
                <a:cubicBezTo>
                  <a:pt x="1375091" y="1176146"/>
                  <a:pt x="1373775" y="1177974"/>
                  <a:pt x="1373556" y="1180568"/>
                </a:cubicBezTo>
                <a:lnTo>
                  <a:pt x="1317422" y="1180568"/>
                </a:lnTo>
                <a:cubicBezTo>
                  <a:pt x="1311867" y="1185539"/>
                  <a:pt x="1305435" y="1187878"/>
                  <a:pt x="1298126" y="1187585"/>
                </a:cubicBezTo>
                <a:cubicBezTo>
                  <a:pt x="1297139" y="1190363"/>
                  <a:pt x="1296043" y="1193579"/>
                  <a:pt x="1294837" y="1197233"/>
                </a:cubicBezTo>
                <a:cubicBezTo>
                  <a:pt x="1293631" y="1200888"/>
                  <a:pt x="1292973" y="1204104"/>
                  <a:pt x="1292863" y="1206881"/>
                </a:cubicBezTo>
                <a:cubicBezTo>
                  <a:pt x="1292790" y="1208014"/>
                  <a:pt x="1292937" y="1209695"/>
                  <a:pt x="1293302" y="1211924"/>
                </a:cubicBezTo>
                <a:cubicBezTo>
                  <a:pt x="1293667" y="1214154"/>
                  <a:pt x="1294691" y="1215396"/>
                  <a:pt x="1296372" y="1215652"/>
                </a:cubicBezTo>
                <a:cubicBezTo>
                  <a:pt x="1298163" y="1215506"/>
                  <a:pt x="1299844" y="1214483"/>
                  <a:pt x="1301415" y="1212582"/>
                </a:cubicBezTo>
                <a:cubicBezTo>
                  <a:pt x="1302987" y="1210682"/>
                  <a:pt x="1304229" y="1208782"/>
                  <a:pt x="1305143" y="1206881"/>
                </a:cubicBezTo>
                <a:cubicBezTo>
                  <a:pt x="1324366" y="1206881"/>
                  <a:pt x="1343370" y="1207320"/>
                  <a:pt x="1362154" y="1208197"/>
                </a:cubicBezTo>
                <a:cubicBezTo>
                  <a:pt x="1380938" y="1209074"/>
                  <a:pt x="1399942" y="1210390"/>
                  <a:pt x="1419165" y="1212144"/>
                </a:cubicBezTo>
                <a:lnTo>
                  <a:pt x="1434953" y="1224423"/>
                </a:lnTo>
                <a:cubicBezTo>
                  <a:pt x="1444053" y="1223875"/>
                  <a:pt x="1453920" y="1223217"/>
                  <a:pt x="1464555" y="1222450"/>
                </a:cubicBezTo>
                <a:cubicBezTo>
                  <a:pt x="1475189" y="1221682"/>
                  <a:pt x="1484618" y="1224094"/>
                  <a:pt x="1492841" y="1229686"/>
                </a:cubicBezTo>
                <a:lnTo>
                  <a:pt x="1463020" y="1243719"/>
                </a:lnTo>
                <a:cubicBezTo>
                  <a:pt x="1457355" y="1243354"/>
                  <a:pt x="1450704" y="1243207"/>
                  <a:pt x="1443066" y="1243281"/>
                </a:cubicBezTo>
                <a:cubicBezTo>
                  <a:pt x="1435428" y="1243354"/>
                  <a:pt x="1429215" y="1245839"/>
                  <a:pt x="1424428" y="1250736"/>
                </a:cubicBezTo>
                <a:cubicBezTo>
                  <a:pt x="1424354" y="1251723"/>
                  <a:pt x="1424501" y="1252819"/>
                  <a:pt x="1424866" y="1254025"/>
                </a:cubicBezTo>
                <a:cubicBezTo>
                  <a:pt x="1425232" y="1255231"/>
                  <a:pt x="1426255" y="1255889"/>
                  <a:pt x="1427936" y="1255998"/>
                </a:cubicBezTo>
                <a:cubicBezTo>
                  <a:pt x="1429690" y="1255889"/>
                  <a:pt x="1431444" y="1255231"/>
                  <a:pt x="1433199" y="1254025"/>
                </a:cubicBezTo>
                <a:cubicBezTo>
                  <a:pt x="1434953" y="1252819"/>
                  <a:pt x="1436707" y="1251723"/>
                  <a:pt x="1438461" y="1250736"/>
                </a:cubicBezTo>
                <a:cubicBezTo>
                  <a:pt x="1445770" y="1250736"/>
                  <a:pt x="1452202" y="1252490"/>
                  <a:pt x="1457757" y="1255998"/>
                </a:cubicBezTo>
                <a:cubicBezTo>
                  <a:pt x="1458342" y="1262613"/>
                  <a:pt x="1458488" y="1269118"/>
                  <a:pt x="1458196" y="1275514"/>
                </a:cubicBezTo>
                <a:cubicBezTo>
                  <a:pt x="1457903" y="1281909"/>
                  <a:pt x="1453664" y="1285345"/>
                  <a:pt x="1445478" y="1285820"/>
                </a:cubicBezTo>
                <a:lnTo>
                  <a:pt x="1354260" y="1287574"/>
                </a:lnTo>
                <a:cubicBezTo>
                  <a:pt x="1353675" y="1292617"/>
                  <a:pt x="1350459" y="1295687"/>
                  <a:pt x="1344612" y="1296783"/>
                </a:cubicBezTo>
                <a:cubicBezTo>
                  <a:pt x="1338765" y="1297880"/>
                  <a:pt x="1333794" y="1298318"/>
                  <a:pt x="1329701" y="1298099"/>
                </a:cubicBezTo>
                <a:cubicBezTo>
                  <a:pt x="1322100" y="1297733"/>
                  <a:pt x="1313183" y="1297587"/>
                  <a:pt x="1302950" y="1297660"/>
                </a:cubicBezTo>
                <a:cubicBezTo>
                  <a:pt x="1292717" y="1297733"/>
                  <a:pt x="1284677" y="1300219"/>
                  <a:pt x="1278830" y="1305116"/>
                </a:cubicBezTo>
                <a:cubicBezTo>
                  <a:pt x="1278538" y="1311840"/>
                  <a:pt x="1279122" y="1315933"/>
                  <a:pt x="1280584" y="1317395"/>
                </a:cubicBezTo>
                <a:cubicBezTo>
                  <a:pt x="1282046" y="1318857"/>
                  <a:pt x="1286139" y="1319442"/>
                  <a:pt x="1292863" y="1319149"/>
                </a:cubicBezTo>
                <a:lnTo>
                  <a:pt x="1285847" y="1331428"/>
                </a:lnTo>
                <a:cubicBezTo>
                  <a:pt x="1282229" y="1333987"/>
                  <a:pt x="1278063" y="1335887"/>
                  <a:pt x="1273348" y="1337130"/>
                </a:cubicBezTo>
                <a:cubicBezTo>
                  <a:pt x="1268634" y="1338372"/>
                  <a:pt x="1264029" y="1339395"/>
                  <a:pt x="1259534" y="1340199"/>
                </a:cubicBezTo>
                <a:cubicBezTo>
                  <a:pt x="1255879" y="1338482"/>
                  <a:pt x="1252663" y="1338409"/>
                  <a:pt x="1249886" y="1339980"/>
                </a:cubicBezTo>
                <a:cubicBezTo>
                  <a:pt x="1247108" y="1341552"/>
                  <a:pt x="1245647" y="1344548"/>
                  <a:pt x="1245500" y="1348970"/>
                </a:cubicBezTo>
                <a:cubicBezTo>
                  <a:pt x="1245939" y="1354379"/>
                  <a:pt x="1245939" y="1358911"/>
                  <a:pt x="1245500" y="1362565"/>
                </a:cubicBezTo>
                <a:cubicBezTo>
                  <a:pt x="1245062" y="1366220"/>
                  <a:pt x="1241554" y="1368120"/>
                  <a:pt x="1234975" y="1368266"/>
                </a:cubicBezTo>
                <a:cubicBezTo>
                  <a:pt x="1232856" y="1368084"/>
                  <a:pt x="1229640" y="1367134"/>
                  <a:pt x="1225327" y="1365416"/>
                </a:cubicBezTo>
                <a:cubicBezTo>
                  <a:pt x="1221015" y="1363698"/>
                  <a:pt x="1217799" y="1362309"/>
                  <a:pt x="1215679" y="1361250"/>
                </a:cubicBezTo>
                <a:cubicBezTo>
                  <a:pt x="1204423" y="1363954"/>
                  <a:pt x="1193606" y="1366439"/>
                  <a:pt x="1183227" y="1368705"/>
                </a:cubicBezTo>
                <a:cubicBezTo>
                  <a:pt x="1172848" y="1370971"/>
                  <a:pt x="1162030" y="1372579"/>
                  <a:pt x="1150774" y="1373529"/>
                </a:cubicBezTo>
                <a:lnTo>
                  <a:pt x="1145512" y="1380546"/>
                </a:lnTo>
                <a:lnTo>
                  <a:pt x="1129724" y="1380546"/>
                </a:lnTo>
                <a:cubicBezTo>
                  <a:pt x="1123694" y="1384712"/>
                  <a:pt x="1114704" y="1387343"/>
                  <a:pt x="1102753" y="1388440"/>
                </a:cubicBezTo>
                <a:cubicBezTo>
                  <a:pt x="1090803" y="1389536"/>
                  <a:pt x="1080497" y="1390413"/>
                  <a:pt x="1071836" y="1391071"/>
                </a:cubicBezTo>
                <a:cubicBezTo>
                  <a:pt x="1071251" y="1387014"/>
                  <a:pt x="1068912" y="1385479"/>
                  <a:pt x="1064819" y="1386466"/>
                </a:cubicBezTo>
                <a:cubicBezTo>
                  <a:pt x="1060726" y="1387453"/>
                  <a:pt x="1058387" y="1388988"/>
                  <a:pt x="1057802" y="1391071"/>
                </a:cubicBezTo>
                <a:cubicBezTo>
                  <a:pt x="1058095" y="1392533"/>
                  <a:pt x="1059264" y="1393117"/>
                  <a:pt x="1061311" y="1392825"/>
                </a:cubicBezTo>
                <a:lnTo>
                  <a:pt x="1063065" y="1408613"/>
                </a:lnTo>
                <a:lnTo>
                  <a:pt x="1029735" y="1420892"/>
                </a:lnTo>
                <a:cubicBezTo>
                  <a:pt x="1026081" y="1419942"/>
                  <a:pt x="1022865" y="1420088"/>
                  <a:pt x="1020087" y="1421331"/>
                </a:cubicBezTo>
                <a:cubicBezTo>
                  <a:pt x="1017310" y="1422573"/>
                  <a:pt x="1015848" y="1425351"/>
                  <a:pt x="1015702" y="1429663"/>
                </a:cubicBezTo>
                <a:cubicBezTo>
                  <a:pt x="1021659" y="1429298"/>
                  <a:pt x="1025533" y="1429590"/>
                  <a:pt x="1027323" y="1430540"/>
                </a:cubicBezTo>
                <a:cubicBezTo>
                  <a:pt x="1029114" y="1431490"/>
                  <a:pt x="1029918" y="1435291"/>
                  <a:pt x="1029735" y="1441942"/>
                </a:cubicBezTo>
                <a:cubicBezTo>
                  <a:pt x="1021842" y="1443770"/>
                  <a:pt x="1013948" y="1445378"/>
                  <a:pt x="1006054" y="1446766"/>
                </a:cubicBezTo>
                <a:cubicBezTo>
                  <a:pt x="998160" y="1448155"/>
                  <a:pt x="990266" y="1448886"/>
                  <a:pt x="982372" y="1448959"/>
                </a:cubicBezTo>
                <a:cubicBezTo>
                  <a:pt x="976160" y="1454222"/>
                  <a:pt x="969289" y="1458169"/>
                  <a:pt x="961761" y="1460800"/>
                </a:cubicBezTo>
                <a:cubicBezTo>
                  <a:pt x="954232" y="1463431"/>
                  <a:pt x="946485" y="1464747"/>
                  <a:pt x="938518" y="1464747"/>
                </a:cubicBezTo>
                <a:cubicBezTo>
                  <a:pt x="934278" y="1464966"/>
                  <a:pt x="928723" y="1464527"/>
                  <a:pt x="921853" y="1463431"/>
                </a:cubicBezTo>
                <a:cubicBezTo>
                  <a:pt x="914982" y="1462335"/>
                  <a:pt x="911182" y="1459265"/>
                  <a:pt x="910451" y="1454222"/>
                </a:cubicBezTo>
                <a:cubicBezTo>
                  <a:pt x="910889" y="1450933"/>
                  <a:pt x="912643" y="1448301"/>
                  <a:pt x="915713" y="1446328"/>
                </a:cubicBezTo>
                <a:cubicBezTo>
                  <a:pt x="918783" y="1444354"/>
                  <a:pt x="920537" y="1441723"/>
                  <a:pt x="920976" y="1438434"/>
                </a:cubicBezTo>
                <a:cubicBezTo>
                  <a:pt x="920866" y="1437593"/>
                  <a:pt x="920208" y="1437082"/>
                  <a:pt x="919002" y="1436899"/>
                </a:cubicBezTo>
                <a:cubicBezTo>
                  <a:pt x="917796" y="1436716"/>
                  <a:pt x="916700" y="1436643"/>
                  <a:pt x="915713" y="1436680"/>
                </a:cubicBezTo>
                <a:cubicBezTo>
                  <a:pt x="887719" y="1437484"/>
                  <a:pt x="859945" y="1440700"/>
                  <a:pt x="832389" y="1446328"/>
                </a:cubicBezTo>
                <a:cubicBezTo>
                  <a:pt x="804834" y="1451956"/>
                  <a:pt x="777059" y="1455172"/>
                  <a:pt x="749065" y="1455976"/>
                </a:cubicBezTo>
                <a:cubicBezTo>
                  <a:pt x="750527" y="1462627"/>
                  <a:pt x="744972" y="1465551"/>
                  <a:pt x="732401" y="1464747"/>
                </a:cubicBezTo>
                <a:cubicBezTo>
                  <a:pt x="719829" y="1463943"/>
                  <a:pt x="712520" y="1466866"/>
                  <a:pt x="710473" y="1473518"/>
                </a:cubicBezTo>
                <a:cubicBezTo>
                  <a:pt x="710766" y="1476039"/>
                  <a:pt x="712374" y="1477574"/>
                  <a:pt x="715297" y="1478122"/>
                </a:cubicBezTo>
                <a:cubicBezTo>
                  <a:pt x="718221" y="1478671"/>
                  <a:pt x="720706" y="1478890"/>
                  <a:pt x="722753" y="1478780"/>
                </a:cubicBezTo>
                <a:cubicBezTo>
                  <a:pt x="743693" y="1477830"/>
                  <a:pt x="764086" y="1474029"/>
                  <a:pt x="783930" y="1467378"/>
                </a:cubicBezTo>
                <a:cubicBezTo>
                  <a:pt x="803774" y="1460727"/>
                  <a:pt x="823728" y="1456926"/>
                  <a:pt x="843792" y="1455976"/>
                </a:cubicBezTo>
                <a:cubicBezTo>
                  <a:pt x="847373" y="1455976"/>
                  <a:pt x="850297" y="1456853"/>
                  <a:pt x="852562" y="1458607"/>
                </a:cubicBezTo>
                <a:cubicBezTo>
                  <a:pt x="854828" y="1460361"/>
                  <a:pt x="855998" y="1462993"/>
                  <a:pt x="856071" y="1466501"/>
                </a:cubicBezTo>
                <a:cubicBezTo>
                  <a:pt x="855140" y="1474124"/>
                  <a:pt x="848621" y="1478369"/>
                  <a:pt x="836515" y="1479235"/>
                </a:cubicBezTo>
                <a:cubicBezTo>
                  <a:pt x="824409" y="1480101"/>
                  <a:pt x="812303" y="1480968"/>
                  <a:pt x="800197" y="1481834"/>
                </a:cubicBezTo>
                <a:cubicBezTo>
                  <a:pt x="788091" y="1482700"/>
                  <a:pt x="781572" y="1486945"/>
                  <a:pt x="780641" y="1494568"/>
                </a:cubicBezTo>
                <a:cubicBezTo>
                  <a:pt x="773551" y="1495482"/>
                  <a:pt x="766242" y="1496286"/>
                  <a:pt x="758713" y="1496980"/>
                </a:cubicBezTo>
                <a:cubicBezTo>
                  <a:pt x="751185" y="1497674"/>
                  <a:pt x="743876" y="1498040"/>
                  <a:pt x="736786" y="1498076"/>
                </a:cubicBezTo>
                <a:cubicBezTo>
                  <a:pt x="732547" y="1498478"/>
                  <a:pt x="726992" y="1498551"/>
                  <a:pt x="720121" y="1498296"/>
                </a:cubicBezTo>
                <a:cubicBezTo>
                  <a:pt x="713251" y="1498040"/>
                  <a:pt x="709450" y="1495043"/>
                  <a:pt x="708719" y="1489305"/>
                </a:cubicBezTo>
                <a:lnTo>
                  <a:pt x="708719" y="1485797"/>
                </a:lnTo>
                <a:lnTo>
                  <a:pt x="705211" y="1471764"/>
                </a:lnTo>
                <a:cubicBezTo>
                  <a:pt x="703201" y="1471690"/>
                  <a:pt x="700643" y="1471837"/>
                  <a:pt x="697536" y="1472202"/>
                </a:cubicBezTo>
                <a:cubicBezTo>
                  <a:pt x="694430" y="1472568"/>
                  <a:pt x="692310" y="1473591"/>
                  <a:pt x="691177" y="1475272"/>
                </a:cubicBezTo>
                <a:cubicBezTo>
                  <a:pt x="691250" y="1477830"/>
                  <a:pt x="691981" y="1479730"/>
                  <a:pt x="693370" y="1480973"/>
                </a:cubicBezTo>
                <a:cubicBezTo>
                  <a:pt x="694759" y="1482215"/>
                  <a:pt x="696367" y="1483239"/>
                  <a:pt x="698194" y="1484043"/>
                </a:cubicBezTo>
                <a:cubicBezTo>
                  <a:pt x="697209" y="1494990"/>
                  <a:pt x="689239" y="1503306"/>
                  <a:pt x="674285" y="1508991"/>
                </a:cubicBezTo>
                <a:cubicBezTo>
                  <a:pt x="659331" y="1514676"/>
                  <a:pt x="643305" y="1518704"/>
                  <a:pt x="626207" y="1521076"/>
                </a:cubicBezTo>
                <a:cubicBezTo>
                  <a:pt x="609109" y="1523447"/>
                  <a:pt x="596852" y="1525136"/>
                  <a:pt x="589434" y="1526143"/>
                </a:cubicBezTo>
                <a:lnTo>
                  <a:pt x="584172" y="1533160"/>
                </a:lnTo>
                <a:lnTo>
                  <a:pt x="566630" y="1533160"/>
                </a:lnTo>
                <a:lnTo>
                  <a:pt x="554351" y="1540177"/>
                </a:lnTo>
                <a:cubicBezTo>
                  <a:pt x="541048" y="1541163"/>
                  <a:pt x="535201" y="1544453"/>
                  <a:pt x="536809" y="1550044"/>
                </a:cubicBezTo>
                <a:cubicBezTo>
                  <a:pt x="538417" y="1555636"/>
                  <a:pt x="532569" y="1557609"/>
                  <a:pt x="519267" y="1555964"/>
                </a:cubicBezTo>
                <a:cubicBezTo>
                  <a:pt x="519011" y="1559327"/>
                  <a:pt x="517330" y="1561373"/>
                  <a:pt x="514224" y="1562104"/>
                </a:cubicBezTo>
                <a:cubicBezTo>
                  <a:pt x="511117" y="1562835"/>
                  <a:pt x="508120" y="1563127"/>
                  <a:pt x="505233" y="1562981"/>
                </a:cubicBezTo>
                <a:cubicBezTo>
                  <a:pt x="499021" y="1563018"/>
                  <a:pt x="492589" y="1563383"/>
                  <a:pt x="485937" y="1564078"/>
                </a:cubicBezTo>
                <a:cubicBezTo>
                  <a:pt x="479286" y="1564772"/>
                  <a:pt x="472854" y="1565576"/>
                  <a:pt x="466641" y="1566490"/>
                </a:cubicBezTo>
                <a:lnTo>
                  <a:pt x="456116" y="1582277"/>
                </a:lnTo>
                <a:lnTo>
                  <a:pt x="433312" y="1582277"/>
                </a:lnTo>
                <a:cubicBezTo>
                  <a:pt x="426514" y="1572885"/>
                  <a:pt x="423006" y="1572374"/>
                  <a:pt x="422787" y="1580742"/>
                </a:cubicBezTo>
                <a:cubicBezTo>
                  <a:pt x="422567" y="1589111"/>
                  <a:pt x="419059" y="1594301"/>
                  <a:pt x="412261" y="1596311"/>
                </a:cubicBezTo>
                <a:lnTo>
                  <a:pt x="406999" y="1596311"/>
                </a:lnTo>
                <a:cubicBezTo>
                  <a:pt x="406707" y="1601281"/>
                  <a:pt x="403783" y="1603620"/>
                  <a:pt x="398228" y="1603328"/>
                </a:cubicBezTo>
                <a:cubicBezTo>
                  <a:pt x="393842" y="1603254"/>
                  <a:pt x="389457" y="1602524"/>
                  <a:pt x="385072" y="1601135"/>
                </a:cubicBezTo>
                <a:cubicBezTo>
                  <a:pt x="380686" y="1599746"/>
                  <a:pt x="376301" y="1598138"/>
                  <a:pt x="371915" y="1596311"/>
                </a:cubicBezTo>
                <a:lnTo>
                  <a:pt x="366653" y="1606836"/>
                </a:lnTo>
                <a:cubicBezTo>
                  <a:pt x="366945" y="1612391"/>
                  <a:pt x="364606" y="1615314"/>
                  <a:pt x="359636" y="1615607"/>
                </a:cubicBezTo>
                <a:cubicBezTo>
                  <a:pt x="348343" y="1615936"/>
                  <a:pt x="337599" y="1617471"/>
                  <a:pt x="327403" y="1620212"/>
                </a:cubicBezTo>
                <a:cubicBezTo>
                  <a:pt x="317206" y="1622953"/>
                  <a:pt x="306901" y="1624926"/>
                  <a:pt x="296485" y="1626132"/>
                </a:cubicBezTo>
                <a:cubicBezTo>
                  <a:pt x="295827" y="1621564"/>
                  <a:pt x="292757" y="1620614"/>
                  <a:pt x="287276" y="1623281"/>
                </a:cubicBezTo>
                <a:cubicBezTo>
                  <a:pt x="281794" y="1625949"/>
                  <a:pt x="277847" y="1628069"/>
                  <a:pt x="275435" y="1629640"/>
                </a:cubicBezTo>
                <a:lnTo>
                  <a:pt x="261401" y="1620869"/>
                </a:lnTo>
                <a:cubicBezTo>
                  <a:pt x="261401" y="1617142"/>
                  <a:pt x="260524" y="1613633"/>
                  <a:pt x="258770" y="1610344"/>
                </a:cubicBezTo>
                <a:cubicBezTo>
                  <a:pt x="257016" y="1607055"/>
                  <a:pt x="254385" y="1605301"/>
                  <a:pt x="250876" y="1605082"/>
                </a:cubicBezTo>
                <a:lnTo>
                  <a:pt x="249122" y="1605082"/>
                </a:lnTo>
                <a:cubicBezTo>
                  <a:pt x="249049" y="1599161"/>
                  <a:pt x="250511" y="1592583"/>
                  <a:pt x="253507" y="1585347"/>
                </a:cubicBezTo>
                <a:cubicBezTo>
                  <a:pt x="256504" y="1578111"/>
                  <a:pt x="261474" y="1574164"/>
                  <a:pt x="268418" y="1573506"/>
                </a:cubicBezTo>
                <a:lnTo>
                  <a:pt x="280697" y="1561227"/>
                </a:lnTo>
                <a:lnTo>
                  <a:pt x="261401" y="1566490"/>
                </a:lnTo>
                <a:cubicBezTo>
                  <a:pt x="259355" y="1564407"/>
                  <a:pt x="256870" y="1562872"/>
                  <a:pt x="253946" y="1561885"/>
                </a:cubicBezTo>
                <a:cubicBezTo>
                  <a:pt x="251022" y="1560898"/>
                  <a:pt x="249414" y="1562433"/>
                  <a:pt x="249122" y="1566490"/>
                </a:cubicBezTo>
                <a:cubicBezTo>
                  <a:pt x="242836" y="1566965"/>
                  <a:pt x="228218" y="1566892"/>
                  <a:pt x="205267" y="1566270"/>
                </a:cubicBezTo>
                <a:cubicBezTo>
                  <a:pt x="182317" y="1565649"/>
                  <a:pt x="167698" y="1561629"/>
                  <a:pt x="161413" y="1554210"/>
                </a:cubicBezTo>
                <a:cubicBezTo>
                  <a:pt x="158672" y="1554356"/>
                  <a:pt x="156260" y="1554064"/>
                  <a:pt x="154177" y="1553333"/>
                </a:cubicBezTo>
                <a:cubicBezTo>
                  <a:pt x="152094" y="1552602"/>
                  <a:pt x="150997" y="1550556"/>
                  <a:pt x="150888" y="1547194"/>
                </a:cubicBezTo>
                <a:lnTo>
                  <a:pt x="150888" y="1538423"/>
                </a:lnTo>
                <a:cubicBezTo>
                  <a:pt x="147343" y="1536595"/>
                  <a:pt x="143469" y="1534987"/>
                  <a:pt x="139266" y="1533599"/>
                </a:cubicBezTo>
                <a:cubicBezTo>
                  <a:pt x="135063" y="1532210"/>
                  <a:pt x="130751" y="1531479"/>
                  <a:pt x="126329" y="1531406"/>
                </a:cubicBezTo>
                <a:lnTo>
                  <a:pt x="96507" y="1533160"/>
                </a:lnTo>
                <a:cubicBezTo>
                  <a:pt x="96800" y="1528994"/>
                  <a:pt x="97969" y="1525486"/>
                  <a:pt x="100016" y="1522635"/>
                </a:cubicBezTo>
                <a:cubicBezTo>
                  <a:pt x="102062" y="1519784"/>
                  <a:pt x="103232" y="1516276"/>
                  <a:pt x="103524" y="1512110"/>
                </a:cubicBezTo>
                <a:cubicBezTo>
                  <a:pt x="103816" y="1512146"/>
                  <a:pt x="104986" y="1512073"/>
                  <a:pt x="107032" y="1511891"/>
                </a:cubicBezTo>
                <a:cubicBezTo>
                  <a:pt x="109079" y="1511708"/>
                  <a:pt x="110248" y="1511196"/>
                  <a:pt x="110541" y="1510356"/>
                </a:cubicBezTo>
                <a:cubicBezTo>
                  <a:pt x="110066" y="1509369"/>
                  <a:pt x="107946" y="1508272"/>
                  <a:pt x="104182" y="1507067"/>
                </a:cubicBezTo>
                <a:cubicBezTo>
                  <a:pt x="100418" y="1505861"/>
                  <a:pt x="97859" y="1505203"/>
                  <a:pt x="96507" y="1505093"/>
                </a:cubicBezTo>
                <a:cubicBezTo>
                  <a:pt x="96251" y="1499575"/>
                  <a:pt x="96763" y="1491754"/>
                  <a:pt x="98042" y="1481631"/>
                </a:cubicBezTo>
                <a:cubicBezTo>
                  <a:pt x="99321" y="1471508"/>
                  <a:pt x="102903" y="1465880"/>
                  <a:pt x="108787" y="1464747"/>
                </a:cubicBezTo>
                <a:cubicBezTo>
                  <a:pt x="108677" y="1463321"/>
                  <a:pt x="108019" y="1460471"/>
                  <a:pt x="106813" y="1456195"/>
                </a:cubicBezTo>
                <a:cubicBezTo>
                  <a:pt x="105607" y="1451919"/>
                  <a:pt x="104511" y="1449507"/>
                  <a:pt x="103524" y="1448959"/>
                </a:cubicBezTo>
                <a:lnTo>
                  <a:pt x="103524" y="1454222"/>
                </a:lnTo>
                <a:cubicBezTo>
                  <a:pt x="103378" y="1460800"/>
                  <a:pt x="101477" y="1464308"/>
                  <a:pt x="97823" y="1464747"/>
                </a:cubicBezTo>
                <a:cubicBezTo>
                  <a:pt x="94168" y="1465185"/>
                  <a:pt x="89637" y="1465185"/>
                  <a:pt x="84228" y="1464747"/>
                </a:cubicBezTo>
                <a:lnTo>
                  <a:pt x="70194" y="1471764"/>
                </a:lnTo>
                <a:cubicBezTo>
                  <a:pt x="68002" y="1470375"/>
                  <a:pt x="64932" y="1468767"/>
                  <a:pt x="60985" y="1466940"/>
                </a:cubicBezTo>
                <a:cubicBezTo>
                  <a:pt x="57038" y="1465112"/>
                  <a:pt x="54845" y="1466136"/>
                  <a:pt x="54407" y="1470009"/>
                </a:cubicBezTo>
                <a:lnTo>
                  <a:pt x="29848" y="1471764"/>
                </a:lnTo>
                <a:cubicBezTo>
                  <a:pt x="27071" y="1477026"/>
                  <a:pt x="23416" y="1481850"/>
                  <a:pt x="18884" y="1486236"/>
                </a:cubicBezTo>
                <a:cubicBezTo>
                  <a:pt x="14353" y="1490621"/>
                  <a:pt x="9821" y="1494568"/>
                  <a:pt x="5289" y="1498076"/>
                </a:cubicBezTo>
                <a:cubicBezTo>
                  <a:pt x="2768" y="1497638"/>
                  <a:pt x="1233" y="1495445"/>
                  <a:pt x="685" y="1491498"/>
                </a:cubicBezTo>
                <a:cubicBezTo>
                  <a:pt x="137" y="1487551"/>
                  <a:pt x="-83" y="1484481"/>
                  <a:pt x="27" y="1482289"/>
                </a:cubicBezTo>
                <a:cubicBezTo>
                  <a:pt x="12270" y="1471983"/>
                  <a:pt x="24184" y="1457949"/>
                  <a:pt x="35768" y="1440188"/>
                </a:cubicBezTo>
                <a:cubicBezTo>
                  <a:pt x="47353" y="1422427"/>
                  <a:pt x="53566" y="1404885"/>
                  <a:pt x="54407" y="1387563"/>
                </a:cubicBezTo>
                <a:lnTo>
                  <a:pt x="82474" y="1371775"/>
                </a:lnTo>
                <a:cubicBezTo>
                  <a:pt x="82547" y="1368193"/>
                  <a:pt x="83716" y="1365270"/>
                  <a:pt x="85982" y="1363004"/>
                </a:cubicBezTo>
                <a:cubicBezTo>
                  <a:pt x="88248" y="1360738"/>
                  <a:pt x="91172" y="1359569"/>
                  <a:pt x="94753" y="1359496"/>
                </a:cubicBezTo>
                <a:lnTo>
                  <a:pt x="96507" y="1359496"/>
                </a:lnTo>
                <a:cubicBezTo>
                  <a:pt x="96471" y="1356681"/>
                  <a:pt x="96982" y="1353539"/>
                  <a:pt x="98042" y="1350067"/>
                </a:cubicBezTo>
                <a:cubicBezTo>
                  <a:pt x="99102" y="1346595"/>
                  <a:pt x="100929" y="1343891"/>
                  <a:pt x="103524" y="1341954"/>
                </a:cubicBezTo>
                <a:cubicBezTo>
                  <a:pt x="103232" y="1336399"/>
                  <a:pt x="105571" y="1333475"/>
                  <a:pt x="110541" y="1333183"/>
                </a:cubicBezTo>
                <a:cubicBezTo>
                  <a:pt x="112368" y="1333292"/>
                  <a:pt x="113976" y="1333073"/>
                  <a:pt x="115365" y="1332525"/>
                </a:cubicBezTo>
                <a:cubicBezTo>
                  <a:pt x="116753" y="1331977"/>
                  <a:pt x="117484" y="1330442"/>
                  <a:pt x="117557" y="1327920"/>
                </a:cubicBezTo>
                <a:cubicBezTo>
                  <a:pt x="117265" y="1319770"/>
                  <a:pt x="118288" y="1315020"/>
                  <a:pt x="120627" y="1313667"/>
                </a:cubicBezTo>
                <a:cubicBezTo>
                  <a:pt x="122967" y="1312315"/>
                  <a:pt x="128375" y="1310634"/>
                  <a:pt x="136854" y="1308624"/>
                </a:cubicBezTo>
                <a:lnTo>
                  <a:pt x="150888" y="1298099"/>
                </a:lnTo>
                <a:cubicBezTo>
                  <a:pt x="152715" y="1298099"/>
                  <a:pt x="154323" y="1297660"/>
                  <a:pt x="155712" y="1296783"/>
                </a:cubicBezTo>
                <a:cubicBezTo>
                  <a:pt x="157100" y="1295906"/>
                  <a:pt x="157831" y="1294591"/>
                  <a:pt x="157904" y="1292836"/>
                </a:cubicBezTo>
                <a:cubicBezTo>
                  <a:pt x="157758" y="1290168"/>
                  <a:pt x="158050" y="1288049"/>
                  <a:pt x="158781" y="1286477"/>
                </a:cubicBezTo>
                <a:cubicBezTo>
                  <a:pt x="159512" y="1284906"/>
                  <a:pt x="161559" y="1284102"/>
                  <a:pt x="164921" y="1284065"/>
                </a:cubicBezTo>
                <a:lnTo>
                  <a:pt x="178955" y="1268278"/>
                </a:lnTo>
                <a:lnTo>
                  <a:pt x="192988" y="1236702"/>
                </a:lnTo>
                <a:cubicBezTo>
                  <a:pt x="197995" y="1235935"/>
                  <a:pt x="203769" y="1234400"/>
                  <a:pt x="210311" y="1232098"/>
                </a:cubicBezTo>
                <a:cubicBezTo>
                  <a:pt x="216852" y="1229795"/>
                  <a:pt x="220434" y="1226068"/>
                  <a:pt x="221055" y="1220915"/>
                </a:cubicBezTo>
                <a:cubicBezTo>
                  <a:pt x="221055" y="1217406"/>
                  <a:pt x="222809" y="1215652"/>
                  <a:pt x="226318" y="1215652"/>
                </a:cubicBezTo>
                <a:cubicBezTo>
                  <a:pt x="235089" y="1214336"/>
                  <a:pt x="238158" y="1209074"/>
                  <a:pt x="235527" y="1199864"/>
                </a:cubicBezTo>
                <a:cubicBezTo>
                  <a:pt x="232896" y="1190655"/>
                  <a:pt x="235089" y="1185392"/>
                  <a:pt x="242105" y="1184077"/>
                </a:cubicBezTo>
                <a:cubicBezTo>
                  <a:pt x="243202" y="1178376"/>
                  <a:pt x="247587" y="1173552"/>
                  <a:pt x="255262" y="1169605"/>
                </a:cubicBezTo>
                <a:cubicBezTo>
                  <a:pt x="262936" y="1165658"/>
                  <a:pt x="267322" y="1159957"/>
                  <a:pt x="268418" y="1152501"/>
                </a:cubicBezTo>
                <a:cubicBezTo>
                  <a:pt x="271634" y="1152209"/>
                  <a:pt x="273973" y="1151040"/>
                  <a:pt x="275435" y="1148993"/>
                </a:cubicBezTo>
                <a:cubicBezTo>
                  <a:pt x="276897" y="1146946"/>
                  <a:pt x="279236" y="1145777"/>
                  <a:pt x="282452" y="1145485"/>
                </a:cubicBezTo>
                <a:lnTo>
                  <a:pt x="324552" y="1105138"/>
                </a:lnTo>
                <a:cubicBezTo>
                  <a:pt x="329997" y="1104517"/>
                  <a:pt x="335333" y="1100936"/>
                  <a:pt x="340559" y="1094394"/>
                </a:cubicBezTo>
                <a:cubicBezTo>
                  <a:pt x="345785" y="1087852"/>
                  <a:pt x="349805" y="1082078"/>
                  <a:pt x="352619" y="1077071"/>
                </a:cubicBezTo>
                <a:lnTo>
                  <a:pt x="368407" y="1070055"/>
                </a:lnTo>
                <a:lnTo>
                  <a:pt x="375424" y="1063038"/>
                </a:lnTo>
                <a:lnTo>
                  <a:pt x="391211" y="1063038"/>
                </a:lnTo>
                <a:lnTo>
                  <a:pt x="401736" y="1049004"/>
                </a:lnTo>
                <a:lnTo>
                  <a:pt x="406999" y="1047250"/>
                </a:lnTo>
                <a:cubicBezTo>
                  <a:pt x="411275" y="1040087"/>
                  <a:pt x="415879" y="1032924"/>
                  <a:pt x="420813" y="1025761"/>
                </a:cubicBezTo>
                <a:cubicBezTo>
                  <a:pt x="425747" y="1018598"/>
                  <a:pt x="431667" y="1012313"/>
                  <a:pt x="438574" y="1006904"/>
                </a:cubicBezTo>
                <a:cubicBezTo>
                  <a:pt x="447272" y="1006392"/>
                  <a:pt x="452242" y="1004346"/>
                  <a:pt x="453485" y="1000764"/>
                </a:cubicBezTo>
                <a:cubicBezTo>
                  <a:pt x="454727" y="997183"/>
                  <a:pt x="457943" y="995136"/>
                  <a:pt x="463133" y="994624"/>
                </a:cubicBezTo>
                <a:cubicBezTo>
                  <a:pt x="469126" y="987462"/>
                  <a:pt x="474681" y="979860"/>
                  <a:pt x="479798" y="971820"/>
                </a:cubicBezTo>
                <a:cubicBezTo>
                  <a:pt x="484914" y="963780"/>
                  <a:pt x="490469" y="956179"/>
                  <a:pt x="496462" y="949016"/>
                </a:cubicBezTo>
                <a:cubicBezTo>
                  <a:pt x="497705" y="943388"/>
                  <a:pt x="502675" y="938856"/>
                  <a:pt x="511373" y="935421"/>
                </a:cubicBezTo>
                <a:cubicBezTo>
                  <a:pt x="520071" y="931985"/>
                  <a:pt x="525041" y="926577"/>
                  <a:pt x="526284" y="919194"/>
                </a:cubicBezTo>
                <a:cubicBezTo>
                  <a:pt x="530157" y="915540"/>
                  <a:pt x="534251" y="911008"/>
                  <a:pt x="538563" y="905600"/>
                </a:cubicBezTo>
                <a:cubicBezTo>
                  <a:pt x="542875" y="900191"/>
                  <a:pt x="545214" y="894782"/>
                  <a:pt x="545580" y="889373"/>
                </a:cubicBezTo>
                <a:cubicBezTo>
                  <a:pt x="550952" y="888715"/>
                  <a:pt x="555995" y="885207"/>
                  <a:pt x="560710" y="878848"/>
                </a:cubicBezTo>
                <a:cubicBezTo>
                  <a:pt x="565424" y="872489"/>
                  <a:pt x="569152" y="867227"/>
                  <a:pt x="571893" y="863060"/>
                </a:cubicBezTo>
                <a:lnTo>
                  <a:pt x="594697" y="852535"/>
                </a:lnTo>
                <a:lnTo>
                  <a:pt x="601714" y="840256"/>
                </a:lnTo>
                <a:cubicBezTo>
                  <a:pt x="603102" y="831229"/>
                  <a:pt x="609973" y="822970"/>
                  <a:pt x="622325" y="815478"/>
                </a:cubicBezTo>
                <a:cubicBezTo>
                  <a:pt x="634678" y="807986"/>
                  <a:pt x="644180" y="802797"/>
                  <a:pt x="650831" y="799910"/>
                </a:cubicBezTo>
                <a:lnTo>
                  <a:pt x="663110" y="782368"/>
                </a:lnTo>
                <a:lnTo>
                  <a:pt x="677144" y="777105"/>
                </a:lnTo>
                <a:lnTo>
                  <a:pt x="685915" y="757809"/>
                </a:lnTo>
                <a:cubicBezTo>
                  <a:pt x="689642" y="757992"/>
                  <a:pt x="693151" y="757627"/>
                  <a:pt x="696440" y="756713"/>
                </a:cubicBezTo>
                <a:cubicBezTo>
                  <a:pt x="699729" y="755799"/>
                  <a:pt x="701483" y="753241"/>
                  <a:pt x="701702" y="749038"/>
                </a:cubicBezTo>
                <a:cubicBezTo>
                  <a:pt x="701300" y="743483"/>
                  <a:pt x="701666" y="738367"/>
                  <a:pt x="702799" y="733689"/>
                </a:cubicBezTo>
                <a:cubicBezTo>
                  <a:pt x="703932" y="729011"/>
                  <a:pt x="708244" y="726526"/>
                  <a:pt x="715736" y="726234"/>
                </a:cubicBezTo>
                <a:cubicBezTo>
                  <a:pt x="719244" y="726526"/>
                  <a:pt x="722753" y="727696"/>
                  <a:pt x="726261" y="729742"/>
                </a:cubicBezTo>
                <a:cubicBezTo>
                  <a:pt x="728783" y="729157"/>
                  <a:pt x="730318" y="726380"/>
                  <a:pt x="730866" y="721410"/>
                </a:cubicBezTo>
                <a:cubicBezTo>
                  <a:pt x="731414" y="716440"/>
                  <a:pt x="731633" y="712785"/>
                  <a:pt x="731524" y="710446"/>
                </a:cubicBezTo>
                <a:cubicBezTo>
                  <a:pt x="739015" y="712529"/>
                  <a:pt x="743766" y="710994"/>
                  <a:pt x="745776" y="705841"/>
                </a:cubicBezTo>
                <a:cubicBezTo>
                  <a:pt x="747786" y="700688"/>
                  <a:pt x="749467" y="695207"/>
                  <a:pt x="750820" y="689396"/>
                </a:cubicBezTo>
                <a:cubicBezTo>
                  <a:pt x="752939" y="689432"/>
                  <a:pt x="755717" y="688921"/>
                  <a:pt x="759152" y="687861"/>
                </a:cubicBezTo>
                <a:cubicBezTo>
                  <a:pt x="762587" y="686801"/>
                  <a:pt x="764488" y="684974"/>
                  <a:pt x="764853" y="682379"/>
                </a:cubicBezTo>
                <a:lnTo>
                  <a:pt x="775378" y="680625"/>
                </a:lnTo>
                <a:lnTo>
                  <a:pt x="780641" y="666591"/>
                </a:lnTo>
                <a:cubicBezTo>
                  <a:pt x="781701" y="665678"/>
                  <a:pt x="783089" y="664435"/>
                  <a:pt x="784807" y="662864"/>
                </a:cubicBezTo>
                <a:cubicBezTo>
                  <a:pt x="786525" y="661292"/>
                  <a:pt x="787475" y="659611"/>
                  <a:pt x="787658" y="657821"/>
                </a:cubicBezTo>
                <a:cubicBezTo>
                  <a:pt x="787219" y="655518"/>
                  <a:pt x="785465" y="654422"/>
                  <a:pt x="782395" y="654531"/>
                </a:cubicBezTo>
                <a:cubicBezTo>
                  <a:pt x="779325" y="654641"/>
                  <a:pt x="777571" y="653983"/>
                  <a:pt x="777132" y="652558"/>
                </a:cubicBezTo>
                <a:cubicBezTo>
                  <a:pt x="777315" y="651681"/>
                  <a:pt x="778265" y="650804"/>
                  <a:pt x="779983" y="649927"/>
                </a:cubicBezTo>
                <a:cubicBezTo>
                  <a:pt x="781701" y="649050"/>
                  <a:pt x="783089" y="648172"/>
                  <a:pt x="784149" y="647295"/>
                </a:cubicBezTo>
                <a:lnTo>
                  <a:pt x="789412" y="640279"/>
                </a:lnTo>
                <a:cubicBezTo>
                  <a:pt x="789631" y="642873"/>
                  <a:pt x="790947" y="644701"/>
                  <a:pt x="793359" y="645760"/>
                </a:cubicBezTo>
                <a:cubicBezTo>
                  <a:pt x="795771" y="646820"/>
                  <a:pt x="797963" y="647332"/>
                  <a:pt x="799937" y="647295"/>
                </a:cubicBezTo>
                <a:lnTo>
                  <a:pt x="813970" y="640279"/>
                </a:lnTo>
                <a:cubicBezTo>
                  <a:pt x="815323" y="627013"/>
                  <a:pt x="818319" y="618899"/>
                  <a:pt x="822961" y="615939"/>
                </a:cubicBezTo>
                <a:cubicBezTo>
                  <a:pt x="827602" y="612979"/>
                  <a:pt x="836300" y="610567"/>
                  <a:pt x="849054" y="608703"/>
                </a:cubicBezTo>
                <a:lnTo>
                  <a:pt x="859579" y="592916"/>
                </a:lnTo>
                <a:lnTo>
                  <a:pt x="863088" y="577128"/>
                </a:lnTo>
                <a:cubicBezTo>
                  <a:pt x="872151" y="574095"/>
                  <a:pt x="881214" y="568759"/>
                  <a:pt x="890277" y="561121"/>
                </a:cubicBezTo>
                <a:cubicBezTo>
                  <a:pt x="899341" y="553483"/>
                  <a:pt x="906650" y="545955"/>
                  <a:pt x="912205" y="538536"/>
                </a:cubicBezTo>
                <a:cubicBezTo>
                  <a:pt x="915786" y="539376"/>
                  <a:pt x="918710" y="539011"/>
                  <a:pt x="920976" y="537439"/>
                </a:cubicBezTo>
                <a:cubicBezTo>
                  <a:pt x="923242" y="535868"/>
                  <a:pt x="924411" y="533310"/>
                  <a:pt x="924484" y="529765"/>
                </a:cubicBezTo>
                <a:lnTo>
                  <a:pt x="931501" y="515731"/>
                </a:lnTo>
                <a:lnTo>
                  <a:pt x="947289" y="510469"/>
                </a:lnTo>
                <a:lnTo>
                  <a:pt x="950797" y="487664"/>
                </a:lnTo>
                <a:lnTo>
                  <a:pt x="975356" y="461351"/>
                </a:lnTo>
                <a:cubicBezTo>
                  <a:pt x="980801" y="460694"/>
                  <a:pt x="986137" y="457185"/>
                  <a:pt x="991363" y="450826"/>
                </a:cubicBezTo>
                <a:cubicBezTo>
                  <a:pt x="996589" y="444467"/>
                  <a:pt x="1000609" y="439205"/>
                  <a:pt x="1003423" y="435039"/>
                </a:cubicBezTo>
                <a:cubicBezTo>
                  <a:pt x="1006017" y="435733"/>
                  <a:pt x="1007845" y="435221"/>
                  <a:pt x="1008904" y="433504"/>
                </a:cubicBezTo>
                <a:cubicBezTo>
                  <a:pt x="1009964" y="431786"/>
                  <a:pt x="1010476" y="429959"/>
                  <a:pt x="1010439" y="428022"/>
                </a:cubicBezTo>
                <a:lnTo>
                  <a:pt x="1024473" y="405217"/>
                </a:lnTo>
                <a:cubicBezTo>
                  <a:pt x="1028054" y="405473"/>
                  <a:pt x="1030978" y="405400"/>
                  <a:pt x="1033244" y="404998"/>
                </a:cubicBezTo>
                <a:cubicBezTo>
                  <a:pt x="1035510" y="404596"/>
                  <a:pt x="1036679" y="402330"/>
                  <a:pt x="1036752" y="398201"/>
                </a:cubicBezTo>
                <a:lnTo>
                  <a:pt x="1036752" y="392938"/>
                </a:lnTo>
                <a:cubicBezTo>
                  <a:pt x="1040334" y="392792"/>
                  <a:pt x="1043257" y="391330"/>
                  <a:pt x="1045523" y="388553"/>
                </a:cubicBezTo>
                <a:cubicBezTo>
                  <a:pt x="1047789" y="385775"/>
                  <a:pt x="1048958" y="382559"/>
                  <a:pt x="1049031" y="378905"/>
                </a:cubicBezTo>
                <a:cubicBezTo>
                  <a:pt x="1052759" y="378028"/>
                  <a:pt x="1056267" y="376273"/>
                  <a:pt x="1059557" y="373642"/>
                </a:cubicBezTo>
                <a:cubicBezTo>
                  <a:pt x="1062846" y="371011"/>
                  <a:pt x="1064600" y="367502"/>
                  <a:pt x="1064819" y="363117"/>
                </a:cubicBezTo>
                <a:lnTo>
                  <a:pt x="1078853" y="350838"/>
                </a:lnTo>
                <a:cubicBezTo>
                  <a:pt x="1081447" y="352299"/>
                  <a:pt x="1083275" y="352007"/>
                  <a:pt x="1084335" y="349961"/>
                </a:cubicBezTo>
                <a:cubicBezTo>
                  <a:pt x="1085394" y="347914"/>
                  <a:pt x="1085906" y="345868"/>
                  <a:pt x="1085869" y="343821"/>
                </a:cubicBezTo>
                <a:cubicBezTo>
                  <a:pt x="1081740" y="343565"/>
                  <a:pt x="1076404" y="343638"/>
                  <a:pt x="1069862" y="344040"/>
                </a:cubicBezTo>
                <a:cubicBezTo>
                  <a:pt x="1063321" y="344442"/>
                  <a:pt x="1059301" y="346708"/>
                  <a:pt x="1057802" y="350838"/>
                </a:cubicBezTo>
                <a:cubicBezTo>
                  <a:pt x="1049945" y="350911"/>
                  <a:pt x="1042417" y="352080"/>
                  <a:pt x="1035217" y="354346"/>
                </a:cubicBezTo>
                <a:cubicBezTo>
                  <a:pt x="1028018" y="356612"/>
                  <a:pt x="1020928" y="359536"/>
                  <a:pt x="1013948" y="363117"/>
                </a:cubicBezTo>
                <a:lnTo>
                  <a:pt x="999914" y="363117"/>
                </a:lnTo>
                <a:lnTo>
                  <a:pt x="992897" y="370134"/>
                </a:lnTo>
                <a:cubicBezTo>
                  <a:pt x="986392" y="369841"/>
                  <a:pt x="982299" y="369988"/>
                  <a:pt x="980618" y="370572"/>
                </a:cubicBezTo>
                <a:cubicBezTo>
                  <a:pt x="978937" y="371157"/>
                  <a:pt x="976598" y="373934"/>
                  <a:pt x="973601" y="378905"/>
                </a:cubicBezTo>
                <a:lnTo>
                  <a:pt x="947289" y="378905"/>
                </a:lnTo>
                <a:cubicBezTo>
                  <a:pt x="946996" y="383875"/>
                  <a:pt x="944073" y="386214"/>
                  <a:pt x="938518" y="385921"/>
                </a:cubicBezTo>
                <a:cubicBezTo>
                  <a:pt x="929893" y="385995"/>
                  <a:pt x="921707" y="386725"/>
                  <a:pt x="913959" y="388114"/>
                </a:cubicBezTo>
                <a:cubicBezTo>
                  <a:pt x="906211" y="389503"/>
                  <a:pt x="898025" y="391111"/>
                  <a:pt x="889400" y="392938"/>
                </a:cubicBezTo>
                <a:lnTo>
                  <a:pt x="878875" y="405217"/>
                </a:lnTo>
                <a:lnTo>
                  <a:pt x="849054" y="419251"/>
                </a:lnTo>
                <a:cubicBezTo>
                  <a:pt x="844998" y="419543"/>
                  <a:pt x="841708" y="420713"/>
                  <a:pt x="839187" y="422759"/>
                </a:cubicBezTo>
                <a:cubicBezTo>
                  <a:pt x="836665" y="424806"/>
                  <a:pt x="832938" y="425975"/>
                  <a:pt x="828004" y="426268"/>
                </a:cubicBezTo>
                <a:lnTo>
                  <a:pt x="813970" y="440301"/>
                </a:lnTo>
                <a:cubicBezTo>
                  <a:pt x="811083" y="439388"/>
                  <a:pt x="808087" y="439461"/>
                  <a:pt x="804980" y="440521"/>
                </a:cubicBezTo>
                <a:cubicBezTo>
                  <a:pt x="801874" y="441580"/>
                  <a:pt x="800193" y="443846"/>
                  <a:pt x="799937" y="447318"/>
                </a:cubicBezTo>
                <a:cubicBezTo>
                  <a:pt x="797123" y="449913"/>
                  <a:pt x="793541" y="451740"/>
                  <a:pt x="789192" y="452800"/>
                </a:cubicBezTo>
                <a:cubicBezTo>
                  <a:pt x="784844" y="453860"/>
                  <a:pt x="780824" y="454371"/>
                  <a:pt x="777132" y="454335"/>
                </a:cubicBezTo>
                <a:cubicBezTo>
                  <a:pt x="755790" y="464567"/>
                  <a:pt x="735324" y="475677"/>
                  <a:pt x="715736" y="487664"/>
                </a:cubicBezTo>
                <a:lnTo>
                  <a:pt x="703457" y="475385"/>
                </a:lnTo>
                <a:lnTo>
                  <a:pt x="689423" y="487664"/>
                </a:lnTo>
                <a:cubicBezTo>
                  <a:pt x="683503" y="488322"/>
                  <a:pt x="678240" y="490953"/>
                  <a:pt x="673635" y="495558"/>
                </a:cubicBezTo>
                <a:cubicBezTo>
                  <a:pt x="669031" y="500163"/>
                  <a:pt x="663768" y="502794"/>
                  <a:pt x="657848" y="503452"/>
                </a:cubicBezTo>
                <a:lnTo>
                  <a:pt x="654339" y="487664"/>
                </a:lnTo>
                <a:lnTo>
                  <a:pt x="650831" y="506960"/>
                </a:lnTo>
                <a:lnTo>
                  <a:pt x="628027" y="515731"/>
                </a:lnTo>
                <a:cubicBezTo>
                  <a:pt x="625688" y="516316"/>
                  <a:pt x="621156" y="518655"/>
                  <a:pt x="614432" y="522748"/>
                </a:cubicBezTo>
                <a:cubicBezTo>
                  <a:pt x="607707" y="526841"/>
                  <a:pt x="602298" y="529180"/>
                  <a:pt x="598205" y="529765"/>
                </a:cubicBezTo>
                <a:cubicBezTo>
                  <a:pt x="595501" y="529655"/>
                  <a:pt x="592577" y="528997"/>
                  <a:pt x="589434" y="527791"/>
                </a:cubicBezTo>
                <a:cubicBezTo>
                  <a:pt x="586291" y="526585"/>
                  <a:pt x="583368" y="525489"/>
                  <a:pt x="580663" y="524502"/>
                </a:cubicBezTo>
                <a:cubicBezTo>
                  <a:pt x="580042" y="529948"/>
                  <a:pt x="576461" y="535283"/>
                  <a:pt x="569919" y="540509"/>
                </a:cubicBezTo>
                <a:cubicBezTo>
                  <a:pt x="563377" y="545735"/>
                  <a:pt x="557603" y="549755"/>
                  <a:pt x="552596" y="552569"/>
                </a:cubicBezTo>
                <a:cubicBezTo>
                  <a:pt x="552304" y="557539"/>
                  <a:pt x="549380" y="559878"/>
                  <a:pt x="543826" y="559586"/>
                </a:cubicBezTo>
                <a:lnTo>
                  <a:pt x="538563" y="559586"/>
                </a:lnTo>
                <a:cubicBezTo>
                  <a:pt x="536663" y="562400"/>
                  <a:pt x="533885" y="565104"/>
                  <a:pt x="530231" y="567699"/>
                </a:cubicBezTo>
                <a:cubicBezTo>
                  <a:pt x="526576" y="570294"/>
                  <a:pt x="522921" y="571683"/>
                  <a:pt x="519267" y="571865"/>
                </a:cubicBezTo>
                <a:cubicBezTo>
                  <a:pt x="519121" y="566932"/>
                  <a:pt x="518097" y="564958"/>
                  <a:pt x="516197" y="565945"/>
                </a:cubicBezTo>
                <a:cubicBezTo>
                  <a:pt x="514297" y="566932"/>
                  <a:pt x="512396" y="568905"/>
                  <a:pt x="510496" y="571865"/>
                </a:cubicBezTo>
                <a:cubicBezTo>
                  <a:pt x="503333" y="572450"/>
                  <a:pt x="499240" y="574789"/>
                  <a:pt x="498217" y="578882"/>
                </a:cubicBezTo>
                <a:cubicBezTo>
                  <a:pt x="497193" y="582975"/>
                  <a:pt x="494854" y="585314"/>
                  <a:pt x="491200" y="585899"/>
                </a:cubicBezTo>
                <a:lnTo>
                  <a:pt x="482429" y="592916"/>
                </a:lnTo>
                <a:cubicBezTo>
                  <a:pt x="481369" y="592842"/>
                  <a:pt x="479980" y="592989"/>
                  <a:pt x="478263" y="593354"/>
                </a:cubicBezTo>
                <a:cubicBezTo>
                  <a:pt x="476545" y="593720"/>
                  <a:pt x="475595" y="594743"/>
                  <a:pt x="475412" y="596424"/>
                </a:cubicBezTo>
                <a:lnTo>
                  <a:pt x="475412" y="599932"/>
                </a:lnTo>
                <a:lnTo>
                  <a:pt x="457870" y="599932"/>
                </a:lnTo>
                <a:lnTo>
                  <a:pt x="447345" y="612212"/>
                </a:lnTo>
                <a:cubicBezTo>
                  <a:pt x="443691" y="612139"/>
                  <a:pt x="440036" y="612723"/>
                  <a:pt x="436382" y="613966"/>
                </a:cubicBezTo>
                <a:cubicBezTo>
                  <a:pt x="432727" y="615208"/>
                  <a:pt x="429950" y="617547"/>
                  <a:pt x="428049" y="620983"/>
                </a:cubicBezTo>
                <a:cubicBezTo>
                  <a:pt x="420301" y="623906"/>
                  <a:pt x="413431" y="628584"/>
                  <a:pt x="407437" y="635016"/>
                </a:cubicBezTo>
                <a:cubicBezTo>
                  <a:pt x="401444" y="641448"/>
                  <a:pt x="395450" y="647880"/>
                  <a:pt x="389457" y="654312"/>
                </a:cubicBezTo>
                <a:lnTo>
                  <a:pt x="371915" y="661329"/>
                </a:lnTo>
                <a:lnTo>
                  <a:pt x="363144" y="677117"/>
                </a:lnTo>
                <a:lnTo>
                  <a:pt x="329815" y="689396"/>
                </a:lnTo>
                <a:cubicBezTo>
                  <a:pt x="336539" y="676824"/>
                  <a:pt x="344140" y="665130"/>
                  <a:pt x="352619" y="654312"/>
                </a:cubicBezTo>
                <a:lnTo>
                  <a:pt x="368407" y="647295"/>
                </a:lnTo>
                <a:cubicBezTo>
                  <a:pt x="368370" y="638597"/>
                  <a:pt x="371075" y="634066"/>
                  <a:pt x="376520" y="633700"/>
                </a:cubicBezTo>
                <a:cubicBezTo>
                  <a:pt x="381965" y="633335"/>
                  <a:pt x="385108" y="631435"/>
                  <a:pt x="385949" y="627999"/>
                </a:cubicBezTo>
                <a:cubicBezTo>
                  <a:pt x="385876" y="625405"/>
                  <a:pt x="385145" y="623577"/>
                  <a:pt x="383756" y="622518"/>
                </a:cubicBezTo>
                <a:cubicBezTo>
                  <a:pt x="382367" y="621458"/>
                  <a:pt x="380759" y="620946"/>
                  <a:pt x="378932" y="620983"/>
                </a:cubicBezTo>
                <a:cubicBezTo>
                  <a:pt x="378968" y="619155"/>
                  <a:pt x="378895" y="617547"/>
                  <a:pt x="378713" y="616159"/>
                </a:cubicBezTo>
                <a:cubicBezTo>
                  <a:pt x="378530" y="614770"/>
                  <a:pt x="378018" y="614039"/>
                  <a:pt x="377178" y="613966"/>
                </a:cubicBezTo>
                <a:cubicBezTo>
                  <a:pt x="376191" y="614149"/>
                  <a:pt x="375095" y="615099"/>
                  <a:pt x="373889" y="616816"/>
                </a:cubicBezTo>
                <a:cubicBezTo>
                  <a:pt x="372683" y="618534"/>
                  <a:pt x="372025" y="619923"/>
                  <a:pt x="371915" y="620983"/>
                </a:cubicBezTo>
                <a:lnTo>
                  <a:pt x="359636" y="620983"/>
                </a:lnTo>
                <a:lnTo>
                  <a:pt x="356127" y="633262"/>
                </a:lnTo>
                <a:cubicBezTo>
                  <a:pt x="345529" y="639475"/>
                  <a:pt x="335589" y="646784"/>
                  <a:pt x="326306" y="655189"/>
                </a:cubicBezTo>
                <a:cubicBezTo>
                  <a:pt x="317024" y="663595"/>
                  <a:pt x="308837" y="672658"/>
                  <a:pt x="301748" y="682379"/>
                </a:cubicBezTo>
                <a:cubicBezTo>
                  <a:pt x="300761" y="682343"/>
                  <a:pt x="299665" y="681977"/>
                  <a:pt x="298459" y="681283"/>
                </a:cubicBezTo>
                <a:cubicBezTo>
                  <a:pt x="297253" y="680588"/>
                  <a:pt x="296595" y="679784"/>
                  <a:pt x="296485" y="678871"/>
                </a:cubicBezTo>
                <a:cubicBezTo>
                  <a:pt x="296960" y="671671"/>
                  <a:pt x="299957" y="664581"/>
                  <a:pt x="305475" y="657601"/>
                </a:cubicBezTo>
                <a:cubicBezTo>
                  <a:pt x="310994" y="650621"/>
                  <a:pt x="316183" y="644847"/>
                  <a:pt x="321044" y="640279"/>
                </a:cubicBezTo>
                <a:lnTo>
                  <a:pt x="329815" y="638524"/>
                </a:lnTo>
                <a:lnTo>
                  <a:pt x="338586" y="626245"/>
                </a:lnTo>
                <a:cubicBezTo>
                  <a:pt x="339463" y="617291"/>
                  <a:pt x="342971" y="611079"/>
                  <a:pt x="349111" y="607607"/>
                </a:cubicBezTo>
                <a:cubicBezTo>
                  <a:pt x="355250" y="604135"/>
                  <a:pt x="358759" y="599238"/>
                  <a:pt x="359636" y="592916"/>
                </a:cubicBezTo>
                <a:lnTo>
                  <a:pt x="371915" y="578882"/>
                </a:lnTo>
                <a:cubicBezTo>
                  <a:pt x="372975" y="578955"/>
                  <a:pt x="374364" y="578809"/>
                  <a:pt x="376081" y="578444"/>
                </a:cubicBezTo>
                <a:cubicBezTo>
                  <a:pt x="377799" y="578078"/>
                  <a:pt x="378749" y="577055"/>
                  <a:pt x="378932" y="575374"/>
                </a:cubicBezTo>
                <a:cubicBezTo>
                  <a:pt x="378859" y="573510"/>
                  <a:pt x="378128" y="571536"/>
                  <a:pt x="376739" y="569453"/>
                </a:cubicBezTo>
                <a:cubicBezTo>
                  <a:pt x="375350" y="567370"/>
                  <a:pt x="373742" y="565835"/>
                  <a:pt x="371915" y="564849"/>
                </a:cubicBezTo>
                <a:cubicBezTo>
                  <a:pt x="367566" y="569380"/>
                  <a:pt x="361353" y="571719"/>
                  <a:pt x="353277" y="571865"/>
                </a:cubicBezTo>
                <a:cubicBezTo>
                  <a:pt x="345200" y="572011"/>
                  <a:pt x="340303" y="574350"/>
                  <a:pt x="338586" y="578882"/>
                </a:cubicBezTo>
                <a:cubicBezTo>
                  <a:pt x="336758" y="578919"/>
                  <a:pt x="335150" y="578407"/>
                  <a:pt x="333762" y="577347"/>
                </a:cubicBezTo>
                <a:cubicBezTo>
                  <a:pt x="332373" y="576287"/>
                  <a:pt x="331642" y="574460"/>
                  <a:pt x="331569" y="571865"/>
                </a:cubicBezTo>
                <a:cubicBezTo>
                  <a:pt x="331861" y="567480"/>
                  <a:pt x="333031" y="563094"/>
                  <a:pt x="335077" y="558709"/>
                </a:cubicBezTo>
                <a:cubicBezTo>
                  <a:pt x="337124" y="554323"/>
                  <a:pt x="338293" y="549938"/>
                  <a:pt x="338586" y="545553"/>
                </a:cubicBezTo>
                <a:lnTo>
                  <a:pt x="352619" y="536782"/>
                </a:lnTo>
                <a:lnTo>
                  <a:pt x="352619" y="515731"/>
                </a:lnTo>
                <a:cubicBezTo>
                  <a:pt x="357187" y="514343"/>
                  <a:pt x="359892" y="508788"/>
                  <a:pt x="360732" y="499067"/>
                </a:cubicBezTo>
                <a:cubicBezTo>
                  <a:pt x="361573" y="489345"/>
                  <a:pt x="364716" y="483791"/>
                  <a:pt x="370161" y="482402"/>
                </a:cubicBezTo>
                <a:cubicBezTo>
                  <a:pt x="384487" y="464567"/>
                  <a:pt x="397936" y="445856"/>
                  <a:pt x="410507" y="426268"/>
                </a:cubicBezTo>
                <a:cubicBezTo>
                  <a:pt x="416135" y="425098"/>
                  <a:pt x="420667" y="420420"/>
                  <a:pt x="424102" y="412234"/>
                </a:cubicBezTo>
                <a:cubicBezTo>
                  <a:pt x="427538" y="404048"/>
                  <a:pt x="432946" y="399370"/>
                  <a:pt x="440328" y="398201"/>
                </a:cubicBezTo>
                <a:cubicBezTo>
                  <a:pt x="454508" y="374958"/>
                  <a:pt x="471758" y="347768"/>
                  <a:pt x="492077" y="316631"/>
                </a:cubicBezTo>
                <a:cubicBezTo>
                  <a:pt x="512396" y="285494"/>
                  <a:pt x="534908" y="263567"/>
                  <a:pt x="559613" y="250849"/>
                </a:cubicBezTo>
                <a:lnTo>
                  <a:pt x="568384" y="238570"/>
                </a:lnTo>
                <a:lnTo>
                  <a:pt x="580663" y="236815"/>
                </a:lnTo>
                <a:lnTo>
                  <a:pt x="587680" y="226290"/>
                </a:lnTo>
                <a:lnTo>
                  <a:pt x="601714" y="219274"/>
                </a:lnTo>
                <a:lnTo>
                  <a:pt x="610485" y="205240"/>
                </a:lnTo>
                <a:cubicBezTo>
                  <a:pt x="611691" y="205313"/>
                  <a:pt x="613664" y="205167"/>
                  <a:pt x="616405" y="204802"/>
                </a:cubicBezTo>
                <a:cubicBezTo>
                  <a:pt x="619146" y="204436"/>
                  <a:pt x="620681" y="203413"/>
                  <a:pt x="621010" y="201732"/>
                </a:cubicBezTo>
                <a:lnTo>
                  <a:pt x="621010" y="199978"/>
                </a:lnTo>
                <a:lnTo>
                  <a:pt x="640306" y="191207"/>
                </a:lnTo>
                <a:cubicBezTo>
                  <a:pt x="641256" y="188612"/>
                  <a:pt x="642864" y="186785"/>
                  <a:pt x="645130" y="185725"/>
                </a:cubicBezTo>
                <a:cubicBezTo>
                  <a:pt x="647396" y="184665"/>
                  <a:pt x="649881" y="184153"/>
                  <a:pt x="652585" y="184190"/>
                </a:cubicBezTo>
                <a:lnTo>
                  <a:pt x="663110" y="170156"/>
                </a:lnTo>
                <a:cubicBezTo>
                  <a:pt x="671187" y="169791"/>
                  <a:pt x="676522" y="167452"/>
                  <a:pt x="679117" y="163140"/>
                </a:cubicBezTo>
                <a:cubicBezTo>
                  <a:pt x="681712" y="158827"/>
                  <a:pt x="685732" y="154734"/>
                  <a:pt x="691177" y="150860"/>
                </a:cubicBezTo>
                <a:cubicBezTo>
                  <a:pt x="699473" y="150568"/>
                  <a:pt x="705247" y="148083"/>
                  <a:pt x="708500" y="143405"/>
                </a:cubicBezTo>
                <a:cubicBezTo>
                  <a:pt x="711752" y="138727"/>
                  <a:pt x="715334" y="133611"/>
                  <a:pt x="719244" y="128056"/>
                </a:cubicBezTo>
                <a:cubicBezTo>
                  <a:pt x="724507" y="127910"/>
                  <a:pt x="729331" y="126448"/>
                  <a:pt x="733716" y="123670"/>
                </a:cubicBezTo>
                <a:cubicBezTo>
                  <a:pt x="738102" y="120893"/>
                  <a:pt x="742049" y="117677"/>
                  <a:pt x="745557" y="114022"/>
                </a:cubicBezTo>
                <a:cubicBezTo>
                  <a:pt x="749869" y="114169"/>
                  <a:pt x="755717" y="113438"/>
                  <a:pt x="763099" y="111830"/>
                </a:cubicBezTo>
                <a:cubicBezTo>
                  <a:pt x="770481" y="110222"/>
                  <a:pt x="774574" y="106859"/>
                  <a:pt x="775378" y="101743"/>
                </a:cubicBezTo>
                <a:cubicBezTo>
                  <a:pt x="778960" y="99916"/>
                  <a:pt x="782760" y="98308"/>
                  <a:pt x="786780" y="96919"/>
                </a:cubicBezTo>
                <a:cubicBezTo>
                  <a:pt x="790800" y="95530"/>
                  <a:pt x="794601" y="94799"/>
                  <a:pt x="798183" y="94726"/>
                </a:cubicBezTo>
                <a:lnTo>
                  <a:pt x="799937" y="87710"/>
                </a:lnTo>
                <a:cubicBezTo>
                  <a:pt x="802824" y="89646"/>
                  <a:pt x="805821" y="90597"/>
                  <a:pt x="808927" y="90560"/>
                </a:cubicBezTo>
                <a:cubicBezTo>
                  <a:pt x="812033" y="90524"/>
                  <a:pt x="813715" y="88404"/>
                  <a:pt x="813970" y="84201"/>
                </a:cubicBezTo>
                <a:lnTo>
                  <a:pt x="831512" y="75430"/>
                </a:lnTo>
                <a:cubicBezTo>
                  <a:pt x="835203" y="76453"/>
                  <a:pt x="838785" y="76600"/>
                  <a:pt x="842257" y="75869"/>
                </a:cubicBezTo>
                <a:cubicBezTo>
                  <a:pt x="845728" y="75138"/>
                  <a:pt x="847994" y="72653"/>
                  <a:pt x="849054" y="68413"/>
                </a:cubicBezTo>
                <a:lnTo>
                  <a:pt x="864842" y="59643"/>
                </a:lnTo>
                <a:cubicBezTo>
                  <a:pt x="874965" y="58912"/>
                  <a:pt x="888925" y="55549"/>
                  <a:pt x="906723" y="49556"/>
                </a:cubicBezTo>
                <a:cubicBezTo>
                  <a:pt x="924521" y="43562"/>
                  <a:pt x="938043" y="39323"/>
                  <a:pt x="947289" y="36838"/>
                </a:cubicBezTo>
                <a:cubicBezTo>
                  <a:pt x="947215" y="35924"/>
                  <a:pt x="947362" y="35120"/>
                  <a:pt x="947727" y="34426"/>
                </a:cubicBezTo>
                <a:cubicBezTo>
                  <a:pt x="948093" y="33732"/>
                  <a:pt x="949116" y="33366"/>
                  <a:pt x="950797" y="33330"/>
                </a:cubicBezTo>
                <a:cubicBezTo>
                  <a:pt x="952551" y="33439"/>
                  <a:pt x="954305" y="34097"/>
                  <a:pt x="956059" y="35303"/>
                </a:cubicBezTo>
                <a:cubicBezTo>
                  <a:pt x="957814" y="36509"/>
                  <a:pt x="959568" y="37605"/>
                  <a:pt x="961322" y="38592"/>
                </a:cubicBezTo>
                <a:lnTo>
                  <a:pt x="973601" y="33330"/>
                </a:lnTo>
                <a:cubicBezTo>
                  <a:pt x="973565" y="33037"/>
                  <a:pt x="973638" y="31868"/>
                  <a:pt x="973821" y="29821"/>
                </a:cubicBezTo>
                <a:cubicBezTo>
                  <a:pt x="974003" y="27775"/>
                  <a:pt x="974515" y="26605"/>
                  <a:pt x="975356" y="26313"/>
                </a:cubicBezTo>
                <a:cubicBezTo>
                  <a:pt x="977073" y="26496"/>
                  <a:pt x="978462" y="27446"/>
                  <a:pt x="979522" y="29164"/>
                </a:cubicBezTo>
                <a:cubicBezTo>
                  <a:pt x="980582" y="30881"/>
                  <a:pt x="981532" y="32270"/>
                  <a:pt x="982372" y="33330"/>
                </a:cubicBezTo>
                <a:cubicBezTo>
                  <a:pt x="987343" y="28140"/>
                  <a:pt x="994067" y="25801"/>
                  <a:pt x="1002545" y="26313"/>
                </a:cubicBezTo>
                <a:cubicBezTo>
                  <a:pt x="1011024" y="26825"/>
                  <a:pt x="1017748" y="24486"/>
                  <a:pt x="1022719" y="19296"/>
                </a:cubicBezTo>
                <a:cubicBezTo>
                  <a:pt x="1022609" y="17396"/>
                  <a:pt x="1022828" y="15495"/>
                  <a:pt x="1023376" y="13595"/>
                </a:cubicBezTo>
                <a:cubicBezTo>
                  <a:pt x="1023925" y="11695"/>
                  <a:pt x="1025460" y="10671"/>
                  <a:pt x="1027981" y="10525"/>
                </a:cubicBezTo>
                <a:cubicBezTo>
                  <a:pt x="1029845" y="10671"/>
                  <a:pt x="1031819" y="11695"/>
                  <a:pt x="1033902" y="13595"/>
                </a:cubicBezTo>
                <a:cubicBezTo>
                  <a:pt x="1035985" y="15495"/>
                  <a:pt x="1037520" y="17396"/>
                  <a:pt x="1038506" y="19296"/>
                </a:cubicBezTo>
                <a:cubicBezTo>
                  <a:pt x="1045889" y="13120"/>
                  <a:pt x="1059630" y="8369"/>
                  <a:pt x="1079730" y="5043"/>
                </a:cubicBezTo>
                <a:cubicBezTo>
                  <a:pt x="1099830" y="1718"/>
                  <a:pt x="1113571" y="37"/>
                  <a:pt x="112095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33000"/>
              </a:lnSpc>
            </a:pPr>
            <a:endParaRPr lang="zh-CN" altLang="en-US" sz="16600" dirty="0">
              <a:latin typeface="微软雅黑" panose="020B0503020204020204" pitchFamily="34" charset="-122"/>
            </a:endParaRPr>
          </a:p>
        </p:txBody>
      </p:sp>
      <p:sp>
        <p:nvSpPr>
          <p:cNvPr id="121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660400" y="3145249"/>
            <a:ext cx="10858500" cy="923330"/>
          </a:xfrm>
        </p:spPr>
        <p:txBody>
          <a:bodyPr/>
          <a:lstStyle/>
          <a:p>
            <a:r>
              <a:rPr lang="zh-CN" altLang="en-US" dirty="0"/>
              <a:t>共享发展成果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56" name="文本框 24"/>
          <p:cNvSpPr txBox="1"/>
          <p:nvPr>
            <p:custDataLst>
              <p:tags r:id="rId1"/>
            </p:custDataLst>
          </p:nvPr>
        </p:nvSpPr>
        <p:spPr>
          <a:xfrm>
            <a:off x="693940" y="169800"/>
            <a:ext cx="366674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indent="0" algn="l" eaLnBrk="1" hangingPunct="1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探究与分享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1795" y="725805"/>
            <a:ext cx="11203940" cy="3928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甲：共享发展应该是</a:t>
            </a:r>
            <a:r>
              <a:rPr lang="zh-CN" altLang="en-US" sz="2400" b="1" i="1" u="sng" dirty="0" smtClean="0">
                <a:solidFill>
                  <a:schemeClr val="accent1"/>
                </a:solidFill>
              </a:rPr>
              <a:t>人人享有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，而</a:t>
            </a:r>
            <a:r>
              <a:rPr lang="zh-CN" altLang="en-US" sz="2400" b="1" i="1" dirty="0" smtClean="0">
                <a:solidFill>
                  <a:schemeClr val="accent1"/>
                </a:solidFill>
              </a:rPr>
              <a:t>不是一部分人享有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，先富要带后富。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乙:共享发展就是要共同享有国家发展的</a:t>
            </a:r>
            <a:r>
              <a:rPr lang="zh-CN" altLang="en-US" sz="2400" b="1" i="1" u="sng" dirty="0" smtClean="0">
                <a:solidFill>
                  <a:schemeClr val="accent1"/>
                </a:solidFill>
              </a:rPr>
              <a:t>所有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成果。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丙:共享发展不是</a:t>
            </a:r>
            <a:r>
              <a:rPr lang="zh-CN" altLang="en-US" sz="2400" b="1" i="1" u="sng" dirty="0" smtClean="0">
                <a:solidFill>
                  <a:schemeClr val="accent1"/>
                </a:solidFill>
              </a:rPr>
              <a:t>短时间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就能实现的。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丁: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人心齐，泰山移。”人人共享需要</a:t>
            </a:r>
            <a:r>
              <a:rPr lang="zh-CN" altLang="en-US" sz="2400" b="1" i="1" u="sng" dirty="0" smtClean="0">
                <a:solidFill>
                  <a:schemeClr val="accent1"/>
                </a:solidFill>
                <a:sym typeface="+mn-ea"/>
              </a:rPr>
              <a:t>人人共建</a:t>
            </a:r>
            <a:r>
              <a:rPr lang="zh-CN" altLang="en-US" sz="2400" b="1" i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。</a:t>
            </a:r>
            <a:endParaRPr lang="zh-CN" altLang="en-U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56530" y="1246505"/>
            <a:ext cx="248412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2"/>
                </a:solidFill>
                <a:sym typeface="+mn-ea"/>
              </a:rPr>
              <a:t>全民共享</a:t>
            </a:r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8090" y="1255395"/>
            <a:ext cx="1905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共享的主体</a:t>
            </a:r>
            <a:endParaRPr lang="zh-CN" altLang="en-US" sz="2400" b="1" dirty="0" smtClean="0">
              <a:solidFill>
                <a:schemeClr val="bg1"/>
              </a:solidFill>
              <a:highlight>
                <a:srgbClr val="FF0000"/>
              </a:highlight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40655" y="2201545"/>
            <a:ext cx="241681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2"/>
                </a:solidFill>
                <a:sym typeface="+mn-ea"/>
              </a:rPr>
              <a:t>全面共享</a:t>
            </a:r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98090" y="2174875"/>
            <a:ext cx="1905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共享的内容</a:t>
            </a:r>
            <a:endParaRPr lang="zh-CN" altLang="en-US" sz="2400" b="1" dirty="0" smtClean="0">
              <a:solidFill>
                <a:schemeClr val="bg1"/>
              </a:solidFill>
              <a:highlight>
                <a:srgbClr val="FF0000"/>
              </a:highligh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01265" y="3097530"/>
            <a:ext cx="1905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共享的过程</a:t>
            </a:r>
            <a:endParaRPr lang="zh-CN" altLang="en-US" sz="2400" b="1" dirty="0" smtClean="0">
              <a:solidFill>
                <a:schemeClr val="bg1"/>
              </a:solidFill>
              <a:highlight>
                <a:srgbClr val="FF0000"/>
              </a:highlight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3965" y="4029075"/>
            <a:ext cx="190500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highlight>
                  <a:srgbClr val="FF0000"/>
                </a:highlight>
                <a:sym typeface="+mn-ea"/>
              </a:rPr>
              <a:t>共享的途径</a:t>
            </a:r>
            <a:endParaRPr lang="zh-CN" altLang="en-US" sz="2400" b="1" dirty="0" smtClean="0">
              <a:solidFill>
                <a:schemeClr val="bg1"/>
              </a:solidFill>
              <a:highlight>
                <a:srgbClr val="FF0000"/>
              </a:highlight>
              <a:sym typeface="+mn-ea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4418965" y="1439545"/>
            <a:ext cx="821690" cy="335915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4434840" y="2359025"/>
            <a:ext cx="821690" cy="335915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4434840" y="3278505"/>
            <a:ext cx="821690" cy="335915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317490" y="3040380"/>
            <a:ext cx="241681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2"/>
                </a:solidFill>
                <a:sym typeface="+mn-ea"/>
              </a:rPr>
              <a:t>渐进共享</a:t>
            </a:r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67655" y="3993515"/>
            <a:ext cx="241681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accent2"/>
                </a:solidFill>
                <a:sym typeface="+mn-ea"/>
              </a:rPr>
              <a:t>全民共建</a:t>
            </a:r>
            <a:endParaRPr lang="zh-CN" altLang="en-US" sz="2800" b="1" dirty="0" smtClean="0">
              <a:solidFill>
                <a:schemeClr val="accent2"/>
              </a:solidFill>
              <a:sym typeface="+mn-ea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4406265" y="4213225"/>
            <a:ext cx="821690" cy="335915"/>
          </a:xfrm>
          <a:prstGeom prst="rightArrow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0" scaled="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0505" y="4618355"/>
            <a:ext cx="86969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问题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：根据四位同学的描述，请你总结一下</a:t>
            </a:r>
            <a:r>
              <a:rPr lang="zh-CN" altLang="en-US" sz="2400" b="1" i="1" u="sng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sym typeface="+mn-ea"/>
              </a:rPr>
              <a:t>什么是共享发展？</a:t>
            </a:r>
            <a:endParaRPr lang="zh-CN" altLang="en-US" sz="2400" b="1" i="1" u="sng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07560" y="4901565"/>
            <a:ext cx="708596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7030A0"/>
                </a:solidFill>
                <a:sym typeface="+mn-ea"/>
              </a:rPr>
              <a:t>全民共享、全面共享、渐进共享、全民共建</a:t>
            </a:r>
            <a:endParaRPr lang="zh-CN" altLang="en-US" sz="2800" b="1" dirty="0" smtClean="0">
              <a:solidFill>
                <a:srgbClr val="7030A0"/>
              </a:solidFill>
              <a:sym typeface="+mn-ea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30505" y="5427980"/>
            <a:ext cx="86969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问题</a:t>
            </a:r>
            <a:r>
              <a:rPr lang="en-US" altLang="zh-CN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2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：党和政府</a:t>
            </a:r>
            <a:r>
              <a:rPr lang="zh-CN" altLang="en-US" sz="2400" b="1" i="1" u="sng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sym typeface="+mn-ea"/>
              </a:rPr>
              <a:t>为什么要共享发展</a:t>
            </a:r>
            <a:r>
              <a:rPr lang="zh-CN" altLang="en-US" sz="2400" b="1" i="1" u="sng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sym typeface="+mn-ea"/>
              </a:rPr>
              <a:t>成果？</a:t>
            </a:r>
            <a:endParaRPr lang="zh-CN" altLang="en-US" sz="2400" b="1" i="1" u="sng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1330" y="6067425"/>
            <a:ext cx="118008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zh-CN" altLang="en-US" sz="2400" b="1" dirty="0" smtClean="0">
                <a:sym typeface="+mn-ea"/>
              </a:rPr>
              <a:t>结论：共同富裕是中国特色</a:t>
            </a:r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社会主义的本质要求</a:t>
            </a:r>
            <a:r>
              <a:rPr lang="zh-CN" altLang="en-US" sz="2400" b="1" dirty="0" smtClean="0">
                <a:sym typeface="+mn-ea"/>
              </a:rPr>
              <a:t>，也是一个长期的历史过程。</a:t>
            </a:r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。</a:t>
            </a:r>
            <a:endParaRPr lang="zh-CN" altLang="en-US" sz="2400" b="1" dirty="0" smtClean="0">
              <a:solidFill>
                <a:srgbClr val="7030A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5" grpId="0"/>
      <p:bldP spid="12" grpId="0" bldLvl="0" animBg="1"/>
      <p:bldP spid="5" grpId="1"/>
      <p:bldP spid="12" grpId="1" animBg="1"/>
      <p:bldP spid="4" grpId="0"/>
      <p:bldP spid="4" grpId="1"/>
      <p:bldP spid="8" grpId="0"/>
      <p:bldP spid="13" grpId="0" bldLvl="0" animBg="1"/>
      <p:bldP spid="8" grpId="1"/>
      <p:bldP spid="13" grpId="1" animBg="1"/>
      <p:bldP spid="7" grpId="0"/>
      <p:bldP spid="7" grpId="1"/>
      <p:bldP spid="9" grpId="0"/>
      <p:bldP spid="14" grpId="0" bldLvl="0" animBg="1"/>
      <p:bldP spid="9" grpId="1"/>
      <p:bldP spid="14" grpId="1" animBg="1"/>
      <p:bldP spid="15" grpId="0"/>
      <p:bldP spid="15" grpId="1"/>
      <p:bldP spid="10" grpId="0"/>
      <p:bldP spid="17" grpId="0" bldLvl="0" animBg="1"/>
      <p:bldP spid="10" grpId="1"/>
      <p:bldP spid="17" grpId="1" animBg="1"/>
      <p:bldP spid="16" grpId="0"/>
      <p:bldP spid="16" grpId="1"/>
      <p:bldP spid="20" grpId="0"/>
      <p:bldP spid="20" grpId="1"/>
      <p:bldP spid="22" grpId="0"/>
      <p:bldP spid="22" grpId="1"/>
      <p:bldP spid="23" grpId="0"/>
      <p:bldP spid="2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82560" y="3662680"/>
            <a:ext cx="2741295" cy="2595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圆角矩形 3"/>
          <p:cNvSpPr/>
          <p:nvPr/>
        </p:nvSpPr>
        <p:spPr>
          <a:xfrm>
            <a:off x="3968115" y="1417320"/>
            <a:ext cx="7731760" cy="2012315"/>
          </a:xfrm>
          <a:prstGeom prst="roundRect">
            <a:avLst>
              <a:gd name="adj" fmla="val 3261"/>
            </a:avLst>
          </a:prstGeom>
          <a:solidFill>
            <a:srgbClr val="FFFFFF"/>
          </a:solidFill>
          <a:ln w="12700" cap="flat" cmpd="sng" algn="ctr">
            <a:gradFill>
              <a:gsLst>
                <a:gs pos="55000">
                  <a:srgbClr val="BC1D2D">
                    <a:alpha val="0"/>
                  </a:srgbClr>
                </a:gs>
                <a:gs pos="100000">
                  <a:srgbClr val="E0522E"/>
                </a:gs>
              </a:gsLst>
              <a:lin ang="18600000" scaled="0"/>
            </a:gradFill>
            <a:prstDash val="solid"/>
            <a:miter lim="800000"/>
          </a:ln>
          <a:effectLst>
            <a:outerShdw blurRad="254000" sx="102000" sy="102000" algn="ctr" rotWithShape="0">
              <a:srgbClr val="000000">
                <a:alpha val="12000"/>
              </a:srgbClr>
            </a:outerShdw>
          </a:effectLst>
        </p:spPr>
        <p:txBody>
          <a:bodyPr lIns="91432" tIns="45715" rIns="91432" bIns="45715" rtlCol="0" anchor="ctr"/>
          <a:lstStyle/>
          <a:p>
            <a:pPr algn="ctr" defTabSz="914400">
              <a:defRPr/>
            </a:pPr>
            <a:endParaRPr lang="zh-CN" altLang="en-US" sz="1865" kern="0" dirty="0">
              <a:solidFill>
                <a:srgbClr val="FFFFFF">
                  <a:lumMod val="85000"/>
                </a:srgbClr>
              </a:solidFill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latin typeface="微软雅黑 Light" panose="020B0502040204020203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99328" y="1663694"/>
            <a:ext cx="7332516" cy="1320800"/>
          </a:xfrm>
          <a:prstGeom prst="rect">
            <a:avLst/>
          </a:prstGeom>
          <a:noFill/>
        </p:spPr>
        <p:txBody>
          <a:bodyPr wrap="square" lIns="91432" tIns="45715" rIns="91432" bIns="45715" anchor="t" anchorCtr="0">
            <a:spAutoFit/>
          </a:bodyPr>
          <a:lstStyle/>
          <a:p>
            <a:pPr indent="0"/>
            <a:r>
              <a:rPr lang="en-US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2023</a:t>
            </a:r>
            <a:r>
              <a:rPr lang="zh-CN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</a:t>
            </a:r>
            <a:r>
              <a:rPr lang="zh-CN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日，习近平总书记在第十四届全国人大第一次会议强调，我们始终坚持</a:t>
            </a:r>
            <a:r>
              <a:rPr lang="zh-CN" sz="2665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人民至上</a:t>
            </a:r>
            <a:r>
              <a:rPr lang="zh-CN" sz="2665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。全面建成社会主义现代化强国，人民是决定力量。</a:t>
            </a:r>
            <a:endParaRPr lang="zh-CN" altLang="zh-CN" sz="2665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3"/>
          <p:cNvSpPr/>
          <p:nvPr/>
        </p:nvSpPr>
        <p:spPr>
          <a:xfrm>
            <a:off x="341512" y="4029713"/>
            <a:ext cx="7440827" cy="1831556"/>
          </a:xfrm>
          <a:prstGeom prst="roundRect">
            <a:avLst>
              <a:gd name="adj" fmla="val 3261"/>
            </a:avLst>
          </a:prstGeom>
          <a:solidFill>
            <a:srgbClr val="FFFFFF"/>
          </a:solidFill>
          <a:ln w="12700" cap="flat" cmpd="sng" algn="ctr">
            <a:gradFill>
              <a:gsLst>
                <a:gs pos="55000">
                  <a:srgbClr val="BC1D2D">
                    <a:alpha val="0"/>
                  </a:srgbClr>
                </a:gs>
                <a:gs pos="100000">
                  <a:srgbClr val="E0522E"/>
                </a:gs>
              </a:gsLst>
              <a:lin ang="7800000" scaled="0"/>
            </a:gradFill>
            <a:prstDash val="solid"/>
            <a:miter lim="800000"/>
          </a:ln>
          <a:effectLst>
            <a:outerShdw blurRad="254000" sx="102000" sy="102000" algn="ctr" rotWithShape="0">
              <a:srgbClr val="000000">
                <a:alpha val="12000"/>
              </a:srgbClr>
            </a:outerShdw>
          </a:effectLst>
        </p:spPr>
        <p:txBody>
          <a:bodyPr lIns="91432" tIns="45715" rIns="91432" bIns="45715" rtlCol="0" anchor="ctr"/>
          <a:lstStyle/>
          <a:p>
            <a:pPr algn="ctr" defTabSz="914400">
              <a:defRPr/>
            </a:pPr>
            <a:endParaRPr lang="zh-CN" altLang="en-US" sz="1865" kern="0" dirty="0">
              <a:solidFill>
                <a:srgbClr val="FFFFFF">
                  <a:lumMod val="85000"/>
                </a:srgbClr>
              </a:solidFill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latin typeface="微软雅黑 Light" panose="020B0502040204020203" charset="-122"/>
              <a:ea typeface="微软雅黑" panose="020B0503020204020204" pitchFamily="34" charset="-122"/>
            </a:endParaRPr>
          </a:p>
        </p:txBody>
      </p:sp>
      <p:sp>
        <p:nvSpPr>
          <p:cNvPr id="17" name="矩形 7"/>
          <p:cNvSpPr>
            <a:spLocks noChangeArrowheads="1"/>
          </p:cNvSpPr>
          <p:nvPr/>
        </p:nvSpPr>
        <p:spPr bwMode="auto">
          <a:xfrm>
            <a:off x="620295" y="114579"/>
            <a:ext cx="8158480" cy="7467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93508" tIns="96755" rIns="193508" bIns="96755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国家主席和国务院总理眼中的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人民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82752" y="6133948"/>
            <a:ext cx="2741363" cy="39878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1218565"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国务院总理：李强</a:t>
            </a:r>
            <a:endParaRPr lang="zh-CN" altLang="en-US" sz="2000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7270" y="1072515"/>
            <a:ext cx="2950210" cy="2503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1016635" y="3576320"/>
            <a:ext cx="2950845" cy="344805"/>
          </a:xfrm>
          <a:prstGeom prst="rect">
            <a:avLst/>
          </a:prstGeom>
          <a:solidFill>
            <a:srgbClr val="C00000"/>
          </a:solidFill>
        </p:spPr>
        <p:txBody>
          <a:bodyPr wrap="square" lIns="91408" tIns="45705" rIns="91408" bIns="45705">
            <a:noAutofit/>
          </a:bodyPr>
          <a:p>
            <a:pPr algn="ctr" defTabSz="1218565">
              <a:buClrTx/>
              <a:buSzTx/>
              <a:buFontTx/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国家主席：习近平</a:t>
            </a:r>
            <a:endParaRPr lang="zh-CN" altLang="en-US" sz="2000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6890" y="4180840"/>
            <a:ext cx="7001510" cy="152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李强总理说：我们任何时候都必须始终牢记</a:t>
            </a:r>
            <a:r>
              <a:rPr 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人民政府前面的“人民”这两个字</a:t>
            </a:r>
            <a:r>
              <a:rPr 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sz="2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扎扎实实办好每一件民生实事。真正做到民有所盼、政有所为。</a:t>
            </a:r>
            <a:endParaRPr lang="zh-CN" altLang="en-US" sz="2400" b="1" dirty="0" smtClean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69215" y="6009640"/>
            <a:ext cx="869696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问题：主席和总理心中装着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“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人民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”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，这说明什么？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20926693">
            <a:off x="2470785" y="4876800"/>
            <a:ext cx="5093970" cy="1014730"/>
          </a:xfrm>
          <a:prstGeom prst="rect">
            <a:avLst/>
          </a:prstGeom>
          <a:solidFill>
            <a:srgbClr val="FFFF00"/>
          </a:solidFill>
          <a:effectLst>
            <a:outerShdw blurRad="266700" dist="50800" dir="5400000" sx="101000" sy="101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p>
            <a:r>
              <a:rPr lang="zh-CN" altLang="en-US" sz="2000" b="1"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人民对美好生活的向往就是</a:t>
            </a:r>
            <a:r>
              <a:rPr lang="zh-CN" altLang="en-US" sz="2000" b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党的奋斗目标；</a:t>
            </a:r>
            <a:endParaRPr lang="zh-CN" altLang="en-US" sz="2000" b="1">
              <a:solidFill>
                <a:srgbClr val="C00000"/>
              </a:solidFill>
              <a:latin typeface="新宋体" panose="02010609030101010101" pitchFamily="49" charset="-122"/>
              <a:ea typeface="新宋体" panose="0201060903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000" b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发展的根本目的</a:t>
            </a:r>
            <a:r>
              <a:rPr lang="zh-CN" altLang="en-US" sz="2000" b="1"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就是</a:t>
            </a:r>
            <a:r>
              <a:rPr lang="zh-CN" altLang="en-US" sz="2000" b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增进民生福祉</a:t>
            </a:r>
            <a:r>
              <a:rPr lang="en-US" altLang="zh-CN" sz="2000" b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;</a:t>
            </a:r>
            <a:endParaRPr lang="en-US" altLang="zh-CN" sz="2000" b="1">
              <a:solidFill>
                <a:srgbClr val="C00000"/>
              </a:solidFill>
              <a:latin typeface="新宋体" panose="02010609030101010101" pitchFamily="49" charset="-122"/>
              <a:ea typeface="新宋体" panose="0201060903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000" b="1" noProof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党和政府坚持以人民为中心的发展</a:t>
            </a:r>
            <a:r>
              <a:rPr lang="zh-CN" altLang="en-US" sz="2000" b="1" noProof="1">
                <a:solidFill>
                  <a:srgbClr val="C00000"/>
                </a:solidFill>
                <a:latin typeface="新宋体" panose="02010609030101010101" pitchFamily="49" charset="-122"/>
                <a:ea typeface="新宋体" panose="02010609030101010101" pitchFamily="49" charset="-122"/>
                <a:cs typeface="微软雅黑" panose="020B0503020204020204" pitchFamily="34" charset="-122"/>
                <a:sym typeface="+mn-ea"/>
              </a:rPr>
              <a:t>思想。</a:t>
            </a:r>
            <a:endParaRPr lang="zh-CN" altLang="en-US" sz="2000" b="1" noProof="1">
              <a:solidFill>
                <a:srgbClr val="C00000"/>
              </a:solidFill>
              <a:latin typeface="新宋体" panose="02010609030101010101" pitchFamily="49" charset="-122"/>
              <a:ea typeface="新宋体" panose="02010609030101010101" pitchFamily="49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/>
      <p:bldP spid="7" grpId="0" bldLvl="0" animBg="1"/>
      <p:bldP spid="2" grpId="0" bldLvl="0" animBg="1"/>
      <p:bldP spid="6" grpId="0"/>
      <p:bldP spid="6" grpId="1"/>
      <p:bldP spid="15" grpId="0" bldLvl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31699" y="1272315"/>
            <a:ext cx="79019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kern="1200" cap="none" spc="0" normalizeH="0" baseline="0" noProof="0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古语释义。</a:t>
            </a:r>
            <a:endParaRPr kumimoji="0" sz="3200" b="0" i="0" kern="1200" cap="none" spc="0" normalizeH="0" baseline="0" noProof="0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“治国有常，而利民为本”</a:t>
            </a:r>
            <a:r>
              <a:rPr kumimoji="0" lang="en-US" sz="3200" b="0" i="0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</a:t>
            </a:r>
            <a:r>
              <a:rPr kumimoji="0" sz="3200" b="0" i="0" kern="1200" cap="none" spc="0" normalizeH="0" baseline="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(西汉)刘安</a:t>
            </a:r>
            <a:endParaRPr kumimoji="0" sz="3200" b="0" i="0" kern="1200" cap="none" spc="0" normalizeH="0" baseline="0" noProof="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9" name="원호 10"/>
          <p:cNvSpPr/>
          <p:nvPr/>
        </p:nvSpPr>
        <p:spPr>
          <a:xfrm flipH="1">
            <a:off x="8207769" y="1641154"/>
            <a:ext cx="3681079" cy="3681077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0" name="원호 11"/>
          <p:cNvSpPr/>
          <p:nvPr/>
        </p:nvSpPr>
        <p:spPr>
          <a:xfrm flipH="1">
            <a:off x="8623453" y="2066475"/>
            <a:ext cx="2830439" cy="2830436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1" name="원호 12"/>
          <p:cNvSpPr/>
          <p:nvPr/>
        </p:nvSpPr>
        <p:spPr>
          <a:xfrm flipH="1">
            <a:off x="8209563" y="1588449"/>
            <a:ext cx="3681079" cy="3681077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EBAC07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2" name="원호 13"/>
          <p:cNvSpPr/>
          <p:nvPr/>
        </p:nvSpPr>
        <p:spPr>
          <a:xfrm flipH="1">
            <a:off x="8679333" y="2042345"/>
            <a:ext cx="2830439" cy="2830436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23" name="원호 14"/>
          <p:cNvSpPr/>
          <p:nvPr/>
        </p:nvSpPr>
        <p:spPr>
          <a:xfrm flipH="1">
            <a:off x="9052233" y="2495255"/>
            <a:ext cx="1972879" cy="1972875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원호 15"/>
          <p:cNvSpPr/>
          <p:nvPr/>
        </p:nvSpPr>
        <p:spPr>
          <a:xfrm flipH="1">
            <a:off x="9179233" y="2622255"/>
            <a:ext cx="1972879" cy="1972875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BAC07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2" name="Freeform 17"/>
          <p:cNvSpPr>
            <a:spLocks noEditPoints="1"/>
          </p:cNvSpPr>
          <p:nvPr/>
        </p:nvSpPr>
        <p:spPr bwMode="auto">
          <a:xfrm flipH="1">
            <a:off x="9715673" y="2995639"/>
            <a:ext cx="809139" cy="865621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32155" y="189230"/>
            <a:ext cx="112064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主席和总理对“人民”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重视与中国古代的民本思想一脉相承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34745" y="2841226"/>
            <a:ext cx="7095121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其意是：治理国家虽有常规，但必须以便利民众为根本。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2" name="图片 2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7332" y="5884614"/>
            <a:ext cx="12192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1310" y="3589655"/>
            <a:ext cx="900874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en-US" sz="320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sz="320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天地之大，黎元为先</a:t>
            </a:r>
            <a:r>
              <a:rPr lang="en-US" sz="320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”——</a:t>
            </a:r>
            <a:r>
              <a:rPr sz="3200" noProof="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(唐)李世民</a:t>
            </a:r>
            <a:endParaRPr sz="3200" noProof="0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5000" y="4516120"/>
            <a:ext cx="7207250" cy="4508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其意</a:t>
            </a:r>
            <a:r>
              <a:rPr lang="zh-C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是：天地虽然广袤无垠，但是黎民百姓才是国家的根本</a:t>
            </a: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9784" y="1136226"/>
            <a:ext cx="5466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noProof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/>
                <a:ea typeface="微软雅黑" panose="020B0503020204020204" pitchFamily="34" charset="-122"/>
                <a:sym typeface="+mn-ea"/>
              </a:rPr>
              <a:t>四、为什么要共享发展成果？</a:t>
            </a:r>
            <a:endParaRPr lang="zh-CN" altLang="en-US" sz="3200" b="1" noProof="1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654" y="3285289"/>
            <a:ext cx="68249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人民对美好生活的向往就是</a:t>
            </a: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党的奋斗目标。</a:t>
            </a:r>
            <a:r>
              <a:rPr lang="en-US" altLang="zh-CN" sz="24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P12</a:t>
            </a:r>
            <a:endParaRPr lang="en-US" altLang="zh-CN" sz="2400" b="1" noProof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7411" y="4181040"/>
            <a:ext cx="588835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noProof="1">
                <a:latin typeface="Yu Mincho" panose="02020400000000000000" pitchFamily="18" charset="-128"/>
                <a:ea typeface="Yu Mincho" panose="02020400000000000000" pitchFamily="18" charset="-128"/>
                <a:sym typeface="+mn-ea"/>
              </a:rPr>
              <a:t>3</a:t>
            </a:r>
            <a:r>
              <a:rPr lang="en-US" altLang="zh-CN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发展的根本目的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</a:t>
            </a: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增进民生福祉。</a:t>
            </a:r>
            <a:r>
              <a:rPr lang="en-US" altLang="zh-CN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P13</a:t>
            </a:r>
            <a:endParaRPr lang="en-US" altLang="zh-CN" sz="2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893" y="162033"/>
            <a:ext cx="9361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课堂笔记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9740" y="2412365"/>
            <a:ext cx="1120330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en-US" altLang="zh-CN" sz="2400" b="1" dirty="0" smtClean="0">
                <a:solidFill>
                  <a:srgbClr val="7030A0"/>
                </a:solidFill>
                <a:sym typeface="+mn-ea"/>
              </a:rPr>
              <a:t>1.</a:t>
            </a:r>
            <a:r>
              <a:rPr lang="zh-CN" altLang="en-US" sz="2400" b="1" dirty="0" smtClean="0">
                <a:sym typeface="+mn-ea"/>
              </a:rPr>
              <a:t>共同富裕是中国特色</a:t>
            </a:r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社会主义的本质要求</a:t>
            </a:r>
            <a:r>
              <a:rPr lang="zh-CN" altLang="en-US" sz="2400" b="1" dirty="0" smtClean="0">
                <a:sym typeface="+mn-ea"/>
              </a:rPr>
              <a:t>，也是一个长期的历史过程。</a:t>
            </a:r>
            <a:r>
              <a:rPr lang="en-US" altLang="zh-CN" sz="2400" b="1" dirty="0" smtClean="0">
                <a:solidFill>
                  <a:srgbClr val="7030A0"/>
                </a:solidFill>
                <a:sym typeface="+mn-ea"/>
              </a:rPr>
              <a:t>P11</a:t>
            </a:r>
            <a:endParaRPr lang="en-US" altLang="zh-CN" sz="2400" b="1" dirty="0" smtClean="0">
              <a:solidFill>
                <a:srgbClr val="7030A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tretch>
            <a:fillRect/>
          </a:stretch>
        </p:blipFill>
        <p:spPr>
          <a:xfrm>
            <a:off x="5382578" y="5737759"/>
            <a:ext cx="6809422" cy="1120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screen"/>
          <a:stretch>
            <a:fillRect/>
          </a:stretch>
        </p:blipFill>
        <p:spPr>
          <a:xfrm>
            <a:off x="0" y="4902200"/>
            <a:ext cx="4460240" cy="193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93385" y="139317"/>
            <a:ext cx="781554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党和政府采取保障和改善民生的措施</a:t>
            </a:r>
            <a:endParaRPr lang="zh-CN" altLang="en-US" sz="3600" b="1" noProof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b="12062"/>
          <a:stretch>
            <a:fillRect/>
          </a:stretch>
        </p:blipFill>
        <p:spPr>
          <a:xfrm>
            <a:off x="465013" y="1816360"/>
            <a:ext cx="2545080" cy="16967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81379" y="3316963"/>
            <a:ext cx="2528882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幼有所学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36072" y="3361837"/>
            <a:ext cx="2528882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学有所教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65704" y="3363687"/>
            <a:ext cx="2545246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劳有所得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61591" y="3350950"/>
            <a:ext cx="2616427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病有所医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b="6290"/>
          <a:stretch>
            <a:fillRect/>
          </a:stretch>
        </p:blipFill>
        <p:spPr>
          <a:xfrm>
            <a:off x="3465917" y="1774220"/>
            <a:ext cx="2545080" cy="1696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/>
          <a:srcRect l="15469" b="10635"/>
          <a:stretch>
            <a:fillRect/>
          </a:stretch>
        </p:blipFill>
        <p:spPr>
          <a:xfrm>
            <a:off x="6465704" y="1774209"/>
            <a:ext cx="2545080" cy="16173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61591" y="1814646"/>
            <a:ext cx="2616427" cy="152104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79981" y="5776072"/>
            <a:ext cx="2347642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老有所养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69211" y="5831721"/>
            <a:ext cx="2703839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住有所居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48021" y="5913361"/>
            <a:ext cx="2562929" cy="4603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弱有所扶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205" y="4113610"/>
            <a:ext cx="2449418" cy="16302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9211" y="4101384"/>
            <a:ext cx="2703839" cy="17054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021" y="4076247"/>
            <a:ext cx="2562930" cy="18055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/>
          <a:srcRect t="16205" b="34841"/>
          <a:stretch>
            <a:fillRect/>
          </a:stretch>
        </p:blipFill>
        <p:spPr>
          <a:xfrm>
            <a:off x="9222105" y="4090035"/>
            <a:ext cx="2703830" cy="17919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161591" y="5935286"/>
            <a:ext cx="2703839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脱贫攻坚全面胜利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4" grpId="0" animBg="1"/>
      <p:bldP spid="16" grpId="0" animBg="1"/>
      <p:bldP spid="17" grpId="0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9783" y="2203761"/>
            <a:ext cx="1129678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Yu Mincho" panose="02020400000000000000" pitchFamily="18" charset="-128"/>
                <a:ea typeface="Yu Mincho" panose="02020400000000000000" pitchFamily="18" charset="-128"/>
                <a:cs typeface="+mn-cs"/>
                <a:sym typeface="+mn-ea"/>
              </a:rPr>
              <a:t>1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党和政府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坚持以以人民为中心的发展思想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，强调人人参与、人人尽力、人人享有，让人民群众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共享发展成果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，朝着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BC001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共同富裕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方向稳步前进。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P11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9784" y="1303231"/>
            <a:ext cx="46532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  <a:sym typeface="+mn-ea"/>
              </a:rPr>
              <a:t>五、如何共享发展成果？</a:t>
            </a:r>
            <a:endParaRPr kumimoji="0" lang="zh-CN" altLang="en-US" sz="3200" b="1" i="0" u="none" strike="noStrike" kern="1200" cap="none" spc="0" normalizeH="0" baseline="0" noProof="1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05355" y="3350513"/>
            <a:ext cx="1144971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抓住人民最关心最直接最现实的利益问题，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提高就业质量和人民收入水平，</a:t>
            </a:r>
            <a:r>
              <a:rPr lang="zh-CN" altLang="en-US" sz="24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加强社会保障体系建设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，如期打赢扶贫攻坚战，实施</a:t>
            </a:r>
            <a:r>
              <a:rPr lang="zh-CN" altLang="en-US" sz="24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健康中国战略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，打造</a:t>
            </a:r>
            <a:r>
              <a:rPr lang="zh-CN" altLang="en-US" sz="24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共建共治共享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的社会治理格局，不断满足人民日益增长的美好生活需求，使人民获得幸福感、安全感更加充实、更有保障、更可持续。</a:t>
            </a:r>
            <a:r>
              <a:rPr lang="en-US" altLang="zh-CN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P12</a:t>
            </a:r>
            <a:endParaRPr kumimoji="0" lang="en-US" altLang="zh-CN" sz="2400" b="1" i="0" u="none" strike="noStrike" kern="1200" cap="none" spc="0" normalizeH="0" baseline="0" noProof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6765" y="161925"/>
            <a:ext cx="2629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课堂笔记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5130" y="5236210"/>
            <a:ext cx="119208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多谋民生之利、多解民生之忧</a:t>
            </a:r>
            <a:r>
              <a:rPr lang="zh-CN" altLang="en-US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，在发展中补齐民生短板、促进社会公平正义。</a:t>
            </a:r>
            <a:r>
              <a:rPr lang="en-US" altLang="zh-CN" sz="2400" b="1" noProof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P13</a:t>
            </a:r>
            <a:endParaRPr lang="en-US" altLang="zh-CN" sz="2400" b="1" noProof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3"/>
          <p:cNvSpPr txBox="1"/>
          <p:nvPr/>
        </p:nvSpPr>
        <p:spPr>
          <a:xfrm>
            <a:off x="692876" y="302758"/>
            <a:ext cx="8832850" cy="557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3600" b="1" dirty="0">
                <a:solidFill>
                  <a:srgbClr val="C00000"/>
                </a:solidFill>
                <a:cs typeface="+mn-cs"/>
              </a:rPr>
              <a:t>同学们幸福是奋斗出来的</a:t>
            </a:r>
            <a:endParaRPr lang="zh-CN" altLang="en-US" sz="36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16" name="圆角矩形 3"/>
          <p:cNvSpPr/>
          <p:nvPr/>
        </p:nvSpPr>
        <p:spPr>
          <a:xfrm>
            <a:off x="5315006" y="1880023"/>
            <a:ext cx="6683827" cy="3671036"/>
          </a:xfrm>
          <a:prstGeom prst="roundRect">
            <a:avLst>
              <a:gd name="adj" fmla="val 3261"/>
            </a:avLst>
          </a:prstGeom>
          <a:solidFill>
            <a:srgbClr val="FFFFFF"/>
          </a:solidFill>
          <a:ln w="12700" cap="flat" cmpd="sng" algn="ctr">
            <a:gradFill>
              <a:gsLst>
                <a:gs pos="55000">
                  <a:srgbClr val="BC1D2D">
                    <a:alpha val="0"/>
                  </a:srgbClr>
                </a:gs>
                <a:gs pos="100000">
                  <a:srgbClr val="E0522E"/>
                </a:gs>
              </a:gsLst>
              <a:lin ang="18600000" scaled="0"/>
            </a:gradFill>
            <a:prstDash val="solid"/>
            <a:miter lim="800000"/>
          </a:ln>
          <a:effectLst>
            <a:outerShdw blurRad="254000" sx="102000" sy="102000" algn="ctr" rotWithShape="0">
              <a:srgbClr val="000000">
                <a:alpha val="12000"/>
              </a:srgbClr>
            </a:outerShdw>
          </a:effectLst>
        </p:spPr>
        <p:txBody>
          <a:bodyPr lIns="96433" tIns="48216" rIns="96433" bIns="48216" rtlCol="0" anchor="ctr"/>
          <a:lstStyle/>
          <a:p>
            <a:pPr algn="ctr" defTabSz="964565">
              <a:defRPr/>
            </a:pPr>
            <a:endParaRPr lang="zh-CN" altLang="en-US" sz="1900" kern="0" dirty="0">
              <a:solidFill>
                <a:srgbClr val="FFFFFF">
                  <a:lumMod val="85000"/>
                </a:srgbClr>
              </a:solidFill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  <a:latin typeface="微软雅黑 Light" panose="020B0502040204020203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80831" y="2035882"/>
            <a:ext cx="6306004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9200">
              <a:lnSpc>
                <a:spcPct val="150000"/>
              </a:lnSpc>
              <a:defRPr/>
            </a:pP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党和政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府坚持以人民为中心的发展思想，让我们共享发展成果。作为社会中的一员，我们每个人都要为社会发展做贡献，</a:t>
            </a:r>
            <a:r>
              <a:rPr lang="zh-CN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努力做到人人参与、人人尽力、人人享有，</a:t>
            </a:r>
            <a:r>
              <a:rPr lang="zh-CN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让人民群众共享发展成果。而人民能够参与到社会建设、分享发展成果离不开社会主义制度的坚实保障。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 rot="20320663">
            <a:off x="4696053" y="1736769"/>
            <a:ext cx="1425187" cy="1290839"/>
          </a:xfrm>
          <a:custGeom>
            <a:avLst/>
            <a:gdLst/>
            <a:ahLst/>
            <a:cxnLst/>
            <a:rect l="l" t="t" r="r" b="b"/>
            <a:pathLst>
              <a:path w="1044449" h="945992">
                <a:moveTo>
                  <a:pt x="422657" y="930752"/>
                </a:moveTo>
                <a:lnTo>
                  <a:pt x="423673" y="930752"/>
                </a:lnTo>
                <a:lnTo>
                  <a:pt x="427737" y="940912"/>
                </a:lnTo>
                <a:lnTo>
                  <a:pt x="417577" y="945992"/>
                </a:lnTo>
                <a:cubicBezTo>
                  <a:pt x="413513" y="945040"/>
                  <a:pt x="409449" y="944405"/>
                  <a:pt x="405385" y="944087"/>
                </a:cubicBezTo>
                <a:cubicBezTo>
                  <a:pt x="401321" y="943770"/>
                  <a:pt x="397257" y="943389"/>
                  <a:pt x="393193" y="942944"/>
                </a:cubicBezTo>
                <a:lnTo>
                  <a:pt x="396241" y="935832"/>
                </a:lnTo>
                <a:cubicBezTo>
                  <a:pt x="398294" y="935790"/>
                  <a:pt x="400284" y="935620"/>
                  <a:pt x="402210" y="935324"/>
                </a:cubicBezTo>
                <a:cubicBezTo>
                  <a:pt x="404136" y="935028"/>
                  <a:pt x="405872" y="934858"/>
                  <a:pt x="407417" y="934816"/>
                </a:cubicBezTo>
                <a:lnTo>
                  <a:pt x="414529" y="938880"/>
                </a:lnTo>
                <a:close/>
                <a:moveTo>
                  <a:pt x="511049" y="895192"/>
                </a:moveTo>
                <a:lnTo>
                  <a:pt x="517145" y="900272"/>
                </a:lnTo>
                <a:lnTo>
                  <a:pt x="512065" y="906368"/>
                </a:lnTo>
                <a:cubicBezTo>
                  <a:pt x="506942" y="909099"/>
                  <a:pt x="501439" y="911766"/>
                  <a:pt x="495555" y="914369"/>
                </a:cubicBezTo>
                <a:cubicBezTo>
                  <a:pt x="489670" y="916973"/>
                  <a:pt x="483659" y="918370"/>
                  <a:pt x="477521" y="918560"/>
                </a:cubicBezTo>
                <a:cubicBezTo>
                  <a:pt x="471255" y="922794"/>
                  <a:pt x="465498" y="927535"/>
                  <a:pt x="460249" y="932784"/>
                </a:cubicBezTo>
                <a:lnTo>
                  <a:pt x="457201" y="924656"/>
                </a:lnTo>
                <a:lnTo>
                  <a:pt x="466345" y="919576"/>
                </a:lnTo>
                <a:cubicBezTo>
                  <a:pt x="468419" y="917121"/>
                  <a:pt x="470874" y="915428"/>
                  <a:pt x="473711" y="914496"/>
                </a:cubicBezTo>
                <a:cubicBezTo>
                  <a:pt x="476547" y="913565"/>
                  <a:pt x="479510" y="912888"/>
                  <a:pt x="482601" y="912464"/>
                </a:cubicBezTo>
                <a:lnTo>
                  <a:pt x="486665" y="905352"/>
                </a:lnTo>
                <a:lnTo>
                  <a:pt x="496825" y="904336"/>
                </a:lnTo>
                <a:close/>
                <a:moveTo>
                  <a:pt x="497841" y="872840"/>
                </a:moveTo>
                <a:lnTo>
                  <a:pt x="491745" y="884016"/>
                </a:lnTo>
                <a:lnTo>
                  <a:pt x="499873" y="878936"/>
                </a:lnTo>
                <a:cubicBezTo>
                  <a:pt x="501926" y="878894"/>
                  <a:pt x="503916" y="878725"/>
                  <a:pt x="505842" y="878428"/>
                </a:cubicBezTo>
                <a:cubicBezTo>
                  <a:pt x="507768" y="878132"/>
                  <a:pt x="509504" y="877963"/>
                  <a:pt x="511049" y="877920"/>
                </a:cubicBezTo>
                <a:lnTo>
                  <a:pt x="513081" y="873856"/>
                </a:lnTo>
                <a:close/>
                <a:moveTo>
                  <a:pt x="542545" y="840328"/>
                </a:moveTo>
                <a:lnTo>
                  <a:pt x="537465" y="842360"/>
                </a:lnTo>
                <a:lnTo>
                  <a:pt x="534417" y="841344"/>
                </a:lnTo>
                <a:cubicBezTo>
                  <a:pt x="531771" y="841873"/>
                  <a:pt x="528935" y="842847"/>
                  <a:pt x="525908" y="844265"/>
                </a:cubicBezTo>
                <a:cubicBezTo>
                  <a:pt x="522881" y="845683"/>
                  <a:pt x="520299" y="847419"/>
                  <a:pt x="518161" y="849472"/>
                </a:cubicBezTo>
                <a:lnTo>
                  <a:pt x="536449" y="845408"/>
                </a:lnTo>
                <a:close/>
                <a:moveTo>
                  <a:pt x="590297" y="835248"/>
                </a:moveTo>
                <a:cubicBezTo>
                  <a:pt x="588730" y="837322"/>
                  <a:pt x="586783" y="839016"/>
                  <a:pt x="584455" y="840328"/>
                </a:cubicBezTo>
                <a:cubicBezTo>
                  <a:pt x="582126" y="841641"/>
                  <a:pt x="579671" y="842318"/>
                  <a:pt x="577089" y="842360"/>
                </a:cubicBezTo>
                <a:lnTo>
                  <a:pt x="573025" y="842360"/>
                </a:lnTo>
                <a:lnTo>
                  <a:pt x="567945" y="848456"/>
                </a:lnTo>
                <a:lnTo>
                  <a:pt x="566929" y="848456"/>
                </a:lnTo>
                <a:lnTo>
                  <a:pt x="557785" y="855568"/>
                </a:lnTo>
                <a:lnTo>
                  <a:pt x="549657" y="854552"/>
                </a:lnTo>
                <a:cubicBezTo>
                  <a:pt x="548620" y="857664"/>
                  <a:pt x="547138" y="860585"/>
                  <a:pt x="545212" y="863315"/>
                </a:cubicBezTo>
                <a:cubicBezTo>
                  <a:pt x="543286" y="866046"/>
                  <a:pt x="541042" y="868205"/>
                  <a:pt x="538481" y="869792"/>
                </a:cubicBezTo>
                <a:cubicBezTo>
                  <a:pt x="548831" y="867337"/>
                  <a:pt x="559626" y="863104"/>
                  <a:pt x="570866" y="857092"/>
                </a:cubicBezTo>
                <a:cubicBezTo>
                  <a:pt x="582105" y="851081"/>
                  <a:pt x="592646" y="845831"/>
                  <a:pt x="602489" y="841344"/>
                </a:cubicBezTo>
                <a:lnTo>
                  <a:pt x="603505" y="835248"/>
                </a:lnTo>
                <a:close/>
                <a:moveTo>
                  <a:pt x="559817" y="833216"/>
                </a:moveTo>
                <a:lnTo>
                  <a:pt x="551689" y="836264"/>
                </a:lnTo>
                <a:lnTo>
                  <a:pt x="555753" y="837280"/>
                </a:lnTo>
                <a:lnTo>
                  <a:pt x="566929" y="833216"/>
                </a:lnTo>
                <a:close/>
                <a:moveTo>
                  <a:pt x="582169" y="820008"/>
                </a:moveTo>
                <a:lnTo>
                  <a:pt x="581153" y="822040"/>
                </a:lnTo>
                <a:lnTo>
                  <a:pt x="580137" y="832200"/>
                </a:lnTo>
                <a:lnTo>
                  <a:pt x="587249" y="828136"/>
                </a:lnTo>
                <a:close/>
                <a:moveTo>
                  <a:pt x="691897" y="789528"/>
                </a:moveTo>
                <a:lnTo>
                  <a:pt x="691897" y="792576"/>
                </a:lnTo>
                <a:cubicBezTo>
                  <a:pt x="691770" y="795561"/>
                  <a:pt x="690754" y="797974"/>
                  <a:pt x="688849" y="799815"/>
                </a:cubicBezTo>
                <a:cubicBezTo>
                  <a:pt x="686944" y="801657"/>
                  <a:pt x="684912" y="803308"/>
                  <a:pt x="682753" y="804768"/>
                </a:cubicBezTo>
                <a:lnTo>
                  <a:pt x="682753" y="796640"/>
                </a:lnTo>
                <a:close/>
                <a:moveTo>
                  <a:pt x="167641" y="771240"/>
                </a:moveTo>
                <a:lnTo>
                  <a:pt x="169673" y="775304"/>
                </a:lnTo>
                <a:lnTo>
                  <a:pt x="173737" y="777336"/>
                </a:lnTo>
                <a:close/>
                <a:moveTo>
                  <a:pt x="120905" y="750920"/>
                </a:moveTo>
                <a:lnTo>
                  <a:pt x="129033" y="760064"/>
                </a:lnTo>
                <a:cubicBezTo>
                  <a:pt x="128080" y="762647"/>
                  <a:pt x="127699" y="765356"/>
                  <a:pt x="127890" y="768192"/>
                </a:cubicBezTo>
                <a:cubicBezTo>
                  <a:pt x="128080" y="771028"/>
                  <a:pt x="128461" y="773738"/>
                  <a:pt x="129033" y="776320"/>
                </a:cubicBezTo>
                <a:lnTo>
                  <a:pt x="128017" y="776320"/>
                </a:lnTo>
                <a:lnTo>
                  <a:pt x="120905" y="768192"/>
                </a:lnTo>
                <a:lnTo>
                  <a:pt x="119889" y="761080"/>
                </a:lnTo>
                <a:close/>
                <a:moveTo>
                  <a:pt x="767081" y="671672"/>
                </a:moveTo>
                <a:lnTo>
                  <a:pt x="766065" y="676752"/>
                </a:lnTo>
                <a:lnTo>
                  <a:pt x="759969" y="684880"/>
                </a:lnTo>
                <a:lnTo>
                  <a:pt x="765049" y="687928"/>
                </a:lnTo>
                <a:lnTo>
                  <a:pt x="768097" y="687928"/>
                </a:lnTo>
                <a:lnTo>
                  <a:pt x="771145" y="677768"/>
                </a:lnTo>
                <a:lnTo>
                  <a:pt x="775209" y="672688"/>
                </a:lnTo>
                <a:close/>
                <a:moveTo>
                  <a:pt x="267209" y="657448"/>
                </a:moveTo>
                <a:lnTo>
                  <a:pt x="265177" y="663544"/>
                </a:lnTo>
                <a:lnTo>
                  <a:pt x="270257" y="673704"/>
                </a:lnTo>
                <a:lnTo>
                  <a:pt x="271273" y="666592"/>
                </a:lnTo>
                <a:close/>
                <a:moveTo>
                  <a:pt x="826009" y="647288"/>
                </a:moveTo>
                <a:lnTo>
                  <a:pt x="819913" y="652368"/>
                </a:lnTo>
                <a:cubicBezTo>
                  <a:pt x="819828" y="653871"/>
                  <a:pt x="819235" y="654929"/>
                  <a:pt x="818135" y="655543"/>
                </a:cubicBezTo>
                <a:cubicBezTo>
                  <a:pt x="817034" y="656157"/>
                  <a:pt x="815933" y="656453"/>
                  <a:pt x="814833" y="656432"/>
                </a:cubicBezTo>
                <a:cubicBezTo>
                  <a:pt x="813774" y="656411"/>
                  <a:pt x="812589" y="656199"/>
                  <a:pt x="811277" y="655797"/>
                </a:cubicBezTo>
                <a:cubicBezTo>
                  <a:pt x="809964" y="655395"/>
                  <a:pt x="808779" y="654929"/>
                  <a:pt x="807721" y="654400"/>
                </a:cubicBezTo>
                <a:cubicBezTo>
                  <a:pt x="805689" y="660496"/>
                  <a:pt x="804673" y="666592"/>
                  <a:pt x="804673" y="672688"/>
                </a:cubicBezTo>
                <a:lnTo>
                  <a:pt x="794513" y="674720"/>
                </a:lnTo>
                <a:lnTo>
                  <a:pt x="793497" y="676752"/>
                </a:lnTo>
                <a:lnTo>
                  <a:pt x="765049" y="713328"/>
                </a:lnTo>
                <a:cubicBezTo>
                  <a:pt x="760561" y="715043"/>
                  <a:pt x="756328" y="717456"/>
                  <a:pt x="752349" y="720567"/>
                </a:cubicBezTo>
                <a:cubicBezTo>
                  <a:pt x="748369" y="723679"/>
                  <a:pt x="744136" y="726346"/>
                  <a:pt x="739649" y="728568"/>
                </a:cubicBezTo>
                <a:cubicBezTo>
                  <a:pt x="737892" y="731870"/>
                  <a:pt x="735056" y="735680"/>
                  <a:pt x="731140" y="739998"/>
                </a:cubicBezTo>
                <a:cubicBezTo>
                  <a:pt x="727224" y="744316"/>
                  <a:pt x="723626" y="747618"/>
                  <a:pt x="720345" y="749904"/>
                </a:cubicBezTo>
                <a:cubicBezTo>
                  <a:pt x="717360" y="750455"/>
                  <a:pt x="714693" y="751386"/>
                  <a:pt x="712344" y="752698"/>
                </a:cubicBezTo>
                <a:cubicBezTo>
                  <a:pt x="709994" y="754010"/>
                  <a:pt x="707581" y="755450"/>
                  <a:pt x="705105" y="757016"/>
                </a:cubicBezTo>
                <a:lnTo>
                  <a:pt x="687833" y="777336"/>
                </a:lnTo>
                <a:lnTo>
                  <a:pt x="685801" y="777336"/>
                </a:lnTo>
                <a:lnTo>
                  <a:pt x="676657" y="784448"/>
                </a:lnTo>
                <a:lnTo>
                  <a:pt x="688849" y="778352"/>
                </a:lnTo>
                <a:cubicBezTo>
                  <a:pt x="692299" y="778246"/>
                  <a:pt x="695051" y="777188"/>
                  <a:pt x="697104" y="775177"/>
                </a:cubicBezTo>
                <a:cubicBezTo>
                  <a:pt x="699157" y="773166"/>
                  <a:pt x="701147" y="770838"/>
                  <a:pt x="703073" y="768192"/>
                </a:cubicBezTo>
                <a:lnTo>
                  <a:pt x="712217" y="767176"/>
                </a:lnTo>
                <a:cubicBezTo>
                  <a:pt x="717403" y="764996"/>
                  <a:pt x="722525" y="761736"/>
                  <a:pt x="727584" y="757397"/>
                </a:cubicBezTo>
                <a:cubicBezTo>
                  <a:pt x="732643" y="753058"/>
                  <a:pt x="737003" y="748528"/>
                  <a:pt x="740665" y="743808"/>
                </a:cubicBezTo>
                <a:lnTo>
                  <a:pt x="739649" y="760064"/>
                </a:lnTo>
                <a:lnTo>
                  <a:pt x="740665" y="760064"/>
                </a:lnTo>
                <a:cubicBezTo>
                  <a:pt x="745406" y="759577"/>
                  <a:pt x="748877" y="757249"/>
                  <a:pt x="751079" y="753079"/>
                </a:cubicBezTo>
                <a:cubicBezTo>
                  <a:pt x="753280" y="748909"/>
                  <a:pt x="756243" y="745819"/>
                  <a:pt x="759969" y="743808"/>
                </a:cubicBezTo>
                <a:lnTo>
                  <a:pt x="774193" y="727552"/>
                </a:lnTo>
                <a:lnTo>
                  <a:pt x="774193" y="730600"/>
                </a:lnTo>
                <a:lnTo>
                  <a:pt x="783337" y="714344"/>
                </a:lnTo>
                <a:lnTo>
                  <a:pt x="783337" y="713328"/>
                </a:lnTo>
                <a:lnTo>
                  <a:pt x="793497" y="711296"/>
                </a:lnTo>
                <a:lnTo>
                  <a:pt x="792481" y="704184"/>
                </a:lnTo>
                <a:cubicBezTo>
                  <a:pt x="797772" y="700374"/>
                  <a:pt x="802175" y="695802"/>
                  <a:pt x="805689" y="690468"/>
                </a:cubicBezTo>
                <a:cubicBezTo>
                  <a:pt x="809202" y="685134"/>
                  <a:pt x="813605" y="680562"/>
                  <a:pt x="818897" y="676752"/>
                </a:cubicBezTo>
                <a:cubicBezTo>
                  <a:pt x="820400" y="671714"/>
                  <a:pt x="821712" y="666804"/>
                  <a:pt x="822834" y="662020"/>
                </a:cubicBezTo>
                <a:cubicBezTo>
                  <a:pt x="823956" y="657237"/>
                  <a:pt x="825014" y="652326"/>
                  <a:pt x="826009" y="647288"/>
                </a:cubicBezTo>
                <a:close/>
                <a:moveTo>
                  <a:pt x="246889" y="642208"/>
                </a:moveTo>
                <a:lnTo>
                  <a:pt x="247905" y="653384"/>
                </a:lnTo>
                <a:lnTo>
                  <a:pt x="244857" y="662528"/>
                </a:lnTo>
                <a:lnTo>
                  <a:pt x="249937" y="670656"/>
                </a:lnTo>
                <a:lnTo>
                  <a:pt x="249937" y="666592"/>
                </a:lnTo>
                <a:lnTo>
                  <a:pt x="255017" y="659480"/>
                </a:lnTo>
                <a:lnTo>
                  <a:pt x="250953" y="649320"/>
                </a:lnTo>
                <a:lnTo>
                  <a:pt x="254001" y="643224"/>
                </a:lnTo>
                <a:close/>
                <a:moveTo>
                  <a:pt x="331217" y="624936"/>
                </a:moveTo>
                <a:lnTo>
                  <a:pt x="329185" y="635096"/>
                </a:lnTo>
                <a:lnTo>
                  <a:pt x="333249" y="641192"/>
                </a:lnTo>
                <a:lnTo>
                  <a:pt x="335281" y="632048"/>
                </a:lnTo>
                <a:close/>
                <a:moveTo>
                  <a:pt x="146305" y="615792"/>
                </a:moveTo>
                <a:cubicBezTo>
                  <a:pt x="142770" y="622396"/>
                  <a:pt x="139934" y="630778"/>
                  <a:pt x="137796" y="640938"/>
                </a:cubicBezTo>
                <a:cubicBezTo>
                  <a:pt x="135658" y="651098"/>
                  <a:pt x="134092" y="659988"/>
                  <a:pt x="133097" y="667608"/>
                </a:cubicBezTo>
                <a:lnTo>
                  <a:pt x="127001" y="673704"/>
                </a:lnTo>
                <a:lnTo>
                  <a:pt x="134113" y="678784"/>
                </a:lnTo>
                <a:lnTo>
                  <a:pt x="136145" y="687928"/>
                </a:lnTo>
                <a:lnTo>
                  <a:pt x="141225" y="673704"/>
                </a:lnTo>
                <a:lnTo>
                  <a:pt x="136145" y="663544"/>
                </a:lnTo>
                <a:cubicBezTo>
                  <a:pt x="137394" y="659734"/>
                  <a:pt x="138960" y="655162"/>
                  <a:pt x="140844" y="649828"/>
                </a:cubicBezTo>
                <a:cubicBezTo>
                  <a:pt x="142728" y="644494"/>
                  <a:pt x="143532" y="639922"/>
                  <a:pt x="143257" y="636112"/>
                </a:cubicBezTo>
                <a:cubicBezTo>
                  <a:pt x="144844" y="634059"/>
                  <a:pt x="146241" y="631815"/>
                  <a:pt x="147448" y="629381"/>
                </a:cubicBezTo>
                <a:cubicBezTo>
                  <a:pt x="148654" y="626947"/>
                  <a:pt x="149289" y="624449"/>
                  <a:pt x="149353" y="621888"/>
                </a:cubicBezTo>
                <a:close/>
                <a:moveTo>
                  <a:pt x="251969" y="610712"/>
                </a:moveTo>
                <a:cubicBezTo>
                  <a:pt x="249344" y="611368"/>
                  <a:pt x="246719" y="612850"/>
                  <a:pt x="244095" y="615157"/>
                </a:cubicBezTo>
                <a:cubicBezTo>
                  <a:pt x="241470" y="617464"/>
                  <a:pt x="239353" y="619708"/>
                  <a:pt x="237745" y="621888"/>
                </a:cubicBezTo>
                <a:lnTo>
                  <a:pt x="245873" y="624936"/>
                </a:lnTo>
                <a:lnTo>
                  <a:pt x="242825" y="620872"/>
                </a:lnTo>
                <a:cubicBezTo>
                  <a:pt x="244857" y="619814"/>
                  <a:pt x="246635" y="618374"/>
                  <a:pt x="248159" y="616554"/>
                </a:cubicBezTo>
                <a:cubicBezTo>
                  <a:pt x="249683" y="614734"/>
                  <a:pt x="250953" y="612786"/>
                  <a:pt x="251969" y="610712"/>
                </a:cubicBezTo>
                <a:close/>
                <a:moveTo>
                  <a:pt x="590297" y="594456"/>
                </a:moveTo>
                <a:lnTo>
                  <a:pt x="592329" y="594456"/>
                </a:lnTo>
                <a:cubicBezTo>
                  <a:pt x="595292" y="594583"/>
                  <a:pt x="597493" y="595599"/>
                  <a:pt x="598933" y="597504"/>
                </a:cubicBezTo>
                <a:cubicBezTo>
                  <a:pt x="600372" y="599409"/>
                  <a:pt x="601557" y="601441"/>
                  <a:pt x="602489" y="603600"/>
                </a:cubicBezTo>
                <a:lnTo>
                  <a:pt x="592329" y="603600"/>
                </a:lnTo>
                <a:close/>
                <a:moveTo>
                  <a:pt x="648209" y="592424"/>
                </a:moveTo>
                <a:cubicBezTo>
                  <a:pt x="646642" y="592445"/>
                  <a:pt x="644949" y="592657"/>
                  <a:pt x="643129" y="593059"/>
                </a:cubicBezTo>
                <a:cubicBezTo>
                  <a:pt x="641308" y="593461"/>
                  <a:pt x="639615" y="593927"/>
                  <a:pt x="638049" y="594456"/>
                </a:cubicBezTo>
                <a:lnTo>
                  <a:pt x="641097" y="602584"/>
                </a:lnTo>
                <a:cubicBezTo>
                  <a:pt x="642155" y="600573"/>
                  <a:pt x="643594" y="598753"/>
                  <a:pt x="645415" y="597123"/>
                </a:cubicBezTo>
                <a:cubicBezTo>
                  <a:pt x="647235" y="595493"/>
                  <a:pt x="649182" y="593927"/>
                  <a:pt x="651257" y="592424"/>
                </a:cubicBezTo>
                <a:close/>
                <a:moveTo>
                  <a:pt x="249937" y="589376"/>
                </a:moveTo>
                <a:lnTo>
                  <a:pt x="247905" y="597504"/>
                </a:lnTo>
                <a:lnTo>
                  <a:pt x="249937" y="603600"/>
                </a:lnTo>
                <a:cubicBezTo>
                  <a:pt x="250445" y="601484"/>
                  <a:pt x="250699" y="599113"/>
                  <a:pt x="250699" y="596488"/>
                </a:cubicBezTo>
                <a:cubicBezTo>
                  <a:pt x="250699" y="593863"/>
                  <a:pt x="250445" y="591493"/>
                  <a:pt x="249937" y="589376"/>
                </a:cubicBezTo>
                <a:close/>
                <a:moveTo>
                  <a:pt x="874777" y="580232"/>
                </a:moveTo>
                <a:lnTo>
                  <a:pt x="872745" y="587344"/>
                </a:lnTo>
                <a:lnTo>
                  <a:pt x="868681" y="592424"/>
                </a:lnTo>
                <a:lnTo>
                  <a:pt x="863601" y="595472"/>
                </a:lnTo>
                <a:lnTo>
                  <a:pt x="858521" y="608680"/>
                </a:lnTo>
                <a:cubicBezTo>
                  <a:pt x="856976" y="609506"/>
                  <a:pt x="855748" y="611411"/>
                  <a:pt x="854838" y="614395"/>
                </a:cubicBezTo>
                <a:cubicBezTo>
                  <a:pt x="853928" y="617380"/>
                  <a:pt x="853462" y="619539"/>
                  <a:pt x="853441" y="620872"/>
                </a:cubicBezTo>
                <a:cubicBezTo>
                  <a:pt x="858457" y="617062"/>
                  <a:pt x="862902" y="611474"/>
                  <a:pt x="866776" y="604108"/>
                </a:cubicBezTo>
                <a:cubicBezTo>
                  <a:pt x="870649" y="596742"/>
                  <a:pt x="874332" y="592170"/>
                  <a:pt x="877825" y="590392"/>
                </a:cubicBezTo>
                <a:lnTo>
                  <a:pt x="882905" y="581248"/>
                </a:lnTo>
                <a:close/>
                <a:moveTo>
                  <a:pt x="666497" y="575152"/>
                </a:moveTo>
                <a:lnTo>
                  <a:pt x="659385" y="594456"/>
                </a:lnTo>
                <a:lnTo>
                  <a:pt x="667513" y="584296"/>
                </a:lnTo>
                <a:close/>
                <a:moveTo>
                  <a:pt x="900177" y="566008"/>
                </a:moveTo>
                <a:lnTo>
                  <a:pt x="902209" y="581248"/>
                </a:lnTo>
                <a:lnTo>
                  <a:pt x="904241" y="577184"/>
                </a:lnTo>
                <a:close/>
                <a:moveTo>
                  <a:pt x="748793" y="553816"/>
                </a:moveTo>
                <a:lnTo>
                  <a:pt x="741681" y="559912"/>
                </a:lnTo>
                <a:lnTo>
                  <a:pt x="746761" y="563976"/>
                </a:lnTo>
                <a:cubicBezTo>
                  <a:pt x="748221" y="562875"/>
                  <a:pt x="749364" y="561521"/>
                  <a:pt x="750190" y="559912"/>
                </a:cubicBezTo>
                <a:cubicBezTo>
                  <a:pt x="751015" y="558303"/>
                  <a:pt x="751904" y="556949"/>
                  <a:pt x="752857" y="555848"/>
                </a:cubicBezTo>
                <a:close/>
                <a:moveTo>
                  <a:pt x="920497" y="523336"/>
                </a:moveTo>
                <a:lnTo>
                  <a:pt x="909321" y="537560"/>
                </a:lnTo>
                <a:cubicBezTo>
                  <a:pt x="908749" y="538640"/>
                  <a:pt x="908114" y="540037"/>
                  <a:pt x="907416" y="541751"/>
                </a:cubicBezTo>
                <a:cubicBezTo>
                  <a:pt x="906717" y="543466"/>
                  <a:pt x="906336" y="545117"/>
                  <a:pt x="906273" y="546704"/>
                </a:cubicBezTo>
                <a:lnTo>
                  <a:pt x="906273" y="557880"/>
                </a:lnTo>
                <a:cubicBezTo>
                  <a:pt x="910739" y="553647"/>
                  <a:pt x="913999" y="548398"/>
                  <a:pt x="916052" y="542132"/>
                </a:cubicBezTo>
                <a:cubicBezTo>
                  <a:pt x="918105" y="535867"/>
                  <a:pt x="919587" y="529601"/>
                  <a:pt x="920497" y="523336"/>
                </a:cubicBezTo>
                <a:close/>
                <a:moveTo>
                  <a:pt x="780289" y="436976"/>
                </a:moveTo>
                <a:cubicBezTo>
                  <a:pt x="778193" y="439537"/>
                  <a:pt x="775780" y="442035"/>
                  <a:pt x="773050" y="444469"/>
                </a:cubicBezTo>
                <a:cubicBezTo>
                  <a:pt x="770319" y="446903"/>
                  <a:pt x="767652" y="449147"/>
                  <a:pt x="765049" y="451200"/>
                </a:cubicBezTo>
                <a:lnTo>
                  <a:pt x="775209" y="447136"/>
                </a:lnTo>
                <a:close/>
                <a:moveTo>
                  <a:pt x="797561" y="402432"/>
                </a:moveTo>
                <a:lnTo>
                  <a:pt x="795529" y="412592"/>
                </a:lnTo>
                <a:lnTo>
                  <a:pt x="789433" y="416656"/>
                </a:lnTo>
                <a:lnTo>
                  <a:pt x="784353" y="423768"/>
                </a:lnTo>
                <a:lnTo>
                  <a:pt x="786385" y="429864"/>
                </a:lnTo>
                <a:lnTo>
                  <a:pt x="788417" y="425800"/>
                </a:lnTo>
                <a:lnTo>
                  <a:pt x="792481" y="423768"/>
                </a:lnTo>
                <a:cubicBezTo>
                  <a:pt x="793941" y="421207"/>
                  <a:pt x="795084" y="418455"/>
                  <a:pt x="795910" y="415513"/>
                </a:cubicBezTo>
                <a:cubicBezTo>
                  <a:pt x="796735" y="412571"/>
                  <a:pt x="797624" y="409565"/>
                  <a:pt x="798577" y="406496"/>
                </a:cubicBezTo>
                <a:close/>
                <a:moveTo>
                  <a:pt x="257049" y="397352"/>
                </a:moveTo>
                <a:cubicBezTo>
                  <a:pt x="256879" y="400083"/>
                  <a:pt x="255694" y="403258"/>
                  <a:pt x="253493" y="406877"/>
                </a:cubicBezTo>
                <a:cubicBezTo>
                  <a:pt x="251291" y="410497"/>
                  <a:pt x="249090" y="413418"/>
                  <a:pt x="246889" y="415640"/>
                </a:cubicBezTo>
                <a:lnTo>
                  <a:pt x="254001" y="418688"/>
                </a:lnTo>
                <a:lnTo>
                  <a:pt x="254001" y="417672"/>
                </a:lnTo>
                <a:cubicBezTo>
                  <a:pt x="256879" y="411576"/>
                  <a:pt x="260266" y="405480"/>
                  <a:pt x="264161" y="399384"/>
                </a:cubicBezTo>
                <a:close/>
                <a:moveTo>
                  <a:pt x="864617" y="388208"/>
                </a:moveTo>
                <a:cubicBezTo>
                  <a:pt x="860172" y="389521"/>
                  <a:pt x="857124" y="392484"/>
                  <a:pt x="855473" y="397098"/>
                </a:cubicBezTo>
                <a:cubicBezTo>
                  <a:pt x="853822" y="401713"/>
                  <a:pt x="852806" y="406200"/>
                  <a:pt x="852425" y="410560"/>
                </a:cubicBezTo>
                <a:cubicBezTo>
                  <a:pt x="850350" y="410687"/>
                  <a:pt x="848149" y="411449"/>
                  <a:pt x="845821" y="412846"/>
                </a:cubicBezTo>
                <a:cubicBezTo>
                  <a:pt x="843492" y="414243"/>
                  <a:pt x="841291" y="415513"/>
                  <a:pt x="839217" y="416656"/>
                </a:cubicBezTo>
                <a:lnTo>
                  <a:pt x="840233" y="421736"/>
                </a:lnTo>
                <a:cubicBezTo>
                  <a:pt x="834983" y="426647"/>
                  <a:pt x="830242" y="432066"/>
                  <a:pt x="826009" y="437992"/>
                </a:cubicBezTo>
                <a:lnTo>
                  <a:pt x="830073" y="444088"/>
                </a:lnTo>
                <a:cubicBezTo>
                  <a:pt x="835386" y="434563"/>
                  <a:pt x="841524" y="425419"/>
                  <a:pt x="848488" y="416656"/>
                </a:cubicBezTo>
                <a:cubicBezTo>
                  <a:pt x="855452" y="407893"/>
                  <a:pt x="861844" y="398749"/>
                  <a:pt x="867665" y="389224"/>
                </a:cubicBezTo>
                <a:close/>
                <a:moveTo>
                  <a:pt x="266193" y="342488"/>
                </a:moveTo>
                <a:lnTo>
                  <a:pt x="271273" y="350616"/>
                </a:lnTo>
                <a:lnTo>
                  <a:pt x="266193" y="362808"/>
                </a:lnTo>
                <a:lnTo>
                  <a:pt x="266193" y="364840"/>
                </a:lnTo>
                <a:lnTo>
                  <a:pt x="256033" y="366872"/>
                </a:lnTo>
                <a:cubicBezTo>
                  <a:pt x="257663" y="362872"/>
                  <a:pt x="259483" y="358935"/>
                  <a:pt x="261494" y="355061"/>
                </a:cubicBezTo>
                <a:cubicBezTo>
                  <a:pt x="263505" y="351188"/>
                  <a:pt x="265071" y="346997"/>
                  <a:pt x="266193" y="342488"/>
                </a:cubicBezTo>
                <a:close/>
                <a:moveTo>
                  <a:pt x="831089" y="333344"/>
                </a:moveTo>
                <a:lnTo>
                  <a:pt x="829057" y="342488"/>
                </a:lnTo>
                <a:lnTo>
                  <a:pt x="833121" y="343504"/>
                </a:lnTo>
                <a:lnTo>
                  <a:pt x="834137" y="336392"/>
                </a:lnTo>
                <a:close/>
                <a:moveTo>
                  <a:pt x="319025" y="304896"/>
                </a:moveTo>
                <a:lnTo>
                  <a:pt x="309881" y="308960"/>
                </a:lnTo>
                <a:lnTo>
                  <a:pt x="313945" y="313024"/>
                </a:lnTo>
                <a:lnTo>
                  <a:pt x="321057" y="304896"/>
                </a:lnTo>
                <a:close/>
                <a:moveTo>
                  <a:pt x="357633" y="268320"/>
                </a:moveTo>
                <a:lnTo>
                  <a:pt x="359665" y="275432"/>
                </a:lnTo>
                <a:lnTo>
                  <a:pt x="365761" y="275432"/>
                </a:lnTo>
                <a:close/>
                <a:moveTo>
                  <a:pt x="184913" y="267304"/>
                </a:moveTo>
                <a:cubicBezTo>
                  <a:pt x="184341" y="270797"/>
                  <a:pt x="182944" y="273718"/>
                  <a:pt x="180722" y="276067"/>
                </a:cubicBezTo>
                <a:cubicBezTo>
                  <a:pt x="178499" y="278417"/>
                  <a:pt x="175832" y="280576"/>
                  <a:pt x="172721" y="282544"/>
                </a:cubicBezTo>
                <a:cubicBezTo>
                  <a:pt x="172297" y="280936"/>
                  <a:pt x="172382" y="279073"/>
                  <a:pt x="172975" y="276956"/>
                </a:cubicBezTo>
                <a:cubicBezTo>
                  <a:pt x="173567" y="274840"/>
                  <a:pt x="174160" y="272977"/>
                  <a:pt x="174753" y="271368"/>
                </a:cubicBezTo>
                <a:close/>
                <a:moveTo>
                  <a:pt x="852425" y="259176"/>
                </a:moveTo>
                <a:cubicBezTo>
                  <a:pt x="851282" y="264807"/>
                  <a:pt x="850012" y="270564"/>
                  <a:pt x="848615" y="276448"/>
                </a:cubicBezTo>
                <a:cubicBezTo>
                  <a:pt x="847218" y="282333"/>
                  <a:pt x="846456" y="288090"/>
                  <a:pt x="846329" y="293720"/>
                </a:cubicBezTo>
                <a:lnTo>
                  <a:pt x="847345" y="303880"/>
                </a:lnTo>
                <a:cubicBezTo>
                  <a:pt x="848826" y="300832"/>
                  <a:pt x="849927" y="297784"/>
                  <a:pt x="850647" y="294736"/>
                </a:cubicBezTo>
                <a:cubicBezTo>
                  <a:pt x="851366" y="291688"/>
                  <a:pt x="851959" y="288640"/>
                  <a:pt x="852425" y="285592"/>
                </a:cubicBezTo>
                <a:lnTo>
                  <a:pt x="857505" y="277464"/>
                </a:lnTo>
                <a:lnTo>
                  <a:pt x="859537" y="267304"/>
                </a:lnTo>
                <a:close/>
                <a:moveTo>
                  <a:pt x="828041" y="196184"/>
                </a:moveTo>
                <a:lnTo>
                  <a:pt x="837185" y="203296"/>
                </a:lnTo>
                <a:cubicBezTo>
                  <a:pt x="835576" y="205413"/>
                  <a:pt x="833459" y="207529"/>
                  <a:pt x="830835" y="209646"/>
                </a:cubicBezTo>
                <a:cubicBezTo>
                  <a:pt x="828210" y="211763"/>
                  <a:pt x="825585" y="213371"/>
                  <a:pt x="822961" y="214472"/>
                </a:cubicBezTo>
                <a:lnTo>
                  <a:pt x="822961" y="205328"/>
                </a:lnTo>
                <a:close/>
                <a:moveTo>
                  <a:pt x="738633" y="155544"/>
                </a:moveTo>
                <a:lnTo>
                  <a:pt x="734569" y="158592"/>
                </a:lnTo>
                <a:lnTo>
                  <a:pt x="740665" y="165704"/>
                </a:lnTo>
                <a:cubicBezTo>
                  <a:pt x="733722" y="166889"/>
                  <a:pt x="727287" y="168583"/>
                  <a:pt x="721361" y="170784"/>
                </a:cubicBezTo>
                <a:cubicBezTo>
                  <a:pt x="718694" y="173218"/>
                  <a:pt x="715646" y="175462"/>
                  <a:pt x="712217" y="177515"/>
                </a:cubicBezTo>
                <a:cubicBezTo>
                  <a:pt x="708788" y="179568"/>
                  <a:pt x="705740" y="182066"/>
                  <a:pt x="703073" y="185008"/>
                </a:cubicBezTo>
                <a:lnTo>
                  <a:pt x="684785" y="191104"/>
                </a:lnTo>
                <a:lnTo>
                  <a:pt x="684785" y="192120"/>
                </a:lnTo>
                <a:cubicBezTo>
                  <a:pt x="680721" y="198216"/>
                  <a:pt x="675641" y="203296"/>
                  <a:pt x="669545" y="207360"/>
                </a:cubicBezTo>
                <a:lnTo>
                  <a:pt x="676657" y="207360"/>
                </a:lnTo>
                <a:lnTo>
                  <a:pt x="687833" y="212440"/>
                </a:lnTo>
                <a:lnTo>
                  <a:pt x="693929" y="208376"/>
                </a:lnTo>
                <a:cubicBezTo>
                  <a:pt x="694902" y="208376"/>
                  <a:pt x="695495" y="208630"/>
                  <a:pt x="695707" y="209138"/>
                </a:cubicBezTo>
                <a:cubicBezTo>
                  <a:pt x="695918" y="209646"/>
                  <a:pt x="696003" y="210408"/>
                  <a:pt x="695961" y="211424"/>
                </a:cubicBezTo>
                <a:cubicBezTo>
                  <a:pt x="695918" y="212483"/>
                  <a:pt x="695495" y="213668"/>
                  <a:pt x="694691" y="214980"/>
                </a:cubicBezTo>
                <a:cubicBezTo>
                  <a:pt x="693886" y="216292"/>
                  <a:pt x="692955" y="217478"/>
                  <a:pt x="691897" y="218536"/>
                </a:cubicBezTo>
                <a:cubicBezTo>
                  <a:pt x="684164" y="219966"/>
                  <a:pt x="672988" y="224783"/>
                  <a:pt x="658369" y="232986"/>
                </a:cubicBezTo>
                <a:cubicBezTo>
                  <a:pt x="643750" y="241189"/>
                  <a:pt x="629413" y="250295"/>
                  <a:pt x="615358" y="260305"/>
                </a:cubicBezTo>
                <a:cubicBezTo>
                  <a:pt x="601303" y="270315"/>
                  <a:pt x="591256" y="278744"/>
                  <a:pt x="585217" y="285592"/>
                </a:cubicBezTo>
                <a:cubicBezTo>
                  <a:pt x="578274" y="288471"/>
                  <a:pt x="572855" y="292874"/>
                  <a:pt x="568961" y="298800"/>
                </a:cubicBezTo>
                <a:cubicBezTo>
                  <a:pt x="560007" y="303965"/>
                  <a:pt x="551752" y="310654"/>
                  <a:pt x="544196" y="318866"/>
                </a:cubicBezTo>
                <a:cubicBezTo>
                  <a:pt x="536639" y="327079"/>
                  <a:pt x="528638" y="333259"/>
                  <a:pt x="520193" y="337408"/>
                </a:cubicBezTo>
                <a:cubicBezTo>
                  <a:pt x="519029" y="337726"/>
                  <a:pt x="517547" y="339123"/>
                  <a:pt x="515748" y="341599"/>
                </a:cubicBezTo>
                <a:cubicBezTo>
                  <a:pt x="513949" y="344076"/>
                  <a:pt x="512721" y="345727"/>
                  <a:pt x="512065" y="346552"/>
                </a:cubicBezTo>
                <a:lnTo>
                  <a:pt x="502921" y="351632"/>
                </a:lnTo>
                <a:cubicBezTo>
                  <a:pt x="497693" y="360607"/>
                  <a:pt x="486051" y="375169"/>
                  <a:pt x="467996" y="395320"/>
                </a:cubicBezTo>
                <a:cubicBezTo>
                  <a:pt x="449941" y="415471"/>
                  <a:pt x="435505" y="433082"/>
                  <a:pt x="424689" y="448152"/>
                </a:cubicBezTo>
                <a:lnTo>
                  <a:pt x="419609" y="449168"/>
                </a:lnTo>
                <a:cubicBezTo>
                  <a:pt x="418783" y="452364"/>
                  <a:pt x="416624" y="455878"/>
                  <a:pt x="413132" y="459709"/>
                </a:cubicBezTo>
                <a:cubicBezTo>
                  <a:pt x="409639" y="463540"/>
                  <a:pt x="406718" y="466800"/>
                  <a:pt x="404369" y="469488"/>
                </a:cubicBezTo>
                <a:lnTo>
                  <a:pt x="408433" y="470504"/>
                </a:lnTo>
                <a:cubicBezTo>
                  <a:pt x="402379" y="478696"/>
                  <a:pt x="395436" y="490761"/>
                  <a:pt x="387605" y="506699"/>
                </a:cubicBezTo>
                <a:cubicBezTo>
                  <a:pt x="379773" y="522638"/>
                  <a:pt x="373846" y="535973"/>
                  <a:pt x="369825" y="546704"/>
                </a:cubicBezTo>
                <a:lnTo>
                  <a:pt x="368809" y="555848"/>
                </a:lnTo>
                <a:lnTo>
                  <a:pt x="371857" y="562960"/>
                </a:lnTo>
                <a:lnTo>
                  <a:pt x="367793" y="573120"/>
                </a:lnTo>
                <a:lnTo>
                  <a:pt x="358649" y="573120"/>
                </a:lnTo>
                <a:cubicBezTo>
                  <a:pt x="357252" y="582455"/>
                  <a:pt x="355220" y="591980"/>
                  <a:pt x="352553" y="601695"/>
                </a:cubicBezTo>
                <a:cubicBezTo>
                  <a:pt x="349886" y="611411"/>
                  <a:pt x="345822" y="620174"/>
                  <a:pt x="340361" y="627984"/>
                </a:cubicBezTo>
                <a:lnTo>
                  <a:pt x="340361" y="630016"/>
                </a:lnTo>
                <a:lnTo>
                  <a:pt x="345441" y="639160"/>
                </a:lnTo>
                <a:lnTo>
                  <a:pt x="342393" y="659480"/>
                </a:lnTo>
                <a:lnTo>
                  <a:pt x="345441" y="660496"/>
                </a:lnTo>
                <a:lnTo>
                  <a:pt x="343409" y="674720"/>
                </a:lnTo>
                <a:lnTo>
                  <a:pt x="350521" y="684880"/>
                </a:lnTo>
                <a:lnTo>
                  <a:pt x="351537" y="684880"/>
                </a:lnTo>
                <a:lnTo>
                  <a:pt x="351537" y="695040"/>
                </a:lnTo>
                <a:cubicBezTo>
                  <a:pt x="348573" y="693940"/>
                  <a:pt x="346118" y="692331"/>
                  <a:pt x="344171" y="690214"/>
                </a:cubicBezTo>
                <a:cubicBezTo>
                  <a:pt x="342223" y="688097"/>
                  <a:pt x="340276" y="685981"/>
                  <a:pt x="338329" y="683864"/>
                </a:cubicBezTo>
                <a:lnTo>
                  <a:pt x="334265" y="674720"/>
                </a:lnTo>
                <a:lnTo>
                  <a:pt x="336297" y="693008"/>
                </a:lnTo>
                <a:lnTo>
                  <a:pt x="341377" y="702152"/>
                </a:lnTo>
                <a:lnTo>
                  <a:pt x="342393" y="702152"/>
                </a:lnTo>
                <a:lnTo>
                  <a:pt x="352553" y="707232"/>
                </a:lnTo>
                <a:lnTo>
                  <a:pt x="355601" y="711296"/>
                </a:lnTo>
                <a:lnTo>
                  <a:pt x="361697" y="711296"/>
                </a:lnTo>
                <a:lnTo>
                  <a:pt x="367793" y="708248"/>
                </a:lnTo>
                <a:lnTo>
                  <a:pt x="368809" y="708248"/>
                </a:lnTo>
                <a:cubicBezTo>
                  <a:pt x="373254" y="709687"/>
                  <a:pt x="377064" y="711381"/>
                  <a:pt x="380239" y="713328"/>
                </a:cubicBezTo>
                <a:cubicBezTo>
                  <a:pt x="383414" y="715275"/>
                  <a:pt x="386716" y="717985"/>
                  <a:pt x="390145" y="721456"/>
                </a:cubicBezTo>
                <a:cubicBezTo>
                  <a:pt x="394759" y="722345"/>
                  <a:pt x="399500" y="722853"/>
                  <a:pt x="404369" y="722980"/>
                </a:cubicBezTo>
                <a:cubicBezTo>
                  <a:pt x="409237" y="723107"/>
                  <a:pt x="413978" y="723615"/>
                  <a:pt x="418593" y="724504"/>
                </a:cubicBezTo>
                <a:cubicBezTo>
                  <a:pt x="421789" y="722430"/>
                  <a:pt x="425303" y="721499"/>
                  <a:pt x="429134" y="721710"/>
                </a:cubicBezTo>
                <a:cubicBezTo>
                  <a:pt x="432965" y="721922"/>
                  <a:pt x="436225" y="720483"/>
                  <a:pt x="438913" y="717392"/>
                </a:cubicBezTo>
                <a:lnTo>
                  <a:pt x="446025" y="717392"/>
                </a:lnTo>
                <a:cubicBezTo>
                  <a:pt x="455126" y="717392"/>
                  <a:pt x="460545" y="716630"/>
                  <a:pt x="462281" y="715106"/>
                </a:cubicBezTo>
                <a:cubicBezTo>
                  <a:pt x="464016" y="713582"/>
                  <a:pt x="468419" y="711296"/>
                  <a:pt x="475489" y="708248"/>
                </a:cubicBezTo>
                <a:lnTo>
                  <a:pt x="481585" y="710280"/>
                </a:lnTo>
                <a:cubicBezTo>
                  <a:pt x="483066" y="707613"/>
                  <a:pt x="483913" y="704565"/>
                  <a:pt x="484125" y="701136"/>
                </a:cubicBezTo>
                <a:cubicBezTo>
                  <a:pt x="484336" y="697707"/>
                  <a:pt x="484167" y="694659"/>
                  <a:pt x="483617" y="691992"/>
                </a:cubicBezTo>
                <a:lnTo>
                  <a:pt x="488697" y="680816"/>
                </a:lnTo>
                <a:lnTo>
                  <a:pt x="498857" y="685896"/>
                </a:lnTo>
                <a:cubicBezTo>
                  <a:pt x="500021" y="686743"/>
                  <a:pt x="501249" y="686573"/>
                  <a:pt x="502540" y="685388"/>
                </a:cubicBezTo>
                <a:cubicBezTo>
                  <a:pt x="503831" y="684203"/>
                  <a:pt x="504297" y="683017"/>
                  <a:pt x="503937" y="681832"/>
                </a:cubicBezTo>
                <a:lnTo>
                  <a:pt x="509017" y="677768"/>
                </a:lnTo>
                <a:lnTo>
                  <a:pt x="519177" y="678784"/>
                </a:lnTo>
                <a:lnTo>
                  <a:pt x="520193" y="685896"/>
                </a:lnTo>
                <a:lnTo>
                  <a:pt x="537465" y="678784"/>
                </a:lnTo>
                <a:lnTo>
                  <a:pt x="533401" y="675736"/>
                </a:lnTo>
                <a:cubicBezTo>
                  <a:pt x="532639" y="678255"/>
                  <a:pt x="531115" y="678297"/>
                  <a:pt x="528829" y="675863"/>
                </a:cubicBezTo>
                <a:cubicBezTo>
                  <a:pt x="526543" y="673429"/>
                  <a:pt x="525019" y="671693"/>
                  <a:pt x="524257" y="670656"/>
                </a:cubicBezTo>
                <a:lnTo>
                  <a:pt x="525273" y="669640"/>
                </a:lnTo>
                <a:lnTo>
                  <a:pt x="536449" y="665576"/>
                </a:lnTo>
                <a:lnTo>
                  <a:pt x="538481" y="657448"/>
                </a:lnTo>
                <a:lnTo>
                  <a:pt x="548641" y="650336"/>
                </a:lnTo>
                <a:lnTo>
                  <a:pt x="557785" y="648304"/>
                </a:lnTo>
                <a:lnTo>
                  <a:pt x="565913" y="640176"/>
                </a:lnTo>
                <a:lnTo>
                  <a:pt x="568961" y="645256"/>
                </a:lnTo>
                <a:lnTo>
                  <a:pt x="560833" y="656432"/>
                </a:lnTo>
                <a:cubicBezTo>
                  <a:pt x="555922" y="657448"/>
                  <a:pt x="551519" y="659480"/>
                  <a:pt x="547625" y="662528"/>
                </a:cubicBezTo>
                <a:lnTo>
                  <a:pt x="560833" y="658464"/>
                </a:lnTo>
                <a:lnTo>
                  <a:pt x="560833" y="657448"/>
                </a:lnTo>
                <a:lnTo>
                  <a:pt x="572009" y="654400"/>
                </a:lnTo>
                <a:lnTo>
                  <a:pt x="574041" y="642208"/>
                </a:lnTo>
                <a:lnTo>
                  <a:pt x="590297" y="626968"/>
                </a:lnTo>
                <a:lnTo>
                  <a:pt x="591313" y="626968"/>
                </a:lnTo>
                <a:cubicBezTo>
                  <a:pt x="595483" y="624005"/>
                  <a:pt x="599843" y="621041"/>
                  <a:pt x="604394" y="618078"/>
                </a:cubicBezTo>
                <a:cubicBezTo>
                  <a:pt x="608945" y="615115"/>
                  <a:pt x="613051" y="611644"/>
                  <a:pt x="616713" y="607664"/>
                </a:cubicBezTo>
                <a:cubicBezTo>
                  <a:pt x="618491" y="603600"/>
                  <a:pt x="621285" y="599536"/>
                  <a:pt x="625095" y="595472"/>
                </a:cubicBezTo>
                <a:cubicBezTo>
                  <a:pt x="628905" y="591408"/>
                  <a:pt x="632207" y="587344"/>
                  <a:pt x="635001" y="583280"/>
                </a:cubicBezTo>
                <a:lnTo>
                  <a:pt x="641097" y="581248"/>
                </a:lnTo>
                <a:lnTo>
                  <a:pt x="641097" y="580232"/>
                </a:lnTo>
                <a:lnTo>
                  <a:pt x="645161" y="576168"/>
                </a:lnTo>
                <a:cubicBezTo>
                  <a:pt x="646156" y="576549"/>
                  <a:pt x="646960" y="576295"/>
                  <a:pt x="647574" y="575406"/>
                </a:cubicBezTo>
                <a:cubicBezTo>
                  <a:pt x="648188" y="574517"/>
                  <a:pt x="648738" y="573755"/>
                  <a:pt x="649225" y="573120"/>
                </a:cubicBezTo>
                <a:cubicBezTo>
                  <a:pt x="652844" y="569183"/>
                  <a:pt x="656781" y="565627"/>
                  <a:pt x="661036" y="562452"/>
                </a:cubicBezTo>
                <a:cubicBezTo>
                  <a:pt x="665290" y="559277"/>
                  <a:pt x="669481" y="555721"/>
                  <a:pt x="673609" y="551784"/>
                </a:cubicBezTo>
                <a:cubicBezTo>
                  <a:pt x="677842" y="551615"/>
                  <a:pt x="681567" y="551953"/>
                  <a:pt x="684785" y="552800"/>
                </a:cubicBezTo>
                <a:lnTo>
                  <a:pt x="685801" y="551784"/>
                </a:lnTo>
                <a:lnTo>
                  <a:pt x="685801" y="543656"/>
                </a:lnTo>
                <a:lnTo>
                  <a:pt x="691897" y="536544"/>
                </a:lnTo>
                <a:lnTo>
                  <a:pt x="695961" y="525368"/>
                </a:lnTo>
                <a:lnTo>
                  <a:pt x="700025" y="521304"/>
                </a:lnTo>
                <a:lnTo>
                  <a:pt x="705105" y="520288"/>
                </a:lnTo>
                <a:lnTo>
                  <a:pt x="717297" y="502000"/>
                </a:lnTo>
                <a:cubicBezTo>
                  <a:pt x="719646" y="500434"/>
                  <a:pt x="721043" y="498486"/>
                  <a:pt x="721488" y="496158"/>
                </a:cubicBezTo>
                <a:cubicBezTo>
                  <a:pt x="721932" y="493830"/>
                  <a:pt x="722567" y="491374"/>
                  <a:pt x="723393" y="488792"/>
                </a:cubicBezTo>
                <a:lnTo>
                  <a:pt x="728473" y="484728"/>
                </a:lnTo>
                <a:cubicBezTo>
                  <a:pt x="732621" y="477045"/>
                  <a:pt x="737532" y="469552"/>
                  <a:pt x="743205" y="462249"/>
                </a:cubicBezTo>
                <a:cubicBezTo>
                  <a:pt x="748877" y="454947"/>
                  <a:pt x="754804" y="448216"/>
                  <a:pt x="760985" y="442056"/>
                </a:cubicBezTo>
                <a:lnTo>
                  <a:pt x="760985" y="432912"/>
                </a:lnTo>
                <a:lnTo>
                  <a:pt x="764033" y="432912"/>
                </a:lnTo>
                <a:lnTo>
                  <a:pt x="767081" y="422752"/>
                </a:lnTo>
                <a:cubicBezTo>
                  <a:pt x="773621" y="415683"/>
                  <a:pt x="779844" y="406962"/>
                  <a:pt x="785750" y="396590"/>
                </a:cubicBezTo>
                <a:cubicBezTo>
                  <a:pt x="791655" y="386218"/>
                  <a:pt x="797624" y="376990"/>
                  <a:pt x="803657" y="368904"/>
                </a:cubicBezTo>
                <a:cubicBezTo>
                  <a:pt x="805689" y="361962"/>
                  <a:pt x="808737" y="355527"/>
                  <a:pt x="812801" y="349600"/>
                </a:cubicBezTo>
                <a:cubicBezTo>
                  <a:pt x="817140" y="348224"/>
                  <a:pt x="819892" y="345134"/>
                  <a:pt x="821056" y="340329"/>
                </a:cubicBezTo>
                <a:cubicBezTo>
                  <a:pt x="822220" y="335524"/>
                  <a:pt x="823194" y="331164"/>
                  <a:pt x="823977" y="327248"/>
                </a:cubicBezTo>
                <a:cubicBezTo>
                  <a:pt x="827595" y="323052"/>
                  <a:pt x="832098" y="312140"/>
                  <a:pt x="837486" y="294510"/>
                </a:cubicBezTo>
                <a:cubicBezTo>
                  <a:pt x="842873" y="276881"/>
                  <a:pt x="847752" y="259421"/>
                  <a:pt x="852124" y="242130"/>
                </a:cubicBezTo>
                <a:cubicBezTo>
                  <a:pt x="856495" y="224839"/>
                  <a:pt x="858966" y="214604"/>
                  <a:pt x="859537" y="211424"/>
                </a:cubicBezTo>
                <a:cubicBezTo>
                  <a:pt x="856658" y="202111"/>
                  <a:pt x="851239" y="194321"/>
                  <a:pt x="843281" y="188056"/>
                </a:cubicBezTo>
                <a:lnTo>
                  <a:pt x="835153" y="190088"/>
                </a:lnTo>
                <a:lnTo>
                  <a:pt x="808737" y="173832"/>
                </a:lnTo>
                <a:lnTo>
                  <a:pt x="798577" y="175864"/>
                </a:lnTo>
                <a:lnTo>
                  <a:pt x="792481" y="172816"/>
                </a:lnTo>
                <a:lnTo>
                  <a:pt x="790449" y="165704"/>
                </a:lnTo>
                <a:lnTo>
                  <a:pt x="780289" y="167736"/>
                </a:lnTo>
                <a:lnTo>
                  <a:pt x="772161" y="161640"/>
                </a:lnTo>
                <a:lnTo>
                  <a:pt x="767081" y="163672"/>
                </a:lnTo>
                <a:cubicBezTo>
                  <a:pt x="764985" y="162741"/>
                  <a:pt x="762572" y="162317"/>
                  <a:pt x="759842" y="162402"/>
                </a:cubicBezTo>
                <a:cubicBezTo>
                  <a:pt x="757111" y="162487"/>
                  <a:pt x="754444" y="162572"/>
                  <a:pt x="751841" y="162656"/>
                </a:cubicBezTo>
                <a:close/>
                <a:moveTo>
                  <a:pt x="482601" y="154528"/>
                </a:moveTo>
                <a:cubicBezTo>
                  <a:pt x="476484" y="154570"/>
                  <a:pt x="470430" y="155248"/>
                  <a:pt x="464440" y="156560"/>
                </a:cubicBezTo>
                <a:cubicBezTo>
                  <a:pt x="458450" y="157872"/>
                  <a:pt x="452650" y="159566"/>
                  <a:pt x="447041" y="161640"/>
                </a:cubicBezTo>
                <a:cubicBezTo>
                  <a:pt x="452121" y="162826"/>
                  <a:pt x="457201" y="163503"/>
                  <a:pt x="462281" y="163672"/>
                </a:cubicBezTo>
                <a:cubicBezTo>
                  <a:pt x="467826" y="163566"/>
                  <a:pt x="472991" y="163016"/>
                  <a:pt x="477775" y="162021"/>
                </a:cubicBezTo>
                <a:cubicBezTo>
                  <a:pt x="482558" y="161026"/>
                  <a:pt x="487215" y="160222"/>
                  <a:pt x="491745" y="159608"/>
                </a:cubicBezTo>
                <a:lnTo>
                  <a:pt x="495809" y="155544"/>
                </a:lnTo>
                <a:close/>
                <a:moveTo>
                  <a:pt x="713233" y="96"/>
                </a:moveTo>
                <a:lnTo>
                  <a:pt x="714249" y="2128"/>
                </a:lnTo>
                <a:cubicBezTo>
                  <a:pt x="717254" y="2107"/>
                  <a:pt x="720133" y="2149"/>
                  <a:pt x="722885" y="2255"/>
                </a:cubicBezTo>
                <a:cubicBezTo>
                  <a:pt x="725636" y="2361"/>
                  <a:pt x="728515" y="2657"/>
                  <a:pt x="731521" y="3144"/>
                </a:cubicBezTo>
                <a:cubicBezTo>
                  <a:pt x="735140" y="1239"/>
                  <a:pt x="739077" y="223"/>
                  <a:pt x="743332" y="96"/>
                </a:cubicBezTo>
                <a:cubicBezTo>
                  <a:pt x="747586" y="-31"/>
                  <a:pt x="751777" y="-31"/>
                  <a:pt x="755905" y="96"/>
                </a:cubicBezTo>
                <a:cubicBezTo>
                  <a:pt x="761154" y="96"/>
                  <a:pt x="765895" y="1112"/>
                  <a:pt x="770129" y="3144"/>
                </a:cubicBezTo>
                <a:lnTo>
                  <a:pt x="780289" y="1112"/>
                </a:lnTo>
                <a:cubicBezTo>
                  <a:pt x="790809" y="3885"/>
                  <a:pt x="804313" y="6975"/>
                  <a:pt x="820802" y="10383"/>
                </a:cubicBezTo>
                <a:cubicBezTo>
                  <a:pt x="837291" y="13791"/>
                  <a:pt x="851557" y="16119"/>
                  <a:pt x="863601" y="17368"/>
                </a:cubicBezTo>
                <a:lnTo>
                  <a:pt x="863601" y="20416"/>
                </a:lnTo>
                <a:cubicBezTo>
                  <a:pt x="870057" y="23549"/>
                  <a:pt x="877719" y="26681"/>
                  <a:pt x="886588" y="29814"/>
                </a:cubicBezTo>
                <a:cubicBezTo>
                  <a:pt x="895457" y="32947"/>
                  <a:pt x="903373" y="35571"/>
                  <a:pt x="910337" y="37688"/>
                </a:cubicBezTo>
                <a:cubicBezTo>
                  <a:pt x="912919" y="40736"/>
                  <a:pt x="915882" y="43276"/>
                  <a:pt x="919227" y="45308"/>
                </a:cubicBezTo>
                <a:cubicBezTo>
                  <a:pt x="922571" y="47340"/>
                  <a:pt x="926042" y="48864"/>
                  <a:pt x="929641" y="49880"/>
                </a:cubicBezTo>
                <a:lnTo>
                  <a:pt x="936753" y="49880"/>
                </a:lnTo>
                <a:cubicBezTo>
                  <a:pt x="939142" y="52822"/>
                  <a:pt x="945652" y="58341"/>
                  <a:pt x="956283" y="66437"/>
                </a:cubicBezTo>
                <a:cubicBezTo>
                  <a:pt x="966913" y="74534"/>
                  <a:pt x="977487" y="83816"/>
                  <a:pt x="988004" y="94283"/>
                </a:cubicBezTo>
                <a:cubicBezTo>
                  <a:pt x="998522" y="104750"/>
                  <a:pt x="1004806" y="115011"/>
                  <a:pt x="1006857" y="125064"/>
                </a:cubicBezTo>
                <a:cubicBezTo>
                  <a:pt x="1011767" y="130313"/>
                  <a:pt x="1016170" y="136071"/>
                  <a:pt x="1020065" y="142336"/>
                </a:cubicBezTo>
                <a:lnTo>
                  <a:pt x="1021081" y="152496"/>
                </a:lnTo>
                <a:lnTo>
                  <a:pt x="1028193" y="160624"/>
                </a:lnTo>
                <a:cubicBezTo>
                  <a:pt x="1028997" y="169959"/>
                  <a:pt x="1031452" y="178976"/>
                  <a:pt x="1035559" y="187675"/>
                </a:cubicBezTo>
                <a:cubicBezTo>
                  <a:pt x="1039665" y="196375"/>
                  <a:pt x="1040596" y="206662"/>
                  <a:pt x="1038353" y="218536"/>
                </a:cubicBezTo>
                <a:cubicBezTo>
                  <a:pt x="1039157" y="220060"/>
                  <a:pt x="1039326" y="221584"/>
                  <a:pt x="1038861" y="223108"/>
                </a:cubicBezTo>
                <a:cubicBezTo>
                  <a:pt x="1038395" y="224632"/>
                  <a:pt x="1038564" y="226156"/>
                  <a:pt x="1039369" y="227680"/>
                </a:cubicBezTo>
                <a:lnTo>
                  <a:pt x="1043433" y="229712"/>
                </a:lnTo>
                <a:cubicBezTo>
                  <a:pt x="1041888" y="229289"/>
                  <a:pt x="1040660" y="229628"/>
                  <a:pt x="1039750" y="230728"/>
                </a:cubicBezTo>
                <a:cubicBezTo>
                  <a:pt x="1038840" y="231829"/>
                  <a:pt x="1038374" y="233183"/>
                  <a:pt x="1038353" y="234792"/>
                </a:cubicBezTo>
                <a:cubicBezTo>
                  <a:pt x="1038416" y="240296"/>
                  <a:pt x="1039051" y="245545"/>
                  <a:pt x="1040258" y="250540"/>
                </a:cubicBezTo>
                <a:cubicBezTo>
                  <a:pt x="1041464" y="255535"/>
                  <a:pt x="1042861" y="260785"/>
                  <a:pt x="1044449" y="266288"/>
                </a:cubicBezTo>
                <a:cubicBezTo>
                  <a:pt x="1041507" y="282629"/>
                  <a:pt x="1038755" y="299224"/>
                  <a:pt x="1036194" y="316072"/>
                </a:cubicBezTo>
                <a:cubicBezTo>
                  <a:pt x="1033633" y="332921"/>
                  <a:pt x="1030627" y="349516"/>
                  <a:pt x="1027177" y="365856"/>
                </a:cubicBezTo>
                <a:cubicBezTo>
                  <a:pt x="1024599" y="367794"/>
                  <a:pt x="1020949" y="373627"/>
                  <a:pt x="1016227" y="383354"/>
                </a:cubicBezTo>
                <a:cubicBezTo>
                  <a:pt x="1011504" y="393081"/>
                  <a:pt x="1006951" y="403204"/>
                  <a:pt x="1002567" y="413721"/>
                </a:cubicBezTo>
                <a:cubicBezTo>
                  <a:pt x="998183" y="424239"/>
                  <a:pt x="995210" y="431652"/>
                  <a:pt x="993649" y="435960"/>
                </a:cubicBezTo>
                <a:cubicBezTo>
                  <a:pt x="987383" y="440194"/>
                  <a:pt x="983658" y="445951"/>
                  <a:pt x="982473" y="453232"/>
                </a:cubicBezTo>
                <a:lnTo>
                  <a:pt x="977393" y="455264"/>
                </a:lnTo>
                <a:lnTo>
                  <a:pt x="975361" y="469488"/>
                </a:lnTo>
                <a:cubicBezTo>
                  <a:pt x="966788" y="473912"/>
                  <a:pt x="963105" y="480558"/>
                  <a:pt x="964312" y="489427"/>
                </a:cubicBezTo>
                <a:cubicBezTo>
                  <a:pt x="965518" y="498296"/>
                  <a:pt x="962089" y="504180"/>
                  <a:pt x="954025" y="507080"/>
                </a:cubicBezTo>
                <a:lnTo>
                  <a:pt x="957073" y="516224"/>
                </a:lnTo>
                <a:lnTo>
                  <a:pt x="946913" y="521304"/>
                </a:lnTo>
                <a:lnTo>
                  <a:pt x="946913" y="528416"/>
                </a:lnTo>
                <a:lnTo>
                  <a:pt x="942849" y="530448"/>
                </a:lnTo>
                <a:lnTo>
                  <a:pt x="941833" y="530448"/>
                </a:lnTo>
                <a:cubicBezTo>
                  <a:pt x="936880" y="536586"/>
                  <a:pt x="932308" y="542852"/>
                  <a:pt x="928117" y="549244"/>
                </a:cubicBezTo>
                <a:cubicBezTo>
                  <a:pt x="923926" y="555636"/>
                  <a:pt x="919354" y="561902"/>
                  <a:pt x="914401" y="568040"/>
                </a:cubicBezTo>
                <a:lnTo>
                  <a:pt x="912369" y="581248"/>
                </a:lnTo>
                <a:cubicBezTo>
                  <a:pt x="908093" y="585926"/>
                  <a:pt x="903690" y="591302"/>
                  <a:pt x="899161" y="597377"/>
                </a:cubicBezTo>
                <a:cubicBezTo>
                  <a:pt x="894631" y="603452"/>
                  <a:pt x="891244" y="609590"/>
                  <a:pt x="889001" y="615792"/>
                </a:cubicBezTo>
                <a:cubicBezTo>
                  <a:pt x="885932" y="617930"/>
                  <a:pt x="883434" y="620766"/>
                  <a:pt x="881508" y="624301"/>
                </a:cubicBezTo>
                <a:cubicBezTo>
                  <a:pt x="879582" y="627836"/>
                  <a:pt x="878354" y="631434"/>
                  <a:pt x="877825" y="635096"/>
                </a:cubicBezTo>
                <a:lnTo>
                  <a:pt x="870713" y="637128"/>
                </a:lnTo>
                <a:cubicBezTo>
                  <a:pt x="870162" y="640600"/>
                  <a:pt x="868977" y="643563"/>
                  <a:pt x="867157" y="646018"/>
                </a:cubicBezTo>
                <a:cubicBezTo>
                  <a:pt x="865336" y="648474"/>
                  <a:pt x="863135" y="650929"/>
                  <a:pt x="860553" y="653384"/>
                </a:cubicBezTo>
                <a:lnTo>
                  <a:pt x="858521" y="658464"/>
                </a:lnTo>
                <a:lnTo>
                  <a:pt x="856489" y="659480"/>
                </a:lnTo>
                <a:cubicBezTo>
                  <a:pt x="849715" y="671333"/>
                  <a:pt x="842434" y="678869"/>
                  <a:pt x="834645" y="682086"/>
                </a:cubicBezTo>
                <a:cubicBezTo>
                  <a:pt x="826855" y="685303"/>
                  <a:pt x="819574" y="692331"/>
                  <a:pt x="812801" y="703168"/>
                </a:cubicBezTo>
                <a:cubicBezTo>
                  <a:pt x="809266" y="704734"/>
                  <a:pt x="806176" y="706936"/>
                  <a:pt x="803530" y="709772"/>
                </a:cubicBezTo>
                <a:cubicBezTo>
                  <a:pt x="800884" y="712608"/>
                  <a:pt x="798556" y="715826"/>
                  <a:pt x="796545" y="719424"/>
                </a:cubicBezTo>
                <a:cubicBezTo>
                  <a:pt x="791846" y="720504"/>
                  <a:pt x="787782" y="722663"/>
                  <a:pt x="784353" y="725901"/>
                </a:cubicBezTo>
                <a:cubicBezTo>
                  <a:pt x="780924" y="729140"/>
                  <a:pt x="778892" y="733077"/>
                  <a:pt x="778257" y="737712"/>
                </a:cubicBezTo>
                <a:cubicBezTo>
                  <a:pt x="773346" y="741945"/>
                  <a:pt x="768943" y="746687"/>
                  <a:pt x="765049" y="751936"/>
                </a:cubicBezTo>
                <a:cubicBezTo>
                  <a:pt x="761133" y="753651"/>
                  <a:pt x="758043" y="756318"/>
                  <a:pt x="755778" y="759937"/>
                </a:cubicBezTo>
                <a:cubicBezTo>
                  <a:pt x="753513" y="763557"/>
                  <a:pt x="751185" y="766986"/>
                  <a:pt x="748793" y="770224"/>
                </a:cubicBezTo>
                <a:cubicBezTo>
                  <a:pt x="747162" y="771046"/>
                  <a:pt x="741957" y="774821"/>
                  <a:pt x="733176" y="781551"/>
                </a:cubicBezTo>
                <a:cubicBezTo>
                  <a:pt x="724396" y="788280"/>
                  <a:pt x="715729" y="795066"/>
                  <a:pt x="707174" y="801908"/>
                </a:cubicBezTo>
                <a:cubicBezTo>
                  <a:pt x="698620" y="808751"/>
                  <a:pt x="693866" y="812752"/>
                  <a:pt x="692913" y="813912"/>
                </a:cubicBezTo>
                <a:lnTo>
                  <a:pt x="685801" y="816960"/>
                </a:lnTo>
                <a:lnTo>
                  <a:pt x="685801" y="808832"/>
                </a:lnTo>
                <a:lnTo>
                  <a:pt x="694945" y="805784"/>
                </a:lnTo>
                <a:lnTo>
                  <a:pt x="702057" y="793592"/>
                </a:lnTo>
                <a:cubicBezTo>
                  <a:pt x="705549" y="792534"/>
                  <a:pt x="708724" y="791095"/>
                  <a:pt x="711582" y="789274"/>
                </a:cubicBezTo>
                <a:cubicBezTo>
                  <a:pt x="714439" y="787454"/>
                  <a:pt x="717360" y="785507"/>
                  <a:pt x="720345" y="783432"/>
                </a:cubicBezTo>
                <a:lnTo>
                  <a:pt x="725425" y="775304"/>
                </a:lnTo>
                <a:lnTo>
                  <a:pt x="704089" y="785464"/>
                </a:lnTo>
                <a:lnTo>
                  <a:pt x="694945" y="785464"/>
                </a:lnTo>
                <a:lnTo>
                  <a:pt x="659385" y="810864"/>
                </a:lnTo>
                <a:lnTo>
                  <a:pt x="660401" y="811880"/>
                </a:lnTo>
                <a:lnTo>
                  <a:pt x="656337" y="822040"/>
                </a:lnTo>
                <a:cubicBezTo>
                  <a:pt x="652760" y="823522"/>
                  <a:pt x="649246" y="825131"/>
                  <a:pt x="645796" y="826866"/>
                </a:cubicBezTo>
                <a:cubicBezTo>
                  <a:pt x="642346" y="828602"/>
                  <a:pt x="639086" y="830719"/>
                  <a:pt x="636017" y="833216"/>
                </a:cubicBezTo>
                <a:lnTo>
                  <a:pt x="631953" y="843376"/>
                </a:lnTo>
                <a:lnTo>
                  <a:pt x="621793" y="846424"/>
                </a:lnTo>
                <a:cubicBezTo>
                  <a:pt x="618914" y="852351"/>
                  <a:pt x="615527" y="857770"/>
                  <a:pt x="611633" y="862680"/>
                </a:cubicBezTo>
                <a:lnTo>
                  <a:pt x="608585" y="873856"/>
                </a:lnTo>
                <a:lnTo>
                  <a:pt x="602489" y="873856"/>
                </a:lnTo>
                <a:lnTo>
                  <a:pt x="587249" y="889096"/>
                </a:lnTo>
                <a:lnTo>
                  <a:pt x="584201" y="888080"/>
                </a:lnTo>
                <a:lnTo>
                  <a:pt x="576073" y="890112"/>
                </a:lnTo>
                <a:lnTo>
                  <a:pt x="576073" y="891128"/>
                </a:lnTo>
                <a:lnTo>
                  <a:pt x="567945" y="898240"/>
                </a:lnTo>
                <a:cubicBezTo>
                  <a:pt x="561658" y="899658"/>
                  <a:pt x="554927" y="902918"/>
                  <a:pt x="547752" y="908019"/>
                </a:cubicBezTo>
                <a:cubicBezTo>
                  <a:pt x="540576" y="913120"/>
                  <a:pt x="534099" y="917650"/>
                  <a:pt x="528321" y="921608"/>
                </a:cubicBezTo>
                <a:lnTo>
                  <a:pt x="516129" y="917544"/>
                </a:lnTo>
                <a:lnTo>
                  <a:pt x="517145" y="914496"/>
                </a:lnTo>
                <a:lnTo>
                  <a:pt x="527305" y="914496"/>
                </a:lnTo>
                <a:lnTo>
                  <a:pt x="568961" y="887064"/>
                </a:lnTo>
                <a:cubicBezTo>
                  <a:pt x="564431" y="888165"/>
                  <a:pt x="560028" y="889774"/>
                  <a:pt x="555753" y="891890"/>
                </a:cubicBezTo>
                <a:cubicBezTo>
                  <a:pt x="551477" y="894007"/>
                  <a:pt x="547074" y="896123"/>
                  <a:pt x="542545" y="898240"/>
                </a:cubicBezTo>
                <a:lnTo>
                  <a:pt x="541529" y="900272"/>
                </a:lnTo>
                <a:lnTo>
                  <a:pt x="533401" y="893160"/>
                </a:lnTo>
                <a:cubicBezTo>
                  <a:pt x="532808" y="892059"/>
                  <a:pt x="532215" y="890705"/>
                  <a:pt x="531623" y="889096"/>
                </a:cubicBezTo>
                <a:cubicBezTo>
                  <a:pt x="531030" y="887488"/>
                  <a:pt x="530945" y="886133"/>
                  <a:pt x="531369" y="885032"/>
                </a:cubicBezTo>
                <a:cubicBezTo>
                  <a:pt x="523918" y="886345"/>
                  <a:pt x="516975" y="888546"/>
                  <a:pt x="510541" y="891636"/>
                </a:cubicBezTo>
                <a:cubicBezTo>
                  <a:pt x="504106" y="894727"/>
                  <a:pt x="497163" y="896928"/>
                  <a:pt x="489713" y="898240"/>
                </a:cubicBezTo>
                <a:lnTo>
                  <a:pt x="481585" y="903320"/>
                </a:lnTo>
                <a:cubicBezTo>
                  <a:pt x="475658" y="904336"/>
                  <a:pt x="470239" y="906368"/>
                  <a:pt x="465329" y="909416"/>
                </a:cubicBezTo>
                <a:cubicBezTo>
                  <a:pt x="457307" y="910496"/>
                  <a:pt x="448205" y="912147"/>
                  <a:pt x="438024" y="914369"/>
                </a:cubicBezTo>
                <a:cubicBezTo>
                  <a:pt x="427843" y="916592"/>
                  <a:pt x="418995" y="919005"/>
                  <a:pt x="411481" y="921608"/>
                </a:cubicBezTo>
                <a:lnTo>
                  <a:pt x="410465" y="921608"/>
                </a:lnTo>
                <a:lnTo>
                  <a:pt x="401321" y="916528"/>
                </a:lnTo>
                <a:cubicBezTo>
                  <a:pt x="390166" y="918581"/>
                  <a:pt x="381234" y="918539"/>
                  <a:pt x="374524" y="916401"/>
                </a:cubicBezTo>
                <a:cubicBezTo>
                  <a:pt x="367814" y="914263"/>
                  <a:pt x="360152" y="912951"/>
                  <a:pt x="351537" y="912464"/>
                </a:cubicBezTo>
                <a:cubicBezTo>
                  <a:pt x="350055" y="912485"/>
                  <a:pt x="348700" y="912697"/>
                  <a:pt x="347473" y="913099"/>
                </a:cubicBezTo>
                <a:cubicBezTo>
                  <a:pt x="346245" y="913501"/>
                  <a:pt x="344890" y="913967"/>
                  <a:pt x="343409" y="914496"/>
                </a:cubicBezTo>
                <a:cubicBezTo>
                  <a:pt x="341334" y="916973"/>
                  <a:pt x="338879" y="918624"/>
                  <a:pt x="336043" y="919449"/>
                </a:cubicBezTo>
                <a:cubicBezTo>
                  <a:pt x="333206" y="920275"/>
                  <a:pt x="330243" y="920656"/>
                  <a:pt x="327153" y="920592"/>
                </a:cubicBezTo>
                <a:lnTo>
                  <a:pt x="319025" y="920592"/>
                </a:lnTo>
                <a:lnTo>
                  <a:pt x="319025" y="910432"/>
                </a:lnTo>
                <a:cubicBezTo>
                  <a:pt x="315977" y="909967"/>
                  <a:pt x="312929" y="909374"/>
                  <a:pt x="309881" y="908654"/>
                </a:cubicBezTo>
                <a:cubicBezTo>
                  <a:pt x="306833" y="907935"/>
                  <a:pt x="303785" y="906834"/>
                  <a:pt x="300737" y="905352"/>
                </a:cubicBezTo>
                <a:lnTo>
                  <a:pt x="292609" y="906368"/>
                </a:lnTo>
                <a:cubicBezTo>
                  <a:pt x="286640" y="904209"/>
                  <a:pt x="281052" y="901669"/>
                  <a:pt x="275845" y="898748"/>
                </a:cubicBezTo>
                <a:cubicBezTo>
                  <a:pt x="270638" y="895827"/>
                  <a:pt x="265050" y="893287"/>
                  <a:pt x="259081" y="891128"/>
                </a:cubicBezTo>
                <a:cubicBezTo>
                  <a:pt x="257820" y="890112"/>
                  <a:pt x="253116" y="887177"/>
                  <a:pt x="244970" y="882323"/>
                </a:cubicBezTo>
                <a:cubicBezTo>
                  <a:pt x="236823" y="877469"/>
                  <a:pt x="228732" y="872727"/>
                  <a:pt x="220699" y="868099"/>
                </a:cubicBezTo>
                <a:cubicBezTo>
                  <a:pt x="212665" y="863470"/>
                  <a:pt x="208187" y="860987"/>
                  <a:pt x="207265" y="860648"/>
                </a:cubicBezTo>
                <a:lnTo>
                  <a:pt x="191009" y="851504"/>
                </a:lnTo>
                <a:cubicBezTo>
                  <a:pt x="186775" y="844794"/>
                  <a:pt x="181780" y="839672"/>
                  <a:pt x="176023" y="836137"/>
                </a:cubicBezTo>
                <a:cubicBezTo>
                  <a:pt x="170265" y="832602"/>
                  <a:pt x="164762" y="828242"/>
                  <a:pt x="159513" y="823056"/>
                </a:cubicBezTo>
                <a:lnTo>
                  <a:pt x="151385" y="799688"/>
                </a:lnTo>
                <a:cubicBezTo>
                  <a:pt x="152358" y="797614"/>
                  <a:pt x="152951" y="795413"/>
                  <a:pt x="153163" y="793084"/>
                </a:cubicBezTo>
                <a:cubicBezTo>
                  <a:pt x="153374" y="790756"/>
                  <a:pt x="153459" y="788555"/>
                  <a:pt x="153417" y="786480"/>
                </a:cubicBezTo>
                <a:lnTo>
                  <a:pt x="148337" y="780384"/>
                </a:lnTo>
                <a:lnTo>
                  <a:pt x="147321" y="771240"/>
                </a:lnTo>
                <a:cubicBezTo>
                  <a:pt x="144442" y="770055"/>
                  <a:pt x="143087" y="768108"/>
                  <a:pt x="143257" y="765398"/>
                </a:cubicBezTo>
                <a:cubicBezTo>
                  <a:pt x="143426" y="762689"/>
                  <a:pt x="144103" y="760233"/>
                  <a:pt x="145289" y="758032"/>
                </a:cubicBezTo>
                <a:lnTo>
                  <a:pt x="141225" y="754984"/>
                </a:lnTo>
                <a:lnTo>
                  <a:pt x="143257" y="744824"/>
                </a:lnTo>
                <a:lnTo>
                  <a:pt x="137161" y="739744"/>
                </a:lnTo>
                <a:lnTo>
                  <a:pt x="140209" y="731616"/>
                </a:lnTo>
                <a:cubicBezTo>
                  <a:pt x="140590" y="730389"/>
                  <a:pt x="140336" y="728526"/>
                  <a:pt x="139447" y="726028"/>
                </a:cubicBezTo>
                <a:cubicBezTo>
                  <a:pt x="138558" y="723531"/>
                  <a:pt x="137796" y="721668"/>
                  <a:pt x="137161" y="720440"/>
                </a:cubicBezTo>
                <a:lnTo>
                  <a:pt x="138177" y="711296"/>
                </a:lnTo>
                <a:cubicBezTo>
                  <a:pt x="136145" y="712439"/>
                  <a:pt x="134621" y="714217"/>
                  <a:pt x="133605" y="716630"/>
                </a:cubicBezTo>
                <a:cubicBezTo>
                  <a:pt x="132589" y="719043"/>
                  <a:pt x="132081" y="721329"/>
                  <a:pt x="132081" y="723488"/>
                </a:cubicBezTo>
                <a:lnTo>
                  <a:pt x="123953" y="729584"/>
                </a:lnTo>
                <a:lnTo>
                  <a:pt x="121921" y="738728"/>
                </a:lnTo>
                <a:lnTo>
                  <a:pt x="113793" y="734664"/>
                </a:lnTo>
                <a:lnTo>
                  <a:pt x="117857" y="721456"/>
                </a:lnTo>
                <a:cubicBezTo>
                  <a:pt x="116079" y="716524"/>
                  <a:pt x="115571" y="712164"/>
                  <a:pt x="116333" y="708375"/>
                </a:cubicBezTo>
                <a:cubicBezTo>
                  <a:pt x="117095" y="704586"/>
                  <a:pt x="117603" y="700480"/>
                  <a:pt x="117857" y="696056"/>
                </a:cubicBezTo>
                <a:cubicBezTo>
                  <a:pt x="118026" y="691823"/>
                  <a:pt x="116671" y="688097"/>
                  <a:pt x="113793" y="684880"/>
                </a:cubicBezTo>
                <a:cubicBezTo>
                  <a:pt x="115296" y="681451"/>
                  <a:pt x="116100" y="678403"/>
                  <a:pt x="116206" y="675736"/>
                </a:cubicBezTo>
                <a:cubicBezTo>
                  <a:pt x="116312" y="673069"/>
                  <a:pt x="115846" y="670021"/>
                  <a:pt x="114809" y="666592"/>
                </a:cubicBezTo>
                <a:cubicBezTo>
                  <a:pt x="116777" y="658888"/>
                  <a:pt x="119698" y="652199"/>
                  <a:pt x="123572" y="646526"/>
                </a:cubicBezTo>
                <a:cubicBezTo>
                  <a:pt x="127445" y="640853"/>
                  <a:pt x="129604" y="633657"/>
                  <a:pt x="130049" y="624936"/>
                </a:cubicBezTo>
                <a:lnTo>
                  <a:pt x="138177" y="620872"/>
                </a:lnTo>
                <a:lnTo>
                  <a:pt x="146305" y="600552"/>
                </a:lnTo>
                <a:cubicBezTo>
                  <a:pt x="151977" y="596552"/>
                  <a:pt x="155364" y="590583"/>
                  <a:pt x="156465" y="582645"/>
                </a:cubicBezTo>
                <a:cubicBezTo>
                  <a:pt x="157565" y="574708"/>
                  <a:pt x="158920" y="567469"/>
                  <a:pt x="160529" y="560928"/>
                </a:cubicBezTo>
                <a:lnTo>
                  <a:pt x="155449" y="559912"/>
                </a:lnTo>
                <a:cubicBezTo>
                  <a:pt x="156211" y="554451"/>
                  <a:pt x="157735" y="549371"/>
                  <a:pt x="160021" y="544672"/>
                </a:cubicBezTo>
                <a:cubicBezTo>
                  <a:pt x="162307" y="539973"/>
                  <a:pt x="163831" y="534893"/>
                  <a:pt x="164593" y="529432"/>
                </a:cubicBezTo>
                <a:lnTo>
                  <a:pt x="169673" y="522320"/>
                </a:lnTo>
                <a:lnTo>
                  <a:pt x="194057" y="463392"/>
                </a:lnTo>
                <a:lnTo>
                  <a:pt x="198121" y="461360"/>
                </a:lnTo>
                <a:cubicBezTo>
                  <a:pt x="199899" y="456746"/>
                  <a:pt x="202693" y="452004"/>
                  <a:pt x="206503" y="447136"/>
                </a:cubicBezTo>
                <a:cubicBezTo>
                  <a:pt x="210313" y="442268"/>
                  <a:pt x="213615" y="437527"/>
                  <a:pt x="216409" y="432912"/>
                </a:cubicBezTo>
                <a:lnTo>
                  <a:pt x="213361" y="425800"/>
                </a:lnTo>
                <a:cubicBezTo>
                  <a:pt x="213382" y="423535"/>
                  <a:pt x="214102" y="421207"/>
                  <a:pt x="215520" y="418815"/>
                </a:cubicBezTo>
                <a:cubicBezTo>
                  <a:pt x="216938" y="416423"/>
                  <a:pt x="218928" y="415365"/>
                  <a:pt x="221489" y="415640"/>
                </a:cubicBezTo>
                <a:lnTo>
                  <a:pt x="226569" y="405480"/>
                </a:lnTo>
                <a:lnTo>
                  <a:pt x="234697" y="398368"/>
                </a:lnTo>
                <a:lnTo>
                  <a:pt x="237745" y="382112"/>
                </a:lnTo>
                <a:lnTo>
                  <a:pt x="246889" y="377032"/>
                </a:lnTo>
                <a:cubicBezTo>
                  <a:pt x="246508" y="375381"/>
                  <a:pt x="246762" y="373349"/>
                  <a:pt x="247651" y="370936"/>
                </a:cubicBezTo>
                <a:cubicBezTo>
                  <a:pt x="248540" y="368523"/>
                  <a:pt x="249302" y="366491"/>
                  <a:pt x="249937" y="364840"/>
                </a:cubicBezTo>
                <a:cubicBezTo>
                  <a:pt x="250529" y="367444"/>
                  <a:pt x="251630" y="370111"/>
                  <a:pt x="253239" y="372841"/>
                </a:cubicBezTo>
                <a:cubicBezTo>
                  <a:pt x="254847" y="375572"/>
                  <a:pt x="256456" y="377985"/>
                  <a:pt x="258065" y="380080"/>
                </a:cubicBezTo>
                <a:lnTo>
                  <a:pt x="266193" y="381096"/>
                </a:lnTo>
                <a:lnTo>
                  <a:pt x="269241" y="378048"/>
                </a:lnTo>
                <a:lnTo>
                  <a:pt x="270257" y="367888"/>
                </a:lnTo>
                <a:cubicBezTo>
                  <a:pt x="275273" y="361115"/>
                  <a:pt x="280988" y="353580"/>
                  <a:pt x="287402" y="345282"/>
                </a:cubicBezTo>
                <a:cubicBezTo>
                  <a:pt x="293815" y="336985"/>
                  <a:pt x="298260" y="328941"/>
                  <a:pt x="300737" y="321152"/>
                </a:cubicBezTo>
                <a:lnTo>
                  <a:pt x="295657" y="314040"/>
                </a:lnTo>
                <a:cubicBezTo>
                  <a:pt x="298281" y="307351"/>
                  <a:pt x="302176" y="301425"/>
                  <a:pt x="307341" y="296260"/>
                </a:cubicBezTo>
                <a:cubicBezTo>
                  <a:pt x="312505" y="291095"/>
                  <a:pt x="318432" y="287201"/>
                  <a:pt x="325121" y="284576"/>
                </a:cubicBezTo>
                <a:cubicBezTo>
                  <a:pt x="327703" y="281634"/>
                  <a:pt x="330158" y="278882"/>
                  <a:pt x="332487" y="276321"/>
                </a:cubicBezTo>
                <a:cubicBezTo>
                  <a:pt x="334815" y="273760"/>
                  <a:pt x="336762" y="270754"/>
                  <a:pt x="338329" y="267304"/>
                </a:cubicBezTo>
                <a:cubicBezTo>
                  <a:pt x="340932" y="264785"/>
                  <a:pt x="343853" y="262711"/>
                  <a:pt x="347092" y="261081"/>
                </a:cubicBezTo>
                <a:cubicBezTo>
                  <a:pt x="350330" y="259451"/>
                  <a:pt x="353505" y="258139"/>
                  <a:pt x="356617" y="257144"/>
                </a:cubicBezTo>
                <a:cubicBezTo>
                  <a:pt x="358755" y="253630"/>
                  <a:pt x="361083" y="250244"/>
                  <a:pt x="363602" y="246984"/>
                </a:cubicBezTo>
                <a:cubicBezTo>
                  <a:pt x="366121" y="243724"/>
                  <a:pt x="368195" y="240338"/>
                  <a:pt x="369825" y="236824"/>
                </a:cubicBezTo>
                <a:lnTo>
                  <a:pt x="377953" y="232760"/>
                </a:lnTo>
                <a:lnTo>
                  <a:pt x="384049" y="222600"/>
                </a:lnTo>
                <a:cubicBezTo>
                  <a:pt x="386610" y="220526"/>
                  <a:pt x="389362" y="218578"/>
                  <a:pt x="392304" y="216758"/>
                </a:cubicBezTo>
                <a:cubicBezTo>
                  <a:pt x="395246" y="214938"/>
                  <a:pt x="398252" y="213499"/>
                  <a:pt x="401321" y="212440"/>
                </a:cubicBezTo>
                <a:lnTo>
                  <a:pt x="404369" y="207360"/>
                </a:lnTo>
                <a:lnTo>
                  <a:pt x="414529" y="209392"/>
                </a:lnTo>
                <a:cubicBezTo>
                  <a:pt x="409724" y="213499"/>
                  <a:pt x="405364" y="217224"/>
                  <a:pt x="401448" y="220568"/>
                </a:cubicBezTo>
                <a:cubicBezTo>
                  <a:pt x="397532" y="223913"/>
                  <a:pt x="392410" y="226622"/>
                  <a:pt x="386081" y="228696"/>
                </a:cubicBezTo>
                <a:lnTo>
                  <a:pt x="391161" y="235808"/>
                </a:lnTo>
                <a:lnTo>
                  <a:pt x="401321" y="231744"/>
                </a:lnTo>
                <a:cubicBezTo>
                  <a:pt x="403014" y="228209"/>
                  <a:pt x="405723" y="225373"/>
                  <a:pt x="409449" y="223235"/>
                </a:cubicBezTo>
                <a:cubicBezTo>
                  <a:pt x="413174" y="221097"/>
                  <a:pt x="416899" y="219531"/>
                  <a:pt x="420625" y="218536"/>
                </a:cubicBezTo>
                <a:cubicBezTo>
                  <a:pt x="425281" y="213139"/>
                  <a:pt x="430700" y="208948"/>
                  <a:pt x="436881" y="205963"/>
                </a:cubicBezTo>
                <a:cubicBezTo>
                  <a:pt x="443061" y="202979"/>
                  <a:pt x="449496" y="200058"/>
                  <a:pt x="456185" y="197200"/>
                </a:cubicBezTo>
                <a:lnTo>
                  <a:pt x="458217" y="189072"/>
                </a:lnTo>
                <a:lnTo>
                  <a:pt x="448057" y="196184"/>
                </a:lnTo>
                <a:lnTo>
                  <a:pt x="448057" y="197200"/>
                </a:lnTo>
                <a:lnTo>
                  <a:pt x="438913" y="202280"/>
                </a:lnTo>
                <a:lnTo>
                  <a:pt x="435865" y="201264"/>
                </a:lnTo>
                <a:cubicBezTo>
                  <a:pt x="440119" y="192967"/>
                  <a:pt x="443802" y="188225"/>
                  <a:pt x="446914" y="187040"/>
                </a:cubicBezTo>
                <a:cubicBezTo>
                  <a:pt x="450025" y="185855"/>
                  <a:pt x="454470" y="183145"/>
                  <a:pt x="460249" y="178912"/>
                </a:cubicBezTo>
                <a:lnTo>
                  <a:pt x="436881" y="183992"/>
                </a:lnTo>
                <a:lnTo>
                  <a:pt x="424689" y="191104"/>
                </a:lnTo>
                <a:cubicBezTo>
                  <a:pt x="411354" y="184542"/>
                  <a:pt x="395098" y="184966"/>
                  <a:pt x="375921" y="192374"/>
                </a:cubicBezTo>
                <a:cubicBezTo>
                  <a:pt x="356744" y="199782"/>
                  <a:pt x="341504" y="207826"/>
                  <a:pt x="330201" y="216504"/>
                </a:cubicBezTo>
                <a:lnTo>
                  <a:pt x="305817" y="217520"/>
                </a:lnTo>
                <a:cubicBezTo>
                  <a:pt x="300631" y="222029"/>
                  <a:pt x="294747" y="225712"/>
                  <a:pt x="288164" y="228569"/>
                </a:cubicBezTo>
                <a:cubicBezTo>
                  <a:pt x="281581" y="231427"/>
                  <a:pt x="274935" y="233840"/>
                  <a:pt x="268225" y="235808"/>
                </a:cubicBezTo>
                <a:cubicBezTo>
                  <a:pt x="262975" y="240042"/>
                  <a:pt x="257218" y="243767"/>
                  <a:pt x="250953" y="246984"/>
                </a:cubicBezTo>
                <a:lnTo>
                  <a:pt x="244857" y="243936"/>
                </a:lnTo>
                <a:lnTo>
                  <a:pt x="242825" y="234792"/>
                </a:lnTo>
                <a:cubicBezTo>
                  <a:pt x="240242" y="236210"/>
                  <a:pt x="237533" y="236930"/>
                  <a:pt x="234697" y="236951"/>
                </a:cubicBezTo>
                <a:cubicBezTo>
                  <a:pt x="231860" y="236972"/>
                  <a:pt x="229151" y="236930"/>
                  <a:pt x="226569" y="236824"/>
                </a:cubicBezTo>
                <a:cubicBezTo>
                  <a:pt x="228855" y="234898"/>
                  <a:pt x="235713" y="230368"/>
                  <a:pt x="247143" y="223235"/>
                </a:cubicBezTo>
                <a:cubicBezTo>
                  <a:pt x="258573" y="216102"/>
                  <a:pt x="266955" y="211826"/>
                  <a:pt x="272289" y="210408"/>
                </a:cubicBezTo>
                <a:lnTo>
                  <a:pt x="272289" y="209392"/>
                </a:lnTo>
                <a:lnTo>
                  <a:pt x="278385" y="200248"/>
                </a:lnTo>
                <a:cubicBezTo>
                  <a:pt x="283952" y="198851"/>
                  <a:pt x="289836" y="196057"/>
                  <a:pt x="296038" y="191866"/>
                </a:cubicBezTo>
                <a:cubicBezTo>
                  <a:pt x="302240" y="187675"/>
                  <a:pt x="308886" y="184373"/>
                  <a:pt x="315977" y="181960"/>
                </a:cubicBezTo>
                <a:cubicBezTo>
                  <a:pt x="313945" y="180775"/>
                  <a:pt x="311913" y="180097"/>
                  <a:pt x="309881" y="179928"/>
                </a:cubicBezTo>
                <a:cubicBezTo>
                  <a:pt x="302070" y="180330"/>
                  <a:pt x="292291" y="182828"/>
                  <a:pt x="280544" y="187421"/>
                </a:cubicBezTo>
                <a:cubicBezTo>
                  <a:pt x="268796" y="192014"/>
                  <a:pt x="259271" y="196290"/>
                  <a:pt x="251969" y="200248"/>
                </a:cubicBezTo>
                <a:lnTo>
                  <a:pt x="252985" y="201264"/>
                </a:lnTo>
                <a:cubicBezTo>
                  <a:pt x="247185" y="201709"/>
                  <a:pt x="242528" y="202598"/>
                  <a:pt x="239015" y="203931"/>
                </a:cubicBezTo>
                <a:cubicBezTo>
                  <a:pt x="235501" y="205265"/>
                  <a:pt x="231352" y="207424"/>
                  <a:pt x="226569" y="210408"/>
                </a:cubicBezTo>
                <a:cubicBezTo>
                  <a:pt x="217788" y="212691"/>
                  <a:pt x="201144" y="221446"/>
                  <a:pt x="176634" y="236674"/>
                </a:cubicBezTo>
                <a:cubicBezTo>
                  <a:pt x="152125" y="251901"/>
                  <a:pt x="127728" y="268032"/>
                  <a:pt x="103445" y="285065"/>
                </a:cubicBezTo>
                <a:cubicBezTo>
                  <a:pt x="79160" y="302099"/>
                  <a:pt x="62967" y="314467"/>
                  <a:pt x="54864" y="322168"/>
                </a:cubicBezTo>
                <a:lnTo>
                  <a:pt x="54864" y="330296"/>
                </a:lnTo>
                <a:lnTo>
                  <a:pt x="44704" y="334360"/>
                </a:lnTo>
                <a:cubicBezTo>
                  <a:pt x="41974" y="339440"/>
                  <a:pt x="36513" y="345536"/>
                  <a:pt x="28321" y="352648"/>
                </a:cubicBezTo>
                <a:cubicBezTo>
                  <a:pt x="20130" y="359760"/>
                  <a:pt x="13399" y="364840"/>
                  <a:pt x="8128" y="367888"/>
                </a:cubicBezTo>
                <a:lnTo>
                  <a:pt x="0" y="368904"/>
                </a:lnTo>
                <a:cubicBezTo>
                  <a:pt x="3006" y="367317"/>
                  <a:pt x="5377" y="365158"/>
                  <a:pt x="7112" y="362427"/>
                </a:cubicBezTo>
                <a:cubicBezTo>
                  <a:pt x="8848" y="359697"/>
                  <a:pt x="10203" y="356776"/>
                  <a:pt x="11176" y="353664"/>
                </a:cubicBezTo>
                <a:cubicBezTo>
                  <a:pt x="15812" y="350129"/>
                  <a:pt x="20257" y="346277"/>
                  <a:pt x="24511" y="342107"/>
                </a:cubicBezTo>
                <a:cubicBezTo>
                  <a:pt x="28766" y="337937"/>
                  <a:pt x="32449" y="333323"/>
                  <a:pt x="35560" y="328264"/>
                </a:cubicBezTo>
                <a:lnTo>
                  <a:pt x="44704" y="321152"/>
                </a:lnTo>
                <a:lnTo>
                  <a:pt x="51816" y="308960"/>
                </a:lnTo>
                <a:cubicBezTo>
                  <a:pt x="52091" y="304981"/>
                  <a:pt x="53573" y="301256"/>
                  <a:pt x="56261" y="297784"/>
                </a:cubicBezTo>
                <a:cubicBezTo>
                  <a:pt x="58949" y="294313"/>
                  <a:pt x="61193" y="290587"/>
                  <a:pt x="62992" y="286608"/>
                </a:cubicBezTo>
                <a:lnTo>
                  <a:pt x="62992" y="283560"/>
                </a:lnTo>
                <a:lnTo>
                  <a:pt x="67056" y="273400"/>
                </a:lnTo>
                <a:cubicBezTo>
                  <a:pt x="69109" y="271453"/>
                  <a:pt x="71353" y="270014"/>
                  <a:pt x="73787" y="269082"/>
                </a:cubicBezTo>
                <a:cubicBezTo>
                  <a:pt x="76221" y="268151"/>
                  <a:pt x="78719" y="267220"/>
                  <a:pt x="81280" y="266288"/>
                </a:cubicBezTo>
                <a:lnTo>
                  <a:pt x="79248" y="259176"/>
                </a:lnTo>
                <a:cubicBezTo>
                  <a:pt x="90699" y="255028"/>
                  <a:pt x="100056" y="247831"/>
                  <a:pt x="107316" y="237586"/>
                </a:cubicBezTo>
                <a:cubicBezTo>
                  <a:pt x="114576" y="227341"/>
                  <a:pt x="124186" y="220653"/>
                  <a:pt x="136145" y="217520"/>
                </a:cubicBezTo>
                <a:lnTo>
                  <a:pt x="136145" y="208376"/>
                </a:lnTo>
                <a:lnTo>
                  <a:pt x="145289" y="205328"/>
                </a:lnTo>
                <a:cubicBezTo>
                  <a:pt x="149289" y="202111"/>
                  <a:pt x="153226" y="198639"/>
                  <a:pt x="157100" y="194914"/>
                </a:cubicBezTo>
                <a:cubicBezTo>
                  <a:pt x="160973" y="191189"/>
                  <a:pt x="165164" y="188225"/>
                  <a:pt x="169673" y="186024"/>
                </a:cubicBezTo>
                <a:lnTo>
                  <a:pt x="172721" y="175864"/>
                </a:lnTo>
                <a:cubicBezTo>
                  <a:pt x="183770" y="171779"/>
                  <a:pt x="193422" y="168011"/>
                  <a:pt x="201677" y="164561"/>
                </a:cubicBezTo>
                <a:cubicBezTo>
                  <a:pt x="209932" y="161111"/>
                  <a:pt x="217552" y="155057"/>
                  <a:pt x="224537" y="146400"/>
                </a:cubicBezTo>
                <a:cubicBezTo>
                  <a:pt x="228664" y="142400"/>
                  <a:pt x="234887" y="138971"/>
                  <a:pt x="243206" y="136113"/>
                </a:cubicBezTo>
                <a:cubicBezTo>
                  <a:pt x="251524" y="133256"/>
                  <a:pt x="258509" y="130589"/>
                  <a:pt x="264161" y="128112"/>
                </a:cubicBezTo>
                <a:cubicBezTo>
                  <a:pt x="264838" y="124704"/>
                  <a:pt x="266531" y="122630"/>
                  <a:pt x="269241" y="121889"/>
                </a:cubicBezTo>
                <a:cubicBezTo>
                  <a:pt x="271950" y="121148"/>
                  <a:pt x="274659" y="120852"/>
                  <a:pt x="277369" y="121000"/>
                </a:cubicBezTo>
                <a:cubicBezTo>
                  <a:pt x="284057" y="120894"/>
                  <a:pt x="288968" y="119582"/>
                  <a:pt x="292101" y="117063"/>
                </a:cubicBezTo>
                <a:cubicBezTo>
                  <a:pt x="295233" y="114544"/>
                  <a:pt x="299128" y="111454"/>
                  <a:pt x="303785" y="107792"/>
                </a:cubicBezTo>
                <a:cubicBezTo>
                  <a:pt x="307552" y="103241"/>
                  <a:pt x="312463" y="100151"/>
                  <a:pt x="318517" y="98521"/>
                </a:cubicBezTo>
                <a:cubicBezTo>
                  <a:pt x="324570" y="96891"/>
                  <a:pt x="330497" y="93547"/>
                  <a:pt x="336297" y="88488"/>
                </a:cubicBezTo>
                <a:cubicBezTo>
                  <a:pt x="349928" y="85228"/>
                  <a:pt x="363305" y="81080"/>
                  <a:pt x="376429" y="76042"/>
                </a:cubicBezTo>
                <a:cubicBezTo>
                  <a:pt x="389552" y="71005"/>
                  <a:pt x="402929" y="66348"/>
                  <a:pt x="416561" y="62072"/>
                </a:cubicBezTo>
                <a:cubicBezTo>
                  <a:pt x="414952" y="60040"/>
                  <a:pt x="412835" y="58516"/>
                  <a:pt x="410211" y="57500"/>
                </a:cubicBezTo>
                <a:cubicBezTo>
                  <a:pt x="407586" y="56484"/>
                  <a:pt x="404961" y="55976"/>
                  <a:pt x="402337" y="55976"/>
                </a:cubicBezTo>
                <a:lnTo>
                  <a:pt x="403353" y="54960"/>
                </a:lnTo>
                <a:lnTo>
                  <a:pt x="413513" y="50896"/>
                </a:lnTo>
                <a:cubicBezTo>
                  <a:pt x="416159" y="47446"/>
                  <a:pt x="419503" y="44948"/>
                  <a:pt x="423546" y="43403"/>
                </a:cubicBezTo>
                <a:cubicBezTo>
                  <a:pt x="427589" y="41858"/>
                  <a:pt x="431695" y="40630"/>
                  <a:pt x="435865" y="39720"/>
                </a:cubicBezTo>
                <a:lnTo>
                  <a:pt x="434849" y="40736"/>
                </a:lnTo>
                <a:lnTo>
                  <a:pt x="435865" y="50896"/>
                </a:lnTo>
                <a:cubicBezTo>
                  <a:pt x="441076" y="50859"/>
                  <a:pt x="453569" y="48224"/>
                  <a:pt x="473344" y="42994"/>
                </a:cubicBezTo>
                <a:cubicBezTo>
                  <a:pt x="493118" y="37763"/>
                  <a:pt x="513288" y="32194"/>
                  <a:pt x="533852" y="26286"/>
                </a:cubicBezTo>
                <a:cubicBezTo>
                  <a:pt x="554417" y="20378"/>
                  <a:pt x="568490" y="16390"/>
                  <a:pt x="576073" y="14320"/>
                </a:cubicBezTo>
                <a:lnTo>
                  <a:pt x="585217" y="17368"/>
                </a:lnTo>
                <a:cubicBezTo>
                  <a:pt x="592392" y="14045"/>
                  <a:pt x="599885" y="12055"/>
                  <a:pt x="607696" y="11399"/>
                </a:cubicBezTo>
                <a:cubicBezTo>
                  <a:pt x="615506" y="10743"/>
                  <a:pt x="623253" y="10023"/>
                  <a:pt x="630937" y="9240"/>
                </a:cubicBezTo>
                <a:cubicBezTo>
                  <a:pt x="630513" y="9833"/>
                  <a:pt x="630598" y="10426"/>
                  <a:pt x="631191" y="11018"/>
                </a:cubicBezTo>
                <a:cubicBezTo>
                  <a:pt x="631783" y="11611"/>
                  <a:pt x="632376" y="11695"/>
                  <a:pt x="632969" y="11272"/>
                </a:cubicBezTo>
                <a:cubicBezTo>
                  <a:pt x="634345" y="10531"/>
                  <a:pt x="638451" y="9219"/>
                  <a:pt x="645288" y="7335"/>
                </a:cubicBezTo>
                <a:cubicBezTo>
                  <a:pt x="652125" y="5451"/>
                  <a:pt x="656485" y="4393"/>
                  <a:pt x="658369" y="4160"/>
                </a:cubicBezTo>
                <a:cubicBezTo>
                  <a:pt x="658919" y="4202"/>
                  <a:pt x="659596" y="4372"/>
                  <a:pt x="660401" y="4668"/>
                </a:cubicBezTo>
                <a:cubicBezTo>
                  <a:pt x="661205" y="4964"/>
                  <a:pt x="661882" y="5134"/>
                  <a:pt x="662433" y="5176"/>
                </a:cubicBezTo>
                <a:lnTo>
                  <a:pt x="667513" y="2128"/>
                </a:lnTo>
                <a:cubicBezTo>
                  <a:pt x="672593" y="4330"/>
                  <a:pt x="677673" y="5007"/>
                  <a:pt x="682753" y="4160"/>
                </a:cubicBezTo>
                <a:lnTo>
                  <a:pt x="683769" y="2128"/>
                </a:lnTo>
                <a:lnTo>
                  <a:pt x="708153" y="212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3" name="Freeform 836"/>
          <p:cNvSpPr/>
          <p:nvPr/>
        </p:nvSpPr>
        <p:spPr bwMode="auto">
          <a:xfrm>
            <a:off x="4933887" y="1844683"/>
            <a:ext cx="42773" cy="41951"/>
          </a:xfrm>
          <a:custGeom>
            <a:avLst/>
            <a:gdLst>
              <a:gd name="T0" fmla="*/ 12 w 15"/>
              <a:gd name="T1" fmla="*/ 4 h 15"/>
              <a:gd name="T2" fmla="*/ 1 w 15"/>
              <a:gd name="T3" fmla="*/ 5 h 15"/>
              <a:gd name="T4" fmla="*/ 12 w 15"/>
              <a:gd name="T5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5">
                <a:moveTo>
                  <a:pt x="12" y="4"/>
                </a:moveTo>
                <a:cubicBezTo>
                  <a:pt x="15" y="14"/>
                  <a:pt x="0" y="15"/>
                  <a:pt x="1" y="5"/>
                </a:cubicBezTo>
                <a:cubicBezTo>
                  <a:pt x="2" y="1"/>
                  <a:pt x="9" y="0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4" name="Freeform 837"/>
          <p:cNvSpPr/>
          <p:nvPr/>
        </p:nvSpPr>
        <p:spPr bwMode="auto">
          <a:xfrm>
            <a:off x="5980042" y="1215972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Freeform 838"/>
          <p:cNvSpPr/>
          <p:nvPr/>
        </p:nvSpPr>
        <p:spPr bwMode="auto">
          <a:xfrm>
            <a:off x="6590409" y="1605467"/>
            <a:ext cx="19741" cy="22209"/>
          </a:xfrm>
          <a:custGeom>
            <a:avLst/>
            <a:gdLst>
              <a:gd name="T0" fmla="*/ 7 w 7"/>
              <a:gd name="T1" fmla="*/ 2 h 8"/>
              <a:gd name="T2" fmla="*/ 7 w 7"/>
              <a:gd name="T3" fmla="*/ 7 h 8"/>
              <a:gd name="T4" fmla="*/ 1 w 7"/>
              <a:gd name="T5" fmla="*/ 8 h 8"/>
              <a:gd name="T6" fmla="*/ 7 w 7"/>
              <a:gd name="T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7" y="2"/>
                </a:moveTo>
                <a:cubicBezTo>
                  <a:pt x="7" y="4"/>
                  <a:pt x="7" y="6"/>
                  <a:pt x="7" y="7"/>
                </a:cubicBezTo>
                <a:cubicBezTo>
                  <a:pt x="6" y="8"/>
                  <a:pt x="4" y="8"/>
                  <a:pt x="1" y="8"/>
                </a:cubicBezTo>
                <a:cubicBezTo>
                  <a:pt x="0" y="3"/>
                  <a:pt x="3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6" name="Freeform 840"/>
          <p:cNvSpPr/>
          <p:nvPr/>
        </p:nvSpPr>
        <p:spPr bwMode="auto">
          <a:xfrm>
            <a:off x="6568200" y="1384218"/>
            <a:ext cx="22209" cy="31257"/>
          </a:xfrm>
          <a:custGeom>
            <a:avLst/>
            <a:gdLst>
              <a:gd name="T0" fmla="*/ 6 w 8"/>
              <a:gd name="T1" fmla="*/ 0 h 11"/>
              <a:gd name="T2" fmla="*/ 4 w 8"/>
              <a:gd name="T3" fmla="*/ 10 h 11"/>
              <a:gd name="T4" fmla="*/ 0 w 8"/>
              <a:gd name="T5" fmla="*/ 7 h 11"/>
              <a:gd name="T6" fmla="*/ 6 w 8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1">
                <a:moveTo>
                  <a:pt x="6" y="0"/>
                </a:moveTo>
                <a:cubicBezTo>
                  <a:pt x="8" y="2"/>
                  <a:pt x="7" y="10"/>
                  <a:pt x="4" y="10"/>
                </a:cubicBezTo>
                <a:cubicBezTo>
                  <a:pt x="1" y="11"/>
                  <a:pt x="2" y="7"/>
                  <a:pt x="0" y="7"/>
                </a:cubicBezTo>
                <a:cubicBezTo>
                  <a:pt x="0" y="3"/>
                  <a:pt x="5" y="3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842"/>
          <p:cNvSpPr/>
          <p:nvPr/>
        </p:nvSpPr>
        <p:spPr bwMode="auto">
          <a:xfrm>
            <a:off x="6426492" y="1409962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Freeform 843"/>
          <p:cNvSpPr/>
          <p:nvPr/>
        </p:nvSpPr>
        <p:spPr bwMode="auto">
          <a:xfrm>
            <a:off x="5616598" y="1201741"/>
            <a:ext cx="11516" cy="11516"/>
          </a:xfrm>
          <a:custGeom>
            <a:avLst/>
            <a:gdLst>
              <a:gd name="T0" fmla="*/ 0 w 4"/>
              <a:gd name="T1" fmla="*/ 0 h 4"/>
              <a:gd name="T2" fmla="*/ 4 w 4"/>
              <a:gd name="T3" fmla="*/ 1 h 4"/>
              <a:gd name="T4" fmla="*/ 0 w 4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0"/>
                </a:moveTo>
                <a:cubicBezTo>
                  <a:pt x="2" y="0"/>
                  <a:pt x="3" y="1"/>
                  <a:pt x="4" y="1"/>
                </a:cubicBezTo>
                <a:cubicBezTo>
                  <a:pt x="4" y="4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Freeform 844"/>
          <p:cNvSpPr/>
          <p:nvPr/>
        </p:nvSpPr>
        <p:spPr bwMode="auto">
          <a:xfrm>
            <a:off x="6759619" y="1494299"/>
            <a:ext cx="90481" cy="111046"/>
          </a:xfrm>
          <a:custGeom>
            <a:avLst/>
            <a:gdLst>
              <a:gd name="T0" fmla="*/ 18 w 32"/>
              <a:gd name="T1" fmla="*/ 38 h 39"/>
              <a:gd name="T2" fmla="*/ 0 w 32"/>
              <a:gd name="T3" fmla="*/ 23 h 39"/>
              <a:gd name="T4" fmla="*/ 18 w 32"/>
              <a:gd name="T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39">
                <a:moveTo>
                  <a:pt x="18" y="38"/>
                </a:moveTo>
                <a:cubicBezTo>
                  <a:pt x="6" y="39"/>
                  <a:pt x="0" y="31"/>
                  <a:pt x="0" y="23"/>
                </a:cubicBezTo>
                <a:cubicBezTo>
                  <a:pt x="0" y="0"/>
                  <a:pt x="32" y="19"/>
                  <a:pt x="18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Freeform 845"/>
          <p:cNvSpPr/>
          <p:nvPr/>
        </p:nvSpPr>
        <p:spPr bwMode="auto">
          <a:xfrm>
            <a:off x="5370681" y="1292662"/>
            <a:ext cx="22209" cy="19741"/>
          </a:xfrm>
          <a:custGeom>
            <a:avLst/>
            <a:gdLst>
              <a:gd name="T0" fmla="*/ 1 w 8"/>
              <a:gd name="T1" fmla="*/ 1 h 7"/>
              <a:gd name="T2" fmla="*/ 8 w 8"/>
              <a:gd name="T3" fmla="*/ 3 h 7"/>
              <a:gd name="T4" fmla="*/ 2 w 8"/>
              <a:gd name="T5" fmla="*/ 6 h 7"/>
              <a:gd name="T6" fmla="*/ 1 w 8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7">
                <a:moveTo>
                  <a:pt x="1" y="1"/>
                </a:moveTo>
                <a:cubicBezTo>
                  <a:pt x="4" y="0"/>
                  <a:pt x="6" y="1"/>
                  <a:pt x="8" y="3"/>
                </a:cubicBezTo>
                <a:cubicBezTo>
                  <a:pt x="7" y="5"/>
                  <a:pt x="6" y="7"/>
                  <a:pt x="2" y="6"/>
                </a:cubicBezTo>
                <a:cubicBezTo>
                  <a:pt x="1" y="4"/>
                  <a:pt x="0" y="3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Freeform 848"/>
          <p:cNvSpPr/>
          <p:nvPr/>
        </p:nvSpPr>
        <p:spPr bwMode="auto">
          <a:xfrm>
            <a:off x="5822336" y="1469137"/>
            <a:ext cx="13984" cy="11516"/>
          </a:xfrm>
          <a:custGeom>
            <a:avLst/>
            <a:gdLst>
              <a:gd name="T0" fmla="*/ 5 w 5"/>
              <a:gd name="T1" fmla="*/ 0 h 4"/>
              <a:gd name="T2" fmla="*/ 5 w 5"/>
              <a:gd name="T3" fmla="*/ 3 h 4"/>
              <a:gd name="T4" fmla="*/ 1 w 5"/>
              <a:gd name="T5" fmla="*/ 1 h 4"/>
              <a:gd name="T6" fmla="*/ 5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5" y="1"/>
                  <a:pt x="5" y="2"/>
                  <a:pt x="5" y="3"/>
                </a:cubicBezTo>
                <a:cubicBezTo>
                  <a:pt x="3" y="3"/>
                  <a:pt x="0" y="4"/>
                  <a:pt x="1" y="1"/>
                </a:cubicBezTo>
                <a:cubicBezTo>
                  <a:pt x="2" y="1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2" name="Freeform 851"/>
          <p:cNvSpPr/>
          <p:nvPr/>
        </p:nvSpPr>
        <p:spPr bwMode="auto">
          <a:xfrm>
            <a:off x="6448899" y="2663129"/>
            <a:ext cx="19741" cy="23032"/>
          </a:xfrm>
          <a:custGeom>
            <a:avLst/>
            <a:gdLst>
              <a:gd name="T0" fmla="*/ 2 w 7"/>
              <a:gd name="T1" fmla="*/ 0 h 8"/>
              <a:gd name="T2" fmla="*/ 6 w 7"/>
              <a:gd name="T3" fmla="*/ 2 h 8"/>
              <a:gd name="T4" fmla="*/ 2 w 7"/>
              <a:gd name="T5" fmla="*/ 8 h 8"/>
              <a:gd name="T6" fmla="*/ 2 w 7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2" y="0"/>
                </a:moveTo>
                <a:cubicBezTo>
                  <a:pt x="4" y="0"/>
                  <a:pt x="5" y="2"/>
                  <a:pt x="6" y="2"/>
                </a:cubicBezTo>
                <a:cubicBezTo>
                  <a:pt x="7" y="6"/>
                  <a:pt x="5" y="8"/>
                  <a:pt x="2" y="8"/>
                </a:cubicBezTo>
                <a:cubicBezTo>
                  <a:pt x="0" y="5"/>
                  <a:pt x="0" y="3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3" name="Freeform 852"/>
          <p:cNvSpPr/>
          <p:nvPr/>
        </p:nvSpPr>
        <p:spPr bwMode="auto">
          <a:xfrm>
            <a:off x="6209947" y="1410373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Freeform 853"/>
          <p:cNvSpPr/>
          <p:nvPr/>
        </p:nvSpPr>
        <p:spPr bwMode="auto">
          <a:xfrm>
            <a:off x="5980042" y="1330589"/>
            <a:ext cx="25500" cy="40306"/>
          </a:xfrm>
          <a:custGeom>
            <a:avLst/>
            <a:gdLst>
              <a:gd name="T0" fmla="*/ 9 w 9"/>
              <a:gd name="T1" fmla="*/ 5 h 14"/>
              <a:gd name="T2" fmla="*/ 1 w 9"/>
              <a:gd name="T3" fmla="*/ 14 h 14"/>
              <a:gd name="T4" fmla="*/ 9 w 9"/>
              <a:gd name="T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4">
                <a:moveTo>
                  <a:pt x="9" y="5"/>
                </a:moveTo>
                <a:cubicBezTo>
                  <a:pt x="9" y="11"/>
                  <a:pt x="7" y="14"/>
                  <a:pt x="1" y="14"/>
                </a:cubicBezTo>
                <a:cubicBezTo>
                  <a:pt x="0" y="10"/>
                  <a:pt x="2" y="0"/>
                  <a:pt x="9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5" name="Freeform 855"/>
          <p:cNvSpPr/>
          <p:nvPr/>
        </p:nvSpPr>
        <p:spPr bwMode="auto">
          <a:xfrm>
            <a:off x="5458440" y="1490903"/>
            <a:ext cx="70740" cy="50999"/>
          </a:xfrm>
          <a:custGeom>
            <a:avLst/>
            <a:gdLst>
              <a:gd name="T0" fmla="*/ 8 w 25"/>
              <a:gd name="T1" fmla="*/ 18 h 18"/>
              <a:gd name="T2" fmla="*/ 8 w 25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8">
                <a:moveTo>
                  <a:pt x="8" y="18"/>
                </a:moveTo>
                <a:cubicBezTo>
                  <a:pt x="0" y="0"/>
                  <a:pt x="25" y="13"/>
                  <a:pt x="8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6" name="Freeform 859"/>
          <p:cNvSpPr/>
          <p:nvPr/>
        </p:nvSpPr>
        <p:spPr bwMode="auto">
          <a:xfrm>
            <a:off x="6118811" y="1832095"/>
            <a:ext cx="16451" cy="17274"/>
          </a:xfrm>
          <a:custGeom>
            <a:avLst/>
            <a:gdLst>
              <a:gd name="T0" fmla="*/ 4 w 6"/>
              <a:gd name="T1" fmla="*/ 6 h 6"/>
              <a:gd name="T2" fmla="*/ 0 w 6"/>
              <a:gd name="T3" fmla="*/ 2 h 6"/>
              <a:gd name="T4" fmla="*/ 4 w 6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1" y="6"/>
                  <a:pt x="0" y="5"/>
                  <a:pt x="0" y="2"/>
                </a:cubicBezTo>
                <a:cubicBezTo>
                  <a:pt x="3" y="0"/>
                  <a:pt x="6" y="3"/>
                  <a:pt x="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7" name="Freeform 862"/>
          <p:cNvSpPr/>
          <p:nvPr/>
        </p:nvSpPr>
        <p:spPr bwMode="auto">
          <a:xfrm>
            <a:off x="5521693" y="1175778"/>
            <a:ext cx="11516" cy="13984"/>
          </a:xfrm>
          <a:custGeom>
            <a:avLst/>
            <a:gdLst>
              <a:gd name="T0" fmla="*/ 4 w 4"/>
              <a:gd name="T1" fmla="*/ 1 h 5"/>
              <a:gd name="T2" fmla="*/ 0 w 4"/>
              <a:gd name="T3" fmla="*/ 5 h 5"/>
              <a:gd name="T4" fmla="*/ 4 w 4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1"/>
                </a:moveTo>
                <a:cubicBezTo>
                  <a:pt x="4" y="4"/>
                  <a:pt x="3" y="5"/>
                  <a:pt x="0" y="5"/>
                </a:cubicBezTo>
                <a:cubicBezTo>
                  <a:pt x="0" y="2"/>
                  <a:pt x="1" y="0"/>
                  <a:pt x="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8" name="Freeform 863"/>
          <p:cNvSpPr/>
          <p:nvPr/>
        </p:nvSpPr>
        <p:spPr bwMode="auto">
          <a:xfrm>
            <a:off x="5065497" y="1623827"/>
            <a:ext cx="9048" cy="5758"/>
          </a:xfrm>
          <a:custGeom>
            <a:avLst/>
            <a:gdLst>
              <a:gd name="T0" fmla="*/ 0 w 3"/>
              <a:gd name="T1" fmla="*/ 0 h 2"/>
              <a:gd name="T2" fmla="*/ 3 w 3"/>
              <a:gd name="T3" fmla="*/ 0 h 2"/>
              <a:gd name="T4" fmla="*/ 3 w 3"/>
              <a:gd name="T5" fmla="*/ 2 h 2"/>
              <a:gd name="T6" fmla="*/ 0 w 3"/>
              <a:gd name="T7" fmla="*/ 2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2" y="2"/>
                  <a:pt x="1" y="2"/>
                  <a:pt x="0" y="2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Freeform 864"/>
          <p:cNvSpPr/>
          <p:nvPr/>
        </p:nvSpPr>
        <p:spPr bwMode="auto">
          <a:xfrm>
            <a:off x="5940148" y="1515660"/>
            <a:ext cx="11516" cy="17274"/>
          </a:xfrm>
          <a:custGeom>
            <a:avLst/>
            <a:gdLst>
              <a:gd name="T0" fmla="*/ 1 w 4"/>
              <a:gd name="T1" fmla="*/ 0 h 6"/>
              <a:gd name="T2" fmla="*/ 4 w 4"/>
              <a:gd name="T3" fmla="*/ 0 h 6"/>
              <a:gd name="T4" fmla="*/ 1 w 4"/>
              <a:gd name="T5" fmla="*/ 5 h 6"/>
              <a:gd name="T6" fmla="*/ 1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4" y="3"/>
                  <a:pt x="4" y="6"/>
                  <a:pt x="1" y="5"/>
                </a:cubicBezTo>
                <a:cubicBezTo>
                  <a:pt x="0" y="4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Freeform 868"/>
          <p:cNvSpPr/>
          <p:nvPr/>
        </p:nvSpPr>
        <p:spPr bwMode="auto">
          <a:xfrm>
            <a:off x="6312309" y="1572501"/>
            <a:ext cx="22209" cy="19741"/>
          </a:xfrm>
          <a:custGeom>
            <a:avLst/>
            <a:gdLst>
              <a:gd name="T0" fmla="*/ 6 w 8"/>
              <a:gd name="T1" fmla="*/ 0 h 7"/>
              <a:gd name="T2" fmla="*/ 1 w 8"/>
              <a:gd name="T3" fmla="*/ 1 h 7"/>
              <a:gd name="T4" fmla="*/ 6 w 8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7">
                <a:moveTo>
                  <a:pt x="6" y="0"/>
                </a:moveTo>
                <a:cubicBezTo>
                  <a:pt x="8" y="6"/>
                  <a:pt x="0" y="7"/>
                  <a:pt x="1" y="1"/>
                </a:cubicBezTo>
                <a:cubicBezTo>
                  <a:pt x="2" y="0"/>
                  <a:pt x="4" y="0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1" name="Freeform 869"/>
          <p:cNvSpPr/>
          <p:nvPr/>
        </p:nvSpPr>
        <p:spPr bwMode="auto">
          <a:xfrm>
            <a:off x="5222055" y="1391210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2" name="Freeform 871"/>
          <p:cNvSpPr/>
          <p:nvPr/>
        </p:nvSpPr>
        <p:spPr bwMode="auto">
          <a:xfrm>
            <a:off x="6212341" y="1240998"/>
            <a:ext cx="13984" cy="14806"/>
          </a:xfrm>
          <a:custGeom>
            <a:avLst/>
            <a:gdLst>
              <a:gd name="T0" fmla="*/ 1 w 5"/>
              <a:gd name="T1" fmla="*/ 0 h 5"/>
              <a:gd name="T2" fmla="*/ 5 w 5"/>
              <a:gd name="T3" fmla="*/ 0 h 5"/>
              <a:gd name="T4" fmla="*/ 5 w 5"/>
              <a:gd name="T5" fmla="*/ 4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4" y="0"/>
                  <a:pt x="5" y="0"/>
                </a:cubicBezTo>
                <a:cubicBezTo>
                  <a:pt x="5" y="1"/>
                  <a:pt x="5" y="3"/>
                  <a:pt x="5" y="4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3" name="Freeform 872"/>
          <p:cNvSpPr/>
          <p:nvPr/>
        </p:nvSpPr>
        <p:spPr bwMode="auto">
          <a:xfrm>
            <a:off x="6096434" y="1587223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4" name="Freeform 880"/>
          <p:cNvSpPr/>
          <p:nvPr/>
        </p:nvSpPr>
        <p:spPr bwMode="auto">
          <a:xfrm>
            <a:off x="5611125" y="1626706"/>
            <a:ext cx="13984" cy="13984"/>
          </a:xfrm>
          <a:custGeom>
            <a:avLst/>
            <a:gdLst>
              <a:gd name="T0" fmla="*/ 5 w 5"/>
              <a:gd name="T1" fmla="*/ 1 h 5"/>
              <a:gd name="T2" fmla="*/ 1 w 5"/>
              <a:gd name="T3" fmla="*/ 5 h 5"/>
              <a:gd name="T4" fmla="*/ 5 w 5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5" y="1"/>
                </a:moveTo>
                <a:cubicBezTo>
                  <a:pt x="5" y="4"/>
                  <a:pt x="4" y="5"/>
                  <a:pt x="1" y="5"/>
                </a:cubicBezTo>
                <a:cubicBezTo>
                  <a:pt x="0" y="2"/>
                  <a:pt x="2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5" name="Freeform 885"/>
          <p:cNvSpPr/>
          <p:nvPr/>
        </p:nvSpPr>
        <p:spPr bwMode="auto">
          <a:xfrm>
            <a:off x="5724638" y="1657963"/>
            <a:ext cx="11516" cy="13984"/>
          </a:xfrm>
          <a:custGeom>
            <a:avLst/>
            <a:gdLst>
              <a:gd name="T0" fmla="*/ 1 w 4"/>
              <a:gd name="T1" fmla="*/ 0 h 5"/>
              <a:gd name="T2" fmla="*/ 4 w 4"/>
              <a:gd name="T3" fmla="*/ 4 h 5"/>
              <a:gd name="T4" fmla="*/ 0 w 4"/>
              <a:gd name="T5" fmla="*/ 1 h 5"/>
              <a:gd name="T6" fmla="*/ 1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1" y="0"/>
                </a:moveTo>
                <a:cubicBezTo>
                  <a:pt x="4" y="0"/>
                  <a:pt x="4" y="2"/>
                  <a:pt x="4" y="4"/>
                </a:cubicBezTo>
                <a:cubicBezTo>
                  <a:pt x="1" y="5"/>
                  <a:pt x="0" y="4"/>
                  <a:pt x="0" y="1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6" name="Freeform 889"/>
          <p:cNvSpPr/>
          <p:nvPr/>
        </p:nvSpPr>
        <p:spPr bwMode="auto">
          <a:xfrm>
            <a:off x="6422826" y="1734010"/>
            <a:ext cx="19741" cy="25500"/>
          </a:xfrm>
          <a:custGeom>
            <a:avLst/>
            <a:gdLst>
              <a:gd name="T0" fmla="*/ 7 w 7"/>
              <a:gd name="T1" fmla="*/ 2 h 9"/>
              <a:gd name="T2" fmla="*/ 0 w 7"/>
              <a:gd name="T3" fmla="*/ 6 h 9"/>
              <a:gd name="T4" fmla="*/ 7 w 7"/>
              <a:gd name="T5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9">
                <a:moveTo>
                  <a:pt x="7" y="2"/>
                </a:moveTo>
                <a:cubicBezTo>
                  <a:pt x="7" y="6"/>
                  <a:pt x="3" y="9"/>
                  <a:pt x="0" y="6"/>
                </a:cubicBezTo>
                <a:cubicBezTo>
                  <a:pt x="0" y="2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7" name="Freeform 895"/>
          <p:cNvSpPr/>
          <p:nvPr/>
        </p:nvSpPr>
        <p:spPr bwMode="auto">
          <a:xfrm>
            <a:off x="6082450" y="1700736"/>
            <a:ext cx="17274" cy="13984"/>
          </a:xfrm>
          <a:custGeom>
            <a:avLst/>
            <a:gdLst>
              <a:gd name="T0" fmla="*/ 2 w 6"/>
              <a:gd name="T1" fmla="*/ 2 h 5"/>
              <a:gd name="T2" fmla="*/ 5 w 6"/>
              <a:gd name="T3" fmla="*/ 1 h 5"/>
              <a:gd name="T4" fmla="*/ 2 w 6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2" y="2"/>
                </a:moveTo>
                <a:cubicBezTo>
                  <a:pt x="2" y="1"/>
                  <a:pt x="4" y="0"/>
                  <a:pt x="5" y="1"/>
                </a:cubicBezTo>
                <a:cubicBezTo>
                  <a:pt x="6" y="2"/>
                  <a:pt x="0" y="5"/>
                  <a:pt x="2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8" name="Freeform 904"/>
          <p:cNvSpPr/>
          <p:nvPr/>
        </p:nvSpPr>
        <p:spPr bwMode="auto">
          <a:xfrm>
            <a:off x="5341326" y="1769008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3 h 3"/>
              <a:gd name="T4" fmla="*/ 1 w 4"/>
              <a:gd name="T5" fmla="*/ 3 h 3"/>
              <a:gd name="T6" fmla="*/ 2 w 4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4" y="0"/>
                  <a:pt x="4" y="1"/>
                  <a:pt x="3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1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" name="Freeform 907"/>
          <p:cNvSpPr/>
          <p:nvPr/>
        </p:nvSpPr>
        <p:spPr bwMode="auto">
          <a:xfrm>
            <a:off x="5829328" y="1204247"/>
            <a:ext cx="13984" cy="16451"/>
          </a:xfrm>
          <a:custGeom>
            <a:avLst/>
            <a:gdLst>
              <a:gd name="T0" fmla="*/ 5 w 5"/>
              <a:gd name="T1" fmla="*/ 1 h 6"/>
              <a:gd name="T2" fmla="*/ 5 w 5"/>
              <a:gd name="T3" fmla="*/ 4 h 6"/>
              <a:gd name="T4" fmla="*/ 0 w 5"/>
              <a:gd name="T5" fmla="*/ 5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5" y="2"/>
                  <a:pt x="5" y="3"/>
                  <a:pt x="5" y="4"/>
                </a:cubicBezTo>
                <a:cubicBezTo>
                  <a:pt x="3" y="5"/>
                  <a:pt x="2" y="6"/>
                  <a:pt x="0" y="5"/>
                </a:cubicBezTo>
                <a:cubicBezTo>
                  <a:pt x="0" y="2"/>
                  <a:pt x="1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0" name="Freeform 910"/>
          <p:cNvSpPr/>
          <p:nvPr/>
        </p:nvSpPr>
        <p:spPr bwMode="auto">
          <a:xfrm>
            <a:off x="6421716" y="16279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3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1" name="Freeform 911"/>
          <p:cNvSpPr/>
          <p:nvPr/>
        </p:nvSpPr>
        <p:spPr bwMode="auto">
          <a:xfrm>
            <a:off x="5216297" y="1636150"/>
            <a:ext cx="9048" cy="10694"/>
          </a:xfrm>
          <a:custGeom>
            <a:avLst/>
            <a:gdLst>
              <a:gd name="T0" fmla="*/ 1 w 3"/>
              <a:gd name="T1" fmla="*/ 0 h 4"/>
              <a:gd name="T2" fmla="*/ 3 w 3"/>
              <a:gd name="T3" fmla="*/ 4 h 4"/>
              <a:gd name="T4" fmla="*/ 0 w 3"/>
              <a:gd name="T5" fmla="*/ 4 h 4"/>
              <a:gd name="T6" fmla="*/ 1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3" y="1"/>
                  <a:pt x="3" y="2"/>
                  <a:pt x="3" y="4"/>
                </a:cubicBezTo>
                <a:cubicBezTo>
                  <a:pt x="2" y="4"/>
                  <a:pt x="1" y="4"/>
                  <a:pt x="0" y="4"/>
                </a:cubicBezTo>
                <a:cubicBezTo>
                  <a:pt x="0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" name="Freeform 914"/>
          <p:cNvSpPr/>
          <p:nvPr/>
        </p:nvSpPr>
        <p:spPr bwMode="auto">
          <a:xfrm>
            <a:off x="6949855" y="2465496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3" name="Freeform 919"/>
          <p:cNvSpPr/>
          <p:nvPr/>
        </p:nvSpPr>
        <p:spPr bwMode="auto">
          <a:xfrm>
            <a:off x="4948966" y="1871005"/>
            <a:ext cx="17274" cy="13984"/>
          </a:xfrm>
          <a:custGeom>
            <a:avLst/>
            <a:gdLst>
              <a:gd name="T0" fmla="*/ 1 w 6"/>
              <a:gd name="T1" fmla="*/ 1 h 5"/>
              <a:gd name="T2" fmla="*/ 4 w 6"/>
              <a:gd name="T3" fmla="*/ 0 h 5"/>
              <a:gd name="T4" fmla="*/ 1 w 6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1" y="1"/>
                </a:moveTo>
                <a:cubicBezTo>
                  <a:pt x="1" y="1"/>
                  <a:pt x="3" y="0"/>
                  <a:pt x="4" y="0"/>
                </a:cubicBezTo>
                <a:cubicBezTo>
                  <a:pt x="6" y="2"/>
                  <a:pt x="0" y="5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4" name="Freeform 930"/>
          <p:cNvSpPr/>
          <p:nvPr/>
        </p:nvSpPr>
        <p:spPr bwMode="auto">
          <a:xfrm>
            <a:off x="5488564" y="1927762"/>
            <a:ext cx="14806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1 h 5"/>
              <a:gd name="T4" fmla="*/ 2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3" y="0"/>
                  <a:pt x="3" y="1"/>
                  <a:pt x="4" y="1"/>
                </a:cubicBezTo>
                <a:cubicBezTo>
                  <a:pt x="5" y="4"/>
                  <a:pt x="2" y="3"/>
                  <a:pt x="2" y="5"/>
                </a:cubicBezTo>
                <a:cubicBezTo>
                  <a:pt x="0" y="5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5" name="Freeform 940"/>
          <p:cNvSpPr/>
          <p:nvPr/>
        </p:nvSpPr>
        <p:spPr bwMode="auto">
          <a:xfrm>
            <a:off x="5732863" y="1973825"/>
            <a:ext cx="14806" cy="10694"/>
          </a:xfrm>
          <a:custGeom>
            <a:avLst/>
            <a:gdLst>
              <a:gd name="T0" fmla="*/ 2 w 5"/>
              <a:gd name="T1" fmla="*/ 0 h 4"/>
              <a:gd name="T2" fmla="*/ 5 w 5"/>
              <a:gd name="T3" fmla="*/ 1 h 4"/>
              <a:gd name="T4" fmla="*/ 1 w 5"/>
              <a:gd name="T5" fmla="*/ 4 h 4"/>
              <a:gd name="T6" fmla="*/ 2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2" y="0"/>
                </a:moveTo>
                <a:cubicBezTo>
                  <a:pt x="3" y="0"/>
                  <a:pt x="3" y="1"/>
                  <a:pt x="5" y="1"/>
                </a:cubicBezTo>
                <a:cubicBezTo>
                  <a:pt x="4" y="2"/>
                  <a:pt x="4" y="4"/>
                  <a:pt x="1" y="4"/>
                </a:cubicBezTo>
                <a:cubicBezTo>
                  <a:pt x="0" y="2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6" name="Freeform 971"/>
          <p:cNvSpPr/>
          <p:nvPr/>
        </p:nvSpPr>
        <p:spPr bwMode="auto">
          <a:xfrm>
            <a:off x="5939125" y="2741938"/>
            <a:ext cx="8226" cy="16451"/>
          </a:xfrm>
          <a:custGeom>
            <a:avLst/>
            <a:gdLst>
              <a:gd name="T0" fmla="*/ 0 w 3"/>
              <a:gd name="T1" fmla="*/ 2 h 6"/>
              <a:gd name="T2" fmla="*/ 0 w 3"/>
              <a:gd name="T3" fmla="*/ 5 h 6"/>
              <a:gd name="T4" fmla="*/ 0 w 3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6">
                <a:moveTo>
                  <a:pt x="0" y="2"/>
                </a:moveTo>
                <a:cubicBezTo>
                  <a:pt x="3" y="0"/>
                  <a:pt x="3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7" name="Freeform 975"/>
          <p:cNvSpPr/>
          <p:nvPr/>
        </p:nvSpPr>
        <p:spPr bwMode="auto">
          <a:xfrm>
            <a:off x="4861502" y="1598739"/>
            <a:ext cx="93772" cy="96240"/>
          </a:xfrm>
          <a:custGeom>
            <a:avLst/>
            <a:gdLst>
              <a:gd name="T0" fmla="*/ 19 w 33"/>
              <a:gd name="T1" fmla="*/ 31 h 34"/>
              <a:gd name="T2" fmla="*/ 0 w 33"/>
              <a:gd name="T3" fmla="*/ 20 h 34"/>
              <a:gd name="T4" fmla="*/ 19 w 33"/>
              <a:gd name="T5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" h="34">
                <a:moveTo>
                  <a:pt x="19" y="31"/>
                </a:moveTo>
                <a:cubicBezTo>
                  <a:pt x="10" y="34"/>
                  <a:pt x="3" y="27"/>
                  <a:pt x="0" y="20"/>
                </a:cubicBezTo>
                <a:cubicBezTo>
                  <a:pt x="2" y="0"/>
                  <a:pt x="33" y="16"/>
                  <a:pt x="1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Freeform 991"/>
          <p:cNvSpPr/>
          <p:nvPr/>
        </p:nvSpPr>
        <p:spPr bwMode="auto">
          <a:xfrm>
            <a:off x="7078019" y="2639973"/>
            <a:ext cx="19741" cy="22209"/>
          </a:xfrm>
          <a:custGeom>
            <a:avLst/>
            <a:gdLst>
              <a:gd name="T0" fmla="*/ 4 w 7"/>
              <a:gd name="T1" fmla="*/ 0 h 8"/>
              <a:gd name="T2" fmla="*/ 2 w 7"/>
              <a:gd name="T3" fmla="*/ 7 h 8"/>
              <a:gd name="T4" fmla="*/ 4 w 7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8">
                <a:moveTo>
                  <a:pt x="4" y="0"/>
                </a:moveTo>
                <a:cubicBezTo>
                  <a:pt x="7" y="1"/>
                  <a:pt x="6" y="8"/>
                  <a:pt x="2" y="7"/>
                </a:cubicBezTo>
                <a:cubicBezTo>
                  <a:pt x="0" y="5"/>
                  <a:pt x="2" y="1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Freeform 1009"/>
          <p:cNvSpPr/>
          <p:nvPr/>
        </p:nvSpPr>
        <p:spPr bwMode="auto">
          <a:xfrm>
            <a:off x="6054483" y="2257607"/>
            <a:ext cx="8226" cy="9048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2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2"/>
                  <a:pt x="2" y="2"/>
                  <a:pt x="2" y="3"/>
                </a:cubicBezTo>
                <a:cubicBezTo>
                  <a:pt x="0" y="3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Freeform 1020"/>
          <p:cNvSpPr/>
          <p:nvPr/>
        </p:nvSpPr>
        <p:spPr bwMode="auto">
          <a:xfrm>
            <a:off x="6073798" y="2663129"/>
            <a:ext cx="23032" cy="23032"/>
          </a:xfrm>
          <a:custGeom>
            <a:avLst/>
            <a:gdLst>
              <a:gd name="T0" fmla="*/ 0 w 8"/>
              <a:gd name="T1" fmla="*/ 0 h 8"/>
              <a:gd name="T2" fmla="*/ 6 w 8"/>
              <a:gd name="T3" fmla="*/ 0 h 8"/>
              <a:gd name="T4" fmla="*/ 8 w 8"/>
              <a:gd name="T5" fmla="*/ 6 h 8"/>
              <a:gd name="T6" fmla="*/ 0 w 8"/>
              <a:gd name="T7" fmla="*/ 6 h 8"/>
              <a:gd name="T8" fmla="*/ 0 w 8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7" y="2"/>
                  <a:pt x="8" y="3"/>
                  <a:pt x="8" y="6"/>
                </a:cubicBezTo>
                <a:cubicBezTo>
                  <a:pt x="6" y="8"/>
                  <a:pt x="2" y="6"/>
                  <a:pt x="0" y="6"/>
                </a:cubicBezTo>
                <a:cubicBezTo>
                  <a:pt x="0" y="4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" name="Freeform 1026"/>
          <p:cNvSpPr/>
          <p:nvPr/>
        </p:nvSpPr>
        <p:spPr bwMode="auto">
          <a:xfrm>
            <a:off x="5372894" y="2334105"/>
            <a:ext cx="19741" cy="14806"/>
          </a:xfrm>
          <a:custGeom>
            <a:avLst/>
            <a:gdLst>
              <a:gd name="T0" fmla="*/ 3 w 7"/>
              <a:gd name="T1" fmla="*/ 0 h 5"/>
              <a:gd name="T2" fmla="*/ 5 w 7"/>
              <a:gd name="T3" fmla="*/ 5 h 5"/>
              <a:gd name="T4" fmla="*/ 2 w 7"/>
              <a:gd name="T5" fmla="*/ 5 h 5"/>
              <a:gd name="T6" fmla="*/ 3 w 7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3" y="0"/>
                </a:moveTo>
                <a:cubicBezTo>
                  <a:pt x="6" y="0"/>
                  <a:pt x="7" y="3"/>
                  <a:pt x="5" y="5"/>
                </a:cubicBezTo>
                <a:cubicBezTo>
                  <a:pt x="4" y="5"/>
                  <a:pt x="3" y="5"/>
                  <a:pt x="2" y="5"/>
                </a:cubicBezTo>
                <a:cubicBezTo>
                  <a:pt x="0" y="3"/>
                  <a:pt x="2" y="1"/>
                  <a:pt x="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2" name="Freeform 1028"/>
          <p:cNvSpPr/>
          <p:nvPr/>
        </p:nvSpPr>
        <p:spPr bwMode="auto">
          <a:xfrm>
            <a:off x="7060981" y="2302959"/>
            <a:ext cx="25500" cy="28790"/>
          </a:xfrm>
          <a:custGeom>
            <a:avLst/>
            <a:gdLst>
              <a:gd name="T0" fmla="*/ 9 w 9"/>
              <a:gd name="T1" fmla="*/ 4 h 10"/>
              <a:gd name="T2" fmla="*/ 9 w 9"/>
              <a:gd name="T3" fmla="*/ 9 h 10"/>
              <a:gd name="T4" fmla="*/ 3 w 9"/>
              <a:gd name="T5" fmla="*/ 10 h 10"/>
              <a:gd name="T6" fmla="*/ 9 w 9"/>
              <a:gd name="T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10">
                <a:moveTo>
                  <a:pt x="9" y="4"/>
                </a:moveTo>
                <a:cubicBezTo>
                  <a:pt x="9" y="6"/>
                  <a:pt x="9" y="8"/>
                  <a:pt x="9" y="9"/>
                </a:cubicBezTo>
                <a:cubicBezTo>
                  <a:pt x="8" y="10"/>
                  <a:pt x="6" y="10"/>
                  <a:pt x="3" y="10"/>
                </a:cubicBezTo>
                <a:cubicBezTo>
                  <a:pt x="0" y="5"/>
                  <a:pt x="5" y="0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Freeform 1039"/>
          <p:cNvSpPr/>
          <p:nvPr/>
        </p:nvSpPr>
        <p:spPr bwMode="auto">
          <a:xfrm>
            <a:off x="5886681" y="2399910"/>
            <a:ext cx="8226" cy="13984"/>
          </a:xfrm>
          <a:custGeom>
            <a:avLst/>
            <a:gdLst>
              <a:gd name="T0" fmla="*/ 0 w 3"/>
              <a:gd name="T1" fmla="*/ 1 h 5"/>
              <a:gd name="T2" fmla="*/ 0 w 3"/>
              <a:gd name="T3" fmla="*/ 4 h 5"/>
              <a:gd name="T4" fmla="*/ 0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0" y="1"/>
                </a:moveTo>
                <a:cubicBezTo>
                  <a:pt x="3" y="0"/>
                  <a:pt x="3" y="5"/>
                  <a:pt x="0" y="4"/>
                </a:cubicBezTo>
                <a:cubicBezTo>
                  <a:pt x="0" y="3"/>
                  <a:pt x="0" y="2"/>
                  <a:pt x="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" name="Freeform 1051"/>
          <p:cNvSpPr/>
          <p:nvPr/>
        </p:nvSpPr>
        <p:spPr bwMode="auto">
          <a:xfrm>
            <a:off x="6227220" y="2459957"/>
            <a:ext cx="19741" cy="16451"/>
          </a:xfrm>
          <a:custGeom>
            <a:avLst/>
            <a:gdLst>
              <a:gd name="T0" fmla="*/ 2 w 7"/>
              <a:gd name="T1" fmla="*/ 1 h 6"/>
              <a:gd name="T2" fmla="*/ 1 w 7"/>
              <a:gd name="T3" fmla="*/ 4 h 6"/>
              <a:gd name="T4" fmla="*/ 2 w 7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7" y="0"/>
                  <a:pt x="6" y="6"/>
                  <a:pt x="1" y="4"/>
                </a:cubicBezTo>
                <a:cubicBezTo>
                  <a:pt x="0" y="2"/>
                  <a:pt x="1" y="2"/>
                  <a:pt x="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5" name="Freeform 1052"/>
          <p:cNvSpPr/>
          <p:nvPr/>
        </p:nvSpPr>
        <p:spPr bwMode="auto">
          <a:xfrm>
            <a:off x="6164776" y="2084459"/>
            <a:ext cx="17274" cy="17274"/>
          </a:xfrm>
          <a:custGeom>
            <a:avLst/>
            <a:gdLst>
              <a:gd name="T0" fmla="*/ 5 w 6"/>
              <a:gd name="T1" fmla="*/ 0 h 6"/>
              <a:gd name="T2" fmla="*/ 6 w 6"/>
              <a:gd name="T3" fmla="*/ 4 h 6"/>
              <a:gd name="T4" fmla="*/ 0 w 6"/>
              <a:gd name="T5" fmla="*/ 3 h 6"/>
              <a:gd name="T6" fmla="*/ 5 w 6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6">
                <a:moveTo>
                  <a:pt x="5" y="0"/>
                </a:moveTo>
                <a:cubicBezTo>
                  <a:pt x="5" y="2"/>
                  <a:pt x="6" y="2"/>
                  <a:pt x="6" y="4"/>
                </a:cubicBezTo>
                <a:cubicBezTo>
                  <a:pt x="2" y="4"/>
                  <a:pt x="2" y="6"/>
                  <a:pt x="0" y="3"/>
                </a:cubicBezTo>
                <a:cubicBezTo>
                  <a:pt x="0" y="1"/>
                  <a:pt x="2" y="1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6" name="Freeform 1054"/>
          <p:cNvSpPr/>
          <p:nvPr/>
        </p:nvSpPr>
        <p:spPr bwMode="auto">
          <a:xfrm>
            <a:off x="6122003" y="2307301"/>
            <a:ext cx="14806" cy="13984"/>
          </a:xfrm>
          <a:custGeom>
            <a:avLst/>
            <a:gdLst>
              <a:gd name="T0" fmla="*/ 5 w 5"/>
              <a:gd name="T1" fmla="*/ 0 h 5"/>
              <a:gd name="T2" fmla="*/ 1 w 5"/>
              <a:gd name="T3" fmla="*/ 5 h 5"/>
              <a:gd name="T4" fmla="*/ 0 w 5"/>
              <a:gd name="T5" fmla="*/ 1 h 5"/>
              <a:gd name="T6" fmla="*/ 5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5" y="0"/>
                </a:moveTo>
                <a:cubicBezTo>
                  <a:pt x="5" y="3"/>
                  <a:pt x="4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7" name="Freeform 1057"/>
          <p:cNvSpPr/>
          <p:nvPr/>
        </p:nvSpPr>
        <p:spPr bwMode="auto">
          <a:xfrm>
            <a:off x="6322242" y="2351608"/>
            <a:ext cx="20564" cy="19741"/>
          </a:xfrm>
          <a:custGeom>
            <a:avLst/>
            <a:gdLst>
              <a:gd name="T0" fmla="*/ 6 w 7"/>
              <a:gd name="T1" fmla="*/ 1 h 7"/>
              <a:gd name="T2" fmla="*/ 7 w 7"/>
              <a:gd name="T3" fmla="*/ 3 h 7"/>
              <a:gd name="T4" fmla="*/ 5 w 7"/>
              <a:gd name="T5" fmla="*/ 7 h 7"/>
              <a:gd name="T6" fmla="*/ 0 w 7"/>
              <a:gd name="T7" fmla="*/ 2 h 7"/>
              <a:gd name="T8" fmla="*/ 6 w 7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6" y="2"/>
                  <a:pt x="6" y="3"/>
                  <a:pt x="7" y="3"/>
                </a:cubicBezTo>
                <a:cubicBezTo>
                  <a:pt x="7" y="6"/>
                  <a:pt x="5" y="5"/>
                  <a:pt x="5" y="7"/>
                </a:cubicBezTo>
                <a:cubicBezTo>
                  <a:pt x="1" y="7"/>
                  <a:pt x="0" y="6"/>
                  <a:pt x="0" y="2"/>
                </a:cubicBezTo>
                <a:cubicBezTo>
                  <a:pt x="2" y="2"/>
                  <a:pt x="3" y="0"/>
                  <a:pt x="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8" name="Freeform 837"/>
          <p:cNvSpPr/>
          <p:nvPr/>
        </p:nvSpPr>
        <p:spPr bwMode="auto">
          <a:xfrm>
            <a:off x="6948303" y="2739660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9" name="Freeform 839"/>
          <p:cNvSpPr/>
          <p:nvPr/>
        </p:nvSpPr>
        <p:spPr bwMode="auto">
          <a:xfrm>
            <a:off x="6232978" y="2823477"/>
            <a:ext cx="19741" cy="19741"/>
          </a:xfrm>
          <a:custGeom>
            <a:avLst/>
            <a:gdLst>
              <a:gd name="T0" fmla="*/ 7 w 7"/>
              <a:gd name="T1" fmla="*/ 2 h 7"/>
              <a:gd name="T2" fmla="*/ 2 w 7"/>
              <a:gd name="T3" fmla="*/ 7 h 7"/>
              <a:gd name="T4" fmla="*/ 7 w 7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7">
                <a:moveTo>
                  <a:pt x="7" y="2"/>
                </a:moveTo>
                <a:cubicBezTo>
                  <a:pt x="7" y="6"/>
                  <a:pt x="5" y="7"/>
                  <a:pt x="2" y="7"/>
                </a:cubicBezTo>
                <a:cubicBezTo>
                  <a:pt x="0" y="4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0" name="Freeform 842"/>
          <p:cNvSpPr/>
          <p:nvPr/>
        </p:nvSpPr>
        <p:spPr bwMode="auto">
          <a:xfrm>
            <a:off x="7141006" y="2347067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1" name="Freeform 852"/>
          <p:cNvSpPr/>
          <p:nvPr/>
        </p:nvSpPr>
        <p:spPr bwMode="auto">
          <a:xfrm>
            <a:off x="7174664" y="2155147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2" name="Freeform 872"/>
          <p:cNvSpPr/>
          <p:nvPr/>
        </p:nvSpPr>
        <p:spPr bwMode="auto">
          <a:xfrm>
            <a:off x="6830771" y="2766494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3" name="Freeform 857"/>
          <p:cNvSpPr/>
          <p:nvPr/>
        </p:nvSpPr>
        <p:spPr bwMode="auto">
          <a:xfrm>
            <a:off x="7280484" y="197195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4" name="Freeform 869"/>
          <p:cNvSpPr/>
          <p:nvPr/>
        </p:nvSpPr>
        <p:spPr bwMode="auto">
          <a:xfrm>
            <a:off x="7184245" y="2050919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5" name="Freeform 914"/>
          <p:cNvSpPr/>
          <p:nvPr/>
        </p:nvSpPr>
        <p:spPr bwMode="auto">
          <a:xfrm>
            <a:off x="7137197" y="2515121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6" name="Freeform 854"/>
          <p:cNvSpPr/>
          <p:nvPr/>
        </p:nvSpPr>
        <p:spPr bwMode="auto">
          <a:xfrm>
            <a:off x="6227220" y="1680926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7" name="Freeform 854"/>
          <p:cNvSpPr/>
          <p:nvPr/>
        </p:nvSpPr>
        <p:spPr bwMode="auto">
          <a:xfrm>
            <a:off x="5677901" y="1300394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8" name="Freeform 857"/>
          <p:cNvSpPr/>
          <p:nvPr/>
        </p:nvSpPr>
        <p:spPr bwMode="auto">
          <a:xfrm>
            <a:off x="5529322" y="14197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5586033" y="1620492"/>
            <a:ext cx="1651997" cy="1476136"/>
          </a:xfrm>
          <a:custGeom>
            <a:avLst/>
            <a:gdLst/>
            <a:ahLst/>
            <a:cxnLst/>
            <a:rect l="l" t="t" r="r" b="b"/>
            <a:pathLst>
              <a:path w="1808568" h="1616040">
                <a:moveTo>
                  <a:pt x="642033" y="1531434"/>
                </a:moveTo>
                <a:cubicBezTo>
                  <a:pt x="651170" y="1531726"/>
                  <a:pt x="662279" y="1532895"/>
                  <a:pt x="675363" y="1534942"/>
                </a:cubicBezTo>
                <a:cubicBezTo>
                  <a:pt x="688446" y="1536989"/>
                  <a:pt x="701310" y="1538158"/>
                  <a:pt x="713955" y="1538450"/>
                </a:cubicBezTo>
                <a:cubicBezTo>
                  <a:pt x="714393" y="1531762"/>
                  <a:pt x="719656" y="1531105"/>
                  <a:pt x="729743" y="1536477"/>
                </a:cubicBezTo>
                <a:cubicBezTo>
                  <a:pt x="739829" y="1541849"/>
                  <a:pt x="746846" y="1546015"/>
                  <a:pt x="750793" y="1548975"/>
                </a:cubicBezTo>
                <a:cubicBezTo>
                  <a:pt x="750500" y="1551497"/>
                  <a:pt x="748892" y="1553032"/>
                  <a:pt x="745969" y="1553580"/>
                </a:cubicBezTo>
                <a:cubicBezTo>
                  <a:pt x="743045" y="1554128"/>
                  <a:pt x="740560" y="1554348"/>
                  <a:pt x="738513" y="1554238"/>
                </a:cubicBezTo>
                <a:cubicBezTo>
                  <a:pt x="730473" y="1554896"/>
                  <a:pt x="725503" y="1557527"/>
                  <a:pt x="723603" y="1562132"/>
                </a:cubicBezTo>
                <a:cubicBezTo>
                  <a:pt x="721702" y="1566737"/>
                  <a:pt x="718487" y="1569368"/>
                  <a:pt x="713955" y="1570026"/>
                </a:cubicBezTo>
                <a:cubicBezTo>
                  <a:pt x="706755" y="1569660"/>
                  <a:pt x="699227" y="1569076"/>
                  <a:pt x="691370" y="1568272"/>
                </a:cubicBezTo>
                <a:cubicBezTo>
                  <a:pt x="683512" y="1567467"/>
                  <a:pt x="676423" y="1568637"/>
                  <a:pt x="670100" y="1571780"/>
                </a:cubicBezTo>
                <a:cubicBezTo>
                  <a:pt x="670137" y="1572767"/>
                  <a:pt x="670064" y="1573863"/>
                  <a:pt x="669881" y="1575069"/>
                </a:cubicBezTo>
                <a:cubicBezTo>
                  <a:pt x="669698" y="1576275"/>
                  <a:pt x="669186" y="1576933"/>
                  <a:pt x="668346" y="1577042"/>
                </a:cubicBezTo>
                <a:cubicBezTo>
                  <a:pt x="666628" y="1576787"/>
                  <a:pt x="665240" y="1575544"/>
                  <a:pt x="664180" y="1573315"/>
                </a:cubicBezTo>
                <a:cubicBezTo>
                  <a:pt x="663120" y="1571085"/>
                  <a:pt x="662170" y="1569404"/>
                  <a:pt x="661329" y="1568272"/>
                </a:cubicBezTo>
                <a:cubicBezTo>
                  <a:pt x="655920" y="1568454"/>
                  <a:pt x="651389" y="1567650"/>
                  <a:pt x="647734" y="1565859"/>
                </a:cubicBezTo>
                <a:cubicBezTo>
                  <a:pt x="644080" y="1564069"/>
                  <a:pt x="642179" y="1560195"/>
                  <a:pt x="642033" y="1554238"/>
                </a:cubicBezTo>
                <a:close/>
                <a:moveTo>
                  <a:pt x="792455" y="1485167"/>
                </a:moveTo>
                <a:cubicBezTo>
                  <a:pt x="788288" y="1484692"/>
                  <a:pt x="786096" y="1486080"/>
                  <a:pt x="785877" y="1489333"/>
                </a:cubicBezTo>
                <a:lnTo>
                  <a:pt x="806927" y="1487579"/>
                </a:lnTo>
                <a:cubicBezTo>
                  <a:pt x="801445" y="1486446"/>
                  <a:pt x="796621" y="1485642"/>
                  <a:pt x="792455" y="1485167"/>
                </a:cubicBezTo>
                <a:close/>
                <a:moveTo>
                  <a:pt x="1101630" y="1440216"/>
                </a:moveTo>
                <a:cubicBezTo>
                  <a:pt x="1101630" y="1442043"/>
                  <a:pt x="1102069" y="1443651"/>
                  <a:pt x="1102946" y="1445040"/>
                </a:cubicBezTo>
                <a:cubicBezTo>
                  <a:pt x="1103823" y="1446429"/>
                  <a:pt x="1105139" y="1447159"/>
                  <a:pt x="1106893" y="1447233"/>
                </a:cubicBezTo>
                <a:cubicBezTo>
                  <a:pt x="1108355" y="1446940"/>
                  <a:pt x="1108939" y="1445771"/>
                  <a:pt x="1108647" y="1443724"/>
                </a:cubicBezTo>
                <a:cubicBezTo>
                  <a:pt x="1108355" y="1441678"/>
                  <a:pt x="1107185" y="1440508"/>
                  <a:pt x="1105139" y="1440216"/>
                </a:cubicBezTo>
                <a:close/>
                <a:moveTo>
                  <a:pt x="952524" y="1434953"/>
                </a:moveTo>
                <a:cubicBezTo>
                  <a:pt x="949345" y="1434771"/>
                  <a:pt x="945179" y="1435136"/>
                  <a:pt x="940026" y="1436050"/>
                </a:cubicBezTo>
                <a:cubicBezTo>
                  <a:pt x="934873" y="1436963"/>
                  <a:pt x="932022" y="1439521"/>
                  <a:pt x="931474" y="1443724"/>
                </a:cubicBezTo>
                <a:lnTo>
                  <a:pt x="917441" y="1443724"/>
                </a:lnTo>
                <a:lnTo>
                  <a:pt x="919195" y="1459512"/>
                </a:lnTo>
                <a:cubicBezTo>
                  <a:pt x="914955" y="1459731"/>
                  <a:pt x="911155" y="1460608"/>
                  <a:pt x="907792" y="1462143"/>
                </a:cubicBezTo>
                <a:cubicBezTo>
                  <a:pt x="904430" y="1463678"/>
                  <a:pt x="900630" y="1464555"/>
                  <a:pt x="896390" y="1464774"/>
                </a:cubicBezTo>
                <a:lnTo>
                  <a:pt x="892882" y="1459512"/>
                </a:lnTo>
                <a:lnTo>
                  <a:pt x="889374" y="1464774"/>
                </a:lnTo>
                <a:lnTo>
                  <a:pt x="871832" y="1459512"/>
                </a:lnTo>
                <a:lnTo>
                  <a:pt x="857798" y="1471791"/>
                </a:lnTo>
                <a:lnTo>
                  <a:pt x="819206" y="1482316"/>
                </a:lnTo>
                <a:cubicBezTo>
                  <a:pt x="818914" y="1484363"/>
                  <a:pt x="817744" y="1485532"/>
                  <a:pt x="815698" y="1485825"/>
                </a:cubicBezTo>
                <a:lnTo>
                  <a:pt x="863061" y="1482316"/>
                </a:lnTo>
                <a:lnTo>
                  <a:pt x="880603" y="1470037"/>
                </a:lnTo>
                <a:lnTo>
                  <a:pt x="905161" y="1471791"/>
                </a:lnTo>
                <a:lnTo>
                  <a:pt x="917441" y="1463020"/>
                </a:lnTo>
                <a:cubicBezTo>
                  <a:pt x="923324" y="1463386"/>
                  <a:pt x="930414" y="1463093"/>
                  <a:pt x="938710" y="1462143"/>
                </a:cubicBezTo>
                <a:cubicBezTo>
                  <a:pt x="947006" y="1461193"/>
                  <a:pt x="952780" y="1457392"/>
                  <a:pt x="956033" y="1450741"/>
                </a:cubicBezTo>
                <a:cubicBezTo>
                  <a:pt x="962903" y="1451910"/>
                  <a:pt x="967581" y="1451764"/>
                  <a:pt x="970066" y="1450302"/>
                </a:cubicBezTo>
                <a:cubicBezTo>
                  <a:pt x="972551" y="1448841"/>
                  <a:pt x="973721" y="1444309"/>
                  <a:pt x="973575" y="1436707"/>
                </a:cubicBezTo>
                <a:close/>
                <a:moveTo>
                  <a:pt x="698167" y="1398115"/>
                </a:moveTo>
                <a:lnTo>
                  <a:pt x="673609" y="1408640"/>
                </a:lnTo>
                <a:lnTo>
                  <a:pt x="656067" y="1408640"/>
                </a:lnTo>
                <a:lnTo>
                  <a:pt x="645542" y="1415657"/>
                </a:lnTo>
                <a:cubicBezTo>
                  <a:pt x="651425" y="1415913"/>
                  <a:pt x="660708" y="1415401"/>
                  <a:pt x="673389" y="1414122"/>
                </a:cubicBezTo>
                <a:cubicBezTo>
                  <a:pt x="686071" y="1412843"/>
                  <a:pt x="693160" y="1409262"/>
                  <a:pt x="694659" y="1403378"/>
                </a:cubicBezTo>
                <a:cubicBezTo>
                  <a:pt x="695938" y="1403451"/>
                  <a:pt x="698204" y="1403305"/>
                  <a:pt x="701456" y="1402939"/>
                </a:cubicBezTo>
                <a:cubicBezTo>
                  <a:pt x="704709" y="1402574"/>
                  <a:pt x="706536" y="1401551"/>
                  <a:pt x="706938" y="1399869"/>
                </a:cubicBezTo>
                <a:cubicBezTo>
                  <a:pt x="706792" y="1399029"/>
                  <a:pt x="705769" y="1398517"/>
                  <a:pt x="703868" y="1398335"/>
                </a:cubicBezTo>
                <a:cubicBezTo>
                  <a:pt x="701968" y="1398152"/>
                  <a:pt x="700068" y="1398079"/>
                  <a:pt x="698167" y="1398115"/>
                </a:cubicBezTo>
                <a:close/>
                <a:moveTo>
                  <a:pt x="1291082" y="1359523"/>
                </a:moveTo>
                <a:cubicBezTo>
                  <a:pt x="1288378" y="1359743"/>
                  <a:pt x="1285893" y="1361058"/>
                  <a:pt x="1283627" y="1363470"/>
                </a:cubicBezTo>
                <a:cubicBezTo>
                  <a:pt x="1281361" y="1365882"/>
                  <a:pt x="1279753" y="1368075"/>
                  <a:pt x="1278803" y="1370048"/>
                </a:cubicBezTo>
                <a:cubicBezTo>
                  <a:pt x="1273760" y="1370450"/>
                  <a:pt x="1269374" y="1372278"/>
                  <a:pt x="1265647" y="1375530"/>
                </a:cubicBezTo>
                <a:cubicBezTo>
                  <a:pt x="1261919" y="1378783"/>
                  <a:pt x="1257534" y="1381048"/>
                  <a:pt x="1252490" y="1382328"/>
                </a:cubicBezTo>
                <a:lnTo>
                  <a:pt x="1254245" y="1391099"/>
                </a:lnTo>
                <a:cubicBezTo>
                  <a:pt x="1259873" y="1389819"/>
                  <a:pt x="1263527" y="1387554"/>
                  <a:pt x="1265208" y="1384301"/>
                </a:cubicBezTo>
                <a:cubicBezTo>
                  <a:pt x="1266889" y="1381048"/>
                  <a:pt x="1269667" y="1379221"/>
                  <a:pt x="1273541" y="1378819"/>
                </a:cubicBezTo>
                <a:lnTo>
                  <a:pt x="1292837" y="1363032"/>
                </a:lnTo>
                <a:cubicBezTo>
                  <a:pt x="1293129" y="1360985"/>
                  <a:pt x="1292544" y="1359815"/>
                  <a:pt x="1291082" y="1359523"/>
                </a:cubicBezTo>
                <a:close/>
                <a:moveTo>
                  <a:pt x="801664" y="1359523"/>
                </a:moveTo>
                <a:cubicBezTo>
                  <a:pt x="799581" y="1362922"/>
                  <a:pt x="798485" y="1365334"/>
                  <a:pt x="798375" y="1366759"/>
                </a:cubicBezTo>
                <a:cubicBezTo>
                  <a:pt x="798265" y="1368184"/>
                  <a:pt x="795853" y="1369281"/>
                  <a:pt x="791139" y="1370048"/>
                </a:cubicBezTo>
                <a:lnTo>
                  <a:pt x="784122" y="1378819"/>
                </a:lnTo>
                <a:cubicBezTo>
                  <a:pt x="776777" y="1378271"/>
                  <a:pt x="771733" y="1378929"/>
                  <a:pt x="768992" y="1380793"/>
                </a:cubicBezTo>
                <a:cubicBezTo>
                  <a:pt x="766252" y="1382657"/>
                  <a:pt x="762524" y="1383753"/>
                  <a:pt x="757810" y="1384082"/>
                </a:cubicBezTo>
                <a:cubicBezTo>
                  <a:pt x="755105" y="1384045"/>
                  <a:pt x="752181" y="1384118"/>
                  <a:pt x="749039" y="1384301"/>
                </a:cubicBezTo>
                <a:cubicBezTo>
                  <a:pt x="745896" y="1384484"/>
                  <a:pt x="742972" y="1384995"/>
                  <a:pt x="740268" y="1385836"/>
                </a:cubicBezTo>
                <a:cubicBezTo>
                  <a:pt x="742022" y="1388431"/>
                  <a:pt x="749039" y="1390258"/>
                  <a:pt x="761318" y="1391318"/>
                </a:cubicBezTo>
                <a:cubicBezTo>
                  <a:pt x="773597" y="1392378"/>
                  <a:pt x="780614" y="1392889"/>
                  <a:pt x="782368" y="1392853"/>
                </a:cubicBezTo>
                <a:lnTo>
                  <a:pt x="796402" y="1378819"/>
                </a:lnTo>
                <a:cubicBezTo>
                  <a:pt x="799143" y="1378819"/>
                  <a:pt x="801993" y="1378381"/>
                  <a:pt x="804953" y="1377504"/>
                </a:cubicBezTo>
                <a:cubicBezTo>
                  <a:pt x="807913" y="1376627"/>
                  <a:pt x="810326" y="1375311"/>
                  <a:pt x="812189" y="1373557"/>
                </a:cubicBezTo>
                <a:cubicBezTo>
                  <a:pt x="811970" y="1370121"/>
                  <a:pt x="810654" y="1367344"/>
                  <a:pt x="808242" y="1365224"/>
                </a:cubicBezTo>
                <a:cubicBezTo>
                  <a:pt x="805830" y="1363105"/>
                  <a:pt x="803638" y="1361204"/>
                  <a:pt x="801664" y="1359523"/>
                </a:cubicBezTo>
                <a:close/>
                <a:moveTo>
                  <a:pt x="892882" y="1343736"/>
                </a:moveTo>
                <a:lnTo>
                  <a:pt x="892882" y="1345490"/>
                </a:lnTo>
                <a:cubicBezTo>
                  <a:pt x="893284" y="1347902"/>
                  <a:pt x="895111" y="1348779"/>
                  <a:pt x="898364" y="1348121"/>
                </a:cubicBezTo>
                <a:cubicBezTo>
                  <a:pt x="901616" y="1347463"/>
                  <a:pt x="903882" y="1346586"/>
                  <a:pt x="905161" y="1345490"/>
                </a:cubicBezTo>
                <a:close/>
                <a:moveTo>
                  <a:pt x="956033" y="1322685"/>
                </a:moveTo>
                <a:lnTo>
                  <a:pt x="949016" y="1331456"/>
                </a:lnTo>
                <a:lnTo>
                  <a:pt x="931474" y="1331456"/>
                </a:lnTo>
                <a:lnTo>
                  <a:pt x="924457" y="1334965"/>
                </a:lnTo>
                <a:cubicBezTo>
                  <a:pt x="923251" y="1334855"/>
                  <a:pt x="921278" y="1335074"/>
                  <a:pt x="918537" y="1335622"/>
                </a:cubicBezTo>
                <a:cubicBezTo>
                  <a:pt x="915796" y="1336171"/>
                  <a:pt x="914261" y="1337706"/>
                  <a:pt x="913932" y="1340227"/>
                </a:cubicBezTo>
                <a:cubicBezTo>
                  <a:pt x="914188" y="1341068"/>
                  <a:pt x="915431" y="1341579"/>
                  <a:pt x="917660" y="1341762"/>
                </a:cubicBezTo>
                <a:cubicBezTo>
                  <a:pt x="919889" y="1341945"/>
                  <a:pt x="921570" y="1342018"/>
                  <a:pt x="922703" y="1341981"/>
                </a:cubicBezTo>
                <a:cubicBezTo>
                  <a:pt x="927271" y="1341689"/>
                  <a:pt x="936992" y="1339642"/>
                  <a:pt x="951866" y="1335842"/>
                </a:cubicBezTo>
                <a:cubicBezTo>
                  <a:pt x="966741" y="1332041"/>
                  <a:pt x="975146" y="1328240"/>
                  <a:pt x="977083" y="1324439"/>
                </a:cubicBezTo>
                <a:close/>
                <a:moveTo>
                  <a:pt x="1005150" y="1310406"/>
                </a:moveTo>
                <a:cubicBezTo>
                  <a:pt x="1005077" y="1311539"/>
                  <a:pt x="1005223" y="1313220"/>
                  <a:pt x="1005588" y="1315449"/>
                </a:cubicBezTo>
                <a:cubicBezTo>
                  <a:pt x="1005954" y="1317679"/>
                  <a:pt x="1006977" y="1318921"/>
                  <a:pt x="1008658" y="1319177"/>
                </a:cubicBezTo>
                <a:cubicBezTo>
                  <a:pt x="1009499" y="1318958"/>
                  <a:pt x="1010010" y="1318081"/>
                  <a:pt x="1010193" y="1316546"/>
                </a:cubicBezTo>
                <a:cubicBezTo>
                  <a:pt x="1010376" y="1315011"/>
                  <a:pt x="1010449" y="1314134"/>
                  <a:pt x="1010412" y="1313914"/>
                </a:cubicBezTo>
                <a:cubicBezTo>
                  <a:pt x="1010120" y="1311868"/>
                  <a:pt x="1008951" y="1310698"/>
                  <a:pt x="1006904" y="1310406"/>
                </a:cubicBezTo>
                <a:close/>
                <a:moveTo>
                  <a:pt x="1417384" y="1236730"/>
                </a:moveTo>
                <a:cubicBezTo>
                  <a:pt x="1415337" y="1237022"/>
                  <a:pt x="1412414" y="1238192"/>
                  <a:pt x="1408613" y="1240238"/>
                </a:cubicBezTo>
                <a:cubicBezTo>
                  <a:pt x="1408613" y="1243747"/>
                  <a:pt x="1410367" y="1245501"/>
                  <a:pt x="1413876" y="1245501"/>
                </a:cubicBezTo>
                <a:cubicBezTo>
                  <a:pt x="1415922" y="1245209"/>
                  <a:pt x="1418846" y="1244039"/>
                  <a:pt x="1422647" y="1241993"/>
                </a:cubicBezTo>
                <a:cubicBezTo>
                  <a:pt x="1422647" y="1238484"/>
                  <a:pt x="1420892" y="1236730"/>
                  <a:pt x="1417384" y="1236730"/>
                </a:cubicBezTo>
                <a:close/>
                <a:moveTo>
                  <a:pt x="1555965" y="1191121"/>
                </a:moveTo>
                <a:lnTo>
                  <a:pt x="1529652" y="1192875"/>
                </a:lnTo>
                <a:cubicBezTo>
                  <a:pt x="1529067" y="1197626"/>
                  <a:pt x="1526728" y="1200842"/>
                  <a:pt x="1522635" y="1202523"/>
                </a:cubicBezTo>
                <a:cubicBezTo>
                  <a:pt x="1518542" y="1204204"/>
                  <a:pt x="1516203" y="1207421"/>
                  <a:pt x="1515618" y="1212171"/>
                </a:cubicBezTo>
                <a:cubicBezTo>
                  <a:pt x="1522635" y="1214218"/>
                  <a:pt x="1529652" y="1215387"/>
                  <a:pt x="1536669" y="1215680"/>
                </a:cubicBezTo>
                <a:cubicBezTo>
                  <a:pt x="1539263" y="1215387"/>
                  <a:pt x="1541091" y="1213779"/>
                  <a:pt x="1542151" y="1210856"/>
                </a:cubicBezTo>
                <a:cubicBezTo>
                  <a:pt x="1543210" y="1207932"/>
                  <a:pt x="1543722" y="1205447"/>
                  <a:pt x="1543685" y="1203400"/>
                </a:cubicBezTo>
                <a:cubicBezTo>
                  <a:pt x="1544197" y="1199052"/>
                  <a:pt x="1546244" y="1197224"/>
                  <a:pt x="1549825" y="1197919"/>
                </a:cubicBezTo>
                <a:cubicBezTo>
                  <a:pt x="1553407" y="1198613"/>
                  <a:pt x="1555453" y="1196347"/>
                  <a:pt x="1555965" y="1191121"/>
                </a:cubicBezTo>
                <a:close/>
                <a:moveTo>
                  <a:pt x="1575261" y="1163054"/>
                </a:moveTo>
                <a:cubicBezTo>
                  <a:pt x="1574420" y="1163310"/>
                  <a:pt x="1573909" y="1164553"/>
                  <a:pt x="1573726" y="1166782"/>
                </a:cubicBezTo>
                <a:cubicBezTo>
                  <a:pt x="1573543" y="1169011"/>
                  <a:pt x="1573470" y="1170692"/>
                  <a:pt x="1573507" y="1171825"/>
                </a:cubicBezTo>
                <a:cubicBezTo>
                  <a:pt x="1571460" y="1172739"/>
                  <a:pt x="1568975" y="1173981"/>
                  <a:pt x="1566051" y="1175553"/>
                </a:cubicBezTo>
                <a:cubicBezTo>
                  <a:pt x="1563128" y="1177124"/>
                  <a:pt x="1561520" y="1178805"/>
                  <a:pt x="1561227" y="1180596"/>
                </a:cubicBezTo>
                <a:cubicBezTo>
                  <a:pt x="1561556" y="1182277"/>
                  <a:pt x="1563091" y="1183300"/>
                  <a:pt x="1565832" y="1183666"/>
                </a:cubicBezTo>
                <a:cubicBezTo>
                  <a:pt x="1568573" y="1184031"/>
                  <a:pt x="1570546" y="1184178"/>
                  <a:pt x="1571752" y="1184104"/>
                </a:cubicBezTo>
                <a:cubicBezTo>
                  <a:pt x="1574274" y="1183812"/>
                  <a:pt x="1575809" y="1182204"/>
                  <a:pt x="1576357" y="1179280"/>
                </a:cubicBezTo>
                <a:cubicBezTo>
                  <a:pt x="1576905" y="1176357"/>
                  <a:pt x="1577125" y="1173872"/>
                  <a:pt x="1577015" y="1171825"/>
                </a:cubicBezTo>
                <a:cubicBezTo>
                  <a:pt x="1577052" y="1171460"/>
                  <a:pt x="1576978" y="1169998"/>
                  <a:pt x="1576796" y="1167440"/>
                </a:cubicBezTo>
                <a:cubicBezTo>
                  <a:pt x="1576613" y="1164881"/>
                  <a:pt x="1576101" y="1163420"/>
                  <a:pt x="1575261" y="1163054"/>
                </a:cubicBezTo>
                <a:close/>
                <a:moveTo>
                  <a:pt x="1736646" y="999915"/>
                </a:moveTo>
                <a:cubicBezTo>
                  <a:pt x="1738546" y="999915"/>
                  <a:pt x="1740447" y="1000353"/>
                  <a:pt x="1742347" y="1001230"/>
                </a:cubicBezTo>
                <a:cubicBezTo>
                  <a:pt x="1744248" y="1002108"/>
                  <a:pt x="1745271" y="1003423"/>
                  <a:pt x="1745417" y="1005177"/>
                </a:cubicBezTo>
                <a:cubicBezTo>
                  <a:pt x="1745124" y="1007772"/>
                  <a:pt x="1743517" y="1009599"/>
                  <a:pt x="1740593" y="1010659"/>
                </a:cubicBezTo>
                <a:cubicBezTo>
                  <a:pt x="1737669" y="1011719"/>
                  <a:pt x="1735184" y="1012231"/>
                  <a:pt x="1733138" y="1012194"/>
                </a:cubicBezTo>
                <a:close/>
                <a:moveTo>
                  <a:pt x="792893" y="912205"/>
                </a:moveTo>
                <a:cubicBezTo>
                  <a:pt x="801372" y="912498"/>
                  <a:pt x="805465" y="917176"/>
                  <a:pt x="805173" y="926239"/>
                </a:cubicBezTo>
                <a:cubicBezTo>
                  <a:pt x="805063" y="927920"/>
                  <a:pt x="804405" y="928943"/>
                  <a:pt x="803199" y="929309"/>
                </a:cubicBezTo>
                <a:cubicBezTo>
                  <a:pt x="801993" y="929674"/>
                  <a:pt x="800897" y="929820"/>
                  <a:pt x="799910" y="929747"/>
                </a:cubicBezTo>
                <a:cubicBezTo>
                  <a:pt x="795817" y="929272"/>
                  <a:pt x="790847" y="928907"/>
                  <a:pt x="784999" y="928651"/>
                </a:cubicBezTo>
                <a:cubicBezTo>
                  <a:pt x="779152" y="928395"/>
                  <a:pt x="775936" y="931100"/>
                  <a:pt x="775351" y="936764"/>
                </a:cubicBezTo>
                <a:lnTo>
                  <a:pt x="775351" y="938518"/>
                </a:lnTo>
                <a:cubicBezTo>
                  <a:pt x="768371" y="938189"/>
                  <a:pt x="763036" y="937532"/>
                  <a:pt x="759344" y="936545"/>
                </a:cubicBezTo>
                <a:cubicBezTo>
                  <a:pt x="755653" y="935558"/>
                  <a:pt x="753388" y="930953"/>
                  <a:pt x="752547" y="922731"/>
                </a:cubicBezTo>
                <a:cubicBezTo>
                  <a:pt x="756494" y="923937"/>
                  <a:pt x="760879" y="924594"/>
                  <a:pt x="765703" y="924704"/>
                </a:cubicBezTo>
                <a:cubicBezTo>
                  <a:pt x="770527" y="924814"/>
                  <a:pt x="773159" y="922402"/>
                  <a:pt x="773597" y="917468"/>
                </a:cubicBezTo>
                <a:lnTo>
                  <a:pt x="773597" y="913960"/>
                </a:lnTo>
                <a:close/>
                <a:moveTo>
                  <a:pt x="884111" y="822742"/>
                </a:moveTo>
                <a:cubicBezTo>
                  <a:pt x="884038" y="823802"/>
                  <a:pt x="884184" y="825190"/>
                  <a:pt x="884550" y="826908"/>
                </a:cubicBezTo>
                <a:cubicBezTo>
                  <a:pt x="884915" y="828626"/>
                  <a:pt x="885938" y="829576"/>
                  <a:pt x="887619" y="829759"/>
                </a:cubicBezTo>
                <a:cubicBezTo>
                  <a:pt x="889666" y="829466"/>
                  <a:pt x="890835" y="828297"/>
                  <a:pt x="891128" y="826250"/>
                </a:cubicBezTo>
                <a:close/>
                <a:moveTo>
                  <a:pt x="1156010" y="808708"/>
                </a:moveTo>
                <a:cubicBezTo>
                  <a:pt x="1148701" y="809001"/>
                  <a:pt x="1142269" y="811924"/>
                  <a:pt x="1136714" y="817479"/>
                </a:cubicBezTo>
                <a:cubicBezTo>
                  <a:pt x="1129697" y="817187"/>
                  <a:pt x="1122680" y="816017"/>
                  <a:pt x="1115664" y="813971"/>
                </a:cubicBezTo>
                <a:lnTo>
                  <a:pt x="1120926" y="828004"/>
                </a:lnTo>
                <a:cubicBezTo>
                  <a:pt x="1128857" y="825446"/>
                  <a:pt x="1137116" y="823546"/>
                  <a:pt x="1145704" y="822303"/>
                </a:cubicBezTo>
                <a:cubicBezTo>
                  <a:pt x="1154292" y="821061"/>
                  <a:pt x="1162990" y="820037"/>
                  <a:pt x="1171798" y="819233"/>
                </a:cubicBezTo>
                <a:cubicBezTo>
                  <a:pt x="1171578" y="814958"/>
                  <a:pt x="1169824" y="812107"/>
                  <a:pt x="1166535" y="810682"/>
                </a:cubicBezTo>
                <a:cubicBezTo>
                  <a:pt x="1163246" y="809257"/>
                  <a:pt x="1159738" y="808599"/>
                  <a:pt x="1156010" y="808708"/>
                </a:cubicBezTo>
                <a:close/>
                <a:moveTo>
                  <a:pt x="1268278" y="796429"/>
                </a:moveTo>
                <a:cubicBezTo>
                  <a:pt x="1268899" y="799755"/>
                  <a:pt x="1272042" y="801436"/>
                  <a:pt x="1277707" y="801472"/>
                </a:cubicBezTo>
                <a:cubicBezTo>
                  <a:pt x="1283371" y="801509"/>
                  <a:pt x="1287830" y="800997"/>
                  <a:pt x="1291082" y="799937"/>
                </a:cubicBezTo>
                <a:close/>
                <a:moveTo>
                  <a:pt x="1334937" y="791166"/>
                </a:moveTo>
                <a:lnTo>
                  <a:pt x="1334937" y="803446"/>
                </a:lnTo>
                <a:lnTo>
                  <a:pt x="1347216" y="810463"/>
                </a:lnTo>
                <a:lnTo>
                  <a:pt x="1364758" y="812217"/>
                </a:lnTo>
                <a:cubicBezTo>
                  <a:pt x="1364978" y="809622"/>
                  <a:pt x="1366293" y="807795"/>
                  <a:pt x="1368705" y="806735"/>
                </a:cubicBezTo>
                <a:cubicBezTo>
                  <a:pt x="1371117" y="805675"/>
                  <a:pt x="1373310" y="805163"/>
                  <a:pt x="1375283" y="805200"/>
                </a:cubicBezTo>
                <a:cubicBezTo>
                  <a:pt x="1375064" y="798476"/>
                  <a:pt x="1370240" y="794382"/>
                  <a:pt x="1360811" y="792921"/>
                </a:cubicBezTo>
                <a:cubicBezTo>
                  <a:pt x="1351383" y="791459"/>
                  <a:pt x="1343927" y="790874"/>
                  <a:pt x="1338445" y="791166"/>
                </a:cubicBezTo>
                <a:close/>
                <a:moveTo>
                  <a:pt x="1305116" y="785904"/>
                </a:moveTo>
                <a:cubicBezTo>
                  <a:pt x="1301608" y="785904"/>
                  <a:pt x="1299853" y="787658"/>
                  <a:pt x="1299853" y="791166"/>
                </a:cubicBezTo>
                <a:lnTo>
                  <a:pt x="1305116" y="805200"/>
                </a:lnTo>
                <a:cubicBezTo>
                  <a:pt x="1305043" y="806187"/>
                  <a:pt x="1305189" y="807283"/>
                  <a:pt x="1305554" y="808489"/>
                </a:cubicBezTo>
                <a:cubicBezTo>
                  <a:pt x="1305920" y="809695"/>
                  <a:pt x="1306943" y="810353"/>
                  <a:pt x="1308624" y="810463"/>
                </a:cubicBezTo>
                <a:cubicBezTo>
                  <a:pt x="1309574" y="810280"/>
                  <a:pt x="1310744" y="809330"/>
                  <a:pt x="1312133" y="807612"/>
                </a:cubicBezTo>
                <a:cubicBezTo>
                  <a:pt x="1313521" y="805894"/>
                  <a:pt x="1314691" y="804506"/>
                  <a:pt x="1315641" y="803446"/>
                </a:cubicBezTo>
                <a:cubicBezTo>
                  <a:pt x="1316701" y="803519"/>
                  <a:pt x="1318090" y="803373"/>
                  <a:pt x="1319807" y="803007"/>
                </a:cubicBezTo>
                <a:cubicBezTo>
                  <a:pt x="1321525" y="802642"/>
                  <a:pt x="1322475" y="801619"/>
                  <a:pt x="1322658" y="799937"/>
                </a:cubicBezTo>
                <a:cubicBezTo>
                  <a:pt x="1322256" y="797050"/>
                  <a:pt x="1319990" y="794054"/>
                  <a:pt x="1315860" y="790947"/>
                </a:cubicBezTo>
                <a:cubicBezTo>
                  <a:pt x="1311731" y="787841"/>
                  <a:pt x="1308149" y="786160"/>
                  <a:pt x="1305116" y="785904"/>
                </a:cubicBezTo>
                <a:close/>
                <a:moveTo>
                  <a:pt x="1270032" y="745558"/>
                </a:moveTo>
                <a:lnTo>
                  <a:pt x="1270032" y="747312"/>
                </a:lnTo>
                <a:cubicBezTo>
                  <a:pt x="1269923" y="749285"/>
                  <a:pt x="1270142" y="751478"/>
                  <a:pt x="1270690" y="753890"/>
                </a:cubicBezTo>
                <a:cubicBezTo>
                  <a:pt x="1271238" y="756302"/>
                  <a:pt x="1272773" y="757618"/>
                  <a:pt x="1275295" y="757837"/>
                </a:cubicBezTo>
                <a:cubicBezTo>
                  <a:pt x="1276208" y="757654"/>
                  <a:pt x="1277012" y="756704"/>
                  <a:pt x="1277707" y="754986"/>
                </a:cubicBezTo>
                <a:cubicBezTo>
                  <a:pt x="1278401" y="753269"/>
                  <a:pt x="1278767" y="751880"/>
                  <a:pt x="1278803" y="750820"/>
                </a:cubicBezTo>
                <a:cubicBezTo>
                  <a:pt x="1279169" y="750930"/>
                  <a:pt x="1280630" y="751149"/>
                  <a:pt x="1283189" y="751478"/>
                </a:cubicBezTo>
                <a:cubicBezTo>
                  <a:pt x="1285747" y="751807"/>
                  <a:pt x="1287209" y="751588"/>
                  <a:pt x="1287574" y="750820"/>
                </a:cubicBezTo>
                <a:close/>
                <a:moveTo>
                  <a:pt x="1550702" y="584172"/>
                </a:moveTo>
                <a:cubicBezTo>
                  <a:pt x="1548509" y="586146"/>
                  <a:pt x="1545440" y="588777"/>
                  <a:pt x="1541493" y="592066"/>
                </a:cubicBezTo>
                <a:cubicBezTo>
                  <a:pt x="1537546" y="595355"/>
                  <a:pt x="1535353" y="597987"/>
                  <a:pt x="1534914" y="599960"/>
                </a:cubicBezTo>
                <a:cubicBezTo>
                  <a:pt x="1535207" y="601422"/>
                  <a:pt x="1536376" y="602007"/>
                  <a:pt x="1538423" y="601714"/>
                </a:cubicBezTo>
                <a:cubicBezTo>
                  <a:pt x="1542224" y="605223"/>
                  <a:pt x="1546901" y="606977"/>
                  <a:pt x="1552456" y="606977"/>
                </a:cubicBezTo>
                <a:cubicBezTo>
                  <a:pt x="1554503" y="606684"/>
                  <a:pt x="1555672" y="605515"/>
                  <a:pt x="1555965" y="603468"/>
                </a:cubicBezTo>
                <a:lnTo>
                  <a:pt x="1555965" y="599960"/>
                </a:lnTo>
                <a:lnTo>
                  <a:pt x="1569998" y="585927"/>
                </a:lnTo>
                <a:close/>
                <a:moveTo>
                  <a:pt x="1661216" y="557859"/>
                </a:moveTo>
                <a:lnTo>
                  <a:pt x="1675249" y="564876"/>
                </a:lnTo>
                <a:cubicBezTo>
                  <a:pt x="1673020" y="571381"/>
                  <a:pt x="1668708" y="578544"/>
                  <a:pt x="1662312" y="586365"/>
                </a:cubicBezTo>
                <a:cubicBezTo>
                  <a:pt x="1655917" y="594186"/>
                  <a:pt x="1650289" y="600472"/>
                  <a:pt x="1645428" y="605223"/>
                </a:cubicBezTo>
                <a:lnTo>
                  <a:pt x="1631395" y="603468"/>
                </a:lnTo>
                <a:cubicBezTo>
                  <a:pt x="1632418" y="598754"/>
                  <a:pt x="1633880" y="595903"/>
                  <a:pt x="1635780" y="594917"/>
                </a:cubicBezTo>
                <a:cubicBezTo>
                  <a:pt x="1637681" y="593930"/>
                  <a:pt x="1639143" y="591518"/>
                  <a:pt x="1640166" y="587681"/>
                </a:cubicBezTo>
                <a:cubicBezTo>
                  <a:pt x="1646415" y="587206"/>
                  <a:pt x="1651458" y="583770"/>
                  <a:pt x="1655296" y="577375"/>
                </a:cubicBezTo>
                <a:cubicBezTo>
                  <a:pt x="1659133" y="570979"/>
                  <a:pt x="1661106" y="564474"/>
                  <a:pt x="1661216" y="557859"/>
                </a:cubicBezTo>
                <a:close/>
                <a:moveTo>
                  <a:pt x="1578769" y="557859"/>
                </a:moveTo>
                <a:cubicBezTo>
                  <a:pt x="1579062" y="561075"/>
                  <a:pt x="1580231" y="563414"/>
                  <a:pt x="1582278" y="564876"/>
                </a:cubicBezTo>
                <a:cubicBezTo>
                  <a:pt x="1583959" y="564767"/>
                  <a:pt x="1584982" y="564109"/>
                  <a:pt x="1585347" y="562903"/>
                </a:cubicBezTo>
                <a:cubicBezTo>
                  <a:pt x="1585713" y="561697"/>
                  <a:pt x="1585859" y="560600"/>
                  <a:pt x="1585786" y="559614"/>
                </a:cubicBezTo>
                <a:close/>
                <a:moveTo>
                  <a:pt x="1727875" y="454362"/>
                </a:moveTo>
                <a:lnTo>
                  <a:pt x="1727875" y="457871"/>
                </a:lnTo>
                <a:cubicBezTo>
                  <a:pt x="1727839" y="459771"/>
                  <a:pt x="1728350" y="461672"/>
                  <a:pt x="1729410" y="463572"/>
                </a:cubicBezTo>
                <a:cubicBezTo>
                  <a:pt x="1730470" y="465472"/>
                  <a:pt x="1732297" y="466496"/>
                  <a:pt x="1734892" y="466642"/>
                </a:cubicBezTo>
                <a:close/>
                <a:moveTo>
                  <a:pt x="1699808" y="438575"/>
                </a:moveTo>
                <a:cubicBezTo>
                  <a:pt x="1699516" y="442887"/>
                  <a:pt x="1698346" y="446980"/>
                  <a:pt x="1696300" y="450854"/>
                </a:cubicBezTo>
                <a:cubicBezTo>
                  <a:pt x="1694253" y="454728"/>
                  <a:pt x="1693084" y="458821"/>
                  <a:pt x="1692791" y="463133"/>
                </a:cubicBezTo>
                <a:lnTo>
                  <a:pt x="1692791" y="480675"/>
                </a:lnTo>
                <a:lnTo>
                  <a:pt x="1708579" y="473659"/>
                </a:lnTo>
                <a:lnTo>
                  <a:pt x="1708579" y="463133"/>
                </a:lnTo>
                <a:lnTo>
                  <a:pt x="1713842" y="456117"/>
                </a:lnTo>
                <a:cubicBezTo>
                  <a:pt x="1713696" y="452535"/>
                  <a:pt x="1712234" y="449173"/>
                  <a:pt x="1709456" y="446030"/>
                </a:cubicBezTo>
                <a:cubicBezTo>
                  <a:pt x="1706679" y="442887"/>
                  <a:pt x="1703463" y="440402"/>
                  <a:pt x="1699808" y="438575"/>
                </a:cubicBezTo>
                <a:close/>
                <a:moveTo>
                  <a:pt x="1745417" y="424541"/>
                </a:moveTo>
                <a:cubicBezTo>
                  <a:pt x="1743444" y="424761"/>
                  <a:pt x="1741251" y="426076"/>
                  <a:pt x="1738839" y="428488"/>
                </a:cubicBezTo>
                <a:cubicBezTo>
                  <a:pt x="1736427" y="430900"/>
                  <a:pt x="1735111" y="433093"/>
                  <a:pt x="1734892" y="435066"/>
                </a:cubicBezTo>
                <a:cubicBezTo>
                  <a:pt x="1735075" y="436747"/>
                  <a:pt x="1736025" y="437771"/>
                  <a:pt x="1737742" y="438136"/>
                </a:cubicBezTo>
                <a:cubicBezTo>
                  <a:pt x="1739460" y="438502"/>
                  <a:pt x="1740849" y="438648"/>
                  <a:pt x="1741909" y="438575"/>
                </a:cubicBezTo>
                <a:cubicBezTo>
                  <a:pt x="1743736" y="438611"/>
                  <a:pt x="1745344" y="438100"/>
                  <a:pt x="1746732" y="437040"/>
                </a:cubicBezTo>
                <a:cubicBezTo>
                  <a:pt x="1748121" y="435980"/>
                  <a:pt x="1748852" y="434153"/>
                  <a:pt x="1748925" y="431558"/>
                </a:cubicBezTo>
                <a:cubicBezTo>
                  <a:pt x="1748998" y="430498"/>
                  <a:pt x="1748852" y="429109"/>
                  <a:pt x="1748487" y="427392"/>
                </a:cubicBezTo>
                <a:cubicBezTo>
                  <a:pt x="1748121" y="425674"/>
                  <a:pt x="1747098" y="424724"/>
                  <a:pt x="1745417" y="424541"/>
                </a:cubicBezTo>
                <a:close/>
                <a:moveTo>
                  <a:pt x="1750679" y="410508"/>
                </a:moveTo>
                <a:cubicBezTo>
                  <a:pt x="1750716" y="411568"/>
                  <a:pt x="1751081" y="412956"/>
                  <a:pt x="1751776" y="414674"/>
                </a:cubicBezTo>
                <a:cubicBezTo>
                  <a:pt x="1752470" y="416392"/>
                  <a:pt x="1753274" y="417342"/>
                  <a:pt x="1754188" y="417525"/>
                </a:cubicBezTo>
                <a:cubicBezTo>
                  <a:pt x="1755028" y="417451"/>
                  <a:pt x="1755540" y="417159"/>
                  <a:pt x="1755723" y="416647"/>
                </a:cubicBezTo>
                <a:cubicBezTo>
                  <a:pt x="1755905" y="416136"/>
                  <a:pt x="1755978" y="415843"/>
                  <a:pt x="1755942" y="415770"/>
                </a:cubicBezTo>
                <a:cubicBezTo>
                  <a:pt x="1755942" y="412262"/>
                  <a:pt x="1754188" y="410508"/>
                  <a:pt x="1750679" y="410508"/>
                </a:cubicBezTo>
                <a:close/>
                <a:moveTo>
                  <a:pt x="1736646" y="394720"/>
                </a:moveTo>
                <a:cubicBezTo>
                  <a:pt x="1729337" y="395012"/>
                  <a:pt x="1722905" y="395743"/>
                  <a:pt x="1717350" y="396913"/>
                </a:cubicBezTo>
                <a:cubicBezTo>
                  <a:pt x="1711795" y="398082"/>
                  <a:pt x="1708872" y="403199"/>
                  <a:pt x="1708579" y="412262"/>
                </a:cubicBezTo>
                <a:cubicBezTo>
                  <a:pt x="1708469" y="414235"/>
                  <a:pt x="1708689" y="416428"/>
                  <a:pt x="1709237" y="418840"/>
                </a:cubicBezTo>
                <a:cubicBezTo>
                  <a:pt x="1709785" y="421252"/>
                  <a:pt x="1711320" y="422568"/>
                  <a:pt x="1713842" y="422787"/>
                </a:cubicBezTo>
                <a:cubicBezTo>
                  <a:pt x="1719177" y="421946"/>
                  <a:pt x="1723855" y="417927"/>
                  <a:pt x="1727875" y="410727"/>
                </a:cubicBezTo>
                <a:cubicBezTo>
                  <a:pt x="1731895" y="403528"/>
                  <a:pt x="1734819" y="398192"/>
                  <a:pt x="1736646" y="394720"/>
                </a:cubicBezTo>
                <a:close/>
                <a:moveTo>
                  <a:pt x="1741909" y="373670"/>
                </a:moveTo>
                <a:cubicBezTo>
                  <a:pt x="1742055" y="376191"/>
                  <a:pt x="1743078" y="377726"/>
                  <a:pt x="1744978" y="378275"/>
                </a:cubicBezTo>
                <a:cubicBezTo>
                  <a:pt x="1746879" y="378823"/>
                  <a:pt x="1748779" y="379042"/>
                  <a:pt x="1750679" y="378932"/>
                </a:cubicBezTo>
                <a:lnTo>
                  <a:pt x="1755942" y="378932"/>
                </a:lnTo>
                <a:cubicBezTo>
                  <a:pt x="1755723" y="376411"/>
                  <a:pt x="1754407" y="374876"/>
                  <a:pt x="1751995" y="374328"/>
                </a:cubicBezTo>
                <a:cubicBezTo>
                  <a:pt x="1749583" y="373779"/>
                  <a:pt x="1747390" y="373560"/>
                  <a:pt x="1745417" y="373670"/>
                </a:cubicBezTo>
                <a:close/>
                <a:moveTo>
                  <a:pt x="877094" y="345603"/>
                </a:moveTo>
                <a:lnTo>
                  <a:pt x="864815" y="347357"/>
                </a:lnTo>
                <a:lnTo>
                  <a:pt x="864815" y="354374"/>
                </a:lnTo>
                <a:cubicBezTo>
                  <a:pt x="864778" y="354593"/>
                  <a:pt x="864851" y="355470"/>
                  <a:pt x="865034" y="357005"/>
                </a:cubicBezTo>
                <a:cubicBezTo>
                  <a:pt x="865217" y="358540"/>
                  <a:pt x="865729" y="359417"/>
                  <a:pt x="866569" y="359636"/>
                </a:cubicBezTo>
                <a:cubicBezTo>
                  <a:pt x="870078" y="359344"/>
                  <a:pt x="873586" y="358174"/>
                  <a:pt x="877094" y="356128"/>
                </a:cubicBezTo>
                <a:cubicBezTo>
                  <a:pt x="880603" y="354081"/>
                  <a:pt x="884111" y="352912"/>
                  <a:pt x="887619" y="352620"/>
                </a:cubicBezTo>
                <a:cubicBezTo>
                  <a:pt x="887510" y="350025"/>
                  <a:pt x="886413" y="348198"/>
                  <a:pt x="884330" y="347138"/>
                </a:cubicBezTo>
                <a:cubicBezTo>
                  <a:pt x="882247" y="346078"/>
                  <a:pt x="879835" y="345566"/>
                  <a:pt x="877094" y="345603"/>
                </a:cubicBezTo>
                <a:close/>
                <a:moveTo>
                  <a:pt x="1373529" y="317536"/>
                </a:moveTo>
                <a:lnTo>
                  <a:pt x="1373529" y="319290"/>
                </a:lnTo>
                <a:cubicBezTo>
                  <a:pt x="1373968" y="321702"/>
                  <a:pt x="1376161" y="322579"/>
                  <a:pt x="1380107" y="321921"/>
                </a:cubicBezTo>
                <a:cubicBezTo>
                  <a:pt x="1384054" y="321263"/>
                  <a:pt x="1387124" y="320386"/>
                  <a:pt x="1389317" y="319290"/>
                </a:cubicBezTo>
                <a:close/>
                <a:moveTo>
                  <a:pt x="1187585" y="317536"/>
                </a:moveTo>
                <a:lnTo>
                  <a:pt x="1170044" y="319290"/>
                </a:lnTo>
                <a:cubicBezTo>
                  <a:pt x="1170044" y="321994"/>
                  <a:pt x="1169605" y="324918"/>
                  <a:pt x="1168728" y="328061"/>
                </a:cubicBezTo>
                <a:cubicBezTo>
                  <a:pt x="1167851" y="331204"/>
                  <a:pt x="1166535" y="334127"/>
                  <a:pt x="1164781" y="336832"/>
                </a:cubicBezTo>
                <a:cubicBezTo>
                  <a:pt x="1165402" y="337672"/>
                  <a:pt x="1168107" y="338184"/>
                  <a:pt x="1172894" y="338367"/>
                </a:cubicBezTo>
                <a:cubicBezTo>
                  <a:pt x="1177682" y="338550"/>
                  <a:pt x="1180825" y="338623"/>
                  <a:pt x="1182323" y="338586"/>
                </a:cubicBezTo>
                <a:close/>
                <a:moveTo>
                  <a:pt x="873586" y="317536"/>
                </a:moveTo>
                <a:cubicBezTo>
                  <a:pt x="868031" y="317243"/>
                  <a:pt x="865107" y="319582"/>
                  <a:pt x="864815" y="324553"/>
                </a:cubicBezTo>
                <a:cubicBezTo>
                  <a:pt x="861051" y="324918"/>
                  <a:pt x="858931" y="326380"/>
                  <a:pt x="858456" y="328938"/>
                </a:cubicBezTo>
                <a:cubicBezTo>
                  <a:pt x="857981" y="331496"/>
                  <a:pt x="855423" y="332958"/>
                  <a:pt x="850781" y="333323"/>
                </a:cubicBezTo>
                <a:cubicBezTo>
                  <a:pt x="845482" y="335187"/>
                  <a:pt x="838539" y="338476"/>
                  <a:pt x="829950" y="343191"/>
                </a:cubicBezTo>
                <a:cubicBezTo>
                  <a:pt x="821362" y="347905"/>
                  <a:pt x="816611" y="353387"/>
                  <a:pt x="815698" y="359636"/>
                </a:cubicBezTo>
                <a:lnTo>
                  <a:pt x="815698" y="361391"/>
                </a:lnTo>
                <a:lnTo>
                  <a:pt x="836748" y="354374"/>
                </a:lnTo>
                <a:cubicBezTo>
                  <a:pt x="837917" y="349915"/>
                  <a:pt x="842595" y="346992"/>
                  <a:pt x="850781" y="345603"/>
                </a:cubicBezTo>
                <a:cubicBezTo>
                  <a:pt x="858968" y="344214"/>
                  <a:pt x="863645" y="339536"/>
                  <a:pt x="864815" y="331569"/>
                </a:cubicBezTo>
                <a:lnTo>
                  <a:pt x="885865" y="317536"/>
                </a:lnTo>
                <a:close/>
                <a:moveTo>
                  <a:pt x="1231440" y="314027"/>
                </a:moveTo>
                <a:cubicBezTo>
                  <a:pt x="1231806" y="317280"/>
                  <a:pt x="1233706" y="318669"/>
                  <a:pt x="1237141" y="318194"/>
                </a:cubicBezTo>
                <a:cubicBezTo>
                  <a:pt x="1240576" y="317719"/>
                  <a:pt x="1243354" y="316915"/>
                  <a:pt x="1245474" y="315782"/>
                </a:cubicBezTo>
                <a:close/>
                <a:moveTo>
                  <a:pt x="920949" y="308765"/>
                </a:moveTo>
                <a:lnTo>
                  <a:pt x="915686" y="312273"/>
                </a:lnTo>
                <a:cubicBezTo>
                  <a:pt x="914407" y="312200"/>
                  <a:pt x="912141" y="312346"/>
                  <a:pt x="908889" y="312712"/>
                </a:cubicBezTo>
                <a:cubicBezTo>
                  <a:pt x="905636" y="313077"/>
                  <a:pt x="903809" y="314101"/>
                  <a:pt x="903407" y="315782"/>
                </a:cubicBezTo>
                <a:cubicBezTo>
                  <a:pt x="903809" y="317463"/>
                  <a:pt x="905636" y="318486"/>
                  <a:pt x="908889" y="318851"/>
                </a:cubicBezTo>
                <a:cubicBezTo>
                  <a:pt x="912141" y="319217"/>
                  <a:pt x="914407" y="319363"/>
                  <a:pt x="915686" y="319290"/>
                </a:cubicBezTo>
                <a:close/>
                <a:moveTo>
                  <a:pt x="1378792" y="303502"/>
                </a:moveTo>
                <a:cubicBezTo>
                  <a:pt x="1378792" y="305330"/>
                  <a:pt x="1379230" y="306938"/>
                  <a:pt x="1380107" y="308326"/>
                </a:cubicBezTo>
                <a:cubicBezTo>
                  <a:pt x="1380985" y="309715"/>
                  <a:pt x="1382300" y="310446"/>
                  <a:pt x="1384054" y="310519"/>
                </a:cubicBezTo>
                <a:cubicBezTo>
                  <a:pt x="1384968" y="310409"/>
                  <a:pt x="1385772" y="309752"/>
                  <a:pt x="1386466" y="308546"/>
                </a:cubicBezTo>
                <a:cubicBezTo>
                  <a:pt x="1387161" y="307340"/>
                  <a:pt x="1387526" y="306243"/>
                  <a:pt x="1387563" y="305257"/>
                </a:cubicBezTo>
                <a:close/>
                <a:moveTo>
                  <a:pt x="1343708" y="292977"/>
                </a:moveTo>
                <a:cubicBezTo>
                  <a:pt x="1344695" y="295097"/>
                  <a:pt x="1346230" y="297874"/>
                  <a:pt x="1348313" y="301310"/>
                </a:cubicBezTo>
                <a:cubicBezTo>
                  <a:pt x="1350396" y="304745"/>
                  <a:pt x="1352369" y="306645"/>
                  <a:pt x="1354233" y="307011"/>
                </a:cubicBezTo>
                <a:cubicBezTo>
                  <a:pt x="1355074" y="306901"/>
                  <a:pt x="1355585" y="306243"/>
                  <a:pt x="1355768" y="305037"/>
                </a:cubicBezTo>
                <a:cubicBezTo>
                  <a:pt x="1355951" y="303831"/>
                  <a:pt x="1356024" y="302735"/>
                  <a:pt x="1355987" y="301748"/>
                </a:cubicBezTo>
                <a:cubicBezTo>
                  <a:pt x="1356426" y="301858"/>
                  <a:pt x="1358180" y="302077"/>
                  <a:pt x="1361250" y="302406"/>
                </a:cubicBezTo>
                <a:cubicBezTo>
                  <a:pt x="1364320" y="302735"/>
                  <a:pt x="1366074" y="302516"/>
                  <a:pt x="1366513" y="301748"/>
                </a:cubicBezTo>
                <a:cubicBezTo>
                  <a:pt x="1365782" y="300615"/>
                  <a:pt x="1362419" y="298934"/>
                  <a:pt x="1356426" y="296705"/>
                </a:cubicBezTo>
                <a:cubicBezTo>
                  <a:pt x="1350432" y="294476"/>
                  <a:pt x="1346193" y="293233"/>
                  <a:pt x="1343708" y="292977"/>
                </a:cubicBezTo>
                <a:close/>
                <a:moveTo>
                  <a:pt x="1287574" y="292977"/>
                </a:moveTo>
                <a:cubicBezTo>
                  <a:pt x="1287903" y="298167"/>
                  <a:pt x="1290315" y="301821"/>
                  <a:pt x="1294810" y="303941"/>
                </a:cubicBezTo>
                <a:cubicBezTo>
                  <a:pt x="1299305" y="306060"/>
                  <a:pt x="1303910" y="307084"/>
                  <a:pt x="1308624" y="307011"/>
                </a:cubicBezTo>
                <a:cubicBezTo>
                  <a:pt x="1311219" y="306865"/>
                  <a:pt x="1313046" y="305841"/>
                  <a:pt x="1314106" y="303941"/>
                </a:cubicBezTo>
                <a:cubicBezTo>
                  <a:pt x="1315166" y="302040"/>
                  <a:pt x="1315678" y="300140"/>
                  <a:pt x="1315641" y="298240"/>
                </a:cubicBezTo>
                <a:lnTo>
                  <a:pt x="1313887" y="292977"/>
                </a:lnTo>
                <a:close/>
                <a:moveTo>
                  <a:pt x="956033" y="285960"/>
                </a:moveTo>
                <a:cubicBezTo>
                  <a:pt x="955448" y="291625"/>
                  <a:pt x="953109" y="293452"/>
                  <a:pt x="949016" y="291442"/>
                </a:cubicBezTo>
                <a:cubicBezTo>
                  <a:pt x="944923" y="289432"/>
                  <a:pt x="942584" y="291698"/>
                  <a:pt x="941999" y="298240"/>
                </a:cubicBezTo>
                <a:lnTo>
                  <a:pt x="938491" y="307011"/>
                </a:lnTo>
                <a:lnTo>
                  <a:pt x="943753" y="298240"/>
                </a:lnTo>
                <a:lnTo>
                  <a:pt x="971820" y="299994"/>
                </a:lnTo>
                <a:close/>
                <a:moveTo>
                  <a:pt x="1068301" y="273681"/>
                </a:moveTo>
                <a:cubicBezTo>
                  <a:pt x="1067497" y="273754"/>
                  <a:pt x="1066912" y="274047"/>
                  <a:pt x="1066546" y="274558"/>
                </a:cubicBezTo>
                <a:cubicBezTo>
                  <a:pt x="1066181" y="275070"/>
                  <a:pt x="1065596" y="275362"/>
                  <a:pt x="1064792" y="275435"/>
                </a:cubicBezTo>
                <a:lnTo>
                  <a:pt x="1064792" y="277189"/>
                </a:lnTo>
                <a:cubicBezTo>
                  <a:pt x="1064719" y="278103"/>
                  <a:pt x="1064865" y="278907"/>
                  <a:pt x="1065231" y="279602"/>
                </a:cubicBezTo>
                <a:cubicBezTo>
                  <a:pt x="1065596" y="280296"/>
                  <a:pt x="1066620" y="280661"/>
                  <a:pt x="1068301" y="280698"/>
                </a:cubicBezTo>
                <a:cubicBezTo>
                  <a:pt x="1070347" y="280405"/>
                  <a:pt x="1071517" y="279236"/>
                  <a:pt x="1071809" y="277189"/>
                </a:cubicBezTo>
                <a:cubicBezTo>
                  <a:pt x="1071517" y="275143"/>
                  <a:pt x="1070347" y="273974"/>
                  <a:pt x="1068301" y="273681"/>
                </a:cubicBezTo>
                <a:close/>
                <a:moveTo>
                  <a:pt x="1377038" y="28"/>
                </a:moveTo>
                <a:lnTo>
                  <a:pt x="1380546" y="5290"/>
                </a:lnTo>
                <a:cubicBezTo>
                  <a:pt x="1395055" y="5035"/>
                  <a:pt x="1416032" y="5108"/>
                  <a:pt x="1443478" y="5510"/>
                </a:cubicBezTo>
                <a:cubicBezTo>
                  <a:pt x="1470923" y="5912"/>
                  <a:pt x="1491462" y="8177"/>
                  <a:pt x="1505093" y="12307"/>
                </a:cubicBezTo>
                <a:cubicBezTo>
                  <a:pt x="1506774" y="16802"/>
                  <a:pt x="1511745" y="20530"/>
                  <a:pt x="1520004" y="23490"/>
                </a:cubicBezTo>
                <a:cubicBezTo>
                  <a:pt x="1528263" y="26450"/>
                  <a:pt x="1534988" y="27985"/>
                  <a:pt x="1540177" y="28095"/>
                </a:cubicBezTo>
                <a:cubicBezTo>
                  <a:pt x="1550593" y="28131"/>
                  <a:pt x="1560460" y="28935"/>
                  <a:pt x="1569779" y="30507"/>
                </a:cubicBezTo>
                <a:cubicBezTo>
                  <a:pt x="1579098" y="32078"/>
                  <a:pt x="1588527" y="34198"/>
                  <a:pt x="1598065" y="36866"/>
                </a:cubicBezTo>
                <a:cubicBezTo>
                  <a:pt x="1598248" y="40374"/>
                  <a:pt x="1599637" y="43005"/>
                  <a:pt x="1602231" y="44760"/>
                </a:cubicBezTo>
                <a:cubicBezTo>
                  <a:pt x="1604826" y="46514"/>
                  <a:pt x="1607530" y="47391"/>
                  <a:pt x="1610345" y="47391"/>
                </a:cubicBezTo>
                <a:cubicBezTo>
                  <a:pt x="1614840" y="46989"/>
                  <a:pt x="1618567" y="46916"/>
                  <a:pt x="1621528" y="47172"/>
                </a:cubicBezTo>
                <a:cubicBezTo>
                  <a:pt x="1624488" y="47427"/>
                  <a:pt x="1626023" y="50424"/>
                  <a:pt x="1626132" y="56162"/>
                </a:cubicBezTo>
                <a:lnTo>
                  <a:pt x="1626132" y="59670"/>
                </a:lnTo>
                <a:cubicBezTo>
                  <a:pt x="1638412" y="63471"/>
                  <a:pt x="1650691" y="64640"/>
                  <a:pt x="1662970" y="63179"/>
                </a:cubicBezTo>
                <a:lnTo>
                  <a:pt x="1669987" y="70195"/>
                </a:lnTo>
                <a:cubicBezTo>
                  <a:pt x="1675981" y="71474"/>
                  <a:pt x="1681535" y="73740"/>
                  <a:pt x="1686652" y="76993"/>
                </a:cubicBezTo>
                <a:cubicBezTo>
                  <a:pt x="1691768" y="80245"/>
                  <a:pt x="1697323" y="82073"/>
                  <a:pt x="1703316" y="82475"/>
                </a:cubicBezTo>
                <a:cubicBezTo>
                  <a:pt x="1707738" y="82402"/>
                  <a:pt x="1711174" y="83425"/>
                  <a:pt x="1713622" y="85544"/>
                </a:cubicBezTo>
                <a:cubicBezTo>
                  <a:pt x="1716071" y="87664"/>
                  <a:pt x="1717313" y="91319"/>
                  <a:pt x="1717350" y="96508"/>
                </a:cubicBezTo>
                <a:lnTo>
                  <a:pt x="1717350" y="98262"/>
                </a:lnTo>
                <a:lnTo>
                  <a:pt x="1729629" y="108787"/>
                </a:lnTo>
                <a:cubicBezTo>
                  <a:pt x="1729081" y="114452"/>
                  <a:pt x="1729739" y="118034"/>
                  <a:pt x="1731603" y="119532"/>
                </a:cubicBezTo>
                <a:cubicBezTo>
                  <a:pt x="1733467" y="121030"/>
                  <a:pt x="1734563" y="123296"/>
                  <a:pt x="1734892" y="126329"/>
                </a:cubicBezTo>
                <a:cubicBezTo>
                  <a:pt x="1734709" y="129107"/>
                  <a:pt x="1733759" y="132323"/>
                  <a:pt x="1732041" y="135977"/>
                </a:cubicBezTo>
                <a:cubicBezTo>
                  <a:pt x="1730324" y="139632"/>
                  <a:pt x="1728935" y="142848"/>
                  <a:pt x="1727875" y="145625"/>
                </a:cubicBezTo>
                <a:cubicBezTo>
                  <a:pt x="1730506" y="151400"/>
                  <a:pt x="1741470" y="163533"/>
                  <a:pt x="1760766" y="182025"/>
                </a:cubicBezTo>
                <a:cubicBezTo>
                  <a:pt x="1780062" y="200517"/>
                  <a:pt x="1791903" y="211773"/>
                  <a:pt x="1796288" y="215793"/>
                </a:cubicBezTo>
                <a:lnTo>
                  <a:pt x="1796288" y="252631"/>
                </a:lnTo>
                <a:cubicBezTo>
                  <a:pt x="1798616" y="256464"/>
                  <a:pt x="1800587" y="265755"/>
                  <a:pt x="1802200" y="280503"/>
                </a:cubicBezTo>
                <a:cubicBezTo>
                  <a:pt x="1803814" y="295251"/>
                  <a:pt x="1805135" y="309999"/>
                  <a:pt x="1806164" y="324747"/>
                </a:cubicBezTo>
                <a:cubicBezTo>
                  <a:pt x="1807192" y="339496"/>
                  <a:pt x="1807994" y="348786"/>
                  <a:pt x="1808568" y="352620"/>
                </a:cubicBezTo>
                <a:cubicBezTo>
                  <a:pt x="1804365" y="353168"/>
                  <a:pt x="1801807" y="356018"/>
                  <a:pt x="1800893" y="361171"/>
                </a:cubicBezTo>
                <a:cubicBezTo>
                  <a:pt x="1799980" y="366324"/>
                  <a:pt x="1799614" y="370490"/>
                  <a:pt x="1799797" y="373670"/>
                </a:cubicBezTo>
                <a:cubicBezTo>
                  <a:pt x="1800016" y="376849"/>
                  <a:pt x="1800016" y="381015"/>
                  <a:pt x="1799797" y="386168"/>
                </a:cubicBezTo>
                <a:cubicBezTo>
                  <a:pt x="1799577" y="391321"/>
                  <a:pt x="1797823" y="394172"/>
                  <a:pt x="1794534" y="394720"/>
                </a:cubicBezTo>
                <a:cubicBezTo>
                  <a:pt x="1791866" y="394574"/>
                  <a:pt x="1789747" y="394866"/>
                  <a:pt x="1788175" y="395597"/>
                </a:cubicBezTo>
                <a:cubicBezTo>
                  <a:pt x="1786604" y="396328"/>
                  <a:pt x="1785800" y="398375"/>
                  <a:pt x="1785763" y="401737"/>
                </a:cubicBezTo>
                <a:lnTo>
                  <a:pt x="1799797" y="415770"/>
                </a:lnTo>
                <a:cubicBezTo>
                  <a:pt x="1799870" y="418511"/>
                  <a:pt x="1799285" y="420923"/>
                  <a:pt x="1798042" y="423006"/>
                </a:cubicBezTo>
                <a:cubicBezTo>
                  <a:pt x="1796800" y="425089"/>
                  <a:pt x="1794461" y="426186"/>
                  <a:pt x="1791026" y="426295"/>
                </a:cubicBezTo>
                <a:lnTo>
                  <a:pt x="1785763" y="426295"/>
                </a:lnTo>
                <a:cubicBezTo>
                  <a:pt x="1784740" y="430498"/>
                  <a:pt x="1783278" y="433934"/>
                  <a:pt x="1781378" y="436601"/>
                </a:cubicBezTo>
                <a:cubicBezTo>
                  <a:pt x="1779477" y="439269"/>
                  <a:pt x="1778016" y="442266"/>
                  <a:pt x="1776992" y="445591"/>
                </a:cubicBezTo>
                <a:lnTo>
                  <a:pt x="1761204" y="461379"/>
                </a:lnTo>
                <a:cubicBezTo>
                  <a:pt x="1753895" y="461708"/>
                  <a:pt x="1748340" y="465874"/>
                  <a:pt x="1744540" y="473878"/>
                </a:cubicBezTo>
                <a:cubicBezTo>
                  <a:pt x="1740739" y="481881"/>
                  <a:pt x="1735184" y="486486"/>
                  <a:pt x="1727875" y="487692"/>
                </a:cubicBezTo>
                <a:lnTo>
                  <a:pt x="1719104" y="505234"/>
                </a:lnTo>
                <a:cubicBezTo>
                  <a:pt x="1713220" y="508633"/>
                  <a:pt x="1707885" y="513676"/>
                  <a:pt x="1703097" y="520364"/>
                </a:cubicBezTo>
                <a:cubicBezTo>
                  <a:pt x="1698310" y="527052"/>
                  <a:pt x="1692536" y="530779"/>
                  <a:pt x="1685775" y="531547"/>
                </a:cubicBezTo>
                <a:cubicBezTo>
                  <a:pt x="1683874" y="531437"/>
                  <a:pt x="1681974" y="531656"/>
                  <a:pt x="1680074" y="532204"/>
                </a:cubicBezTo>
                <a:cubicBezTo>
                  <a:pt x="1678173" y="532753"/>
                  <a:pt x="1677150" y="534288"/>
                  <a:pt x="1677004" y="536809"/>
                </a:cubicBezTo>
                <a:cubicBezTo>
                  <a:pt x="1677260" y="539477"/>
                  <a:pt x="1677186" y="541597"/>
                  <a:pt x="1676784" y="543168"/>
                </a:cubicBezTo>
                <a:cubicBezTo>
                  <a:pt x="1676382" y="544740"/>
                  <a:pt x="1674117" y="545544"/>
                  <a:pt x="1669987" y="545580"/>
                </a:cubicBezTo>
                <a:lnTo>
                  <a:pt x="1668233" y="545580"/>
                </a:lnTo>
                <a:lnTo>
                  <a:pt x="1631395" y="556105"/>
                </a:lnTo>
                <a:lnTo>
                  <a:pt x="1619115" y="594697"/>
                </a:lnTo>
                <a:cubicBezTo>
                  <a:pt x="1613816" y="594186"/>
                  <a:pt x="1609504" y="593893"/>
                  <a:pt x="1606178" y="593820"/>
                </a:cubicBezTo>
                <a:cubicBezTo>
                  <a:pt x="1602853" y="593747"/>
                  <a:pt x="1600733" y="596963"/>
                  <a:pt x="1599819" y="603468"/>
                </a:cubicBezTo>
                <a:lnTo>
                  <a:pt x="1591048" y="606977"/>
                </a:lnTo>
                <a:cubicBezTo>
                  <a:pt x="1591012" y="609023"/>
                  <a:pt x="1591524" y="611508"/>
                  <a:pt x="1592583" y="614432"/>
                </a:cubicBezTo>
                <a:cubicBezTo>
                  <a:pt x="1593643" y="617356"/>
                  <a:pt x="1595470" y="618964"/>
                  <a:pt x="1598065" y="619256"/>
                </a:cubicBezTo>
                <a:cubicBezTo>
                  <a:pt x="1600879" y="618927"/>
                  <a:pt x="1604022" y="617392"/>
                  <a:pt x="1607494" y="614651"/>
                </a:cubicBezTo>
                <a:cubicBezTo>
                  <a:pt x="1610966" y="611910"/>
                  <a:pt x="1613670" y="609937"/>
                  <a:pt x="1615607" y="608731"/>
                </a:cubicBezTo>
                <a:lnTo>
                  <a:pt x="1633149" y="615748"/>
                </a:lnTo>
                <a:lnTo>
                  <a:pt x="1626132" y="628027"/>
                </a:lnTo>
                <a:cubicBezTo>
                  <a:pt x="1624086" y="627917"/>
                  <a:pt x="1621601" y="628137"/>
                  <a:pt x="1618677" y="628685"/>
                </a:cubicBezTo>
                <a:cubicBezTo>
                  <a:pt x="1615753" y="629233"/>
                  <a:pt x="1614145" y="630768"/>
                  <a:pt x="1613853" y="633290"/>
                </a:cubicBezTo>
                <a:cubicBezTo>
                  <a:pt x="1613963" y="635007"/>
                  <a:pt x="1614620" y="636396"/>
                  <a:pt x="1615826" y="637456"/>
                </a:cubicBezTo>
                <a:cubicBezTo>
                  <a:pt x="1617032" y="638516"/>
                  <a:pt x="1618129" y="639466"/>
                  <a:pt x="1619115" y="640306"/>
                </a:cubicBezTo>
                <a:cubicBezTo>
                  <a:pt x="1623501" y="648273"/>
                  <a:pt x="1628325" y="656021"/>
                  <a:pt x="1633588" y="663549"/>
                </a:cubicBezTo>
                <a:cubicBezTo>
                  <a:pt x="1638850" y="671078"/>
                  <a:pt x="1644551" y="677948"/>
                  <a:pt x="1650691" y="684161"/>
                </a:cubicBezTo>
                <a:lnTo>
                  <a:pt x="1654199" y="701703"/>
                </a:lnTo>
                <a:lnTo>
                  <a:pt x="1666479" y="705211"/>
                </a:lnTo>
                <a:lnTo>
                  <a:pt x="1673495" y="710474"/>
                </a:lnTo>
                <a:lnTo>
                  <a:pt x="1671741" y="733278"/>
                </a:lnTo>
                <a:cubicBezTo>
                  <a:pt x="1677771" y="733826"/>
                  <a:pt x="1681937" y="734923"/>
                  <a:pt x="1684240" y="736567"/>
                </a:cubicBezTo>
                <a:cubicBezTo>
                  <a:pt x="1686542" y="738212"/>
                  <a:pt x="1687639" y="742378"/>
                  <a:pt x="1687529" y="749066"/>
                </a:cubicBezTo>
                <a:lnTo>
                  <a:pt x="1698054" y="761345"/>
                </a:lnTo>
                <a:lnTo>
                  <a:pt x="1715596" y="770116"/>
                </a:lnTo>
                <a:lnTo>
                  <a:pt x="1727875" y="784150"/>
                </a:lnTo>
                <a:cubicBezTo>
                  <a:pt x="1725975" y="785100"/>
                  <a:pt x="1724074" y="786708"/>
                  <a:pt x="1722174" y="788974"/>
                </a:cubicBezTo>
                <a:cubicBezTo>
                  <a:pt x="1720274" y="791240"/>
                  <a:pt x="1719250" y="793725"/>
                  <a:pt x="1719104" y="796429"/>
                </a:cubicBezTo>
                <a:cubicBezTo>
                  <a:pt x="1719104" y="798476"/>
                  <a:pt x="1720858" y="799645"/>
                  <a:pt x="1724367" y="799937"/>
                </a:cubicBezTo>
                <a:cubicBezTo>
                  <a:pt x="1725719" y="820111"/>
                  <a:pt x="1728277" y="840284"/>
                  <a:pt x="1732041" y="860457"/>
                </a:cubicBezTo>
                <a:cubicBezTo>
                  <a:pt x="1735805" y="880630"/>
                  <a:pt x="1737925" y="900803"/>
                  <a:pt x="1738400" y="920976"/>
                </a:cubicBezTo>
                <a:cubicBezTo>
                  <a:pt x="1737487" y="942027"/>
                  <a:pt x="1733174" y="962200"/>
                  <a:pt x="1725463" y="981496"/>
                </a:cubicBezTo>
                <a:cubicBezTo>
                  <a:pt x="1717752" y="1000792"/>
                  <a:pt x="1712124" y="1019211"/>
                  <a:pt x="1708579" y="1036753"/>
                </a:cubicBezTo>
                <a:lnTo>
                  <a:pt x="1694546" y="1054295"/>
                </a:lnTo>
                <a:cubicBezTo>
                  <a:pt x="1694253" y="1061165"/>
                  <a:pt x="1693084" y="1067597"/>
                  <a:pt x="1691037" y="1073591"/>
                </a:cubicBezTo>
                <a:cubicBezTo>
                  <a:pt x="1688991" y="1079584"/>
                  <a:pt x="1687821" y="1086016"/>
                  <a:pt x="1687529" y="1092887"/>
                </a:cubicBezTo>
                <a:lnTo>
                  <a:pt x="1671741" y="1096395"/>
                </a:lnTo>
                <a:cubicBezTo>
                  <a:pt x="1669183" y="1098990"/>
                  <a:pt x="1667283" y="1101694"/>
                  <a:pt x="1666040" y="1104508"/>
                </a:cubicBezTo>
                <a:cubicBezTo>
                  <a:pt x="1664797" y="1107322"/>
                  <a:pt x="1663774" y="1110465"/>
                  <a:pt x="1662970" y="1113937"/>
                </a:cubicBezTo>
                <a:cubicBezTo>
                  <a:pt x="1661326" y="1120954"/>
                  <a:pt x="1657598" y="1124901"/>
                  <a:pt x="1651787" y="1125778"/>
                </a:cubicBezTo>
                <a:cubicBezTo>
                  <a:pt x="1645976" y="1126655"/>
                  <a:pt x="1642687" y="1129725"/>
                  <a:pt x="1641920" y="1134987"/>
                </a:cubicBezTo>
                <a:cubicBezTo>
                  <a:pt x="1636146" y="1142808"/>
                  <a:pt x="1630152" y="1150848"/>
                  <a:pt x="1623940" y="1159107"/>
                </a:cubicBezTo>
                <a:cubicBezTo>
                  <a:pt x="1617727" y="1167367"/>
                  <a:pt x="1614365" y="1176284"/>
                  <a:pt x="1613853" y="1185859"/>
                </a:cubicBezTo>
                <a:cubicBezTo>
                  <a:pt x="1610856" y="1184762"/>
                  <a:pt x="1607202" y="1184324"/>
                  <a:pt x="1602889" y="1184543"/>
                </a:cubicBezTo>
                <a:cubicBezTo>
                  <a:pt x="1598577" y="1184762"/>
                  <a:pt x="1595799" y="1186955"/>
                  <a:pt x="1594557" y="1191121"/>
                </a:cubicBezTo>
                <a:cubicBezTo>
                  <a:pt x="1589842" y="1191414"/>
                  <a:pt x="1586992" y="1192583"/>
                  <a:pt x="1586005" y="1194630"/>
                </a:cubicBezTo>
                <a:cubicBezTo>
                  <a:pt x="1585018" y="1196676"/>
                  <a:pt x="1582606" y="1197846"/>
                  <a:pt x="1578769" y="1198138"/>
                </a:cubicBezTo>
                <a:lnTo>
                  <a:pt x="1571752" y="1205155"/>
                </a:lnTo>
                <a:cubicBezTo>
                  <a:pt x="1571862" y="1207128"/>
                  <a:pt x="1571643" y="1209321"/>
                  <a:pt x="1571095" y="1211733"/>
                </a:cubicBezTo>
                <a:cubicBezTo>
                  <a:pt x="1570546" y="1214145"/>
                  <a:pt x="1569012" y="1215460"/>
                  <a:pt x="1566490" y="1215680"/>
                </a:cubicBezTo>
                <a:lnTo>
                  <a:pt x="1564736" y="1215680"/>
                </a:lnTo>
                <a:lnTo>
                  <a:pt x="1540177" y="1249009"/>
                </a:lnTo>
                <a:cubicBezTo>
                  <a:pt x="1530346" y="1249192"/>
                  <a:pt x="1522818" y="1252774"/>
                  <a:pt x="1517592" y="1259754"/>
                </a:cubicBezTo>
                <a:cubicBezTo>
                  <a:pt x="1512366" y="1266734"/>
                  <a:pt x="1505276" y="1270754"/>
                  <a:pt x="1496322" y="1271814"/>
                </a:cubicBezTo>
                <a:lnTo>
                  <a:pt x="1484043" y="1277076"/>
                </a:lnTo>
                <a:lnTo>
                  <a:pt x="1473518" y="1291110"/>
                </a:lnTo>
                <a:lnTo>
                  <a:pt x="1443697" y="1305143"/>
                </a:lnTo>
                <a:cubicBezTo>
                  <a:pt x="1443624" y="1306898"/>
                  <a:pt x="1442893" y="1308213"/>
                  <a:pt x="1441504" y="1309090"/>
                </a:cubicBezTo>
                <a:cubicBezTo>
                  <a:pt x="1440115" y="1309967"/>
                  <a:pt x="1438507" y="1310406"/>
                  <a:pt x="1436680" y="1310406"/>
                </a:cubicBezTo>
                <a:lnTo>
                  <a:pt x="1427909" y="1308652"/>
                </a:lnTo>
                <a:lnTo>
                  <a:pt x="1417384" y="1326194"/>
                </a:lnTo>
                <a:cubicBezTo>
                  <a:pt x="1409527" y="1326998"/>
                  <a:pt x="1404630" y="1330214"/>
                  <a:pt x="1402693" y="1335842"/>
                </a:cubicBezTo>
                <a:cubicBezTo>
                  <a:pt x="1400756" y="1341470"/>
                  <a:pt x="1396297" y="1344686"/>
                  <a:pt x="1389317" y="1345490"/>
                </a:cubicBezTo>
                <a:cubicBezTo>
                  <a:pt x="1387417" y="1348084"/>
                  <a:pt x="1384639" y="1349912"/>
                  <a:pt x="1380985" y="1350972"/>
                </a:cubicBezTo>
                <a:cubicBezTo>
                  <a:pt x="1377330" y="1352031"/>
                  <a:pt x="1373675" y="1352543"/>
                  <a:pt x="1370021" y="1352506"/>
                </a:cubicBezTo>
                <a:cubicBezTo>
                  <a:pt x="1369911" y="1335038"/>
                  <a:pt x="1371446" y="1322174"/>
                  <a:pt x="1374626" y="1313914"/>
                </a:cubicBezTo>
                <a:cubicBezTo>
                  <a:pt x="1377805" y="1305655"/>
                  <a:pt x="1388549" y="1301562"/>
                  <a:pt x="1406859" y="1301635"/>
                </a:cubicBezTo>
                <a:lnTo>
                  <a:pt x="1415630" y="1289356"/>
                </a:lnTo>
                <a:lnTo>
                  <a:pt x="1443697" y="1280585"/>
                </a:lnTo>
                <a:cubicBezTo>
                  <a:pt x="1443660" y="1277844"/>
                  <a:pt x="1444172" y="1275432"/>
                  <a:pt x="1445232" y="1273349"/>
                </a:cubicBezTo>
                <a:cubicBezTo>
                  <a:pt x="1446292" y="1271266"/>
                  <a:pt x="1448119" y="1270169"/>
                  <a:pt x="1450713" y="1270060"/>
                </a:cubicBezTo>
                <a:lnTo>
                  <a:pt x="1464747" y="1271814"/>
                </a:lnTo>
                <a:cubicBezTo>
                  <a:pt x="1465661" y="1267319"/>
                  <a:pt x="1467342" y="1263152"/>
                  <a:pt x="1469790" y="1259315"/>
                </a:cubicBezTo>
                <a:cubicBezTo>
                  <a:pt x="1472239" y="1255478"/>
                  <a:pt x="1475236" y="1252627"/>
                  <a:pt x="1478781" y="1250764"/>
                </a:cubicBezTo>
                <a:cubicBezTo>
                  <a:pt x="1479987" y="1244916"/>
                  <a:pt x="1485030" y="1239946"/>
                  <a:pt x="1493910" y="1235853"/>
                </a:cubicBezTo>
                <a:cubicBezTo>
                  <a:pt x="1502791" y="1231760"/>
                  <a:pt x="1508273" y="1226790"/>
                  <a:pt x="1510356" y="1220942"/>
                </a:cubicBezTo>
                <a:lnTo>
                  <a:pt x="1489306" y="1224451"/>
                </a:lnTo>
                <a:cubicBezTo>
                  <a:pt x="1486638" y="1226278"/>
                  <a:pt x="1483641" y="1227886"/>
                  <a:pt x="1480315" y="1229275"/>
                </a:cubicBezTo>
                <a:cubicBezTo>
                  <a:pt x="1476990" y="1230663"/>
                  <a:pt x="1473554" y="1231394"/>
                  <a:pt x="1470010" y="1231468"/>
                </a:cubicBezTo>
                <a:lnTo>
                  <a:pt x="1459484" y="1249009"/>
                </a:lnTo>
                <a:cubicBezTo>
                  <a:pt x="1455830" y="1250837"/>
                  <a:pt x="1452614" y="1253322"/>
                  <a:pt x="1449836" y="1256465"/>
                </a:cubicBezTo>
                <a:cubicBezTo>
                  <a:pt x="1447059" y="1259608"/>
                  <a:pt x="1445597" y="1262970"/>
                  <a:pt x="1445451" y="1266551"/>
                </a:cubicBezTo>
                <a:lnTo>
                  <a:pt x="1406859" y="1278831"/>
                </a:lnTo>
                <a:cubicBezTo>
                  <a:pt x="1405689" y="1283618"/>
                  <a:pt x="1401012" y="1286761"/>
                  <a:pt x="1392825" y="1288259"/>
                </a:cubicBezTo>
                <a:cubicBezTo>
                  <a:pt x="1384639" y="1289758"/>
                  <a:pt x="1379961" y="1292462"/>
                  <a:pt x="1378792" y="1296372"/>
                </a:cubicBezTo>
                <a:lnTo>
                  <a:pt x="1378792" y="1298127"/>
                </a:lnTo>
                <a:cubicBezTo>
                  <a:pt x="1374553" y="1299991"/>
                  <a:pt x="1368998" y="1302841"/>
                  <a:pt x="1362127" y="1306678"/>
                </a:cubicBezTo>
                <a:cubicBezTo>
                  <a:pt x="1355257" y="1310516"/>
                  <a:pt x="1351456" y="1314682"/>
                  <a:pt x="1350725" y="1319177"/>
                </a:cubicBezTo>
                <a:lnTo>
                  <a:pt x="1320904" y="1333210"/>
                </a:lnTo>
                <a:lnTo>
                  <a:pt x="1306870" y="1352506"/>
                </a:lnTo>
                <a:cubicBezTo>
                  <a:pt x="1307126" y="1355101"/>
                  <a:pt x="1308807" y="1356928"/>
                  <a:pt x="1311913" y="1357988"/>
                </a:cubicBezTo>
                <a:cubicBezTo>
                  <a:pt x="1315020" y="1359048"/>
                  <a:pt x="1318016" y="1359560"/>
                  <a:pt x="1320904" y="1359523"/>
                </a:cubicBezTo>
                <a:cubicBezTo>
                  <a:pt x="1323791" y="1359450"/>
                  <a:pt x="1326787" y="1360035"/>
                  <a:pt x="1329894" y="1361277"/>
                </a:cubicBezTo>
                <a:cubicBezTo>
                  <a:pt x="1333000" y="1362520"/>
                  <a:pt x="1334681" y="1364859"/>
                  <a:pt x="1334937" y="1368294"/>
                </a:cubicBezTo>
                <a:cubicBezTo>
                  <a:pt x="1334937" y="1371803"/>
                  <a:pt x="1333183" y="1373557"/>
                  <a:pt x="1329675" y="1373557"/>
                </a:cubicBezTo>
                <a:lnTo>
                  <a:pt x="1324412" y="1382328"/>
                </a:lnTo>
                <a:cubicBezTo>
                  <a:pt x="1316701" y="1382657"/>
                  <a:pt x="1310196" y="1385069"/>
                  <a:pt x="1304897" y="1389564"/>
                </a:cubicBezTo>
                <a:cubicBezTo>
                  <a:pt x="1299598" y="1394059"/>
                  <a:pt x="1294408" y="1398664"/>
                  <a:pt x="1289328" y="1403378"/>
                </a:cubicBezTo>
                <a:cubicBezTo>
                  <a:pt x="1287062" y="1401112"/>
                  <a:pt x="1283700" y="1399066"/>
                  <a:pt x="1279242" y="1397238"/>
                </a:cubicBezTo>
                <a:cubicBezTo>
                  <a:pt x="1274783" y="1395411"/>
                  <a:pt x="1272298" y="1396873"/>
                  <a:pt x="1271786" y="1401624"/>
                </a:cubicBezTo>
                <a:lnTo>
                  <a:pt x="1236703" y="1413903"/>
                </a:lnTo>
                <a:lnTo>
                  <a:pt x="1222669" y="1405132"/>
                </a:lnTo>
                <a:cubicBezTo>
                  <a:pt x="1222815" y="1400856"/>
                  <a:pt x="1224277" y="1398006"/>
                  <a:pt x="1227055" y="1396580"/>
                </a:cubicBezTo>
                <a:cubicBezTo>
                  <a:pt x="1229832" y="1395155"/>
                  <a:pt x="1233048" y="1394497"/>
                  <a:pt x="1236703" y="1394607"/>
                </a:cubicBezTo>
                <a:lnTo>
                  <a:pt x="1243719" y="1394607"/>
                </a:lnTo>
                <a:lnTo>
                  <a:pt x="1236703" y="1380573"/>
                </a:lnTo>
                <a:cubicBezTo>
                  <a:pt x="1233085" y="1381743"/>
                  <a:pt x="1229357" y="1384228"/>
                  <a:pt x="1225520" y="1388029"/>
                </a:cubicBezTo>
                <a:cubicBezTo>
                  <a:pt x="1221682" y="1391830"/>
                  <a:pt x="1218393" y="1395192"/>
                  <a:pt x="1215652" y="1398115"/>
                </a:cubicBezTo>
                <a:cubicBezTo>
                  <a:pt x="1213058" y="1404657"/>
                  <a:pt x="1202459" y="1408238"/>
                  <a:pt x="1183858" y="1408860"/>
                </a:cubicBezTo>
                <a:cubicBezTo>
                  <a:pt x="1165256" y="1409481"/>
                  <a:pt x="1154219" y="1415255"/>
                  <a:pt x="1150747" y="1426182"/>
                </a:cubicBezTo>
                <a:cubicBezTo>
                  <a:pt x="1146874" y="1426475"/>
                  <a:pt x="1144535" y="1427644"/>
                  <a:pt x="1143731" y="1429691"/>
                </a:cubicBezTo>
                <a:cubicBezTo>
                  <a:pt x="1142927" y="1431737"/>
                  <a:pt x="1140588" y="1432907"/>
                  <a:pt x="1136714" y="1433199"/>
                </a:cubicBezTo>
                <a:cubicBezTo>
                  <a:pt x="1135581" y="1433126"/>
                  <a:pt x="1133900" y="1433272"/>
                  <a:pt x="1131671" y="1433638"/>
                </a:cubicBezTo>
                <a:cubicBezTo>
                  <a:pt x="1129441" y="1434003"/>
                  <a:pt x="1128199" y="1435026"/>
                  <a:pt x="1127943" y="1436707"/>
                </a:cubicBezTo>
                <a:cubicBezTo>
                  <a:pt x="1128089" y="1439302"/>
                  <a:pt x="1129112" y="1441568"/>
                  <a:pt x="1131013" y="1443505"/>
                </a:cubicBezTo>
                <a:cubicBezTo>
                  <a:pt x="1132913" y="1445442"/>
                  <a:pt x="1134814" y="1447269"/>
                  <a:pt x="1136714" y="1448987"/>
                </a:cubicBezTo>
                <a:cubicBezTo>
                  <a:pt x="1138541" y="1448987"/>
                  <a:pt x="1140149" y="1449425"/>
                  <a:pt x="1141538" y="1450302"/>
                </a:cubicBezTo>
                <a:cubicBezTo>
                  <a:pt x="1142927" y="1451180"/>
                  <a:pt x="1143658" y="1452495"/>
                  <a:pt x="1143731" y="1454249"/>
                </a:cubicBezTo>
                <a:cubicBezTo>
                  <a:pt x="1142843" y="1459728"/>
                  <a:pt x="1136627" y="1463193"/>
                  <a:pt x="1125084" y="1464644"/>
                </a:cubicBezTo>
                <a:cubicBezTo>
                  <a:pt x="1113541" y="1466095"/>
                  <a:pt x="1101998" y="1467741"/>
                  <a:pt x="1090455" y="1469582"/>
                </a:cubicBezTo>
                <a:cubicBezTo>
                  <a:pt x="1078912" y="1471423"/>
                  <a:pt x="1072697" y="1475668"/>
                  <a:pt x="1071809" y="1482316"/>
                </a:cubicBezTo>
                <a:cubicBezTo>
                  <a:pt x="1068154" y="1480599"/>
                  <a:pt x="1064938" y="1480526"/>
                  <a:pt x="1062161" y="1482097"/>
                </a:cubicBezTo>
                <a:cubicBezTo>
                  <a:pt x="1059384" y="1483669"/>
                  <a:pt x="1057922" y="1486665"/>
                  <a:pt x="1057776" y="1491087"/>
                </a:cubicBezTo>
                <a:cubicBezTo>
                  <a:pt x="1052659" y="1491233"/>
                  <a:pt x="1049297" y="1490503"/>
                  <a:pt x="1047689" y="1488895"/>
                </a:cubicBezTo>
                <a:cubicBezTo>
                  <a:pt x="1046081" y="1487286"/>
                  <a:pt x="1045350" y="1483924"/>
                  <a:pt x="1045496" y="1478808"/>
                </a:cubicBezTo>
                <a:cubicBezTo>
                  <a:pt x="1046885" y="1468283"/>
                  <a:pt x="1052440" y="1463459"/>
                  <a:pt x="1062161" y="1464336"/>
                </a:cubicBezTo>
                <a:cubicBezTo>
                  <a:pt x="1071882" y="1465213"/>
                  <a:pt x="1077437" y="1461266"/>
                  <a:pt x="1078826" y="1452495"/>
                </a:cubicBezTo>
                <a:lnTo>
                  <a:pt x="1077072" y="1443724"/>
                </a:lnTo>
                <a:cubicBezTo>
                  <a:pt x="1077108" y="1442518"/>
                  <a:pt x="1077035" y="1440545"/>
                  <a:pt x="1076852" y="1437804"/>
                </a:cubicBezTo>
                <a:cubicBezTo>
                  <a:pt x="1076670" y="1435063"/>
                  <a:pt x="1076158" y="1433528"/>
                  <a:pt x="1075317" y="1433199"/>
                </a:cubicBezTo>
                <a:cubicBezTo>
                  <a:pt x="1074258" y="1433674"/>
                  <a:pt x="1072869" y="1435794"/>
                  <a:pt x="1071151" y="1439558"/>
                </a:cubicBezTo>
                <a:cubicBezTo>
                  <a:pt x="1069434" y="1443322"/>
                  <a:pt x="1068483" y="1445880"/>
                  <a:pt x="1068301" y="1447233"/>
                </a:cubicBezTo>
                <a:lnTo>
                  <a:pt x="1033217" y="1457758"/>
                </a:lnTo>
                <a:cubicBezTo>
                  <a:pt x="1042097" y="1464409"/>
                  <a:pt x="1040124" y="1468210"/>
                  <a:pt x="1027297" y="1469160"/>
                </a:cubicBezTo>
                <a:cubicBezTo>
                  <a:pt x="1014469" y="1470110"/>
                  <a:pt x="1005917" y="1470402"/>
                  <a:pt x="1001642" y="1470037"/>
                </a:cubicBezTo>
                <a:lnTo>
                  <a:pt x="973575" y="1484071"/>
                </a:lnTo>
                <a:cubicBezTo>
                  <a:pt x="974378" y="1488017"/>
                  <a:pt x="977595" y="1490210"/>
                  <a:pt x="983223" y="1490649"/>
                </a:cubicBezTo>
                <a:cubicBezTo>
                  <a:pt x="988851" y="1491087"/>
                  <a:pt x="992067" y="1492403"/>
                  <a:pt x="992871" y="1494596"/>
                </a:cubicBezTo>
                <a:cubicBezTo>
                  <a:pt x="992724" y="1497227"/>
                  <a:pt x="991701" y="1499420"/>
                  <a:pt x="989801" y="1501174"/>
                </a:cubicBezTo>
                <a:cubicBezTo>
                  <a:pt x="987900" y="1502928"/>
                  <a:pt x="986000" y="1504244"/>
                  <a:pt x="984100" y="1505121"/>
                </a:cubicBezTo>
                <a:cubicBezTo>
                  <a:pt x="981395" y="1505084"/>
                  <a:pt x="978910" y="1505596"/>
                  <a:pt x="976644" y="1506656"/>
                </a:cubicBezTo>
                <a:cubicBezTo>
                  <a:pt x="974378" y="1507715"/>
                  <a:pt x="972771" y="1509543"/>
                  <a:pt x="971820" y="1512137"/>
                </a:cubicBezTo>
                <a:cubicBezTo>
                  <a:pt x="959249" y="1513892"/>
                  <a:pt x="947554" y="1517400"/>
                  <a:pt x="936737" y="1522663"/>
                </a:cubicBezTo>
                <a:cubicBezTo>
                  <a:pt x="936919" y="1524636"/>
                  <a:pt x="936992" y="1526829"/>
                  <a:pt x="936956" y="1529241"/>
                </a:cubicBezTo>
                <a:cubicBezTo>
                  <a:pt x="936919" y="1531653"/>
                  <a:pt x="935677" y="1532968"/>
                  <a:pt x="933228" y="1533188"/>
                </a:cubicBezTo>
                <a:cubicBezTo>
                  <a:pt x="925298" y="1533553"/>
                  <a:pt x="919231" y="1532822"/>
                  <a:pt x="915029" y="1530995"/>
                </a:cubicBezTo>
                <a:cubicBezTo>
                  <a:pt x="910826" y="1529168"/>
                  <a:pt x="908706" y="1524051"/>
                  <a:pt x="908670" y="1515646"/>
                </a:cubicBezTo>
                <a:cubicBezTo>
                  <a:pt x="908779" y="1512759"/>
                  <a:pt x="909876" y="1509762"/>
                  <a:pt x="911959" y="1506656"/>
                </a:cubicBezTo>
                <a:cubicBezTo>
                  <a:pt x="914042" y="1503549"/>
                  <a:pt x="916454" y="1501868"/>
                  <a:pt x="919195" y="1501612"/>
                </a:cubicBezTo>
                <a:cubicBezTo>
                  <a:pt x="922776" y="1501759"/>
                  <a:pt x="926577" y="1502343"/>
                  <a:pt x="930597" y="1503367"/>
                </a:cubicBezTo>
                <a:cubicBezTo>
                  <a:pt x="934617" y="1504390"/>
                  <a:pt x="938418" y="1504975"/>
                  <a:pt x="941999" y="1505121"/>
                </a:cubicBezTo>
                <a:lnTo>
                  <a:pt x="957787" y="1494596"/>
                </a:lnTo>
                <a:cubicBezTo>
                  <a:pt x="958920" y="1494742"/>
                  <a:pt x="960601" y="1494888"/>
                  <a:pt x="962830" y="1495034"/>
                </a:cubicBezTo>
                <a:cubicBezTo>
                  <a:pt x="965059" y="1495180"/>
                  <a:pt x="966302" y="1494449"/>
                  <a:pt x="966558" y="1492841"/>
                </a:cubicBezTo>
                <a:cubicBezTo>
                  <a:pt x="965461" y="1491160"/>
                  <a:pt x="959760" y="1489699"/>
                  <a:pt x="949454" y="1488456"/>
                </a:cubicBezTo>
                <a:cubicBezTo>
                  <a:pt x="939149" y="1487213"/>
                  <a:pt x="930816" y="1485752"/>
                  <a:pt x="924457" y="1484071"/>
                </a:cubicBezTo>
                <a:cubicBezTo>
                  <a:pt x="921059" y="1485276"/>
                  <a:pt x="915577" y="1487250"/>
                  <a:pt x="908012" y="1489991"/>
                </a:cubicBezTo>
                <a:cubicBezTo>
                  <a:pt x="900447" y="1492732"/>
                  <a:pt x="895404" y="1494267"/>
                  <a:pt x="892882" y="1494596"/>
                </a:cubicBezTo>
                <a:cubicBezTo>
                  <a:pt x="883015" y="1495180"/>
                  <a:pt x="872051" y="1497519"/>
                  <a:pt x="859991" y="1501612"/>
                </a:cubicBezTo>
                <a:cubicBezTo>
                  <a:pt x="847931" y="1505705"/>
                  <a:pt x="836090" y="1508044"/>
                  <a:pt x="824469" y="1508629"/>
                </a:cubicBezTo>
                <a:cubicBezTo>
                  <a:pt x="818512" y="1508264"/>
                  <a:pt x="814638" y="1508556"/>
                  <a:pt x="812847" y="1509506"/>
                </a:cubicBezTo>
                <a:cubicBezTo>
                  <a:pt x="811056" y="1510456"/>
                  <a:pt x="810252" y="1514257"/>
                  <a:pt x="810435" y="1520908"/>
                </a:cubicBezTo>
                <a:lnTo>
                  <a:pt x="796402" y="1513892"/>
                </a:lnTo>
                <a:lnTo>
                  <a:pt x="775351" y="1513892"/>
                </a:lnTo>
                <a:lnTo>
                  <a:pt x="773597" y="1499858"/>
                </a:lnTo>
                <a:cubicBezTo>
                  <a:pt x="778494" y="1499493"/>
                  <a:pt x="777910" y="1498031"/>
                  <a:pt x="771843" y="1495473"/>
                </a:cubicBezTo>
                <a:cubicBezTo>
                  <a:pt x="765776" y="1492914"/>
                  <a:pt x="761683" y="1491453"/>
                  <a:pt x="759564" y="1491087"/>
                </a:cubicBezTo>
                <a:cubicBezTo>
                  <a:pt x="750647" y="1491745"/>
                  <a:pt x="740852" y="1494376"/>
                  <a:pt x="730181" y="1498981"/>
                </a:cubicBezTo>
                <a:cubicBezTo>
                  <a:pt x="719510" y="1503586"/>
                  <a:pt x="708838" y="1506217"/>
                  <a:pt x="698167" y="1506875"/>
                </a:cubicBezTo>
                <a:cubicBezTo>
                  <a:pt x="696340" y="1506802"/>
                  <a:pt x="694732" y="1506948"/>
                  <a:pt x="693343" y="1507313"/>
                </a:cubicBezTo>
                <a:cubicBezTo>
                  <a:pt x="691954" y="1507679"/>
                  <a:pt x="691223" y="1508702"/>
                  <a:pt x="691150" y="1510383"/>
                </a:cubicBezTo>
                <a:cubicBezTo>
                  <a:pt x="691260" y="1512211"/>
                  <a:pt x="691041" y="1513819"/>
                  <a:pt x="690493" y="1515207"/>
                </a:cubicBezTo>
                <a:cubicBezTo>
                  <a:pt x="689944" y="1516596"/>
                  <a:pt x="688409" y="1517327"/>
                  <a:pt x="685888" y="1517400"/>
                </a:cubicBezTo>
                <a:cubicBezTo>
                  <a:pt x="683183" y="1517217"/>
                  <a:pt x="680260" y="1516267"/>
                  <a:pt x="677117" y="1514550"/>
                </a:cubicBezTo>
                <a:cubicBezTo>
                  <a:pt x="673974" y="1512832"/>
                  <a:pt x="671050" y="1511443"/>
                  <a:pt x="668346" y="1510383"/>
                </a:cubicBezTo>
                <a:cubicBezTo>
                  <a:pt x="661293" y="1510530"/>
                  <a:pt x="654349" y="1511553"/>
                  <a:pt x="647515" y="1513453"/>
                </a:cubicBezTo>
                <a:cubicBezTo>
                  <a:pt x="640681" y="1515354"/>
                  <a:pt x="634176" y="1517254"/>
                  <a:pt x="628000" y="1519154"/>
                </a:cubicBezTo>
                <a:cubicBezTo>
                  <a:pt x="628000" y="1522663"/>
                  <a:pt x="626245" y="1524417"/>
                  <a:pt x="622737" y="1524417"/>
                </a:cubicBezTo>
                <a:cubicBezTo>
                  <a:pt x="620069" y="1524271"/>
                  <a:pt x="617950" y="1524563"/>
                  <a:pt x="616378" y="1525294"/>
                </a:cubicBezTo>
                <a:cubicBezTo>
                  <a:pt x="614807" y="1526025"/>
                  <a:pt x="614003" y="1528071"/>
                  <a:pt x="613966" y="1531434"/>
                </a:cubicBezTo>
                <a:lnTo>
                  <a:pt x="620983" y="1543713"/>
                </a:lnTo>
                <a:cubicBezTo>
                  <a:pt x="610092" y="1549670"/>
                  <a:pt x="597667" y="1553544"/>
                  <a:pt x="583706" y="1555334"/>
                </a:cubicBezTo>
                <a:cubicBezTo>
                  <a:pt x="569746" y="1557125"/>
                  <a:pt x="556443" y="1557929"/>
                  <a:pt x="543799" y="1557746"/>
                </a:cubicBezTo>
                <a:cubicBezTo>
                  <a:pt x="537915" y="1557052"/>
                  <a:pt x="528632" y="1556248"/>
                  <a:pt x="515951" y="1555334"/>
                </a:cubicBezTo>
                <a:cubicBezTo>
                  <a:pt x="503270" y="1554421"/>
                  <a:pt x="496180" y="1557564"/>
                  <a:pt x="494681" y="1564763"/>
                </a:cubicBezTo>
                <a:cubicBezTo>
                  <a:pt x="487738" y="1564982"/>
                  <a:pt x="481013" y="1565859"/>
                  <a:pt x="474508" y="1567394"/>
                </a:cubicBezTo>
                <a:cubicBezTo>
                  <a:pt x="468003" y="1568929"/>
                  <a:pt x="461279" y="1569806"/>
                  <a:pt x="454335" y="1570026"/>
                </a:cubicBezTo>
                <a:cubicBezTo>
                  <a:pt x="445564" y="1570245"/>
                  <a:pt x="436793" y="1571561"/>
                  <a:pt x="428022" y="1573973"/>
                </a:cubicBezTo>
                <a:cubicBezTo>
                  <a:pt x="419251" y="1576385"/>
                  <a:pt x="410480" y="1578577"/>
                  <a:pt x="401709" y="1580551"/>
                </a:cubicBezTo>
                <a:cubicBezTo>
                  <a:pt x="400686" y="1583913"/>
                  <a:pt x="398785" y="1585960"/>
                  <a:pt x="396008" y="1586690"/>
                </a:cubicBezTo>
                <a:cubicBezTo>
                  <a:pt x="393230" y="1587421"/>
                  <a:pt x="390453" y="1587714"/>
                  <a:pt x="387675" y="1587568"/>
                </a:cubicBezTo>
                <a:cubicBezTo>
                  <a:pt x="373642" y="1587860"/>
                  <a:pt x="359608" y="1589029"/>
                  <a:pt x="345575" y="1591076"/>
                </a:cubicBezTo>
                <a:cubicBezTo>
                  <a:pt x="344625" y="1594438"/>
                  <a:pt x="343017" y="1596485"/>
                  <a:pt x="340751" y="1597216"/>
                </a:cubicBezTo>
                <a:cubicBezTo>
                  <a:pt x="338485" y="1597946"/>
                  <a:pt x="336000" y="1598239"/>
                  <a:pt x="333296" y="1598093"/>
                </a:cubicBezTo>
                <a:cubicBezTo>
                  <a:pt x="321053" y="1598385"/>
                  <a:pt x="309139" y="1599554"/>
                  <a:pt x="297554" y="1601601"/>
                </a:cubicBezTo>
                <a:cubicBezTo>
                  <a:pt x="285969" y="1603648"/>
                  <a:pt x="274494" y="1604817"/>
                  <a:pt x="263128" y="1605109"/>
                </a:cubicBezTo>
                <a:cubicBezTo>
                  <a:pt x="236011" y="1605548"/>
                  <a:pt x="209552" y="1607302"/>
                  <a:pt x="183751" y="1610372"/>
                </a:cubicBezTo>
                <a:cubicBezTo>
                  <a:pt x="157950" y="1613442"/>
                  <a:pt x="132368" y="1615196"/>
                  <a:pt x="107005" y="1615635"/>
                </a:cubicBezTo>
                <a:cubicBezTo>
                  <a:pt x="105165" y="1615764"/>
                  <a:pt x="95787" y="1615894"/>
                  <a:pt x="78873" y="1616024"/>
                </a:cubicBezTo>
                <a:cubicBezTo>
                  <a:pt x="61960" y="1616154"/>
                  <a:pt x="45046" y="1615505"/>
                  <a:pt x="28132" y="1614075"/>
                </a:cubicBezTo>
                <a:cubicBezTo>
                  <a:pt x="11218" y="1612646"/>
                  <a:pt x="1841" y="1609657"/>
                  <a:pt x="0" y="1605109"/>
                </a:cubicBezTo>
                <a:cubicBezTo>
                  <a:pt x="16153" y="1605365"/>
                  <a:pt x="32964" y="1603538"/>
                  <a:pt x="50433" y="1599628"/>
                </a:cubicBezTo>
                <a:cubicBezTo>
                  <a:pt x="67902" y="1595717"/>
                  <a:pt x="83836" y="1593451"/>
                  <a:pt x="98235" y="1592830"/>
                </a:cubicBezTo>
                <a:cubicBezTo>
                  <a:pt x="98125" y="1590710"/>
                  <a:pt x="98344" y="1587933"/>
                  <a:pt x="98892" y="1584498"/>
                </a:cubicBezTo>
                <a:cubicBezTo>
                  <a:pt x="99441" y="1581062"/>
                  <a:pt x="100975" y="1579162"/>
                  <a:pt x="103497" y="1578797"/>
                </a:cubicBezTo>
                <a:cubicBezTo>
                  <a:pt x="113035" y="1578541"/>
                  <a:pt x="118517" y="1577298"/>
                  <a:pt x="119943" y="1575069"/>
                </a:cubicBezTo>
                <a:cubicBezTo>
                  <a:pt x="121368" y="1572840"/>
                  <a:pt x="124657" y="1571159"/>
                  <a:pt x="129810" y="1570026"/>
                </a:cubicBezTo>
                <a:cubicBezTo>
                  <a:pt x="129737" y="1567285"/>
                  <a:pt x="130322" y="1564873"/>
                  <a:pt x="131564" y="1562790"/>
                </a:cubicBezTo>
                <a:cubicBezTo>
                  <a:pt x="132807" y="1560707"/>
                  <a:pt x="135146" y="1559610"/>
                  <a:pt x="138581" y="1559501"/>
                </a:cubicBezTo>
                <a:cubicBezTo>
                  <a:pt x="143003" y="1559683"/>
                  <a:pt x="147315" y="1561072"/>
                  <a:pt x="151518" y="1563667"/>
                </a:cubicBezTo>
                <a:cubicBezTo>
                  <a:pt x="155721" y="1566261"/>
                  <a:pt x="159595" y="1568966"/>
                  <a:pt x="163139" y="1571780"/>
                </a:cubicBezTo>
                <a:lnTo>
                  <a:pt x="177173" y="1563009"/>
                </a:lnTo>
                <a:cubicBezTo>
                  <a:pt x="184190" y="1563301"/>
                  <a:pt x="191206" y="1564471"/>
                  <a:pt x="198223" y="1566517"/>
                </a:cubicBezTo>
                <a:cubicBezTo>
                  <a:pt x="201110" y="1566517"/>
                  <a:pt x="204107" y="1565640"/>
                  <a:pt x="207213" y="1563886"/>
                </a:cubicBezTo>
                <a:cubicBezTo>
                  <a:pt x="210320" y="1562132"/>
                  <a:pt x="212001" y="1559501"/>
                  <a:pt x="212257" y="1555992"/>
                </a:cubicBezTo>
                <a:cubicBezTo>
                  <a:pt x="215071" y="1556102"/>
                  <a:pt x="218214" y="1555883"/>
                  <a:pt x="221685" y="1555334"/>
                </a:cubicBezTo>
                <a:cubicBezTo>
                  <a:pt x="225157" y="1554786"/>
                  <a:pt x="227862" y="1553251"/>
                  <a:pt x="229799" y="1550730"/>
                </a:cubicBezTo>
                <a:cubicBezTo>
                  <a:pt x="233490" y="1550766"/>
                  <a:pt x="237510" y="1550255"/>
                  <a:pt x="241859" y="1549195"/>
                </a:cubicBezTo>
                <a:cubicBezTo>
                  <a:pt x="246208" y="1548135"/>
                  <a:pt x="249789" y="1546308"/>
                  <a:pt x="252603" y="1543713"/>
                </a:cubicBezTo>
                <a:cubicBezTo>
                  <a:pt x="259912" y="1545467"/>
                  <a:pt x="266344" y="1543713"/>
                  <a:pt x="271899" y="1538450"/>
                </a:cubicBezTo>
                <a:cubicBezTo>
                  <a:pt x="274677" y="1540972"/>
                  <a:pt x="277893" y="1542507"/>
                  <a:pt x="281547" y="1543055"/>
                </a:cubicBezTo>
                <a:cubicBezTo>
                  <a:pt x="285202" y="1543603"/>
                  <a:pt x="288418" y="1543822"/>
                  <a:pt x="291195" y="1543713"/>
                </a:cubicBezTo>
                <a:lnTo>
                  <a:pt x="306983" y="1531434"/>
                </a:lnTo>
                <a:lnTo>
                  <a:pt x="321016" y="1531434"/>
                </a:lnTo>
                <a:lnTo>
                  <a:pt x="326279" y="1524417"/>
                </a:lnTo>
                <a:lnTo>
                  <a:pt x="342067" y="1526171"/>
                </a:lnTo>
                <a:cubicBezTo>
                  <a:pt x="346489" y="1521457"/>
                  <a:pt x="351678" y="1516852"/>
                  <a:pt x="357635" y="1512357"/>
                </a:cubicBezTo>
                <a:cubicBezTo>
                  <a:pt x="363592" y="1507862"/>
                  <a:pt x="370097" y="1505450"/>
                  <a:pt x="377150" y="1505121"/>
                </a:cubicBezTo>
                <a:cubicBezTo>
                  <a:pt x="380988" y="1505486"/>
                  <a:pt x="385154" y="1505632"/>
                  <a:pt x="389649" y="1505559"/>
                </a:cubicBezTo>
                <a:cubicBezTo>
                  <a:pt x="394144" y="1505486"/>
                  <a:pt x="396995" y="1503001"/>
                  <a:pt x="398201" y="1498104"/>
                </a:cubicBezTo>
                <a:lnTo>
                  <a:pt x="410480" y="1484071"/>
                </a:lnTo>
                <a:cubicBezTo>
                  <a:pt x="414902" y="1485203"/>
                  <a:pt x="418337" y="1485569"/>
                  <a:pt x="420786" y="1485167"/>
                </a:cubicBezTo>
                <a:cubicBezTo>
                  <a:pt x="423234" y="1484765"/>
                  <a:pt x="424477" y="1482061"/>
                  <a:pt x="424513" y="1477054"/>
                </a:cubicBezTo>
                <a:lnTo>
                  <a:pt x="438547" y="1461266"/>
                </a:lnTo>
                <a:cubicBezTo>
                  <a:pt x="446040" y="1457032"/>
                  <a:pt x="458926" y="1452246"/>
                  <a:pt x="477204" y="1446908"/>
                </a:cubicBezTo>
                <a:cubicBezTo>
                  <a:pt x="495483" y="1441569"/>
                  <a:pt x="512786" y="1436523"/>
                  <a:pt x="529115" y="1431770"/>
                </a:cubicBezTo>
                <a:cubicBezTo>
                  <a:pt x="545445" y="1427016"/>
                  <a:pt x="554432" y="1423399"/>
                  <a:pt x="556078" y="1420920"/>
                </a:cubicBezTo>
                <a:lnTo>
                  <a:pt x="580637" y="1415657"/>
                </a:lnTo>
                <a:cubicBezTo>
                  <a:pt x="584291" y="1416680"/>
                  <a:pt x="587507" y="1416827"/>
                  <a:pt x="590285" y="1416096"/>
                </a:cubicBezTo>
                <a:cubicBezTo>
                  <a:pt x="593062" y="1415365"/>
                  <a:pt x="594524" y="1412880"/>
                  <a:pt x="594670" y="1408640"/>
                </a:cubicBezTo>
                <a:lnTo>
                  <a:pt x="568357" y="1406886"/>
                </a:lnTo>
                <a:lnTo>
                  <a:pt x="563095" y="1413903"/>
                </a:lnTo>
                <a:cubicBezTo>
                  <a:pt x="555237" y="1413464"/>
                  <a:pt x="548148" y="1413026"/>
                  <a:pt x="541825" y="1412587"/>
                </a:cubicBezTo>
                <a:cubicBezTo>
                  <a:pt x="535503" y="1412149"/>
                  <a:pt x="529729" y="1414342"/>
                  <a:pt x="524503" y="1419166"/>
                </a:cubicBezTo>
                <a:lnTo>
                  <a:pt x="473631" y="1426182"/>
                </a:lnTo>
                <a:cubicBezTo>
                  <a:pt x="473668" y="1427315"/>
                  <a:pt x="473595" y="1428996"/>
                  <a:pt x="473412" y="1431226"/>
                </a:cubicBezTo>
                <a:cubicBezTo>
                  <a:pt x="473229" y="1433455"/>
                  <a:pt x="472718" y="1434697"/>
                  <a:pt x="471877" y="1434953"/>
                </a:cubicBezTo>
                <a:cubicBezTo>
                  <a:pt x="470159" y="1434697"/>
                  <a:pt x="468771" y="1433455"/>
                  <a:pt x="467711" y="1431226"/>
                </a:cubicBezTo>
                <a:cubicBezTo>
                  <a:pt x="466651" y="1428996"/>
                  <a:pt x="465701" y="1427315"/>
                  <a:pt x="464860" y="1426182"/>
                </a:cubicBezTo>
                <a:cubicBezTo>
                  <a:pt x="460255" y="1431810"/>
                  <a:pt x="452800" y="1433711"/>
                  <a:pt x="442494" y="1431883"/>
                </a:cubicBezTo>
                <a:cubicBezTo>
                  <a:pt x="432188" y="1430056"/>
                  <a:pt x="425610" y="1432834"/>
                  <a:pt x="422759" y="1440216"/>
                </a:cubicBezTo>
                <a:cubicBezTo>
                  <a:pt x="410114" y="1439960"/>
                  <a:pt x="395935" y="1441787"/>
                  <a:pt x="380220" y="1445698"/>
                </a:cubicBezTo>
                <a:cubicBezTo>
                  <a:pt x="364506" y="1449608"/>
                  <a:pt x="349449" y="1451874"/>
                  <a:pt x="335050" y="1452495"/>
                </a:cubicBezTo>
                <a:cubicBezTo>
                  <a:pt x="329787" y="1452787"/>
                  <a:pt x="324525" y="1452203"/>
                  <a:pt x="319262" y="1450741"/>
                </a:cubicBezTo>
                <a:cubicBezTo>
                  <a:pt x="320687" y="1449827"/>
                  <a:pt x="323977" y="1449023"/>
                  <a:pt x="329129" y="1448329"/>
                </a:cubicBezTo>
                <a:cubicBezTo>
                  <a:pt x="334282" y="1447635"/>
                  <a:pt x="338010" y="1447269"/>
                  <a:pt x="340312" y="1447233"/>
                </a:cubicBezTo>
                <a:cubicBezTo>
                  <a:pt x="340312" y="1443651"/>
                  <a:pt x="341190" y="1440727"/>
                  <a:pt x="342944" y="1438462"/>
                </a:cubicBezTo>
                <a:cubicBezTo>
                  <a:pt x="344698" y="1436196"/>
                  <a:pt x="347329" y="1435026"/>
                  <a:pt x="350838" y="1434953"/>
                </a:cubicBezTo>
                <a:lnTo>
                  <a:pt x="352592" y="1434953"/>
                </a:lnTo>
                <a:cubicBezTo>
                  <a:pt x="350545" y="1434040"/>
                  <a:pt x="348060" y="1432797"/>
                  <a:pt x="345136" y="1431226"/>
                </a:cubicBezTo>
                <a:cubicBezTo>
                  <a:pt x="342213" y="1429654"/>
                  <a:pt x="340605" y="1427973"/>
                  <a:pt x="340312" y="1426182"/>
                </a:cubicBezTo>
                <a:cubicBezTo>
                  <a:pt x="340714" y="1424501"/>
                  <a:pt x="342542" y="1423478"/>
                  <a:pt x="345794" y="1423113"/>
                </a:cubicBezTo>
                <a:cubicBezTo>
                  <a:pt x="349047" y="1422747"/>
                  <a:pt x="351313" y="1422601"/>
                  <a:pt x="352592" y="1422674"/>
                </a:cubicBezTo>
                <a:cubicBezTo>
                  <a:pt x="359535" y="1422455"/>
                  <a:pt x="366260" y="1421578"/>
                  <a:pt x="372765" y="1420043"/>
                </a:cubicBezTo>
                <a:cubicBezTo>
                  <a:pt x="379270" y="1418508"/>
                  <a:pt x="385994" y="1417631"/>
                  <a:pt x="392938" y="1417411"/>
                </a:cubicBezTo>
                <a:cubicBezTo>
                  <a:pt x="401928" y="1416827"/>
                  <a:pt x="408506" y="1414488"/>
                  <a:pt x="412673" y="1410395"/>
                </a:cubicBezTo>
                <a:cubicBezTo>
                  <a:pt x="416839" y="1406301"/>
                  <a:pt x="422540" y="1403963"/>
                  <a:pt x="429776" y="1403378"/>
                </a:cubicBezTo>
                <a:cubicBezTo>
                  <a:pt x="434490" y="1402647"/>
                  <a:pt x="444796" y="1399723"/>
                  <a:pt x="460694" y="1394607"/>
                </a:cubicBezTo>
                <a:cubicBezTo>
                  <a:pt x="476591" y="1389491"/>
                  <a:pt x="485582" y="1386567"/>
                  <a:pt x="487665" y="1385836"/>
                </a:cubicBezTo>
                <a:cubicBezTo>
                  <a:pt x="491210" y="1386567"/>
                  <a:pt x="494206" y="1385982"/>
                  <a:pt x="496655" y="1384082"/>
                </a:cubicBezTo>
                <a:cubicBezTo>
                  <a:pt x="499103" y="1382181"/>
                  <a:pt x="500784" y="1379842"/>
                  <a:pt x="501698" y="1377065"/>
                </a:cubicBezTo>
                <a:cubicBezTo>
                  <a:pt x="506888" y="1376919"/>
                  <a:pt x="511419" y="1375457"/>
                  <a:pt x="515293" y="1372680"/>
                </a:cubicBezTo>
                <a:cubicBezTo>
                  <a:pt x="519167" y="1369902"/>
                  <a:pt x="522821" y="1366686"/>
                  <a:pt x="526257" y="1363032"/>
                </a:cubicBezTo>
                <a:cubicBezTo>
                  <a:pt x="532068" y="1364128"/>
                  <a:pt x="541058" y="1364128"/>
                  <a:pt x="553227" y="1363032"/>
                </a:cubicBezTo>
                <a:cubicBezTo>
                  <a:pt x="565397" y="1361935"/>
                  <a:pt x="572195" y="1358427"/>
                  <a:pt x="573620" y="1352506"/>
                </a:cubicBezTo>
                <a:cubicBezTo>
                  <a:pt x="579760" y="1349766"/>
                  <a:pt x="585899" y="1346915"/>
                  <a:pt x="592039" y="1343955"/>
                </a:cubicBezTo>
                <a:cubicBezTo>
                  <a:pt x="598178" y="1340995"/>
                  <a:pt x="604318" y="1338583"/>
                  <a:pt x="610458" y="1336719"/>
                </a:cubicBezTo>
                <a:cubicBezTo>
                  <a:pt x="613162" y="1336390"/>
                  <a:pt x="623980" y="1333539"/>
                  <a:pt x="642910" y="1328167"/>
                </a:cubicBezTo>
                <a:cubicBezTo>
                  <a:pt x="661841" y="1322795"/>
                  <a:pt x="672658" y="1316875"/>
                  <a:pt x="675363" y="1310406"/>
                </a:cubicBezTo>
                <a:cubicBezTo>
                  <a:pt x="675143" y="1309565"/>
                  <a:pt x="674266" y="1309054"/>
                  <a:pt x="672731" y="1308871"/>
                </a:cubicBezTo>
                <a:cubicBezTo>
                  <a:pt x="671196" y="1308688"/>
                  <a:pt x="670319" y="1308615"/>
                  <a:pt x="670100" y="1308652"/>
                </a:cubicBezTo>
                <a:lnTo>
                  <a:pt x="661329" y="1315668"/>
                </a:lnTo>
                <a:cubicBezTo>
                  <a:pt x="656067" y="1315266"/>
                  <a:pt x="648611" y="1315193"/>
                  <a:pt x="638963" y="1315449"/>
                </a:cubicBezTo>
                <a:cubicBezTo>
                  <a:pt x="629315" y="1315705"/>
                  <a:pt x="622737" y="1318702"/>
                  <a:pt x="619229" y="1324439"/>
                </a:cubicBezTo>
                <a:lnTo>
                  <a:pt x="575374" y="1331456"/>
                </a:lnTo>
                <a:cubicBezTo>
                  <a:pt x="575411" y="1332443"/>
                  <a:pt x="575337" y="1333539"/>
                  <a:pt x="575155" y="1334745"/>
                </a:cubicBezTo>
                <a:cubicBezTo>
                  <a:pt x="574972" y="1335951"/>
                  <a:pt x="574460" y="1336609"/>
                  <a:pt x="573620" y="1336719"/>
                </a:cubicBezTo>
                <a:cubicBezTo>
                  <a:pt x="571829" y="1336463"/>
                  <a:pt x="570148" y="1335220"/>
                  <a:pt x="568577" y="1332991"/>
                </a:cubicBezTo>
                <a:cubicBezTo>
                  <a:pt x="567005" y="1330762"/>
                  <a:pt x="565763" y="1329081"/>
                  <a:pt x="564849" y="1327948"/>
                </a:cubicBezTo>
                <a:cubicBezTo>
                  <a:pt x="561231" y="1328350"/>
                  <a:pt x="555310" y="1330177"/>
                  <a:pt x="547088" y="1333430"/>
                </a:cubicBezTo>
                <a:cubicBezTo>
                  <a:pt x="538865" y="1336682"/>
                  <a:pt x="534260" y="1338948"/>
                  <a:pt x="533274" y="1340227"/>
                </a:cubicBezTo>
                <a:cubicBezTo>
                  <a:pt x="525526" y="1340519"/>
                  <a:pt x="518217" y="1341689"/>
                  <a:pt x="511346" y="1343736"/>
                </a:cubicBezTo>
                <a:cubicBezTo>
                  <a:pt x="504476" y="1345782"/>
                  <a:pt x="497166" y="1346951"/>
                  <a:pt x="489419" y="1347244"/>
                </a:cubicBezTo>
                <a:cubicBezTo>
                  <a:pt x="486605" y="1347390"/>
                  <a:pt x="483900" y="1347098"/>
                  <a:pt x="481306" y="1346367"/>
                </a:cubicBezTo>
                <a:cubicBezTo>
                  <a:pt x="478711" y="1345636"/>
                  <a:pt x="477322" y="1343589"/>
                  <a:pt x="477140" y="1340227"/>
                </a:cubicBezTo>
                <a:cubicBezTo>
                  <a:pt x="478674" y="1324147"/>
                  <a:pt x="484814" y="1317277"/>
                  <a:pt x="495558" y="1319615"/>
                </a:cubicBezTo>
                <a:cubicBezTo>
                  <a:pt x="506303" y="1321954"/>
                  <a:pt x="512443" y="1319469"/>
                  <a:pt x="513977" y="1312160"/>
                </a:cubicBezTo>
                <a:lnTo>
                  <a:pt x="533274" y="1312160"/>
                </a:lnTo>
                <a:lnTo>
                  <a:pt x="528011" y="1305143"/>
                </a:lnTo>
                <a:cubicBezTo>
                  <a:pt x="517486" y="1304376"/>
                  <a:pt x="506961" y="1304595"/>
                  <a:pt x="496436" y="1305801"/>
                </a:cubicBezTo>
                <a:cubicBezTo>
                  <a:pt x="485910" y="1307007"/>
                  <a:pt x="475385" y="1308542"/>
                  <a:pt x="464860" y="1310406"/>
                </a:cubicBezTo>
                <a:cubicBezTo>
                  <a:pt x="464897" y="1309419"/>
                  <a:pt x="464824" y="1308323"/>
                  <a:pt x="464641" y="1307117"/>
                </a:cubicBezTo>
                <a:cubicBezTo>
                  <a:pt x="464458" y="1305911"/>
                  <a:pt x="463947" y="1305253"/>
                  <a:pt x="463106" y="1305143"/>
                </a:cubicBezTo>
                <a:cubicBezTo>
                  <a:pt x="460438" y="1305436"/>
                  <a:pt x="457880" y="1307044"/>
                  <a:pt x="455431" y="1309967"/>
                </a:cubicBezTo>
                <a:cubicBezTo>
                  <a:pt x="452983" y="1312891"/>
                  <a:pt x="450863" y="1315376"/>
                  <a:pt x="449073" y="1317423"/>
                </a:cubicBezTo>
                <a:cubicBezTo>
                  <a:pt x="443371" y="1317057"/>
                  <a:pt x="435916" y="1315595"/>
                  <a:pt x="426706" y="1313037"/>
                </a:cubicBezTo>
                <a:cubicBezTo>
                  <a:pt x="417497" y="1310479"/>
                  <a:pt x="409164" y="1309017"/>
                  <a:pt x="401709" y="1308652"/>
                </a:cubicBezTo>
                <a:cubicBezTo>
                  <a:pt x="406972" y="1306605"/>
                  <a:pt x="412234" y="1305436"/>
                  <a:pt x="417497" y="1305143"/>
                </a:cubicBezTo>
                <a:cubicBezTo>
                  <a:pt x="427036" y="1304829"/>
                  <a:pt x="444015" y="1302339"/>
                  <a:pt x="468434" y="1297672"/>
                </a:cubicBezTo>
                <a:cubicBezTo>
                  <a:pt x="492851" y="1293005"/>
                  <a:pt x="516587" y="1288045"/>
                  <a:pt x="539641" y="1282794"/>
                </a:cubicBezTo>
                <a:cubicBezTo>
                  <a:pt x="562694" y="1277542"/>
                  <a:pt x="576944" y="1273882"/>
                  <a:pt x="582391" y="1271814"/>
                </a:cubicBezTo>
                <a:cubicBezTo>
                  <a:pt x="590029" y="1266222"/>
                  <a:pt x="604574" y="1258109"/>
                  <a:pt x="626026" y="1247475"/>
                </a:cubicBezTo>
                <a:cubicBezTo>
                  <a:pt x="647478" y="1236840"/>
                  <a:pt x="661585" y="1230919"/>
                  <a:pt x="668346" y="1229713"/>
                </a:cubicBezTo>
                <a:cubicBezTo>
                  <a:pt x="671196" y="1229750"/>
                  <a:pt x="674266" y="1229238"/>
                  <a:pt x="677555" y="1228178"/>
                </a:cubicBezTo>
                <a:cubicBezTo>
                  <a:pt x="680845" y="1227119"/>
                  <a:pt x="683037" y="1225291"/>
                  <a:pt x="684134" y="1222697"/>
                </a:cubicBezTo>
                <a:cubicBezTo>
                  <a:pt x="687057" y="1222843"/>
                  <a:pt x="690419" y="1222550"/>
                  <a:pt x="694220" y="1221819"/>
                </a:cubicBezTo>
                <a:cubicBezTo>
                  <a:pt x="698021" y="1221088"/>
                  <a:pt x="700506" y="1219042"/>
                  <a:pt x="701676" y="1215680"/>
                </a:cubicBezTo>
                <a:cubicBezTo>
                  <a:pt x="717171" y="1214876"/>
                  <a:pt x="731789" y="1211660"/>
                  <a:pt x="745530" y="1206032"/>
                </a:cubicBezTo>
                <a:cubicBezTo>
                  <a:pt x="759271" y="1200404"/>
                  <a:pt x="773890" y="1197188"/>
                  <a:pt x="789385" y="1196384"/>
                </a:cubicBezTo>
                <a:cubicBezTo>
                  <a:pt x="796475" y="1196201"/>
                  <a:pt x="803784" y="1194812"/>
                  <a:pt x="811312" y="1192218"/>
                </a:cubicBezTo>
                <a:cubicBezTo>
                  <a:pt x="818841" y="1189623"/>
                  <a:pt x="826150" y="1186918"/>
                  <a:pt x="833240" y="1184104"/>
                </a:cubicBezTo>
                <a:cubicBezTo>
                  <a:pt x="840549" y="1185566"/>
                  <a:pt x="845227" y="1182643"/>
                  <a:pt x="847273" y="1175334"/>
                </a:cubicBezTo>
                <a:lnTo>
                  <a:pt x="864815" y="1177088"/>
                </a:lnTo>
                <a:lnTo>
                  <a:pt x="871832" y="1170071"/>
                </a:lnTo>
                <a:cubicBezTo>
                  <a:pt x="877387" y="1168682"/>
                  <a:pt x="888204" y="1164881"/>
                  <a:pt x="904284" y="1158669"/>
                </a:cubicBezTo>
                <a:cubicBezTo>
                  <a:pt x="920364" y="1152456"/>
                  <a:pt x="929427" y="1146901"/>
                  <a:pt x="931474" y="1142004"/>
                </a:cubicBezTo>
                <a:cubicBezTo>
                  <a:pt x="938783" y="1141565"/>
                  <a:pt x="946969" y="1138934"/>
                  <a:pt x="956033" y="1134110"/>
                </a:cubicBezTo>
                <a:cubicBezTo>
                  <a:pt x="965096" y="1129286"/>
                  <a:pt x="973282" y="1124901"/>
                  <a:pt x="980591" y="1120954"/>
                </a:cubicBezTo>
                <a:cubicBezTo>
                  <a:pt x="983551" y="1120442"/>
                  <a:pt x="987718" y="1118395"/>
                  <a:pt x="993090" y="1114814"/>
                </a:cubicBezTo>
                <a:cubicBezTo>
                  <a:pt x="998462" y="1111233"/>
                  <a:pt x="1003067" y="1109186"/>
                  <a:pt x="1006904" y="1108674"/>
                </a:cubicBezTo>
                <a:cubicBezTo>
                  <a:pt x="1009572" y="1108236"/>
                  <a:pt x="1014761" y="1106043"/>
                  <a:pt x="1022473" y="1102096"/>
                </a:cubicBezTo>
                <a:cubicBezTo>
                  <a:pt x="1030184" y="1098149"/>
                  <a:pt x="1034935" y="1095079"/>
                  <a:pt x="1036725" y="1092887"/>
                </a:cubicBezTo>
                <a:cubicBezTo>
                  <a:pt x="1038626" y="1092960"/>
                  <a:pt x="1040965" y="1092814"/>
                  <a:pt x="1043742" y="1092448"/>
                </a:cubicBezTo>
                <a:cubicBezTo>
                  <a:pt x="1046520" y="1092083"/>
                  <a:pt x="1048858" y="1091059"/>
                  <a:pt x="1050759" y="1089378"/>
                </a:cubicBezTo>
                <a:cubicBezTo>
                  <a:pt x="1055217" y="1089086"/>
                  <a:pt x="1059457" y="1087039"/>
                  <a:pt x="1063477" y="1083239"/>
                </a:cubicBezTo>
                <a:cubicBezTo>
                  <a:pt x="1067497" y="1079438"/>
                  <a:pt x="1070859" y="1075637"/>
                  <a:pt x="1073563" y="1071836"/>
                </a:cubicBezTo>
                <a:cubicBezTo>
                  <a:pt x="1075646" y="1071946"/>
                  <a:pt x="1078497" y="1071727"/>
                  <a:pt x="1082115" y="1071179"/>
                </a:cubicBezTo>
                <a:cubicBezTo>
                  <a:pt x="1085733" y="1070630"/>
                  <a:pt x="1088145" y="1069096"/>
                  <a:pt x="1089351" y="1066574"/>
                </a:cubicBezTo>
                <a:cubicBezTo>
                  <a:pt x="1092896" y="1065770"/>
                  <a:pt x="1096331" y="1064747"/>
                  <a:pt x="1099657" y="1063504"/>
                </a:cubicBezTo>
                <a:cubicBezTo>
                  <a:pt x="1102982" y="1062262"/>
                  <a:pt x="1105979" y="1060361"/>
                  <a:pt x="1108647" y="1057803"/>
                </a:cubicBezTo>
                <a:cubicBezTo>
                  <a:pt x="1116431" y="1058826"/>
                  <a:pt x="1120159" y="1058972"/>
                  <a:pt x="1119830" y="1058241"/>
                </a:cubicBezTo>
                <a:cubicBezTo>
                  <a:pt x="1119501" y="1057511"/>
                  <a:pt x="1121036" y="1055026"/>
                  <a:pt x="1124435" y="1050786"/>
                </a:cubicBezTo>
                <a:cubicBezTo>
                  <a:pt x="1129368" y="1051334"/>
                  <a:pt x="1133096" y="1050677"/>
                  <a:pt x="1135618" y="1048813"/>
                </a:cubicBezTo>
                <a:cubicBezTo>
                  <a:pt x="1138139" y="1046949"/>
                  <a:pt x="1141428" y="1045853"/>
                  <a:pt x="1145485" y="1045524"/>
                </a:cubicBezTo>
                <a:cubicBezTo>
                  <a:pt x="1145777" y="1040553"/>
                  <a:pt x="1148701" y="1038214"/>
                  <a:pt x="1154256" y="1038507"/>
                </a:cubicBezTo>
                <a:lnTo>
                  <a:pt x="1159518" y="1038507"/>
                </a:lnTo>
                <a:lnTo>
                  <a:pt x="1175306" y="1024473"/>
                </a:lnTo>
                <a:cubicBezTo>
                  <a:pt x="1176000" y="1018443"/>
                  <a:pt x="1179874" y="1014277"/>
                  <a:pt x="1186928" y="1011975"/>
                </a:cubicBezTo>
                <a:cubicBezTo>
                  <a:pt x="1193981" y="1009672"/>
                  <a:pt x="1200047" y="1008576"/>
                  <a:pt x="1205127" y="1008686"/>
                </a:cubicBezTo>
                <a:lnTo>
                  <a:pt x="1212144" y="1001669"/>
                </a:lnTo>
                <a:lnTo>
                  <a:pt x="1219161" y="1001669"/>
                </a:lnTo>
                <a:lnTo>
                  <a:pt x="1231440" y="989390"/>
                </a:lnTo>
                <a:lnTo>
                  <a:pt x="1243719" y="985881"/>
                </a:lnTo>
                <a:lnTo>
                  <a:pt x="1247228" y="984127"/>
                </a:lnTo>
                <a:lnTo>
                  <a:pt x="1245474" y="984127"/>
                </a:lnTo>
                <a:lnTo>
                  <a:pt x="1273541" y="975356"/>
                </a:lnTo>
                <a:cubicBezTo>
                  <a:pt x="1276355" y="967828"/>
                  <a:pt x="1287830" y="957449"/>
                  <a:pt x="1307967" y="944219"/>
                </a:cubicBezTo>
                <a:cubicBezTo>
                  <a:pt x="1328103" y="930990"/>
                  <a:pt x="1340017" y="912717"/>
                  <a:pt x="1343708" y="889401"/>
                </a:cubicBezTo>
                <a:cubicBezTo>
                  <a:pt x="1363077" y="890899"/>
                  <a:pt x="1377842" y="886148"/>
                  <a:pt x="1388001" y="875148"/>
                </a:cubicBezTo>
                <a:cubicBezTo>
                  <a:pt x="1398161" y="864148"/>
                  <a:pt x="1403277" y="848433"/>
                  <a:pt x="1403350" y="828004"/>
                </a:cubicBezTo>
                <a:cubicBezTo>
                  <a:pt x="1395493" y="827566"/>
                  <a:pt x="1387965" y="825812"/>
                  <a:pt x="1380765" y="822742"/>
                </a:cubicBezTo>
                <a:cubicBezTo>
                  <a:pt x="1373566" y="819672"/>
                  <a:pt x="1366476" y="817918"/>
                  <a:pt x="1359496" y="817479"/>
                </a:cubicBezTo>
                <a:cubicBezTo>
                  <a:pt x="1355366" y="817845"/>
                  <a:pt x="1351785" y="819307"/>
                  <a:pt x="1348751" y="821865"/>
                </a:cubicBezTo>
                <a:cubicBezTo>
                  <a:pt x="1345718" y="824423"/>
                  <a:pt x="1341698" y="825885"/>
                  <a:pt x="1336691" y="826250"/>
                </a:cubicBezTo>
                <a:cubicBezTo>
                  <a:pt x="1332744" y="826616"/>
                  <a:pt x="1328359" y="826762"/>
                  <a:pt x="1323535" y="826689"/>
                </a:cubicBezTo>
                <a:cubicBezTo>
                  <a:pt x="1318711" y="826616"/>
                  <a:pt x="1316080" y="824131"/>
                  <a:pt x="1315641" y="819233"/>
                </a:cubicBezTo>
                <a:lnTo>
                  <a:pt x="1315641" y="817479"/>
                </a:lnTo>
                <a:cubicBezTo>
                  <a:pt x="1314545" y="820147"/>
                  <a:pt x="1312352" y="822267"/>
                  <a:pt x="1309063" y="823838"/>
                </a:cubicBezTo>
                <a:cubicBezTo>
                  <a:pt x="1305774" y="825410"/>
                  <a:pt x="1302704" y="826214"/>
                  <a:pt x="1299853" y="826250"/>
                </a:cubicBezTo>
                <a:cubicBezTo>
                  <a:pt x="1295249" y="826031"/>
                  <a:pt x="1290425" y="826031"/>
                  <a:pt x="1285381" y="826250"/>
                </a:cubicBezTo>
                <a:cubicBezTo>
                  <a:pt x="1280338" y="826469"/>
                  <a:pt x="1276391" y="828224"/>
                  <a:pt x="1273541" y="831513"/>
                </a:cubicBezTo>
                <a:cubicBezTo>
                  <a:pt x="1269009" y="831732"/>
                  <a:pt x="1264477" y="833486"/>
                  <a:pt x="1259946" y="836775"/>
                </a:cubicBezTo>
                <a:cubicBezTo>
                  <a:pt x="1255414" y="840064"/>
                  <a:pt x="1251759" y="843573"/>
                  <a:pt x="1248982" y="847300"/>
                </a:cubicBezTo>
                <a:cubicBezTo>
                  <a:pt x="1236849" y="843025"/>
                  <a:pt x="1222523" y="841051"/>
                  <a:pt x="1206004" y="841380"/>
                </a:cubicBezTo>
                <a:cubicBezTo>
                  <a:pt x="1189486" y="841709"/>
                  <a:pt x="1175160" y="843682"/>
                  <a:pt x="1163027" y="847300"/>
                </a:cubicBezTo>
                <a:cubicBezTo>
                  <a:pt x="1158568" y="850114"/>
                  <a:pt x="1153452" y="852819"/>
                  <a:pt x="1147678" y="855414"/>
                </a:cubicBezTo>
                <a:cubicBezTo>
                  <a:pt x="1141903" y="858008"/>
                  <a:pt x="1135910" y="859397"/>
                  <a:pt x="1129697" y="859580"/>
                </a:cubicBezTo>
                <a:cubicBezTo>
                  <a:pt x="1123448" y="859653"/>
                  <a:pt x="1117089" y="860822"/>
                  <a:pt x="1110620" y="863088"/>
                </a:cubicBezTo>
                <a:cubicBezTo>
                  <a:pt x="1104152" y="865354"/>
                  <a:pt x="1098232" y="868278"/>
                  <a:pt x="1092859" y="871859"/>
                </a:cubicBezTo>
                <a:cubicBezTo>
                  <a:pt x="1087853" y="871165"/>
                  <a:pt x="1079008" y="870361"/>
                  <a:pt x="1066327" y="869447"/>
                </a:cubicBezTo>
                <a:cubicBezTo>
                  <a:pt x="1053646" y="868533"/>
                  <a:pt x="1046117" y="871676"/>
                  <a:pt x="1043742" y="878876"/>
                </a:cubicBezTo>
                <a:cubicBezTo>
                  <a:pt x="1026017" y="880922"/>
                  <a:pt x="1008402" y="883846"/>
                  <a:pt x="990897" y="887647"/>
                </a:cubicBezTo>
                <a:cubicBezTo>
                  <a:pt x="973392" y="891447"/>
                  <a:pt x="957093" y="894371"/>
                  <a:pt x="941999" y="896418"/>
                </a:cubicBezTo>
                <a:cubicBezTo>
                  <a:pt x="940099" y="893750"/>
                  <a:pt x="937321" y="891630"/>
                  <a:pt x="933667" y="890059"/>
                </a:cubicBezTo>
                <a:cubicBezTo>
                  <a:pt x="930012" y="888487"/>
                  <a:pt x="926358" y="887683"/>
                  <a:pt x="922703" y="887647"/>
                </a:cubicBezTo>
                <a:cubicBezTo>
                  <a:pt x="919962" y="887610"/>
                  <a:pt x="917112" y="888122"/>
                  <a:pt x="914151" y="889182"/>
                </a:cubicBezTo>
                <a:cubicBezTo>
                  <a:pt x="911191" y="890242"/>
                  <a:pt x="908779" y="892069"/>
                  <a:pt x="906915" y="894664"/>
                </a:cubicBezTo>
                <a:cubicBezTo>
                  <a:pt x="903297" y="894627"/>
                  <a:pt x="899570" y="895139"/>
                  <a:pt x="895733" y="896198"/>
                </a:cubicBezTo>
                <a:cubicBezTo>
                  <a:pt x="891895" y="897258"/>
                  <a:pt x="888606" y="899085"/>
                  <a:pt x="885865" y="901680"/>
                </a:cubicBezTo>
                <a:cubicBezTo>
                  <a:pt x="879250" y="903032"/>
                  <a:pt x="873622" y="905591"/>
                  <a:pt x="868981" y="909355"/>
                </a:cubicBezTo>
                <a:cubicBezTo>
                  <a:pt x="864340" y="913119"/>
                  <a:pt x="858273" y="915239"/>
                  <a:pt x="850781" y="915714"/>
                </a:cubicBezTo>
                <a:cubicBezTo>
                  <a:pt x="844861" y="916262"/>
                  <a:pt x="838283" y="916481"/>
                  <a:pt x="831047" y="916372"/>
                </a:cubicBezTo>
                <a:cubicBezTo>
                  <a:pt x="823811" y="916262"/>
                  <a:pt x="819864" y="912534"/>
                  <a:pt x="819206" y="905189"/>
                </a:cubicBezTo>
                <a:lnTo>
                  <a:pt x="819206" y="901680"/>
                </a:lnTo>
                <a:lnTo>
                  <a:pt x="868323" y="891155"/>
                </a:lnTo>
                <a:cubicBezTo>
                  <a:pt x="868323" y="889474"/>
                  <a:pt x="868762" y="888451"/>
                  <a:pt x="869639" y="888085"/>
                </a:cubicBezTo>
                <a:cubicBezTo>
                  <a:pt x="870516" y="887720"/>
                  <a:pt x="871832" y="887574"/>
                  <a:pt x="873586" y="887647"/>
                </a:cubicBezTo>
                <a:cubicBezTo>
                  <a:pt x="877204" y="887976"/>
                  <a:pt x="880493" y="888195"/>
                  <a:pt x="883453" y="888305"/>
                </a:cubicBezTo>
                <a:cubicBezTo>
                  <a:pt x="886413" y="888414"/>
                  <a:pt x="888387" y="886441"/>
                  <a:pt x="889374" y="882384"/>
                </a:cubicBezTo>
                <a:cubicBezTo>
                  <a:pt x="889300" y="881251"/>
                  <a:pt x="889447" y="879570"/>
                  <a:pt x="889812" y="877341"/>
                </a:cubicBezTo>
                <a:cubicBezTo>
                  <a:pt x="890178" y="875112"/>
                  <a:pt x="891201" y="873869"/>
                  <a:pt x="892882" y="873613"/>
                </a:cubicBezTo>
                <a:cubicBezTo>
                  <a:pt x="893869" y="873796"/>
                  <a:pt x="894965" y="874746"/>
                  <a:pt x="896171" y="876464"/>
                </a:cubicBezTo>
                <a:cubicBezTo>
                  <a:pt x="897377" y="878181"/>
                  <a:pt x="898035" y="879570"/>
                  <a:pt x="898145" y="880630"/>
                </a:cubicBezTo>
                <a:lnTo>
                  <a:pt x="913932" y="866596"/>
                </a:lnTo>
                <a:cubicBezTo>
                  <a:pt x="915431" y="866779"/>
                  <a:pt x="918573" y="866852"/>
                  <a:pt x="923361" y="866816"/>
                </a:cubicBezTo>
                <a:cubicBezTo>
                  <a:pt x="928148" y="866779"/>
                  <a:pt x="930853" y="865537"/>
                  <a:pt x="931474" y="863088"/>
                </a:cubicBezTo>
                <a:cubicBezTo>
                  <a:pt x="932826" y="862905"/>
                  <a:pt x="935384" y="861955"/>
                  <a:pt x="939149" y="860238"/>
                </a:cubicBezTo>
                <a:cubicBezTo>
                  <a:pt x="942913" y="858520"/>
                  <a:pt x="945032" y="857131"/>
                  <a:pt x="945508" y="856071"/>
                </a:cubicBezTo>
                <a:cubicBezTo>
                  <a:pt x="945471" y="855304"/>
                  <a:pt x="945106" y="855085"/>
                  <a:pt x="944411" y="855414"/>
                </a:cubicBezTo>
                <a:cubicBezTo>
                  <a:pt x="943717" y="855742"/>
                  <a:pt x="942913" y="855962"/>
                  <a:pt x="941999" y="856071"/>
                </a:cubicBezTo>
                <a:lnTo>
                  <a:pt x="915686" y="854317"/>
                </a:lnTo>
                <a:cubicBezTo>
                  <a:pt x="911045" y="854610"/>
                  <a:pt x="903663" y="854463"/>
                  <a:pt x="893540" y="853879"/>
                </a:cubicBezTo>
                <a:cubicBezTo>
                  <a:pt x="883417" y="853294"/>
                  <a:pt x="877350" y="850516"/>
                  <a:pt x="875340" y="845546"/>
                </a:cubicBezTo>
                <a:cubicBezTo>
                  <a:pt x="874207" y="845546"/>
                  <a:pt x="872526" y="845108"/>
                  <a:pt x="870297" y="844231"/>
                </a:cubicBezTo>
                <a:cubicBezTo>
                  <a:pt x="868068" y="843354"/>
                  <a:pt x="866825" y="842038"/>
                  <a:pt x="866569" y="840284"/>
                </a:cubicBezTo>
                <a:cubicBezTo>
                  <a:pt x="866825" y="839370"/>
                  <a:pt x="868068" y="838566"/>
                  <a:pt x="870297" y="837872"/>
                </a:cubicBezTo>
                <a:cubicBezTo>
                  <a:pt x="872526" y="837177"/>
                  <a:pt x="874207" y="836812"/>
                  <a:pt x="875340" y="836775"/>
                </a:cubicBezTo>
                <a:lnTo>
                  <a:pt x="875340" y="835021"/>
                </a:lnTo>
                <a:cubicBezTo>
                  <a:pt x="875048" y="832499"/>
                  <a:pt x="873440" y="830965"/>
                  <a:pt x="870516" y="830416"/>
                </a:cubicBezTo>
                <a:cubicBezTo>
                  <a:pt x="867592" y="829868"/>
                  <a:pt x="865107" y="829649"/>
                  <a:pt x="863061" y="829759"/>
                </a:cubicBezTo>
                <a:cubicBezTo>
                  <a:pt x="847529" y="829174"/>
                  <a:pt x="837369" y="826835"/>
                  <a:pt x="832582" y="822742"/>
                </a:cubicBezTo>
                <a:cubicBezTo>
                  <a:pt x="827794" y="818649"/>
                  <a:pt x="821582" y="816310"/>
                  <a:pt x="813944" y="815725"/>
                </a:cubicBezTo>
                <a:lnTo>
                  <a:pt x="777106" y="799937"/>
                </a:lnTo>
                <a:cubicBezTo>
                  <a:pt x="777288" y="790180"/>
                  <a:pt x="778238" y="782505"/>
                  <a:pt x="779956" y="776914"/>
                </a:cubicBezTo>
                <a:cubicBezTo>
                  <a:pt x="781674" y="771322"/>
                  <a:pt x="788325" y="768472"/>
                  <a:pt x="799910" y="768362"/>
                </a:cubicBezTo>
                <a:cubicBezTo>
                  <a:pt x="805867" y="769056"/>
                  <a:pt x="812372" y="769422"/>
                  <a:pt x="819425" y="769458"/>
                </a:cubicBezTo>
                <a:cubicBezTo>
                  <a:pt x="826479" y="769495"/>
                  <a:pt x="829914" y="765036"/>
                  <a:pt x="829731" y="756083"/>
                </a:cubicBezTo>
                <a:cubicBezTo>
                  <a:pt x="831778" y="756375"/>
                  <a:pt x="832947" y="755790"/>
                  <a:pt x="833240" y="754329"/>
                </a:cubicBezTo>
                <a:cubicBezTo>
                  <a:pt x="832691" y="751222"/>
                  <a:pt x="829841" y="747348"/>
                  <a:pt x="824688" y="742707"/>
                </a:cubicBezTo>
                <a:cubicBezTo>
                  <a:pt x="819535" y="738066"/>
                  <a:pt x="815369" y="735508"/>
                  <a:pt x="812189" y="735032"/>
                </a:cubicBezTo>
                <a:cubicBezTo>
                  <a:pt x="802943" y="735032"/>
                  <a:pt x="797315" y="733278"/>
                  <a:pt x="795305" y="729770"/>
                </a:cubicBezTo>
                <a:cubicBezTo>
                  <a:pt x="793295" y="726262"/>
                  <a:pt x="792491" y="720999"/>
                  <a:pt x="792893" y="713982"/>
                </a:cubicBezTo>
                <a:cubicBezTo>
                  <a:pt x="792893" y="712155"/>
                  <a:pt x="793332" y="710547"/>
                  <a:pt x="794209" y="709158"/>
                </a:cubicBezTo>
                <a:cubicBezTo>
                  <a:pt x="795086" y="707769"/>
                  <a:pt x="796402" y="707039"/>
                  <a:pt x="798156" y="706965"/>
                </a:cubicBezTo>
                <a:lnTo>
                  <a:pt x="801664" y="684161"/>
                </a:lnTo>
                <a:lnTo>
                  <a:pt x="827977" y="682407"/>
                </a:lnTo>
                <a:cubicBezTo>
                  <a:pt x="828635" y="678058"/>
                  <a:pt x="829512" y="674915"/>
                  <a:pt x="830608" y="672978"/>
                </a:cubicBezTo>
                <a:cubicBezTo>
                  <a:pt x="831705" y="671041"/>
                  <a:pt x="834336" y="670091"/>
                  <a:pt x="838502" y="670128"/>
                </a:cubicBezTo>
                <a:lnTo>
                  <a:pt x="847273" y="670128"/>
                </a:lnTo>
                <a:lnTo>
                  <a:pt x="864815" y="663111"/>
                </a:lnTo>
                <a:cubicBezTo>
                  <a:pt x="865107" y="659602"/>
                  <a:pt x="866277" y="657848"/>
                  <a:pt x="868323" y="657848"/>
                </a:cubicBezTo>
                <a:cubicBezTo>
                  <a:pt x="870918" y="657958"/>
                  <a:pt x="873184" y="658616"/>
                  <a:pt x="875121" y="659822"/>
                </a:cubicBezTo>
                <a:cubicBezTo>
                  <a:pt x="877058" y="661028"/>
                  <a:pt x="878885" y="662124"/>
                  <a:pt x="880603" y="663111"/>
                </a:cubicBezTo>
                <a:cubicBezTo>
                  <a:pt x="881918" y="654157"/>
                  <a:pt x="887181" y="650137"/>
                  <a:pt x="896390" y="651051"/>
                </a:cubicBezTo>
                <a:cubicBezTo>
                  <a:pt x="905600" y="651964"/>
                  <a:pt x="910862" y="648383"/>
                  <a:pt x="912178" y="640306"/>
                </a:cubicBezTo>
                <a:lnTo>
                  <a:pt x="912178" y="636798"/>
                </a:lnTo>
                <a:cubicBezTo>
                  <a:pt x="915102" y="637894"/>
                  <a:pt x="918464" y="638333"/>
                  <a:pt x="922265" y="638114"/>
                </a:cubicBezTo>
                <a:cubicBezTo>
                  <a:pt x="926065" y="637894"/>
                  <a:pt x="928550" y="635702"/>
                  <a:pt x="929720" y="631535"/>
                </a:cubicBezTo>
                <a:cubicBezTo>
                  <a:pt x="935129" y="631974"/>
                  <a:pt x="939660" y="631974"/>
                  <a:pt x="943315" y="631535"/>
                </a:cubicBezTo>
                <a:cubicBezTo>
                  <a:pt x="946969" y="631097"/>
                  <a:pt x="948870" y="627588"/>
                  <a:pt x="949016" y="621010"/>
                </a:cubicBezTo>
                <a:cubicBezTo>
                  <a:pt x="950916" y="621083"/>
                  <a:pt x="952817" y="620937"/>
                  <a:pt x="954717" y="620572"/>
                </a:cubicBezTo>
                <a:cubicBezTo>
                  <a:pt x="956617" y="620206"/>
                  <a:pt x="957641" y="619183"/>
                  <a:pt x="957787" y="617502"/>
                </a:cubicBezTo>
                <a:cubicBezTo>
                  <a:pt x="957714" y="614067"/>
                  <a:pt x="958298" y="611728"/>
                  <a:pt x="959541" y="610485"/>
                </a:cubicBezTo>
                <a:cubicBezTo>
                  <a:pt x="960784" y="609243"/>
                  <a:pt x="963123" y="608658"/>
                  <a:pt x="966558" y="608731"/>
                </a:cubicBezTo>
                <a:cubicBezTo>
                  <a:pt x="975585" y="608841"/>
                  <a:pt x="982090" y="607744"/>
                  <a:pt x="986073" y="605442"/>
                </a:cubicBezTo>
                <a:cubicBezTo>
                  <a:pt x="990057" y="603139"/>
                  <a:pt x="995246" y="598973"/>
                  <a:pt x="1001642" y="592943"/>
                </a:cubicBezTo>
                <a:cubicBezTo>
                  <a:pt x="1007525" y="594040"/>
                  <a:pt x="1011107" y="594040"/>
                  <a:pt x="1012386" y="592943"/>
                </a:cubicBezTo>
                <a:cubicBezTo>
                  <a:pt x="1013665" y="591847"/>
                  <a:pt x="1014177" y="588338"/>
                  <a:pt x="1013921" y="582418"/>
                </a:cubicBezTo>
                <a:lnTo>
                  <a:pt x="1045496" y="580664"/>
                </a:lnTo>
                <a:cubicBezTo>
                  <a:pt x="1047250" y="580737"/>
                  <a:pt x="1048566" y="580591"/>
                  <a:pt x="1049443" y="580225"/>
                </a:cubicBezTo>
                <a:cubicBezTo>
                  <a:pt x="1050320" y="579860"/>
                  <a:pt x="1050759" y="578837"/>
                  <a:pt x="1050759" y="577156"/>
                </a:cubicBezTo>
                <a:cubicBezTo>
                  <a:pt x="1050649" y="575255"/>
                  <a:pt x="1050868" y="573355"/>
                  <a:pt x="1051417" y="571454"/>
                </a:cubicBezTo>
                <a:cubicBezTo>
                  <a:pt x="1051965" y="569554"/>
                  <a:pt x="1053500" y="568531"/>
                  <a:pt x="1056021" y="568385"/>
                </a:cubicBezTo>
                <a:lnTo>
                  <a:pt x="1057776" y="568385"/>
                </a:lnTo>
                <a:cubicBezTo>
                  <a:pt x="1064025" y="565022"/>
                  <a:pt x="1073454" y="562976"/>
                  <a:pt x="1086062" y="562245"/>
                </a:cubicBezTo>
                <a:cubicBezTo>
                  <a:pt x="1098670" y="561514"/>
                  <a:pt x="1108537" y="561222"/>
                  <a:pt x="1115664" y="561368"/>
                </a:cubicBezTo>
                <a:lnTo>
                  <a:pt x="1136714" y="533301"/>
                </a:lnTo>
                <a:cubicBezTo>
                  <a:pt x="1155791" y="532022"/>
                  <a:pt x="1174210" y="526248"/>
                  <a:pt x="1191971" y="515978"/>
                </a:cubicBezTo>
                <a:cubicBezTo>
                  <a:pt x="1209732" y="505709"/>
                  <a:pt x="1228151" y="498619"/>
                  <a:pt x="1247228" y="494709"/>
                </a:cubicBezTo>
                <a:cubicBezTo>
                  <a:pt x="1261152" y="484037"/>
                  <a:pt x="1273212" y="474243"/>
                  <a:pt x="1283408" y="465326"/>
                </a:cubicBezTo>
                <a:cubicBezTo>
                  <a:pt x="1293604" y="456409"/>
                  <a:pt x="1307857" y="449246"/>
                  <a:pt x="1326166" y="443837"/>
                </a:cubicBezTo>
                <a:lnTo>
                  <a:pt x="1336691" y="424541"/>
                </a:lnTo>
                <a:cubicBezTo>
                  <a:pt x="1339469" y="424614"/>
                  <a:pt x="1342246" y="424030"/>
                  <a:pt x="1345024" y="422787"/>
                </a:cubicBezTo>
                <a:cubicBezTo>
                  <a:pt x="1347801" y="421545"/>
                  <a:pt x="1349702" y="419206"/>
                  <a:pt x="1350725" y="415770"/>
                </a:cubicBezTo>
                <a:cubicBezTo>
                  <a:pt x="1358655" y="416721"/>
                  <a:pt x="1364283" y="414820"/>
                  <a:pt x="1367609" y="410069"/>
                </a:cubicBezTo>
                <a:cubicBezTo>
                  <a:pt x="1370935" y="405318"/>
                  <a:pt x="1377001" y="402541"/>
                  <a:pt x="1385809" y="401737"/>
                </a:cubicBezTo>
                <a:lnTo>
                  <a:pt x="1399842" y="392966"/>
                </a:lnTo>
                <a:lnTo>
                  <a:pt x="1405105" y="370161"/>
                </a:lnTo>
                <a:lnTo>
                  <a:pt x="1417384" y="359636"/>
                </a:lnTo>
                <a:lnTo>
                  <a:pt x="1413876" y="350865"/>
                </a:lnTo>
                <a:lnTo>
                  <a:pt x="1347216" y="349111"/>
                </a:lnTo>
                <a:cubicBezTo>
                  <a:pt x="1345353" y="351706"/>
                  <a:pt x="1342941" y="353533"/>
                  <a:pt x="1339980" y="354593"/>
                </a:cubicBezTo>
                <a:cubicBezTo>
                  <a:pt x="1337020" y="355653"/>
                  <a:pt x="1334170" y="356164"/>
                  <a:pt x="1331429" y="356128"/>
                </a:cubicBezTo>
                <a:cubicBezTo>
                  <a:pt x="1329236" y="353935"/>
                  <a:pt x="1326166" y="352181"/>
                  <a:pt x="1322219" y="350865"/>
                </a:cubicBezTo>
                <a:cubicBezTo>
                  <a:pt x="1318272" y="349550"/>
                  <a:pt x="1316080" y="351304"/>
                  <a:pt x="1315641" y="356128"/>
                </a:cubicBezTo>
                <a:cubicBezTo>
                  <a:pt x="1311694" y="355580"/>
                  <a:pt x="1304239" y="354922"/>
                  <a:pt x="1293275" y="354154"/>
                </a:cubicBezTo>
                <a:cubicBezTo>
                  <a:pt x="1282311" y="353387"/>
                  <a:pt x="1275733" y="355799"/>
                  <a:pt x="1273541" y="361391"/>
                </a:cubicBezTo>
                <a:cubicBezTo>
                  <a:pt x="1271823" y="359490"/>
                  <a:pt x="1269996" y="357590"/>
                  <a:pt x="1268059" y="355689"/>
                </a:cubicBezTo>
                <a:cubicBezTo>
                  <a:pt x="1266122" y="353789"/>
                  <a:pt x="1263856" y="352766"/>
                  <a:pt x="1261261" y="352620"/>
                </a:cubicBezTo>
                <a:cubicBezTo>
                  <a:pt x="1259836" y="353058"/>
                  <a:pt x="1259178" y="354812"/>
                  <a:pt x="1259288" y="357882"/>
                </a:cubicBezTo>
                <a:cubicBezTo>
                  <a:pt x="1259397" y="360952"/>
                  <a:pt x="1258301" y="362706"/>
                  <a:pt x="1255999" y="363145"/>
                </a:cubicBezTo>
                <a:cubicBezTo>
                  <a:pt x="1253404" y="362999"/>
                  <a:pt x="1251138" y="361975"/>
                  <a:pt x="1249201" y="360075"/>
                </a:cubicBezTo>
                <a:cubicBezTo>
                  <a:pt x="1247264" y="358174"/>
                  <a:pt x="1245437" y="356274"/>
                  <a:pt x="1243719" y="354374"/>
                </a:cubicBezTo>
                <a:cubicBezTo>
                  <a:pt x="1241380" y="355799"/>
                  <a:pt x="1234656" y="358650"/>
                  <a:pt x="1223546" y="362925"/>
                </a:cubicBezTo>
                <a:cubicBezTo>
                  <a:pt x="1212436" y="367201"/>
                  <a:pt x="1205712" y="369613"/>
                  <a:pt x="1203373" y="370161"/>
                </a:cubicBezTo>
                <a:cubicBezTo>
                  <a:pt x="1193250" y="370015"/>
                  <a:pt x="1178412" y="370746"/>
                  <a:pt x="1158861" y="372354"/>
                </a:cubicBezTo>
                <a:cubicBezTo>
                  <a:pt x="1139309" y="373962"/>
                  <a:pt x="1128418" y="377324"/>
                  <a:pt x="1126189" y="382441"/>
                </a:cubicBezTo>
                <a:cubicBezTo>
                  <a:pt x="1119355" y="381893"/>
                  <a:pt x="1110218" y="382550"/>
                  <a:pt x="1098780" y="384414"/>
                </a:cubicBezTo>
                <a:cubicBezTo>
                  <a:pt x="1087341" y="386278"/>
                  <a:pt x="1077766" y="387374"/>
                  <a:pt x="1070055" y="387703"/>
                </a:cubicBezTo>
                <a:lnTo>
                  <a:pt x="1066546" y="394720"/>
                </a:lnTo>
                <a:cubicBezTo>
                  <a:pt x="1060809" y="394464"/>
                  <a:pt x="1056935" y="394537"/>
                  <a:pt x="1054925" y="394939"/>
                </a:cubicBezTo>
                <a:cubicBezTo>
                  <a:pt x="1052915" y="395341"/>
                  <a:pt x="1050357" y="397607"/>
                  <a:pt x="1047250" y="401737"/>
                </a:cubicBezTo>
                <a:cubicBezTo>
                  <a:pt x="1042353" y="401444"/>
                  <a:pt x="1034167" y="401591"/>
                  <a:pt x="1022692" y="402175"/>
                </a:cubicBezTo>
                <a:cubicBezTo>
                  <a:pt x="1011216" y="402760"/>
                  <a:pt x="1004784" y="405538"/>
                  <a:pt x="1003396" y="410508"/>
                </a:cubicBezTo>
                <a:lnTo>
                  <a:pt x="996379" y="421033"/>
                </a:lnTo>
                <a:lnTo>
                  <a:pt x="977083" y="415770"/>
                </a:lnTo>
                <a:lnTo>
                  <a:pt x="970066" y="422787"/>
                </a:lnTo>
                <a:cubicBezTo>
                  <a:pt x="963744" y="422166"/>
                  <a:pt x="956654" y="422970"/>
                  <a:pt x="948797" y="425199"/>
                </a:cubicBezTo>
                <a:cubicBezTo>
                  <a:pt x="940939" y="427428"/>
                  <a:pt x="933411" y="429548"/>
                  <a:pt x="926211" y="431558"/>
                </a:cubicBezTo>
                <a:cubicBezTo>
                  <a:pt x="926248" y="434299"/>
                  <a:pt x="925736" y="436711"/>
                  <a:pt x="924677" y="438794"/>
                </a:cubicBezTo>
                <a:cubicBezTo>
                  <a:pt x="923617" y="440877"/>
                  <a:pt x="921789" y="441974"/>
                  <a:pt x="919195" y="442083"/>
                </a:cubicBezTo>
                <a:lnTo>
                  <a:pt x="910424" y="442083"/>
                </a:lnTo>
                <a:lnTo>
                  <a:pt x="887619" y="461379"/>
                </a:lnTo>
                <a:cubicBezTo>
                  <a:pt x="879324" y="461562"/>
                  <a:pt x="872672" y="462512"/>
                  <a:pt x="867666" y="464230"/>
                </a:cubicBezTo>
                <a:cubicBezTo>
                  <a:pt x="862659" y="465947"/>
                  <a:pt x="856446" y="467336"/>
                  <a:pt x="849027" y="468396"/>
                </a:cubicBezTo>
                <a:lnTo>
                  <a:pt x="833240" y="478921"/>
                </a:lnTo>
                <a:cubicBezTo>
                  <a:pt x="832947" y="482283"/>
                  <a:pt x="831339" y="484330"/>
                  <a:pt x="828416" y="485061"/>
                </a:cubicBezTo>
                <a:cubicBezTo>
                  <a:pt x="825492" y="485792"/>
                  <a:pt x="823007" y="486084"/>
                  <a:pt x="820960" y="485938"/>
                </a:cubicBezTo>
                <a:cubicBezTo>
                  <a:pt x="818841" y="486121"/>
                  <a:pt x="816063" y="486194"/>
                  <a:pt x="812628" y="486157"/>
                </a:cubicBezTo>
                <a:cubicBezTo>
                  <a:pt x="809193" y="486121"/>
                  <a:pt x="807292" y="484878"/>
                  <a:pt x="806927" y="482429"/>
                </a:cubicBezTo>
                <a:cubicBezTo>
                  <a:pt x="807000" y="479835"/>
                  <a:pt x="807731" y="477569"/>
                  <a:pt x="809119" y="475632"/>
                </a:cubicBezTo>
                <a:cubicBezTo>
                  <a:pt x="810508" y="473695"/>
                  <a:pt x="812116" y="471868"/>
                  <a:pt x="813944" y="470150"/>
                </a:cubicBezTo>
                <a:lnTo>
                  <a:pt x="805173" y="457871"/>
                </a:lnTo>
                <a:lnTo>
                  <a:pt x="791139" y="475413"/>
                </a:lnTo>
                <a:lnTo>
                  <a:pt x="766580" y="475413"/>
                </a:lnTo>
                <a:cubicBezTo>
                  <a:pt x="759710" y="475376"/>
                  <a:pt x="755032" y="473695"/>
                  <a:pt x="752547" y="470369"/>
                </a:cubicBezTo>
                <a:cubicBezTo>
                  <a:pt x="750062" y="467044"/>
                  <a:pt x="748892" y="462293"/>
                  <a:pt x="749039" y="456117"/>
                </a:cubicBezTo>
                <a:cubicBezTo>
                  <a:pt x="754009" y="455093"/>
                  <a:pt x="759856" y="452754"/>
                  <a:pt x="766580" y="449100"/>
                </a:cubicBezTo>
                <a:cubicBezTo>
                  <a:pt x="773305" y="445445"/>
                  <a:pt x="777398" y="441352"/>
                  <a:pt x="778860" y="436821"/>
                </a:cubicBezTo>
                <a:lnTo>
                  <a:pt x="787631" y="429804"/>
                </a:lnTo>
                <a:lnTo>
                  <a:pt x="778860" y="424541"/>
                </a:lnTo>
                <a:cubicBezTo>
                  <a:pt x="778933" y="422714"/>
                  <a:pt x="778787" y="421106"/>
                  <a:pt x="778421" y="419717"/>
                </a:cubicBezTo>
                <a:cubicBezTo>
                  <a:pt x="778056" y="418328"/>
                  <a:pt x="777032" y="417598"/>
                  <a:pt x="775351" y="417525"/>
                </a:cubicBezTo>
                <a:lnTo>
                  <a:pt x="771843" y="419279"/>
                </a:lnTo>
                <a:lnTo>
                  <a:pt x="770089" y="415770"/>
                </a:lnTo>
                <a:cubicBezTo>
                  <a:pt x="770235" y="413943"/>
                  <a:pt x="771258" y="412335"/>
                  <a:pt x="773159" y="410946"/>
                </a:cubicBezTo>
                <a:cubicBezTo>
                  <a:pt x="775059" y="409558"/>
                  <a:pt x="776959" y="408827"/>
                  <a:pt x="778860" y="408754"/>
                </a:cubicBezTo>
                <a:cubicBezTo>
                  <a:pt x="778896" y="408534"/>
                  <a:pt x="778823" y="407657"/>
                  <a:pt x="778640" y="406122"/>
                </a:cubicBezTo>
                <a:cubicBezTo>
                  <a:pt x="778458" y="404587"/>
                  <a:pt x="777946" y="403710"/>
                  <a:pt x="777106" y="403491"/>
                </a:cubicBezTo>
                <a:cubicBezTo>
                  <a:pt x="775315" y="403564"/>
                  <a:pt x="773634" y="404295"/>
                  <a:pt x="772062" y="405684"/>
                </a:cubicBezTo>
                <a:cubicBezTo>
                  <a:pt x="770491" y="407073"/>
                  <a:pt x="769248" y="408680"/>
                  <a:pt x="768335" y="410508"/>
                </a:cubicBezTo>
                <a:lnTo>
                  <a:pt x="747284" y="410508"/>
                </a:lnTo>
                <a:lnTo>
                  <a:pt x="731497" y="419279"/>
                </a:lnTo>
                <a:cubicBezTo>
                  <a:pt x="731351" y="421873"/>
                  <a:pt x="730327" y="423701"/>
                  <a:pt x="728427" y="424761"/>
                </a:cubicBezTo>
                <a:cubicBezTo>
                  <a:pt x="726527" y="425820"/>
                  <a:pt x="724626" y="426332"/>
                  <a:pt x="722726" y="426295"/>
                </a:cubicBezTo>
                <a:lnTo>
                  <a:pt x="715709" y="424541"/>
                </a:lnTo>
                <a:lnTo>
                  <a:pt x="699921" y="442083"/>
                </a:lnTo>
                <a:lnTo>
                  <a:pt x="677117" y="443837"/>
                </a:lnTo>
                <a:lnTo>
                  <a:pt x="670100" y="450854"/>
                </a:lnTo>
                <a:lnTo>
                  <a:pt x="652558" y="450854"/>
                </a:lnTo>
                <a:lnTo>
                  <a:pt x="638525" y="456117"/>
                </a:lnTo>
                <a:cubicBezTo>
                  <a:pt x="635784" y="456153"/>
                  <a:pt x="632933" y="455642"/>
                  <a:pt x="629973" y="454582"/>
                </a:cubicBezTo>
                <a:cubicBezTo>
                  <a:pt x="627013" y="453522"/>
                  <a:pt x="624601" y="451695"/>
                  <a:pt x="622737" y="449100"/>
                </a:cubicBezTo>
                <a:cubicBezTo>
                  <a:pt x="622956" y="445518"/>
                  <a:pt x="624711" y="442595"/>
                  <a:pt x="628000" y="440329"/>
                </a:cubicBezTo>
                <a:cubicBezTo>
                  <a:pt x="631289" y="438063"/>
                  <a:pt x="634797" y="436894"/>
                  <a:pt x="638525" y="436821"/>
                </a:cubicBezTo>
                <a:lnTo>
                  <a:pt x="652558" y="401737"/>
                </a:lnTo>
                <a:cubicBezTo>
                  <a:pt x="653435" y="408388"/>
                  <a:pt x="656944" y="408242"/>
                  <a:pt x="663083" y="401298"/>
                </a:cubicBezTo>
                <a:cubicBezTo>
                  <a:pt x="669223" y="394355"/>
                  <a:pt x="672731" y="388069"/>
                  <a:pt x="673609" y="382441"/>
                </a:cubicBezTo>
                <a:lnTo>
                  <a:pt x="694659" y="380687"/>
                </a:lnTo>
                <a:cubicBezTo>
                  <a:pt x="694695" y="377069"/>
                  <a:pt x="695499" y="373341"/>
                  <a:pt x="697071" y="369504"/>
                </a:cubicBezTo>
                <a:cubicBezTo>
                  <a:pt x="698642" y="365666"/>
                  <a:pt x="700762" y="362377"/>
                  <a:pt x="703430" y="359636"/>
                </a:cubicBezTo>
                <a:cubicBezTo>
                  <a:pt x="697180" y="356895"/>
                  <a:pt x="694768" y="351414"/>
                  <a:pt x="696194" y="343191"/>
                </a:cubicBezTo>
                <a:cubicBezTo>
                  <a:pt x="697619" y="334968"/>
                  <a:pt x="693014" y="329925"/>
                  <a:pt x="682379" y="328061"/>
                </a:cubicBezTo>
                <a:lnTo>
                  <a:pt x="682379" y="310519"/>
                </a:lnTo>
                <a:cubicBezTo>
                  <a:pt x="687679" y="306938"/>
                  <a:pt x="693307" y="304014"/>
                  <a:pt x="699264" y="301748"/>
                </a:cubicBezTo>
                <a:cubicBezTo>
                  <a:pt x="705220" y="299482"/>
                  <a:pt x="711287" y="298313"/>
                  <a:pt x="717463" y="298240"/>
                </a:cubicBezTo>
                <a:cubicBezTo>
                  <a:pt x="717171" y="292685"/>
                  <a:pt x="719510" y="289761"/>
                  <a:pt x="724480" y="289469"/>
                </a:cubicBezTo>
                <a:lnTo>
                  <a:pt x="726234" y="289469"/>
                </a:lnTo>
                <a:lnTo>
                  <a:pt x="717463" y="280698"/>
                </a:lnTo>
                <a:cubicBezTo>
                  <a:pt x="719546" y="272365"/>
                  <a:pt x="722835" y="264472"/>
                  <a:pt x="727330" y="257016"/>
                </a:cubicBezTo>
                <a:cubicBezTo>
                  <a:pt x="731826" y="249561"/>
                  <a:pt x="735553" y="239913"/>
                  <a:pt x="738513" y="228072"/>
                </a:cubicBezTo>
                <a:lnTo>
                  <a:pt x="754301" y="217547"/>
                </a:lnTo>
                <a:cubicBezTo>
                  <a:pt x="755507" y="212102"/>
                  <a:pt x="760550" y="208959"/>
                  <a:pt x="769431" y="208118"/>
                </a:cubicBezTo>
                <a:cubicBezTo>
                  <a:pt x="778312" y="207278"/>
                  <a:pt x="783793" y="204573"/>
                  <a:pt x="785877" y="200005"/>
                </a:cubicBezTo>
                <a:lnTo>
                  <a:pt x="798156" y="187726"/>
                </a:lnTo>
                <a:cubicBezTo>
                  <a:pt x="797863" y="183998"/>
                  <a:pt x="798010" y="180490"/>
                  <a:pt x="798594" y="177201"/>
                </a:cubicBezTo>
                <a:cubicBezTo>
                  <a:pt x="799179" y="173912"/>
                  <a:pt x="801957" y="172158"/>
                  <a:pt x="806927" y="171938"/>
                </a:cubicBezTo>
                <a:cubicBezTo>
                  <a:pt x="812957" y="171755"/>
                  <a:pt x="818877" y="170367"/>
                  <a:pt x="824688" y="167772"/>
                </a:cubicBezTo>
                <a:cubicBezTo>
                  <a:pt x="830499" y="165177"/>
                  <a:pt x="836858" y="162473"/>
                  <a:pt x="843765" y="159659"/>
                </a:cubicBezTo>
                <a:cubicBezTo>
                  <a:pt x="851220" y="160024"/>
                  <a:pt x="856483" y="157539"/>
                  <a:pt x="859552" y="152204"/>
                </a:cubicBezTo>
                <a:cubicBezTo>
                  <a:pt x="862622" y="146868"/>
                  <a:pt x="866131" y="141752"/>
                  <a:pt x="870078" y="136854"/>
                </a:cubicBezTo>
                <a:lnTo>
                  <a:pt x="884111" y="136854"/>
                </a:lnTo>
                <a:lnTo>
                  <a:pt x="885865" y="122821"/>
                </a:lnTo>
                <a:lnTo>
                  <a:pt x="915686" y="122821"/>
                </a:lnTo>
                <a:cubicBezTo>
                  <a:pt x="915686" y="120994"/>
                  <a:pt x="916125" y="119386"/>
                  <a:pt x="917002" y="117997"/>
                </a:cubicBezTo>
                <a:cubicBezTo>
                  <a:pt x="917879" y="116608"/>
                  <a:pt x="919195" y="115877"/>
                  <a:pt x="920949" y="115804"/>
                </a:cubicBezTo>
                <a:lnTo>
                  <a:pt x="926211" y="117558"/>
                </a:lnTo>
                <a:cubicBezTo>
                  <a:pt x="926540" y="111711"/>
                  <a:pt x="928952" y="108056"/>
                  <a:pt x="933448" y="106595"/>
                </a:cubicBezTo>
                <a:cubicBezTo>
                  <a:pt x="937943" y="105133"/>
                  <a:pt x="942547" y="104110"/>
                  <a:pt x="947262" y="103525"/>
                </a:cubicBezTo>
                <a:lnTo>
                  <a:pt x="959541" y="91246"/>
                </a:lnTo>
                <a:lnTo>
                  <a:pt x="982345" y="89491"/>
                </a:lnTo>
                <a:lnTo>
                  <a:pt x="996379" y="82475"/>
                </a:lnTo>
                <a:cubicBezTo>
                  <a:pt x="1002482" y="74033"/>
                  <a:pt x="1012203" y="68551"/>
                  <a:pt x="1025542" y="66029"/>
                </a:cubicBezTo>
                <a:cubicBezTo>
                  <a:pt x="1038881" y="63507"/>
                  <a:pt x="1050795" y="61973"/>
                  <a:pt x="1061284" y="61424"/>
                </a:cubicBezTo>
                <a:cubicBezTo>
                  <a:pt x="1061576" y="52946"/>
                  <a:pt x="1066254" y="48853"/>
                  <a:pt x="1075317" y="49145"/>
                </a:cubicBezTo>
                <a:cubicBezTo>
                  <a:pt x="1082480" y="49401"/>
                  <a:pt x="1087012" y="49328"/>
                  <a:pt x="1088912" y="48926"/>
                </a:cubicBezTo>
                <a:cubicBezTo>
                  <a:pt x="1090813" y="48524"/>
                  <a:pt x="1094467" y="46258"/>
                  <a:pt x="1099876" y="42128"/>
                </a:cubicBezTo>
                <a:cubicBezTo>
                  <a:pt x="1113983" y="39497"/>
                  <a:pt x="1128309" y="36427"/>
                  <a:pt x="1142854" y="32919"/>
                </a:cubicBezTo>
                <a:cubicBezTo>
                  <a:pt x="1157399" y="29410"/>
                  <a:pt x="1171725" y="25464"/>
                  <a:pt x="1185831" y="21078"/>
                </a:cubicBezTo>
                <a:cubicBezTo>
                  <a:pt x="1186781" y="20018"/>
                  <a:pt x="1187951" y="18630"/>
                  <a:pt x="1189340" y="16912"/>
                </a:cubicBezTo>
                <a:cubicBezTo>
                  <a:pt x="1190728" y="15194"/>
                  <a:pt x="1191898" y="14244"/>
                  <a:pt x="1192848" y="14061"/>
                </a:cubicBezTo>
                <a:cubicBezTo>
                  <a:pt x="1194895" y="14354"/>
                  <a:pt x="1196064" y="15523"/>
                  <a:pt x="1196356" y="17570"/>
                </a:cubicBezTo>
                <a:lnTo>
                  <a:pt x="1219161" y="22832"/>
                </a:lnTo>
                <a:cubicBezTo>
                  <a:pt x="1222560" y="19178"/>
                  <a:pt x="1226287" y="15962"/>
                  <a:pt x="1230344" y="13184"/>
                </a:cubicBezTo>
                <a:cubicBezTo>
                  <a:pt x="1234400" y="10407"/>
                  <a:pt x="1239444" y="8945"/>
                  <a:pt x="1245474" y="8799"/>
                </a:cubicBezTo>
                <a:cubicBezTo>
                  <a:pt x="1247374" y="6204"/>
                  <a:pt x="1250151" y="4377"/>
                  <a:pt x="1253806" y="3317"/>
                </a:cubicBezTo>
                <a:cubicBezTo>
                  <a:pt x="1257461" y="2257"/>
                  <a:pt x="1261115" y="1746"/>
                  <a:pt x="1264770" y="1782"/>
                </a:cubicBezTo>
                <a:cubicBezTo>
                  <a:pt x="1271786" y="2623"/>
                  <a:pt x="1275295" y="4450"/>
                  <a:pt x="1275295" y="7264"/>
                </a:cubicBezTo>
                <a:cubicBezTo>
                  <a:pt x="1275295" y="10078"/>
                  <a:pt x="1282311" y="8835"/>
                  <a:pt x="1296345" y="3536"/>
                </a:cubicBezTo>
                <a:cubicBezTo>
                  <a:pt x="1304970" y="6021"/>
                  <a:pt x="1315787" y="7191"/>
                  <a:pt x="1328797" y="7045"/>
                </a:cubicBezTo>
                <a:cubicBezTo>
                  <a:pt x="1341808" y="6898"/>
                  <a:pt x="1352625" y="6314"/>
                  <a:pt x="1361250" y="5290"/>
                </a:cubicBezTo>
                <a:cubicBezTo>
                  <a:pt x="1363114" y="2769"/>
                  <a:pt x="1365526" y="1234"/>
                  <a:pt x="1368486" y="686"/>
                </a:cubicBezTo>
                <a:cubicBezTo>
                  <a:pt x="1371446" y="138"/>
                  <a:pt x="1374297" y="-82"/>
                  <a:pt x="1377038" y="28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660400" y="3145249"/>
            <a:ext cx="10858500" cy="923330"/>
          </a:xfrm>
        </p:spPr>
        <p:txBody>
          <a:bodyPr/>
          <a:lstStyle/>
          <a:p>
            <a:r>
              <a:rPr lang="zh-CN" altLang="en-US" dirty="0"/>
              <a:t>课堂小结</a:t>
            </a:r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670244" y="140562"/>
            <a:ext cx="2237356" cy="749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193459" tIns="96729" rIns="193459" bIns="96729">
            <a:spAutoFit/>
          </a:bodyPr>
          <a:lstStyle/>
          <a:p>
            <a:pPr algn="ctr" defTabSz="913765">
              <a:spcBef>
                <a:spcPts val="1005"/>
              </a:spcBef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3775075" y="2158365"/>
            <a:ext cx="392430" cy="38290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38125" y="1573530"/>
            <a:ext cx="12721590" cy="3549015"/>
            <a:chOff x="375" y="2478"/>
            <a:chExt cx="20034" cy="5589"/>
          </a:xfrm>
        </p:grpSpPr>
        <p:sp>
          <p:nvSpPr>
            <p:cNvPr id="3" name="矩形 2"/>
            <p:cNvSpPr/>
            <p:nvPr/>
          </p:nvSpPr>
          <p:spPr>
            <a:xfrm>
              <a:off x="375" y="2646"/>
              <a:ext cx="1007" cy="5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zh-CN" altLang="en-US" sz="3600" b="1" dirty="0">
                  <a:solidFill>
                    <a:srgbClr val="C0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rPr>
                <a:t>走向共同富裕</a:t>
              </a:r>
              <a:endParaRPr lang="zh-CN" altLang="en-US" sz="36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" name="object 6"/>
            <p:cNvSpPr txBox="1"/>
            <p:nvPr/>
          </p:nvSpPr>
          <p:spPr>
            <a:xfrm>
              <a:off x="2634" y="3217"/>
              <a:ext cx="5112" cy="79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zh-CN" altLang="en-US" sz="3200" b="1" dirty="0">
                  <a:latin typeface="华文中宋" panose="02010600040101010101" pitchFamily="2" charset="-122"/>
                  <a:ea typeface="华文中宋" panose="02010600040101010101" pitchFamily="2" charset="-122"/>
                  <a:cs typeface="Noto Sans CJK JP Regular"/>
                </a:rPr>
                <a:t>改革进行时</a:t>
              </a:r>
              <a:endParaRPr sz="3200" b="1" dirty="0">
                <a:latin typeface="华文中宋" panose="02010600040101010101" pitchFamily="2" charset="-122"/>
                <a:ea typeface="华文中宋" panose="02010600040101010101" pitchFamily="2" charset="-122"/>
                <a:cs typeface="Noto Sans CJK JP Regular"/>
              </a:endParaRPr>
            </a:p>
          </p:txBody>
        </p:sp>
        <p:sp>
          <p:nvSpPr>
            <p:cNvPr id="5" name="object 10"/>
            <p:cNvSpPr/>
            <p:nvPr/>
          </p:nvSpPr>
          <p:spPr>
            <a:xfrm>
              <a:off x="1840" y="3058"/>
              <a:ext cx="478" cy="4460"/>
            </a:xfrm>
            <a:prstGeom prst="leftBrace">
              <a:avLst>
                <a:gd name="adj1" fmla="val 58242"/>
                <a:gd name="adj2" fmla="val 50000"/>
              </a:avLst>
            </a:pr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6" name="object 11"/>
            <p:cNvSpPr txBox="1"/>
            <p:nvPr/>
          </p:nvSpPr>
          <p:spPr>
            <a:xfrm>
              <a:off x="2657" y="6383"/>
              <a:ext cx="5068" cy="79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zh-CN"/>
              </a:defPPr>
              <a:lvl1pPr marL="12700">
                <a:spcBef>
                  <a:spcPts val="100"/>
                </a:spcBef>
                <a:defRPr sz="3600">
                  <a:latin typeface="华文中宋" panose="02010600040101010101" pitchFamily="2" charset="-122"/>
                  <a:ea typeface="华文中宋" panose="02010600040101010101" pitchFamily="2" charset="-122"/>
                  <a:cs typeface="Noto Sans CJK JP Regular"/>
                </a:defRPr>
              </a:lvl1pPr>
            </a:lstStyle>
            <a:p>
              <a:r>
                <a:rPr lang="zh-CN" altLang="en-US" sz="3200" b="1" dirty="0"/>
                <a:t>共享发展成果</a:t>
              </a:r>
              <a:endParaRPr sz="3200" b="1" dirty="0"/>
            </a:p>
          </p:txBody>
        </p:sp>
        <p:sp>
          <p:nvSpPr>
            <p:cNvPr id="7" name="object 16"/>
            <p:cNvSpPr txBox="1"/>
            <p:nvPr/>
          </p:nvSpPr>
          <p:spPr>
            <a:xfrm>
              <a:off x="6563" y="2927"/>
              <a:ext cx="4363" cy="118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algn="just">
                <a:lnSpc>
                  <a:spcPct val="150000"/>
                </a:lnSpc>
                <a:spcBef>
                  <a:spcPts val="100"/>
                </a:spcBef>
              </a:pPr>
              <a:r>
                <a:rPr lang="zh-CN" altLang="en-US" sz="32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全面深化改革</a:t>
              </a:r>
              <a:endParaRPr sz="32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object 10"/>
            <p:cNvSpPr/>
            <p:nvPr/>
          </p:nvSpPr>
          <p:spPr>
            <a:xfrm>
              <a:off x="7487" y="6005"/>
              <a:ext cx="151" cy="2016"/>
            </a:xfrm>
            <a:prstGeom prst="leftBrace">
              <a:avLst>
                <a:gd name="adj1" fmla="val 46042"/>
                <a:gd name="adj2" fmla="val 50000"/>
              </a:avLst>
            </a:pr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0809" y="2478"/>
              <a:ext cx="9600" cy="2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1.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领域及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总目标</a:t>
              </a:r>
              <a:endParaRPr lang="zh-CN" altLang="en-US" sz="3200" b="1" noProof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endParaRPr>
            </a:p>
            <a:p>
              <a:r>
                <a:rPr lang="en-US" altLang="zh-CN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2.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为什么</a:t>
              </a:r>
              <a:endParaRPr lang="zh-CN" altLang="en-US" sz="3200" b="1" noProof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endParaRPr>
            </a:p>
            <a:p>
              <a:r>
                <a:rPr lang="en-US" altLang="zh-CN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3.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怎么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做</a:t>
              </a:r>
              <a:endParaRPr lang="zh-CN" altLang="en-US" sz="3200" b="1" noProof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760" y="7149"/>
              <a:ext cx="9600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5.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共享发展成果的</a:t>
              </a:r>
              <a:r>
                <a:rPr lang="zh-CN" altLang="en-US" sz="3200" b="1" noProof="1">
                  <a:solidFill>
                    <a:schemeClr val="accent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举措</a:t>
              </a:r>
              <a:endParaRPr lang="zh-CN" altLang="en-US" sz="32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9" name="object 10"/>
            <p:cNvSpPr/>
            <p:nvPr>
              <p:custDataLst>
                <p:tags r:id="rId1"/>
              </p:custDataLst>
            </p:nvPr>
          </p:nvSpPr>
          <p:spPr>
            <a:xfrm>
              <a:off x="10658" y="2511"/>
              <a:ext cx="151" cy="2016"/>
            </a:xfrm>
            <a:prstGeom prst="leftBrace">
              <a:avLst>
                <a:gd name="adj1" fmla="val 46042"/>
                <a:gd name="adj2" fmla="val 50000"/>
              </a:avLst>
            </a:prstGeom>
            <a:ln w="76200">
              <a:solidFill>
                <a:srgbClr val="C00000"/>
              </a:solidFill>
            </a:ln>
          </p:spPr>
          <p:txBody>
            <a:bodyPr wrap="square" lIns="0" tIns="0" rIns="0" bIns="0" rtlCol="0"/>
            <a:p>
              <a:endParaRPr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>
              <a:off x="7725" y="6005"/>
              <a:ext cx="9600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4.</a:t>
              </a:r>
              <a:r>
                <a:rPr lang="zh-CN" altLang="en-US" sz="3200" b="1" noProof="1"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共享发展成果的</a:t>
              </a:r>
              <a:r>
                <a:rPr lang="zh-CN" altLang="en-US" sz="3200" b="1" noProof="1">
                  <a:solidFill>
                    <a:schemeClr val="accent1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+mn-ea"/>
                </a:rPr>
                <a:t>原因</a:t>
              </a:r>
              <a:endParaRPr lang="zh-CN" altLang="en-US" sz="3200" b="1" dirty="0">
                <a:solidFill>
                  <a:schemeClr val="accent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2437664" y="867522"/>
            <a:ext cx="7522029" cy="70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4" tIns="43347" rIns="86694" bIns="433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zh-CN" altLang="en-US" sz="4000" b="1" cap="all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第</a:t>
            </a:r>
            <a:r>
              <a:rPr lang="en-US" altLang="zh-CN" sz="4000" b="1" cap="all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1</a:t>
            </a:r>
            <a:r>
              <a:rPr lang="zh-CN" altLang="en-US" sz="4000" b="1" cap="all" dirty="0">
                <a:solidFill>
                  <a:schemeClr val="accent2">
                    <a:lumMod val="20000"/>
                    <a:lumOff val="80000"/>
                  </a:schemeClr>
                </a:solidFill>
                <a:cs typeface="Arial" panose="020B0604020202020204" pitchFamily="34" charset="0"/>
              </a:rPr>
              <a:t>课   踏上强国之路</a:t>
            </a:r>
            <a:endParaRPr lang="zh-CN" altLang="en-US" sz="4000" b="1" cap="all" dirty="0">
              <a:solidFill>
                <a:schemeClr val="accent2">
                  <a:lumMod val="20000"/>
                  <a:lumOff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1"/>
          <p:cNvSpPr txBox="1"/>
          <p:nvPr/>
        </p:nvSpPr>
        <p:spPr>
          <a:xfrm>
            <a:off x="1785801" y="2157263"/>
            <a:ext cx="9688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第二框   走向共同富裕</a:t>
            </a:r>
            <a:endParaRPr lang="zh-CN" altLang="en-US" sz="6000" b="1" dirty="0">
              <a:solidFill>
                <a:schemeClr val="accent2">
                  <a:lumMod val="20000"/>
                  <a:lumOff val="80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00085" y="5259070"/>
            <a:ext cx="3536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涂场学校：秦小平</a:t>
            </a:r>
            <a:endParaRPr lang="zh-CN" alt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660400" y="3145249"/>
            <a:ext cx="10858500" cy="923330"/>
          </a:xfrm>
        </p:spPr>
        <p:txBody>
          <a:bodyPr/>
          <a:lstStyle/>
          <a:p>
            <a:r>
              <a:rPr lang="zh-CN" altLang="en-US" dirty="0"/>
              <a:t>随堂练习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 rot="20320663">
            <a:off x="4696053" y="1736769"/>
            <a:ext cx="1425187" cy="1290839"/>
          </a:xfrm>
          <a:custGeom>
            <a:avLst/>
            <a:gdLst/>
            <a:ahLst/>
            <a:cxnLst/>
            <a:rect l="l" t="t" r="r" b="b"/>
            <a:pathLst>
              <a:path w="1044449" h="945992">
                <a:moveTo>
                  <a:pt x="422657" y="930752"/>
                </a:moveTo>
                <a:lnTo>
                  <a:pt x="423673" y="930752"/>
                </a:lnTo>
                <a:lnTo>
                  <a:pt x="427737" y="940912"/>
                </a:lnTo>
                <a:lnTo>
                  <a:pt x="417577" y="945992"/>
                </a:lnTo>
                <a:cubicBezTo>
                  <a:pt x="413513" y="945040"/>
                  <a:pt x="409449" y="944405"/>
                  <a:pt x="405385" y="944087"/>
                </a:cubicBezTo>
                <a:cubicBezTo>
                  <a:pt x="401321" y="943770"/>
                  <a:pt x="397257" y="943389"/>
                  <a:pt x="393193" y="942944"/>
                </a:cubicBezTo>
                <a:lnTo>
                  <a:pt x="396241" y="935832"/>
                </a:lnTo>
                <a:cubicBezTo>
                  <a:pt x="398294" y="935790"/>
                  <a:pt x="400284" y="935620"/>
                  <a:pt x="402210" y="935324"/>
                </a:cubicBezTo>
                <a:cubicBezTo>
                  <a:pt x="404136" y="935028"/>
                  <a:pt x="405872" y="934858"/>
                  <a:pt x="407417" y="934816"/>
                </a:cubicBezTo>
                <a:lnTo>
                  <a:pt x="414529" y="938880"/>
                </a:lnTo>
                <a:close/>
                <a:moveTo>
                  <a:pt x="511049" y="895192"/>
                </a:moveTo>
                <a:lnTo>
                  <a:pt x="517145" y="900272"/>
                </a:lnTo>
                <a:lnTo>
                  <a:pt x="512065" y="906368"/>
                </a:lnTo>
                <a:cubicBezTo>
                  <a:pt x="506942" y="909099"/>
                  <a:pt x="501439" y="911766"/>
                  <a:pt x="495555" y="914369"/>
                </a:cubicBezTo>
                <a:cubicBezTo>
                  <a:pt x="489670" y="916973"/>
                  <a:pt x="483659" y="918370"/>
                  <a:pt x="477521" y="918560"/>
                </a:cubicBezTo>
                <a:cubicBezTo>
                  <a:pt x="471255" y="922794"/>
                  <a:pt x="465498" y="927535"/>
                  <a:pt x="460249" y="932784"/>
                </a:cubicBezTo>
                <a:lnTo>
                  <a:pt x="457201" y="924656"/>
                </a:lnTo>
                <a:lnTo>
                  <a:pt x="466345" y="919576"/>
                </a:lnTo>
                <a:cubicBezTo>
                  <a:pt x="468419" y="917121"/>
                  <a:pt x="470874" y="915428"/>
                  <a:pt x="473711" y="914496"/>
                </a:cubicBezTo>
                <a:cubicBezTo>
                  <a:pt x="476547" y="913565"/>
                  <a:pt x="479510" y="912888"/>
                  <a:pt x="482601" y="912464"/>
                </a:cubicBezTo>
                <a:lnTo>
                  <a:pt x="486665" y="905352"/>
                </a:lnTo>
                <a:lnTo>
                  <a:pt x="496825" y="904336"/>
                </a:lnTo>
                <a:close/>
                <a:moveTo>
                  <a:pt x="497841" y="872840"/>
                </a:moveTo>
                <a:lnTo>
                  <a:pt x="491745" y="884016"/>
                </a:lnTo>
                <a:lnTo>
                  <a:pt x="499873" y="878936"/>
                </a:lnTo>
                <a:cubicBezTo>
                  <a:pt x="501926" y="878894"/>
                  <a:pt x="503916" y="878725"/>
                  <a:pt x="505842" y="878428"/>
                </a:cubicBezTo>
                <a:cubicBezTo>
                  <a:pt x="507768" y="878132"/>
                  <a:pt x="509504" y="877963"/>
                  <a:pt x="511049" y="877920"/>
                </a:cubicBezTo>
                <a:lnTo>
                  <a:pt x="513081" y="873856"/>
                </a:lnTo>
                <a:close/>
                <a:moveTo>
                  <a:pt x="542545" y="840328"/>
                </a:moveTo>
                <a:lnTo>
                  <a:pt x="537465" y="842360"/>
                </a:lnTo>
                <a:lnTo>
                  <a:pt x="534417" y="841344"/>
                </a:lnTo>
                <a:cubicBezTo>
                  <a:pt x="531771" y="841873"/>
                  <a:pt x="528935" y="842847"/>
                  <a:pt x="525908" y="844265"/>
                </a:cubicBezTo>
                <a:cubicBezTo>
                  <a:pt x="522881" y="845683"/>
                  <a:pt x="520299" y="847419"/>
                  <a:pt x="518161" y="849472"/>
                </a:cubicBezTo>
                <a:lnTo>
                  <a:pt x="536449" y="845408"/>
                </a:lnTo>
                <a:close/>
                <a:moveTo>
                  <a:pt x="590297" y="835248"/>
                </a:moveTo>
                <a:cubicBezTo>
                  <a:pt x="588730" y="837322"/>
                  <a:pt x="586783" y="839016"/>
                  <a:pt x="584455" y="840328"/>
                </a:cubicBezTo>
                <a:cubicBezTo>
                  <a:pt x="582126" y="841641"/>
                  <a:pt x="579671" y="842318"/>
                  <a:pt x="577089" y="842360"/>
                </a:cubicBezTo>
                <a:lnTo>
                  <a:pt x="573025" y="842360"/>
                </a:lnTo>
                <a:lnTo>
                  <a:pt x="567945" y="848456"/>
                </a:lnTo>
                <a:lnTo>
                  <a:pt x="566929" y="848456"/>
                </a:lnTo>
                <a:lnTo>
                  <a:pt x="557785" y="855568"/>
                </a:lnTo>
                <a:lnTo>
                  <a:pt x="549657" y="854552"/>
                </a:lnTo>
                <a:cubicBezTo>
                  <a:pt x="548620" y="857664"/>
                  <a:pt x="547138" y="860585"/>
                  <a:pt x="545212" y="863315"/>
                </a:cubicBezTo>
                <a:cubicBezTo>
                  <a:pt x="543286" y="866046"/>
                  <a:pt x="541042" y="868205"/>
                  <a:pt x="538481" y="869792"/>
                </a:cubicBezTo>
                <a:cubicBezTo>
                  <a:pt x="548831" y="867337"/>
                  <a:pt x="559626" y="863104"/>
                  <a:pt x="570866" y="857092"/>
                </a:cubicBezTo>
                <a:cubicBezTo>
                  <a:pt x="582105" y="851081"/>
                  <a:pt x="592646" y="845831"/>
                  <a:pt x="602489" y="841344"/>
                </a:cubicBezTo>
                <a:lnTo>
                  <a:pt x="603505" y="835248"/>
                </a:lnTo>
                <a:close/>
                <a:moveTo>
                  <a:pt x="559817" y="833216"/>
                </a:moveTo>
                <a:lnTo>
                  <a:pt x="551689" y="836264"/>
                </a:lnTo>
                <a:lnTo>
                  <a:pt x="555753" y="837280"/>
                </a:lnTo>
                <a:lnTo>
                  <a:pt x="566929" y="833216"/>
                </a:lnTo>
                <a:close/>
                <a:moveTo>
                  <a:pt x="582169" y="820008"/>
                </a:moveTo>
                <a:lnTo>
                  <a:pt x="581153" y="822040"/>
                </a:lnTo>
                <a:lnTo>
                  <a:pt x="580137" y="832200"/>
                </a:lnTo>
                <a:lnTo>
                  <a:pt x="587249" y="828136"/>
                </a:lnTo>
                <a:close/>
                <a:moveTo>
                  <a:pt x="691897" y="789528"/>
                </a:moveTo>
                <a:lnTo>
                  <a:pt x="691897" y="792576"/>
                </a:lnTo>
                <a:cubicBezTo>
                  <a:pt x="691770" y="795561"/>
                  <a:pt x="690754" y="797974"/>
                  <a:pt x="688849" y="799815"/>
                </a:cubicBezTo>
                <a:cubicBezTo>
                  <a:pt x="686944" y="801657"/>
                  <a:pt x="684912" y="803308"/>
                  <a:pt x="682753" y="804768"/>
                </a:cubicBezTo>
                <a:lnTo>
                  <a:pt x="682753" y="796640"/>
                </a:lnTo>
                <a:close/>
                <a:moveTo>
                  <a:pt x="167641" y="771240"/>
                </a:moveTo>
                <a:lnTo>
                  <a:pt x="169673" y="775304"/>
                </a:lnTo>
                <a:lnTo>
                  <a:pt x="173737" y="777336"/>
                </a:lnTo>
                <a:close/>
                <a:moveTo>
                  <a:pt x="120905" y="750920"/>
                </a:moveTo>
                <a:lnTo>
                  <a:pt x="129033" y="760064"/>
                </a:lnTo>
                <a:cubicBezTo>
                  <a:pt x="128080" y="762647"/>
                  <a:pt x="127699" y="765356"/>
                  <a:pt x="127890" y="768192"/>
                </a:cubicBezTo>
                <a:cubicBezTo>
                  <a:pt x="128080" y="771028"/>
                  <a:pt x="128461" y="773738"/>
                  <a:pt x="129033" y="776320"/>
                </a:cubicBezTo>
                <a:lnTo>
                  <a:pt x="128017" y="776320"/>
                </a:lnTo>
                <a:lnTo>
                  <a:pt x="120905" y="768192"/>
                </a:lnTo>
                <a:lnTo>
                  <a:pt x="119889" y="761080"/>
                </a:lnTo>
                <a:close/>
                <a:moveTo>
                  <a:pt x="767081" y="671672"/>
                </a:moveTo>
                <a:lnTo>
                  <a:pt x="766065" y="676752"/>
                </a:lnTo>
                <a:lnTo>
                  <a:pt x="759969" y="684880"/>
                </a:lnTo>
                <a:lnTo>
                  <a:pt x="765049" y="687928"/>
                </a:lnTo>
                <a:lnTo>
                  <a:pt x="768097" y="687928"/>
                </a:lnTo>
                <a:lnTo>
                  <a:pt x="771145" y="677768"/>
                </a:lnTo>
                <a:lnTo>
                  <a:pt x="775209" y="672688"/>
                </a:lnTo>
                <a:close/>
                <a:moveTo>
                  <a:pt x="267209" y="657448"/>
                </a:moveTo>
                <a:lnTo>
                  <a:pt x="265177" y="663544"/>
                </a:lnTo>
                <a:lnTo>
                  <a:pt x="270257" y="673704"/>
                </a:lnTo>
                <a:lnTo>
                  <a:pt x="271273" y="666592"/>
                </a:lnTo>
                <a:close/>
                <a:moveTo>
                  <a:pt x="826009" y="647288"/>
                </a:moveTo>
                <a:lnTo>
                  <a:pt x="819913" y="652368"/>
                </a:lnTo>
                <a:cubicBezTo>
                  <a:pt x="819828" y="653871"/>
                  <a:pt x="819235" y="654929"/>
                  <a:pt x="818135" y="655543"/>
                </a:cubicBezTo>
                <a:cubicBezTo>
                  <a:pt x="817034" y="656157"/>
                  <a:pt x="815933" y="656453"/>
                  <a:pt x="814833" y="656432"/>
                </a:cubicBezTo>
                <a:cubicBezTo>
                  <a:pt x="813774" y="656411"/>
                  <a:pt x="812589" y="656199"/>
                  <a:pt x="811277" y="655797"/>
                </a:cubicBezTo>
                <a:cubicBezTo>
                  <a:pt x="809964" y="655395"/>
                  <a:pt x="808779" y="654929"/>
                  <a:pt x="807721" y="654400"/>
                </a:cubicBezTo>
                <a:cubicBezTo>
                  <a:pt x="805689" y="660496"/>
                  <a:pt x="804673" y="666592"/>
                  <a:pt x="804673" y="672688"/>
                </a:cubicBezTo>
                <a:lnTo>
                  <a:pt x="794513" y="674720"/>
                </a:lnTo>
                <a:lnTo>
                  <a:pt x="793497" y="676752"/>
                </a:lnTo>
                <a:lnTo>
                  <a:pt x="765049" y="713328"/>
                </a:lnTo>
                <a:cubicBezTo>
                  <a:pt x="760561" y="715043"/>
                  <a:pt x="756328" y="717456"/>
                  <a:pt x="752349" y="720567"/>
                </a:cubicBezTo>
                <a:cubicBezTo>
                  <a:pt x="748369" y="723679"/>
                  <a:pt x="744136" y="726346"/>
                  <a:pt x="739649" y="728568"/>
                </a:cubicBezTo>
                <a:cubicBezTo>
                  <a:pt x="737892" y="731870"/>
                  <a:pt x="735056" y="735680"/>
                  <a:pt x="731140" y="739998"/>
                </a:cubicBezTo>
                <a:cubicBezTo>
                  <a:pt x="727224" y="744316"/>
                  <a:pt x="723626" y="747618"/>
                  <a:pt x="720345" y="749904"/>
                </a:cubicBezTo>
                <a:cubicBezTo>
                  <a:pt x="717360" y="750455"/>
                  <a:pt x="714693" y="751386"/>
                  <a:pt x="712344" y="752698"/>
                </a:cubicBezTo>
                <a:cubicBezTo>
                  <a:pt x="709994" y="754010"/>
                  <a:pt x="707581" y="755450"/>
                  <a:pt x="705105" y="757016"/>
                </a:cubicBezTo>
                <a:lnTo>
                  <a:pt x="687833" y="777336"/>
                </a:lnTo>
                <a:lnTo>
                  <a:pt x="685801" y="777336"/>
                </a:lnTo>
                <a:lnTo>
                  <a:pt x="676657" y="784448"/>
                </a:lnTo>
                <a:lnTo>
                  <a:pt x="688849" y="778352"/>
                </a:lnTo>
                <a:cubicBezTo>
                  <a:pt x="692299" y="778246"/>
                  <a:pt x="695051" y="777188"/>
                  <a:pt x="697104" y="775177"/>
                </a:cubicBezTo>
                <a:cubicBezTo>
                  <a:pt x="699157" y="773166"/>
                  <a:pt x="701147" y="770838"/>
                  <a:pt x="703073" y="768192"/>
                </a:cubicBezTo>
                <a:lnTo>
                  <a:pt x="712217" y="767176"/>
                </a:lnTo>
                <a:cubicBezTo>
                  <a:pt x="717403" y="764996"/>
                  <a:pt x="722525" y="761736"/>
                  <a:pt x="727584" y="757397"/>
                </a:cubicBezTo>
                <a:cubicBezTo>
                  <a:pt x="732643" y="753058"/>
                  <a:pt x="737003" y="748528"/>
                  <a:pt x="740665" y="743808"/>
                </a:cubicBezTo>
                <a:lnTo>
                  <a:pt x="739649" y="760064"/>
                </a:lnTo>
                <a:lnTo>
                  <a:pt x="740665" y="760064"/>
                </a:lnTo>
                <a:cubicBezTo>
                  <a:pt x="745406" y="759577"/>
                  <a:pt x="748877" y="757249"/>
                  <a:pt x="751079" y="753079"/>
                </a:cubicBezTo>
                <a:cubicBezTo>
                  <a:pt x="753280" y="748909"/>
                  <a:pt x="756243" y="745819"/>
                  <a:pt x="759969" y="743808"/>
                </a:cubicBezTo>
                <a:lnTo>
                  <a:pt x="774193" y="727552"/>
                </a:lnTo>
                <a:lnTo>
                  <a:pt x="774193" y="730600"/>
                </a:lnTo>
                <a:lnTo>
                  <a:pt x="783337" y="714344"/>
                </a:lnTo>
                <a:lnTo>
                  <a:pt x="783337" y="713328"/>
                </a:lnTo>
                <a:lnTo>
                  <a:pt x="793497" y="711296"/>
                </a:lnTo>
                <a:lnTo>
                  <a:pt x="792481" y="704184"/>
                </a:lnTo>
                <a:cubicBezTo>
                  <a:pt x="797772" y="700374"/>
                  <a:pt x="802175" y="695802"/>
                  <a:pt x="805689" y="690468"/>
                </a:cubicBezTo>
                <a:cubicBezTo>
                  <a:pt x="809202" y="685134"/>
                  <a:pt x="813605" y="680562"/>
                  <a:pt x="818897" y="676752"/>
                </a:cubicBezTo>
                <a:cubicBezTo>
                  <a:pt x="820400" y="671714"/>
                  <a:pt x="821712" y="666804"/>
                  <a:pt x="822834" y="662020"/>
                </a:cubicBezTo>
                <a:cubicBezTo>
                  <a:pt x="823956" y="657237"/>
                  <a:pt x="825014" y="652326"/>
                  <a:pt x="826009" y="647288"/>
                </a:cubicBezTo>
                <a:close/>
                <a:moveTo>
                  <a:pt x="246889" y="642208"/>
                </a:moveTo>
                <a:lnTo>
                  <a:pt x="247905" y="653384"/>
                </a:lnTo>
                <a:lnTo>
                  <a:pt x="244857" y="662528"/>
                </a:lnTo>
                <a:lnTo>
                  <a:pt x="249937" y="670656"/>
                </a:lnTo>
                <a:lnTo>
                  <a:pt x="249937" y="666592"/>
                </a:lnTo>
                <a:lnTo>
                  <a:pt x="255017" y="659480"/>
                </a:lnTo>
                <a:lnTo>
                  <a:pt x="250953" y="649320"/>
                </a:lnTo>
                <a:lnTo>
                  <a:pt x="254001" y="643224"/>
                </a:lnTo>
                <a:close/>
                <a:moveTo>
                  <a:pt x="331217" y="624936"/>
                </a:moveTo>
                <a:lnTo>
                  <a:pt x="329185" y="635096"/>
                </a:lnTo>
                <a:lnTo>
                  <a:pt x="333249" y="641192"/>
                </a:lnTo>
                <a:lnTo>
                  <a:pt x="335281" y="632048"/>
                </a:lnTo>
                <a:close/>
                <a:moveTo>
                  <a:pt x="146305" y="615792"/>
                </a:moveTo>
                <a:cubicBezTo>
                  <a:pt x="142770" y="622396"/>
                  <a:pt x="139934" y="630778"/>
                  <a:pt x="137796" y="640938"/>
                </a:cubicBezTo>
                <a:cubicBezTo>
                  <a:pt x="135658" y="651098"/>
                  <a:pt x="134092" y="659988"/>
                  <a:pt x="133097" y="667608"/>
                </a:cubicBezTo>
                <a:lnTo>
                  <a:pt x="127001" y="673704"/>
                </a:lnTo>
                <a:lnTo>
                  <a:pt x="134113" y="678784"/>
                </a:lnTo>
                <a:lnTo>
                  <a:pt x="136145" y="687928"/>
                </a:lnTo>
                <a:lnTo>
                  <a:pt x="141225" y="673704"/>
                </a:lnTo>
                <a:lnTo>
                  <a:pt x="136145" y="663544"/>
                </a:lnTo>
                <a:cubicBezTo>
                  <a:pt x="137394" y="659734"/>
                  <a:pt x="138960" y="655162"/>
                  <a:pt x="140844" y="649828"/>
                </a:cubicBezTo>
                <a:cubicBezTo>
                  <a:pt x="142728" y="644494"/>
                  <a:pt x="143532" y="639922"/>
                  <a:pt x="143257" y="636112"/>
                </a:cubicBezTo>
                <a:cubicBezTo>
                  <a:pt x="144844" y="634059"/>
                  <a:pt x="146241" y="631815"/>
                  <a:pt x="147448" y="629381"/>
                </a:cubicBezTo>
                <a:cubicBezTo>
                  <a:pt x="148654" y="626947"/>
                  <a:pt x="149289" y="624449"/>
                  <a:pt x="149353" y="621888"/>
                </a:cubicBezTo>
                <a:close/>
                <a:moveTo>
                  <a:pt x="251969" y="610712"/>
                </a:moveTo>
                <a:cubicBezTo>
                  <a:pt x="249344" y="611368"/>
                  <a:pt x="246719" y="612850"/>
                  <a:pt x="244095" y="615157"/>
                </a:cubicBezTo>
                <a:cubicBezTo>
                  <a:pt x="241470" y="617464"/>
                  <a:pt x="239353" y="619708"/>
                  <a:pt x="237745" y="621888"/>
                </a:cubicBezTo>
                <a:lnTo>
                  <a:pt x="245873" y="624936"/>
                </a:lnTo>
                <a:lnTo>
                  <a:pt x="242825" y="620872"/>
                </a:lnTo>
                <a:cubicBezTo>
                  <a:pt x="244857" y="619814"/>
                  <a:pt x="246635" y="618374"/>
                  <a:pt x="248159" y="616554"/>
                </a:cubicBezTo>
                <a:cubicBezTo>
                  <a:pt x="249683" y="614734"/>
                  <a:pt x="250953" y="612786"/>
                  <a:pt x="251969" y="610712"/>
                </a:cubicBezTo>
                <a:close/>
                <a:moveTo>
                  <a:pt x="590297" y="594456"/>
                </a:moveTo>
                <a:lnTo>
                  <a:pt x="592329" y="594456"/>
                </a:lnTo>
                <a:cubicBezTo>
                  <a:pt x="595292" y="594583"/>
                  <a:pt x="597493" y="595599"/>
                  <a:pt x="598933" y="597504"/>
                </a:cubicBezTo>
                <a:cubicBezTo>
                  <a:pt x="600372" y="599409"/>
                  <a:pt x="601557" y="601441"/>
                  <a:pt x="602489" y="603600"/>
                </a:cubicBezTo>
                <a:lnTo>
                  <a:pt x="592329" y="603600"/>
                </a:lnTo>
                <a:close/>
                <a:moveTo>
                  <a:pt x="648209" y="592424"/>
                </a:moveTo>
                <a:cubicBezTo>
                  <a:pt x="646642" y="592445"/>
                  <a:pt x="644949" y="592657"/>
                  <a:pt x="643129" y="593059"/>
                </a:cubicBezTo>
                <a:cubicBezTo>
                  <a:pt x="641308" y="593461"/>
                  <a:pt x="639615" y="593927"/>
                  <a:pt x="638049" y="594456"/>
                </a:cubicBezTo>
                <a:lnTo>
                  <a:pt x="641097" y="602584"/>
                </a:lnTo>
                <a:cubicBezTo>
                  <a:pt x="642155" y="600573"/>
                  <a:pt x="643594" y="598753"/>
                  <a:pt x="645415" y="597123"/>
                </a:cubicBezTo>
                <a:cubicBezTo>
                  <a:pt x="647235" y="595493"/>
                  <a:pt x="649182" y="593927"/>
                  <a:pt x="651257" y="592424"/>
                </a:cubicBezTo>
                <a:close/>
                <a:moveTo>
                  <a:pt x="249937" y="589376"/>
                </a:moveTo>
                <a:lnTo>
                  <a:pt x="247905" y="597504"/>
                </a:lnTo>
                <a:lnTo>
                  <a:pt x="249937" y="603600"/>
                </a:lnTo>
                <a:cubicBezTo>
                  <a:pt x="250445" y="601484"/>
                  <a:pt x="250699" y="599113"/>
                  <a:pt x="250699" y="596488"/>
                </a:cubicBezTo>
                <a:cubicBezTo>
                  <a:pt x="250699" y="593863"/>
                  <a:pt x="250445" y="591493"/>
                  <a:pt x="249937" y="589376"/>
                </a:cubicBezTo>
                <a:close/>
                <a:moveTo>
                  <a:pt x="874777" y="580232"/>
                </a:moveTo>
                <a:lnTo>
                  <a:pt x="872745" y="587344"/>
                </a:lnTo>
                <a:lnTo>
                  <a:pt x="868681" y="592424"/>
                </a:lnTo>
                <a:lnTo>
                  <a:pt x="863601" y="595472"/>
                </a:lnTo>
                <a:lnTo>
                  <a:pt x="858521" y="608680"/>
                </a:lnTo>
                <a:cubicBezTo>
                  <a:pt x="856976" y="609506"/>
                  <a:pt x="855748" y="611411"/>
                  <a:pt x="854838" y="614395"/>
                </a:cubicBezTo>
                <a:cubicBezTo>
                  <a:pt x="853928" y="617380"/>
                  <a:pt x="853462" y="619539"/>
                  <a:pt x="853441" y="620872"/>
                </a:cubicBezTo>
                <a:cubicBezTo>
                  <a:pt x="858457" y="617062"/>
                  <a:pt x="862902" y="611474"/>
                  <a:pt x="866776" y="604108"/>
                </a:cubicBezTo>
                <a:cubicBezTo>
                  <a:pt x="870649" y="596742"/>
                  <a:pt x="874332" y="592170"/>
                  <a:pt x="877825" y="590392"/>
                </a:cubicBezTo>
                <a:lnTo>
                  <a:pt x="882905" y="581248"/>
                </a:lnTo>
                <a:close/>
                <a:moveTo>
                  <a:pt x="666497" y="575152"/>
                </a:moveTo>
                <a:lnTo>
                  <a:pt x="659385" y="594456"/>
                </a:lnTo>
                <a:lnTo>
                  <a:pt x="667513" y="584296"/>
                </a:lnTo>
                <a:close/>
                <a:moveTo>
                  <a:pt x="900177" y="566008"/>
                </a:moveTo>
                <a:lnTo>
                  <a:pt x="902209" y="581248"/>
                </a:lnTo>
                <a:lnTo>
                  <a:pt x="904241" y="577184"/>
                </a:lnTo>
                <a:close/>
                <a:moveTo>
                  <a:pt x="748793" y="553816"/>
                </a:moveTo>
                <a:lnTo>
                  <a:pt x="741681" y="559912"/>
                </a:lnTo>
                <a:lnTo>
                  <a:pt x="746761" y="563976"/>
                </a:lnTo>
                <a:cubicBezTo>
                  <a:pt x="748221" y="562875"/>
                  <a:pt x="749364" y="561521"/>
                  <a:pt x="750190" y="559912"/>
                </a:cubicBezTo>
                <a:cubicBezTo>
                  <a:pt x="751015" y="558303"/>
                  <a:pt x="751904" y="556949"/>
                  <a:pt x="752857" y="555848"/>
                </a:cubicBezTo>
                <a:close/>
                <a:moveTo>
                  <a:pt x="920497" y="523336"/>
                </a:moveTo>
                <a:lnTo>
                  <a:pt x="909321" y="537560"/>
                </a:lnTo>
                <a:cubicBezTo>
                  <a:pt x="908749" y="538640"/>
                  <a:pt x="908114" y="540037"/>
                  <a:pt x="907416" y="541751"/>
                </a:cubicBezTo>
                <a:cubicBezTo>
                  <a:pt x="906717" y="543466"/>
                  <a:pt x="906336" y="545117"/>
                  <a:pt x="906273" y="546704"/>
                </a:cubicBezTo>
                <a:lnTo>
                  <a:pt x="906273" y="557880"/>
                </a:lnTo>
                <a:cubicBezTo>
                  <a:pt x="910739" y="553647"/>
                  <a:pt x="913999" y="548398"/>
                  <a:pt x="916052" y="542132"/>
                </a:cubicBezTo>
                <a:cubicBezTo>
                  <a:pt x="918105" y="535867"/>
                  <a:pt x="919587" y="529601"/>
                  <a:pt x="920497" y="523336"/>
                </a:cubicBezTo>
                <a:close/>
                <a:moveTo>
                  <a:pt x="780289" y="436976"/>
                </a:moveTo>
                <a:cubicBezTo>
                  <a:pt x="778193" y="439537"/>
                  <a:pt x="775780" y="442035"/>
                  <a:pt x="773050" y="444469"/>
                </a:cubicBezTo>
                <a:cubicBezTo>
                  <a:pt x="770319" y="446903"/>
                  <a:pt x="767652" y="449147"/>
                  <a:pt x="765049" y="451200"/>
                </a:cubicBezTo>
                <a:lnTo>
                  <a:pt x="775209" y="447136"/>
                </a:lnTo>
                <a:close/>
                <a:moveTo>
                  <a:pt x="797561" y="402432"/>
                </a:moveTo>
                <a:lnTo>
                  <a:pt x="795529" y="412592"/>
                </a:lnTo>
                <a:lnTo>
                  <a:pt x="789433" y="416656"/>
                </a:lnTo>
                <a:lnTo>
                  <a:pt x="784353" y="423768"/>
                </a:lnTo>
                <a:lnTo>
                  <a:pt x="786385" y="429864"/>
                </a:lnTo>
                <a:lnTo>
                  <a:pt x="788417" y="425800"/>
                </a:lnTo>
                <a:lnTo>
                  <a:pt x="792481" y="423768"/>
                </a:lnTo>
                <a:cubicBezTo>
                  <a:pt x="793941" y="421207"/>
                  <a:pt x="795084" y="418455"/>
                  <a:pt x="795910" y="415513"/>
                </a:cubicBezTo>
                <a:cubicBezTo>
                  <a:pt x="796735" y="412571"/>
                  <a:pt x="797624" y="409565"/>
                  <a:pt x="798577" y="406496"/>
                </a:cubicBezTo>
                <a:close/>
                <a:moveTo>
                  <a:pt x="257049" y="397352"/>
                </a:moveTo>
                <a:cubicBezTo>
                  <a:pt x="256879" y="400083"/>
                  <a:pt x="255694" y="403258"/>
                  <a:pt x="253493" y="406877"/>
                </a:cubicBezTo>
                <a:cubicBezTo>
                  <a:pt x="251291" y="410497"/>
                  <a:pt x="249090" y="413418"/>
                  <a:pt x="246889" y="415640"/>
                </a:cubicBezTo>
                <a:lnTo>
                  <a:pt x="254001" y="418688"/>
                </a:lnTo>
                <a:lnTo>
                  <a:pt x="254001" y="417672"/>
                </a:lnTo>
                <a:cubicBezTo>
                  <a:pt x="256879" y="411576"/>
                  <a:pt x="260266" y="405480"/>
                  <a:pt x="264161" y="399384"/>
                </a:cubicBezTo>
                <a:close/>
                <a:moveTo>
                  <a:pt x="864617" y="388208"/>
                </a:moveTo>
                <a:cubicBezTo>
                  <a:pt x="860172" y="389521"/>
                  <a:pt x="857124" y="392484"/>
                  <a:pt x="855473" y="397098"/>
                </a:cubicBezTo>
                <a:cubicBezTo>
                  <a:pt x="853822" y="401713"/>
                  <a:pt x="852806" y="406200"/>
                  <a:pt x="852425" y="410560"/>
                </a:cubicBezTo>
                <a:cubicBezTo>
                  <a:pt x="850350" y="410687"/>
                  <a:pt x="848149" y="411449"/>
                  <a:pt x="845821" y="412846"/>
                </a:cubicBezTo>
                <a:cubicBezTo>
                  <a:pt x="843492" y="414243"/>
                  <a:pt x="841291" y="415513"/>
                  <a:pt x="839217" y="416656"/>
                </a:cubicBezTo>
                <a:lnTo>
                  <a:pt x="840233" y="421736"/>
                </a:lnTo>
                <a:cubicBezTo>
                  <a:pt x="834983" y="426647"/>
                  <a:pt x="830242" y="432066"/>
                  <a:pt x="826009" y="437992"/>
                </a:cubicBezTo>
                <a:lnTo>
                  <a:pt x="830073" y="444088"/>
                </a:lnTo>
                <a:cubicBezTo>
                  <a:pt x="835386" y="434563"/>
                  <a:pt x="841524" y="425419"/>
                  <a:pt x="848488" y="416656"/>
                </a:cubicBezTo>
                <a:cubicBezTo>
                  <a:pt x="855452" y="407893"/>
                  <a:pt x="861844" y="398749"/>
                  <a:pt x="867665" y="389224"/>
                </a:cubicBezTo>
                <a:close/>
                <a:moveTo>
                  <a:pt x="266193" y="342488"/>
                </a:moveTo>
                <a:lnTo>
                  <a:pt x="271273" y="350616"/>
                </a:lnTo>
                <a:lnTo>
                  <a:pt x="266193" y="362808"/>
                </a:lnTo>
                <a:lnTo>
                  <a:pt x="266193" y="364840"/>
                </a:lnTo>
                <a:lnTo>
                  <a:pt x="256033" y="366872"/>
                </a:lnTo>
                <a:cubicBezTo>
                  <a:pt x="257663" y="362872"/>
                  <a:pt x="259483" y="358935"/>
                  <a:pt x="261494" y="355061"/>
                </a:cubicBezTo>
                <a:cubicBezTo>
                  <a:pt x="263505" y="351188"/>
                  <a:pt x="265071" y="346997"/>
                  <a:pt x="266193" y="342488"/>
                </a:cubicBezTo>
                <a:close/>
                <a:moveTo>
                  <a:pt x="831089" y="333344"/>
                </a:moveTo>
                <a:lnTo>
                  <a:pt x="829057" y="342488"/>
                </a:lnTo>
                <a:lnTo>
                  <a:pt x="833121" y="343504"/>
                </a:lnTo>
                <a:lnTo>
                  <a:pt x="834137" y="336392"/>
                </a:lnTo>
                <a:close/>
                <a:moveTo>
                  <a:pt x="319025" y="304896"/>
                </a:moveTo>
                <a:lnTo>
                  <a:pt x="309881" y="308960"/>
                </a:lnTo>
                <a:lnTo>
                  <a:pt x="313945" y="313024"/>
                </a:lnTo>
                <a:lnTo>
                  <a:pt x="321057" y="304896"/>
                </a:lnTo>
                <a:close/>
                <a:moveTo>
                  <a:pt x="357633" y="268320"/>
                </a:moveTo>
                <a:lnTo>
                  <a:pt x="359665" y="275432"/>
                </a:lnTo>
                <a:lnTo>
                  <a:pt x="365761" y="275432"/>
                </a:lnTo>
                <a:close/>
                <a:moveTo>
                  <a:pt x="184913" y="267304"/>
                </a:moveTo>
                <a:cubicBezTo>
                  <a:pt x="184341" y="270797"/>
                  <a:pt x="182944" y="273718"/>
                  <a:pt x="180722" y="276067"/>
                </a:cubicBezTo>
                <a:cubicBezTo>
                  <a:pt x="178499" y="278417"/>
                  <a:pt x="175832" y="280576"/>
                  <a:pt x="172721" y="282544"/>
                </a:cubicBezTo>
                <a:cubicBezTo>
                  <a:pt x="172297" y="280936"/>
                  <a:pt x="172382" y="279073"/>
                  <a:pt x="172975" y="276956"/>
                </a:cubicBezTo>
                <a:cubicBezTo>
                  <a:pt x="173567" y="274840"/>
                  <a:pt x="174160" y="272977"/>
                  <a:pt x="174753" y="271368"/>
                </a:cubicBezTo>
                <a:close/>
                <a:moveTo>
                  <a:pt x="852425" y="259176"/>
                </a:moveTo>
                <a:cubicBezTo>
                  <a:pt x="851282" y="264807"/>
                  <a:pt x="850012" y="270564"/>
                  <a:pt x="848615" y="276448"/>
                </a:cubicBezTo>
                <a:cubicBezTo>
                  <a:pt x="847218" y="282333"/>
                  <a:pt x="846456" y="288090"/>
                  <a:pt x="846329" y="293720"/>
                </a:cubicBezTo>
                <a:lnTo>
                  <a:pt x="847345" y="303880"/>
                </a:lnTo>
                <a:cubicBezTo>
                  <a:pt x="848826" y="300832"/>
                  <a:pt x="849927" y="297784"/>
                  <a:pt x="850647" y="294736"/>
                </a:cubicBezTo>
                <a:cubicBezTo>
                  <a:pt x="851366" y="291688"/>
                  <a:pt x="851959" y="288640"/>
                  <a:pt x="852425" y="285592"/>
                </a:cubicBezTo>
                <a:lnTo>
                  <a:pt x="857505" y="277464"/>
                </a:lnTo>
                <a:lnTo>
                  <a:pt x="859537" y="267304"/>
                </a:lnTo>
                <a:close/>
                <a:moveTo>
                  <a:pt x="828041" y="196184"/>
                </a:moveTo>
                <a:lnTo>
                  <a:pt x="837185" y="203296"/>
                </a:lnTo>
                <a:cubicBezTo>
                  <a:pt x="835576" y="205413"/>
                  <a:pt x="833459" y="207529"/>
                  <a:pt x="830835" y="209646"/>
                </a:cubicBezTo>
                <a:cubicBezTo>
                  <a:pt x="828210" y="211763"/>
                  <a:pt x="825585" y="213371"/>
                  <a:pt x="822961" y="214472"/>
                </a:cubicBezTo>
                <a:lnTo>
                  <a:pt x="822961" y="205328"/>
                </a:lnTo>
                <a:close/>
                <a:moveTo>
                  <a:pt x="738633" y="155544"/>
                </a:moveTo>
                <a:lnTo>
                  <a:pt x="734569" y="158592"/>
                </a:lnTo>
                <a:lnTo>
                  <a:pt x="740665" y="165704"/>
                </a:lnTo>
                <a:cubicBezTo>
                  <a:pt x="733722" y="166889"/>
                  <a:pt x="727287" y="168583"/>
                  <a:pt x="721361" y="170784"/>
                </a:cubicBezTo>
                <a:cubicBezTo>
                  <a:pt x="718694" y="173218"/>
                  <a:pt x="715646" y="175462"/>
                  <a:pt x="712217" y="177515"/>
                </a:cubicBezTo>
                <a:cubicBezTo>
                  <a:pt x="708788" y="179568"/>
                  <a:pt x="705740" y="182066"/>
                  <a:pt x="703073" y="185008"/>
                </a:cubicBezTo>
                <a:lnTo>
                  <a:pt x="684785" y="191104"/>
                </a:lnTo>
                <a:lnTo>
                  <a:pt x="684785" y="192120"/>
                </a:lnTo>
                <a:cubicBezTo>
                  <a:pt x="680721" y="198216"/>
                  <a:pt x="675641" y="203296"/>
                  <a:pt x="669545" y="207360"/>
                </a:cubicBezTo>
                <a:lnTo>
                  <a:pt x="676657" y="207360"/>
                </a:lnTo>
                <a:lnTo>
                  <a:pt x="687833" y="212440"/>
                </a:lnTo>
                <a:lnTo>
                  <a:pt x="693929" y="208376"/>
                </a:lnTo>
                <a:cubicBezTo>
                  <a:pt x="694902" y="208376"/>
                  <a:pt x="695495" y="208630"/>
                  <a:pt x="695707" y="209138"/>
                </a:cubicBezTo>
                <a:cubicBezTo>
                  <a:pt x="695918" y="209646"/>
                  <a:pt x="696003" y="210408"/>
                  <a:pt x="695961" y="211424"/>
                </a:cubicBezTo>
                <a:cubicBezTo>
                  <a:pt x="695918" y="212483"/>
                  <a:pt x="695495" y="213668"/>
                  <a:pt x="694691" y="214980"/>
                </a:cubicBezTo>
                <a:cubicBezTo>
                  <a:pt x="693886" y="216292"/>
                  <a:pt x="692955" y="217478"/>
                  <a:pt x="691897" y="218536"/>
                </a:cubicBezTo>
                <a:cubicBezTo>
                  <a:pt x="684164" y="219966"/>
                  <a:pt x="672988" y="224783"/>
                  <a:pt x="658369" y="232986"/>
                </a:cubicBezTo>
                <a:cubicBezTo>
                  <a:pt x="643750" y="241189"/>
                  <a:pt x="629413" y="250295"/>
                  <a:pt x="615358" y="260305"/>
                </a:cubicBezTo>
                <a:cubicBezTo>
                  <a:pt x="601303" y="270315"/>
                  <a:pt x="591256" y="278744"/>
                  <a:pt x="585217" y="285592"/>
                </a:cubicBezTo>
                <a:cubicBezTo>
                  <a:pt x="578274" y="288471"/>
                  <a:pt x="572855" y="292874"/>
                  <a:pt x="568961" y="298800"/>
                </a:cubicBezTo>
                <a:cubicBezTo>
                  <a:pt x="560007" y="303965"/>
                  <a:pt x="551752" y="310654"/>
                  <a:pt x="544196" y="318866"/>
                </a:cubicBezTo>
                <a:cubicBezTo>
                  <a:pt x="536639" y="327079"/>
                  <a:pt x="528638" y="333259"/>
                  <a:pt x="520193" y="337408"/>
                </a:cubicBezTo>
                <a:cubicBezTo>
                  <a:pt x="519029" y="337726"/>
                  <a:pt x="517547" y="339123"/>
                  <a:pt x="515748" y="341599"/>
                </a:cubicBezTo>
                <a:cubicBezTo>
                  <a:pt x="513949" y="344076"/>
                  <a:pt x="512721" y="345727"/>
                  <a:pt x="512065" y="346552"/>
                </a:cubicBezTo>
                <a:lnTo>
                  <a:pt x="502921" y="351632"/>
                </a:lnTo>
                <a:cubicBezTo>
                  <a:pt x="497693" y="360607"/>
                  <a:pt x="486051" y="375169"/>
                  <a:pt x="467996" y="395320"/>
                </a:cubicBezTo>
                <a:cubicBezTo>
                  <a:pt x="449941" y="415471"/>
                  <a:pt x="435505" y="433082"/>
                  <a:pt x="424689" y="448152"/>
                </a:cubicBezTo>
                <a:lnTo>
                  <a:pt x="419609" y="449168"/>
                </a:lnTo>
                <a:cubicBezTo>
                  <a:pt x="418783" y="452364"/>
                  <a:pt x="416624" y="455878"/>
                  <a:pt x="413132" y="459709"/>
                </a:cubicBezTo>
                <a:cubicBezTo>
                  <a:pt x="409639" y="463540"/>
                  <a:pt x="406718" y="466800"/>
                  <a:pt x="404369" y="469488"/>
                </a:cubicBezTo>
                <a:lnTo>
                  <a:pt x="408433" y="470504"/>
                </a:lnTo>
                <a:cubicBezTo>
                  <a:pt x="402379" y="478696"/>
                  <a:pt x="395436" y="490761"/>
                  <a:pt x="387605" y="506699"/>
                </a:cubicBezTo>
                <a:cubicBezTo>
                  <a:pt x="379773" y="522638"/>
                  <a:pt x="373846" y="535973"/>
                  <a:pt x="369825" y="546704"/>
                </a:cubicBezTo>
                <a:lnTo>
                  <a:pt x="368809" y="555848"/>
                </a:lnTo>
                <a:lnTo>
                  <a:pt x="371857" y="562960"/>
                </a:lnTo>
                <a:lnTo>
                  <a:pt x="367793" y="573120"/>
                </a:lnTo>
                <a:lnTo>
                  <a:pt x="358649" y="573120"/>
                </a:lnTo>
                <a:cubicBezTo>
                  <a:pt x="357252" y="582455"/>
                  <a:pt x="355220" y="591980"/>
                  <a:pt x="352553" y="601695"/>
                </a:cubicBezTo>
                <a:cubicBezTo>
                  <a:pt x="349886" y="611411"/>
                  <a:pt x="345822" y="620174"/>
                  <a:pt x="340361" y="627984"/>
                </a:cubicBezTo>
                <a:lnTo>
                  <a:pt x="340361" y="630016"/>
                </a:lnTo>
                <a:lnTo>
                  <a:pt x="345441" y="639160"/>
                </a:lnTo>
                <a:lnTo>
                  <a:pt x="342393" y="659480"/>
                </a:lnTo>
                <a:lnTo>
                  <a:pt x="345441" y="660496"/>
                </a:lnTo>
                <a:lnTo>
                  <a:pt x="343409" y="674720"/>
                </a:lnTo>
                <a:lnTo>
                  <a:pt x="350521" y="684880"/>
                </a:lnTo>
                <a:lnTo>
                  <a:pt x="351537" y="684880"/>
                </a:lnTo>
                <a:lnTo>
                  <a:pt x="351537" y="695040"/>
                </a:lnTo>
                <a:cubicBezTo>
                  <a:pt x="348573" y="693940"/>
                  <a:pt x="346118" y="692331"/>
                  <a:pt x="344171" y="690214"/>
                </a:cubicBezTo>
                <a:cubicBezTo>
                  <a:pt x="342223" y="688097"/>
                  <a:pt x="340276" y="685981"/>
                  <a:pt x="338329" y="683864"/>
                </a:cubicBezTo>
                <a:lnTo>
                  <a:pt x="334265" y="674720"/>
                </a:lnTo>
                <a:lnTo>
                  <a:pt x="336297" y="693008"/>
                </a:lnTo>
                <a:lnTo>
                  <a:pt x="341377" y="702152"/>
                </a:lnTo>
                <a:lnTo>
                  <a:pt x="342393" y="702152"/>
                </a:lnTo>
                <a:lnTo>
                  <a:pt x="352553" y="707232"/>
                </a:lnTo>
                <a:lnTo>
                  <a:pt x="355601" y="711296"/>
                </a:lnTo>
                <a:lnTo>
                  <a:pt x="361697" y="711296"/>
                </a:lnTo>
                <a:lnTo>
                  <a:pt x="367793" y="708248"/>
                </a:lnTo>
                <a:lnTo>
                  <a:pt x="368809" y="708248"/>
                </a:lnTo>
                <a:cubicBezTo>
                  <a:pt x="373254" y="709687"/>
                  <a:pt x="377064" y="711381"/>
                  <a:pt x="380239" y="713328"/>
                </a:cubicBezTo>
                <a:cubicBezTo>
                  <a:pt x="383414" y="715275"/>
                  <a:pt x="386716" y="717985"/>
                  <a:pt x="390145" y="721456"/>
                </a:cubicBezTo>
                <a:cubicBezTo>
                  <a:pt x="394759" y="722345"/>
                  <a:pt x="399500" y="722853"/>
                  <a:pt x="404369" y="722980"/>
                </a:cubicBezTo>
                <a:cubicBezTo>
                  <a:pt x="409237" y="723107"/>
                  <a:pt x="413978" y="723615"/>
                  <a:pt x="418593" y="724504"/>
                </a:cubicBezTo>
                <a:cubicBezTo>
                  <a:pt x="421789" y="722430"/>
                  <a:pt x="425303" y="721499"/>
                  <a:pt x="429134" y="721710"/>
                </a:cubicBezTo>
                <a:cubicBezTo>
                  <a:pt x="432965" y="721922"/>
                  <a:pt x="436225" y="720483"/>
                  <a:pt x="438913" y="717392"/>
                </a:cubicBezTo>
                <a:lnTo>
                  <a:pt x="446025" y="717392"/>
                </a:lnTo>
                <a:cubicBezTo>
                  <a:pt x="455126" y="717392"/>
                  <a:pt x="460545" y="716630"/>
                  <a:pt x="462281" y="715106"/>
                </a:cubicBezTo>
                <a:cubicBezTo>
                  <a:pt x="464016" y="713582"/>
                  <a:pt x="468419" y="711296"/>
                  <a:pt x="475489" y="708248"/>
                </a:cubicBezTo>
                <a:lnTo>
                  <a:pt x="481585" y="710280"/>
                </a:lnTo>
                <a:cubicBezTo>
                  <a:pt x="483066" y="707613"/>
                  <a:pt x="483913" y="704565"/>
                  <a:pt x="484125" y="701136"/>
                </a:cubicBezTo>
                <a:cubicBezTo>
                  <a:pt x="484336" y="697707"/>
                  <a:pt x="484167" y="694659"/>
                  <a:pt x="483617" y="691992"/>
                </a:cubicBezTo>
                <a:lnTo>
                  <a:pt x="488697" y="680816"/>
                </a:lnTo>
                <a:lnTo>
                  <a:pt x="498857" y="685896"/>
                </a:lnTo>
                <a:cubicBezTo>
                  <a:pt x="500021" y="686743"/>
                  <a:pt x="501249" y="686573"/>
                  <a:pt x="502540" y="685388"/>
                </a:cubicBezTo>
                <a:cubicBezTo>
                  <a:pt x="503831" y="684203"/>
                  <a:pt x="504297" y="683017"/>
                  <a:pt x="503937" y="681832"/>
                </a:cubicBezTo>
                <a:lnTo>
                  <a:pt x="509017" y="677768"/>
                </a:lnTo>
                <a:lnTo>
                  <a:pt x="519177" y="678784"/>
                </a:lnTo>
                <a:lnTo>
                  <a:pt x="520193" y="685896"/>
                </a:lnTo>
                <a:lnTo>
                  <a:pt x="537465" y="678784"/>
                </a:lnTo>
                <a:lnTo>
                  <a:pt x="533401" y="675736"/>
                </a:lnTo>
                <a:cubicBezTo>
                  <a:pt x="532639" y="678255"/>
                  <a:pt x="531115" y="678297"/>
                  <a:pt x="528829" y="675863"/>
                </a:cubicBezTo>
                <a:cubicBezTo>
                  <a:pt x="526543" y="673429"/>
                  <a:pt x="525019" y="671693"/>
                  <a:pt x="524257" y="670656"/>
                </a:cubicBezTo>
                <a:lnTo>
                  <a:pt x="525273" y="669640"/>
                </a:lnTo>
                <a:lnTo>
                  <a:pt x="536449" y="665576"/>
                </a:lnTo>
                <a:lnTo>
                  <a:pt x="538481" y="657448"/>
                </a:lnTo>
                <a:lnTo>
                  <a:pt x="548641" y="650336"/>
                </a:lnTo>
                <a:lnTo>
                  <a:pt x="557785" y="648304"/>
                </a:lnTo>
                <a:lnTo>
                  <a:pt x="565913" y="640176"/>
                </a:lnTo>
                <a:lnTo>
                  <a:pt x="568961" y="645256"/>
                </a:lnTo>
                <a:lnTo>
                  <a:pt x="560833" y="656432"/>
                </a:lnTo>
                <a:cubicBezTo>
                  <a:pt x="555922" y="657448"/>
                  <a:pt x="551519" y="659480"/>
                  <a:pt x="547625" y="662528"/>
                </a:cubicBezTo>
                <a:lnTo>
                  <a:pt x="560833" y="658464"/>
                </a:lnTo>
                <a:lnTo>
                  <a:pt x="560833" y="657448"/>
                </a:lnTo>
                <a:lnTo>
                  <a:pt x="572009" y="654400"/>
                </a:lnTo>
                <a:lnTo>
                  <a:pt x="574041" y="642208"/>
                </a:lnTo>
                <a:lnTo>
                  <a:pt x="590297" y="626968"/>
                </a:lnTo>
                <a:lnTo>
                  <a:pt x="591313" y="626968"/>
                </a:lnTo>
                <a:cubicBezTo>
                  <a:pt x="595483" y="624005"/>
                  <a:pt x="599843" y="621041"/>
                  <a:pt x="604394" y="618078"/>
                </a:cubicBezTo>
                <a:cubicBezTo>
                  <a:pt x="608945" y="615115"/>
                  <a:pt x="613051" y="611644"/>
                  <a:pt x="616713" y="607664"/>
                </a:cubicBezTo>
                <a:cubicBezTo>
                  <a:pt x="618491" y="603600"/>
                  <a:pt x="621285" y="599536"/>
                  <a:pt x="625095" y="595472"/>
                </a:cubicBezTo>
                <a:cubicBezTo>
                  <a:pt x="628905" y="591408"/>
                  <a:pt x="632207" y="587344"/>
                  <a:pt x="635001" y="583280"/>
                </a:cubicBezTo>
                <a:lnTo>
                  <a:pt x="641097" y="581248"/>
                </a:lnTo>
                <a:lnTo>
                  <a:pt x="641097" y="580232"/>
                </a:lnTo>
                <a:lnTo>
                  <a:pt x="645161" y="576168"/>
                </a:lnTo>
                <a:cubicBezTo>
                  <a:pt x="646156" y="576549"/>
                  <a:pt x="646960" y="576295"/>
                  <a:pt x="647574" y="575406"/>
                </a:cubicBezTo>
                <a:cubicBezTo>
                  <a:pt x="648188" y="574517"/>
                  <a:pt x="648738" y="573755"/>
                  <a:pt x="649225" y="573120"/>
                </a:cubicBezTo>
                <a:cubicBezTo>
                  <a:pt x="652844" y="569183"/>
                  <a:pt x="656781" y="565627"/>
                  <a:pt x="661036" y="562452"/>
                </a:cubicBezTo>
                <a:cubicBezTo>
                  <a:pt x="665290" y="559277"/>
                  <a:pt x="669481" y="555721"/>
                  <a:pt x="673609" y="551784"/>
                </a:cubicBezTo>
                <a:cubicBezTo>
                  <a:pt x="677842" y="551615"/>
                  <a:pt x="681567" y="551953"/>
                  <a:pt x="684785" y="552800"/>
                </a:cubicBezTo>
                <a:lnTo>
                  <a:pt x="685801" y="551784"/>
                </a:lnTo>
                <a:lnTo>
                  <a:pt x="685801" y="543656"/>
                </a:lnTo>
                <a:lnTo>
                  <a:pt x="691897" y="536544"/>
                </a:lnTo>
                <a:lnTo>
                  <a:pt x="695961" y="525368"/>
                </a:lnTo>
                <a:lnTo>
                  <a:pt x="700025" y="521304"/>
                </a:lnTo>
                <a:lnTo>
                  <a:pt x="705105" y="520288"/>
                </a:lnTo>
                <a:lnTo>
                  <a:pt x="717297" y="502000"/>
                </a:lnTo>
                <a:cubicBezTo>
                  <a:pt x="719646" y="500434"/>
                  <a:pt x="721043" y="498486"/>
                  <a:pt x="721488" y="496158"/>
                </a:cubicBezTo>
                <a:cubicBezTo>
                  <a:pt x="721932" y="493830"/>
                  <a:pt x="722567" y="491374"/>
                  <a:pt x="723393" y="488792"/>
                </a:cubicBezTo>
                <a:lnTo>
                  <a:pt x="728473" y="484728"/>
                </a:lnTo>
                <a:cubicBezTo>
                  <a:pt x="732621" y="477045"/>
                  <a:pt x="737532" y="469552"/>
                  <a:pt x="743205" y="462249"/>
                </a:cubicBezTo>
                <a:cubicBezTo>
                  <a:pt x="748877" y="454947"/>
                  <a:pt x="754804" y="448216"/>
                  <a:pt x="760985" y="442056"/>
                </a:cubicBezTo>
                <a:lnTo>
                  <a:pt x="760985" y="432912"/>
                </a:lnTo>
                <a:lnTo>
                  <a:pt x="764033" y="432912"/>
                </a:lnTo>
                <a:lnTo>
                  <a:pt x="767081" y="422752"/>
                </a:lnTo>
                <a:cubicBezTo>
                  <a:pt x="773621" y="415683"/>
                  <a:pt x="779844" y="406962"/>
                  <a:pt x="785750" y="396590"/>
                </a:cubicBezTo>
                <a:cubicBezTo>
                  <a:pt x="791655" y="386218"/>
                  <a:pt x="797624" y="376990"/>
                  <a:pt x="803657" y="368904"/>
                </a:cubicBezTo>
                <a:cubicBezTo>
                  <a:pt x="805689" y="361962"/>
                  <a:pt x="808737" y="355527"/>
                  <a:pt x="812801" y="349600"/>
                </a:cubicBezTo>
                <a:cubicBezTo>
                  <a:pt x="817140" y="348224"/>
                  <a:pt x="819892" y="345134"/>
                  <a:pt x="821056" y="340329"/>
                </a:cubicBezTo>
                <a:cubicBezTo>
                  <a:pt x="822220" y="335524"/>
                  <a:pt x="823194" y="331164"/>
                  <a:pt x="823977" y="327248"/>
                </a:cubicBezTo>
                <a:cubicBezTo>
                  <a:pt x="827595" y="323052"/>
                  <a:pt x="832098" y="312140"/>
                  <a:pt x="837486" y="294510"/>
                </a:cubicBezTo>
                <a:cubicBezTo>
                  <a:pt x="842873" y="276881"/>
                  <a:pt x="847752" y="259421"/>
                  <a:pt x="852124" y="242130"/>
                </a:cubicBezTo>
                <a:cubicBezTo>
                  <a:pt x="856495" y="224839"/>
                  <a:pt x="858966" y="214604"/>
                  <a:pt x="859537" y="211424"/>
                </a:cubicBezTo>
                <a:cubicBezTo>
                  <a:pt x="856658" y="202111"/>
                  <a:pt x="851239" y="194321"/>
                  <a:pt x="843281" y="188056"/>
                </a:cubicBezTo>
                <a:lnTo>
                  <a:pt x="835153" y="190088"/>
                </a:lnTo>
                <a:lnTo>
                  <a:pt x="808737" y="173832"/>
                </a:lnTo>
                <a:lnTo>
                  <a:pt x="798577" y="175864"/>
                </a:lnTo>
                <a:lnTo>
                  <a:pt x="792481" y="172816"/>
                </a:lnTo>
                <a:lnTo>
                  <a:pt x="790449" y="165704"/>
                </a:lnTo>
                <a:lnTo>
                  <a:pt x="780289" y="167736"/>
                </a:lnTo>
                <a:lnTo>
                  <a:pt x="772161" y="161640"/>
                </a:lnTo>
                <a:lnTo>
                  <a:pt x="767081" y="163672"/>
                </a:lnTo>
                <a:cubicBezTo>
                  <a:pt x="764985" y="162741"/>
                  <a:pt x="762572" y="162317"/>
                  <a:pt x="759842" y="162402"/>
                </a:cubicBezTo>
                <a:cubicBezTo>
                  <a:pt x="757111" y="162487"/>
                  <a:pt x="754444" y="162572"/>
                  <a:pt x="751841" y="162656"/>
                </a:cubicBezTo>
                <a:close/>
                <a:moveTo>
                  <a:pt x="482601" y="154528"/>
                </a:moveTo>
                <a:cubicBezTo>
                  <a:pt x="476484" y="154570"/>
                  <a:pt x="470430" y="155248"/>
                  <a:pt x="464440" y="156560"/>
                </a:cubicBezTo>
                <a:cubicBezTo>
                  <a:pt x="458450" y="157872"/>
                  <a:pt x="452650" y="159566"/>
                  <a:pt x="447041" y="161640"/>
                </a:cubicBezTo>
                <a:cubicBezTo>
                  <a:pt x="452121" y="162826"/>
                  <a:pt x="457201" y="163503"/>
                  <a:pt x="462281" y="163672"/>
                </a:cubicBezTo>
                <a:cubicBezTo>
                  <a:pt x="467826" y="163566"/>
                  <a:pt x="472991" y="163016"/>
                  <a:pt x="477775" y="162021"/>
                </a:cubicBezTo>
                <a:cubicBezTo>
                  <a:pt x="482558" y="161026"/>
                  <a:pt x="487215" y="160222"/>
                  <a:pt x="491745" y="159608"/>
                </a:cubicBezTo>
                <a:lnTo>
                  <a:pt x="495809" y="155544"/>
                </a:lnTo>
                <a:close/>
                <a:moveTo>
                  <a:pt x="713233" y="96"/>
                </a:moveTo>
                <a:lnTo>
                  <a:pt x="714249" y="2128"/>
                </a:lnTo>
                <a:cubicBezTo>
                  <a:pt x="717254" y="2107"/>
                  <a:pt x="720133" y="2149"/>
                  <a:pt x="722885" y="2255"/>
                </a:cubicBezTo>
                <a:cubicBezTo>
                  <a:pt x="725636" y="2361"/>
                  <a:pt x="728515" y="2657"/>
                  <a:pt x="731521" y="3144"/>
                </a:cubicBezTo>
                <a:cubicBezTo>
                  <a:pt x="735140" y="1239"/>
                  <a:pt x="739077" y="223"/>
                  <a:pt x="743332" y="96"/>
                </a:cubicBezTo>
                <a:cubicBezTo>
                  <a:pt x="747586" y="-31"/>
                  <a:pt x="751777" y="-31"/>
                  <a:pt x="755905" y="96"/>
                </a:cubicBezTo>
                <a:cubicBezTo>
                  <a:pt x="761154" y="96"/>
                  <a:pt x="765895" y="1112"/>
                  <a:pt x="770129" y="3144"/>
                </a:cubicBezTo>
                <a:lnTo>
                  <a:pt x="780289" y="1112"/>
                </a:lnTo>
                <a:cubicBezTo>
                  <a:pt x="790809" y="3885"/>
                  <a:pt x="804313" y="6975"/>
                  <a:pt x="820802" y="10383"/>
                </a:cubicBezTo>
                <a:cubicBezTo>
                  <a:pt x="837291" y="13791"/>
                  <a:pt x="851557" y="16119"/>
                  <a:pt x="863601" y="17368"/>
                </a:cubicBezTo>
                <a:lnTo>
                  <a:pt x="863601" y="20416"/>
                </a:lnTo>
                <a:cubicBezTo>
                  <a:pt x="870057" y="23549"/>
                  <a:pt x="877719" y="26681"/>
                  <a:pt x="886588" y="29814"/>
                </a:cubicBezTo>
                <a:cubicBezTo>
                  <a:pt x="895457" y="32947"/>
                  <a:pt x="903373" y="35571"/>
                  <a:pt x="910337" y="37688"/>
                </a:cubicBezTo>
                <a:cubicBezTo>
                  <a:pt x="912919" y="40736"/>
                  <a:pt x="915882" y="43276"/>
                  <a:pt x="919227" y="45308"/>
                </a:cubicBezTo>
                <a:cubicBezTo>
                  <a:pt x="922571" y="47340"/>
                  <a:pt x="926042" y="48864"/>
                  <a:pt x="929641" y="49880"/>
                </a:cubicBezTo>
                <a:lnTo>
                  <a:pt x="936753" y="49880"/>
                </a:lnTo>
                <a:cubicBezTo>
                  <a:pt x="939142" y="52822"/>
                  <a:pt x="945652" y="58341"/>
                  <a:pt x="956283" y="66437"/>
                </a:cubicBezTo>
                <a:cubicBezTo>
                  <a:pt x="966913" y="74534"/>
                  <a:pt x="977487" y="83816"/>
                  <a:pt x="988004" y="94283"/>
                </a:cubicBezTo>
                <a:cubicBezTo>
                  <a:pt x="998522" y="104750"/>
                  <a:pt x="1004806" y="115011"/>
                  <a:pt x="1006857" y="125064"/>
                </a:cubicBezTo>
                <a:cubicBezTo>
                  <a:pt x="1011767" y="130313"/>
                  <a:pt x="1016170" y="136071"/>
                  <a:pt x="1020065" y="142336"/>
                </a:cubicBezTo>
                <a:lnTo>
                  <a:pt x="1021081" y="152496"/>
                </a:lnTo>
                <a:lnTo>
                  <a:pt x="1028193" y="160624"/>
                </a:lnTo>
                <a:cubicBezTo>
                  <a:pt x="1028997" y="169959"/>
                  <a:pt x="1031452" y="178976"/>
                  <a:pt x="1035559" y="187675"/>
                </a:cubicBezTo>
                <a:cubicBezTo>
                  <a:pt x="1039665" y="196375"/>
                  <a:pt x="1040596" y="206662"/>
                  <a:pt x="1038353" y="218536"/>
                </a:cubicBezTo>
                <a:cubicBezTo>
                  <a:pt x="1039157" y="220060"/>
                  <a:pt x="1039326" y="221584"/>
                  <a:pt x="1038861" y="223108"/>
                </a:cubicBezTo>
                <a:cubicBezTo>
                  <a:pt x="1038395" y="224632"/>
                  <a:pt x="1038564" y="226156"/>
                  <a:pt x="1039369" y="227680"/>
                </a:cubicBezTo>
                <a:lnTo>
                  <a:pt x="1043433" y="229712"/>
                </a:lnTo>
                <a:cubicBezTo>
                  <a:pt x="1041888" y="229289"/>
                  <a:pt x="1040660" y="229628"/>
                  <a:pt x="1039750" y="230728"/>
                </a:cubicBezTo>
                <a:cubicBezTo>
                  <a:pt x="1038840" y="231829"/>
                  <a:pt x="1038374" y="233183"/>
                  <a:pt x="1038353" y="234792"/>
                </a:cubicBezTo>
                <a:cubicBezTo>
                  <a:pt x="1038416" y="240296"/>
                  <a:pt x="1039051" y="245545"/>
                  <a:pt x="1040258" y="250540"/>
                </a:cubicBezTo>
                <a:cubicBezTo>
                  <a:pt x="1041464" y="255535"/>
                  <a:pt x="1042861" y="260785"/>
                  <a:pt x="1044449" y="266288"/>
                </a:cubicBezTo>
                <a:cubicBezTo>
                  <a:pt x="1041507" y="282629"/>
                  <a:pt x="1038755" y="299224"/>
                  <a:pt x="1036194" y="316072"/>
                </a:cubicBezTo>
                <a:cubicBezTo>
                  <a:pt x="1033633" y="332921"/>
                  <a:pt x="1030627" y="349516"/>
                  <a:pt x="1027177" y="365856"/>
                </a:cubicBezTo>
                <a:cubicBezTo>
                  <a:pt x="1024599" y="367794"/>
                  <a:pt x="1020949" y="373627"/>
                  <a:pt x="1016227" y="383354"/>
                </a:cubicBezTo>
                <a:cubicBezTo>
                  <a:pt x="1011504" y="393081"/>
                  <a:pt x="1006951" y="403204"/>
                  <a:pt x="1002567" y="413721"/>
                </a:cubicBezTo>
                <a:cubicBezTo>
                  <a:pt x="998183" y="424239"/>
                  <a:pt x="995210" y="431652"/>
                  <a:pt x="993649" y="435960"/>
                </a:cubicBezTo>
                <a:cubicBezTo>
                  <a:pt x="987383" y="440194"/>
                  <a:pt x="983658" y="445951"/>
                  <a:pt x="982473" y="453232"/>
                </a:cubicBezTo>
                <a:lnTo>
                  <a:pt x="977393" y="455264"/>
                </a:lnTo>
                <a:lnTo>
                  <a:pt x="975361" y="469488"/>
                </a:lnTo>
                <a:cubicBezTo>
                  <a:pt x="966788" y="473912"/>
                  <a:pt x="963105" y="480558"/>
                  <a:pt x="964312" y="489427"/>
                </a:cubicBezTo>
                <a:cubicBezTo>
                  <a:pt x="965518" y="498296"/>
                  <a:pt x="962089" y="504180"/>
                  <a:pt x="954025" y="507080"/>
                </a:cubicBezTo>
                <a:lnTo>
                  <a:pt x="957073" y="516224"/>
                </a:lnTo>
                <a:lnTo>
                  <a:pt x="946913" y="521304"/>
                </a:lnTo>
                <a:lnTo>
                  <a:pt x="946913" y="528416"/>
                </a:lnTo>
                <a:lnTo>
                  <a:pt x="942849" y="530448"/>
                </a:lnTo>
                <a:lnTo>
                  <a:pt x="941833" y="530448"/>
                </a:lnTo>
                <a:cubicBezTo>
                  <a:pt x="936880" y="536586"/>
                  <a:pt x="932308" y="542852"/>
                  <a:pt x="928117" y="549244"/>
                </a:cubicBezTo>
                <a:cubicBezTo>
                  <a:pt x="923926" y="555636"/>
                  <a:pt x="919354" y="561902"/>
                  <a:pt x="914401" y="568040"/>
                </a:cubicBezTo>
                <a:lnTo>
                  <a:pt x="912369" y="581248"/>
                </a:lnTo>
                <a:cubicBezTo>
                  <a:pt x="908093" y="585926"/>
                  <a:pt x="903690" y="591302"/>
                  <a:pt x="899161" y="597377"/>
                </a:cubicBezTo>
                <a:cubicBezTo>
                  <a:pt x="894631" y="603452"/>
                  <a:pt x="891244" y="609590"/>
                  <a:pt x="889001" y="615792"/>
                </a:cubicBezTo>
                <a:cubicBezTo>
                  <a:pt x="885932" y="617930"/>
                  <a:pt x="883434" y="620766"/>
                  <a:pt x="881508" y="624301"/>
                </a:cubicBezTo>
                <a:cubicBezTo>
                  <a:pt x="879582" y="627836"/>
                  <a:pt x="878354" y="631434"/>
                  <a:pt x="877825" y="635096"/>
                </a:cubicBezTo>
                <a:lnTo>
                  <a:pt x="870713" y="637128"/>
                </a:lnTo>
                <a:cubicBezTo>
                  <a:pt x="870162" y="640600"/>
                  <a:pt x="868977" y="643563"/>
                  <a:pt x="867157" y="646018"/>
                </a:cubicBezTo>
                <a:cubicBezTo>
                  <a:pt x="865336" y="648474"/>
                  <a:pt x="863135" y="650929"/>
                  <a:pt x="860553" y="653384"/>
                </a:cubicBezTo>
                <a:lnTo>
                  <a:pt x="858521" y="658464"/>
                </a:lnTo>
                <a:lnTo>
                  <a:pt x="856489" y="659480"/>
                </a:lnTo>
                <a:cubicBezTo>
                  <a:pt x="849715" y="671333"/>
                  <a:pt x="842434" y="678869"/>
                  <a:pt x="834645" y="682086"/>
                </a:cubicBezTo>
                <a:cubicBezTo>
                  <a:pt x="826855" y="685303"/>
                  <a:pt x="819574" y="692331"/>
                  <a:pt x="812801" y="703168"/>
                </a:cubicBezTo>
                <a:cubicBezTo>
                  <a:pt x="809266" y="704734"/>
                  <a:pt x="806176" y="706936"/>
                  <a:pt x="803530" y="709772"/>
                </a:cubicBezTo>
                <a:cubicBezTo>
                  <a:pt x="800884" y="712608"/>
                  <a:pt x="798556" y="715826"/>
                  <a:pt x="796545" y="719424"/>
                </a:cubicBezTo>
                <a:cubicBezTo>
                  <a:pt x="791846" y="720504"/>
                  <a:pt x="787782" y="722663"/>
                  <a:pt x="784353" y="725901"/>
                </a:cubicBezTo>
                <a:cubicBezTo>
                  <a:pt x="780924" y="729140"/>
                  <a:pt x="778892" y="733077"/>
                  <a:pt x="778257" y="737712"/>
                </a:cubicBezTo>
                <a:cubicBezTo>
                  <a:pt x="773346" y="741945"/>
                  <a:pt x="768943" y="746687"/>
                  <a:pt x="765049" y="751936"/>
                </a:cubicBezTo>
                <a:cubicBezTo>
                  <a:pt x="761133" y="753651"/>
                  <a:pt x="758043" y="756318"/>
                  <a:pt x="755778" y="759937"/>
                </a:cubicBezTo>
                <a:cubicBezTo>
                  <a:pt x="753513" y="763557"/>
                  <a:pt x="751185" y="766986"/>
                  <a:pt x="748793" y="770224"/>
                </a:cubicBezTo>
                <a:cubicBezTo>
                  <a:pt x="747162" y="771046"/>
                  <a:pt x="741957" y="774821"/>
                  <a:pt x="733176" y="781551"/>
                </a:cubicBezTo>
                <a:cubicBezTo>
                  <a:pt x="724396" y="788280"/>
                  <a:pt x="715729" y="795066"/>
                  <a:pt x="707174" y="801908"/>
                </a:cubicBezTo>
                <a:cubicBezTo>
                  <a:pt x="698620" y="808751"/>
                  <a:pt x="693866" y="812752"/>
                  <a:pt x="692913" y="813912"/>
                </a:cubicBezTo>
                <a:lnTo>
                  <a:pt x="685801" y="816960"/>
                </a:lnTo>
                <a:lnTo>
                  <a:pt x="685801" y="808832"/>
                </a:lnTo>
                <a:lnTo>
                  <a:pt x="694945" y="805784"/>
                </a:lnTo>
                <a:lnTo>
                  <a:pt x="702057" y="793592"/>
                </a:lnTo>
                <a:cubicBezTo>
                  <a:pt x="705549" y="792534"/>
                  <a:pt x="708724" y="791095"/>
                  <a:pt x="711582" y="789274"/>
                </a:cubicBezTo>
                <a:cubicBezTo>
                  <a:pt x="714439" y="787454"/>
                  <a:pt x="717360" y="785507"/>
                  <a:pt x="720345" y="783432"/>
                </a:cubicBezTo>
                <a:lnTo>
                  <a:pt x="725425" y="775304"/>
                </a:lnTo>
                <a:lnTo>
                  <a:pt x="704089" y="785464"/>
                </a:lnTo>
                <a:lnTo>
                  <a:pt x="694945" y="785464"/>
                </a:lnTo>
                <a:lnTo>
                  <a:pt x="659385" y="810864"/>
                </a:lnTo>
                <a:lnTo>
                  <a:pt x="660401" y="811880"/>
                </a:lnTo>
                <a:lnTo>
                  <a:pt x="656337" y="822040"/>
                </a:lnTo>
                <a:cubicBezTo>
                  <a:pt x="652760" y="823522"/>
                  <a:pt x="649246" y="825131"/>
                  <a:pt x="645796" y="826866"/>
                </a:cubicBezTo>
                <a:cubicBezTo>
                  <a:pt x="642346" y="828602"/>
                  <a:pt x="639086" y="830719"/>
                  <a:pt x="636017" y="833216"/>
                </a:cubicBezTo>
                <a:lnTo>
                  <a:pt x="631953" y="843376"/>
                </a:lnTo>
                <a:lnTo>
                  <a:pt x="621793" y="846424"/>
                </a:lnTo>
                <a:cubicBezTo>
                  <a:pt x="618914" y="852351"/>
                  <a:pt x="615527" y="857770"/>
                  <a:pt x="611633" y="862680"/>
                </a:cubicBezTo>
                <a:lnTo>
                  <a:pt x="608585" y="873856"/>
                </a:lnTo>
                <a:lnTo>
                  <a:pt x="602489" y="873856"/>
                </a:lnTo>
                <a:lnTo>
                  <a:pt x="587249" y="889096"/>
                </a:lnTo>
                <a:lnTo>
                  <a:pt x="584201" y="888080"/>
                </a:lnTo>
                <a:lnTo>
                  <a:pt x="576073" y="890112"/>
                </a:lnTo>
                <a:lnTo>
                  <a:pt x="576073" y="891128"/>
                </a:lnTo>
                <a:lnTo>
                  <a:pt x="567945" y="898240"/>
                </a:lnTo>
                <a:cubicBezTo>
                  <a:pt x="561658" y="899658"/>
                  <a:pt x="554927" y="902918"/>
                  <a:pt x="547752" y="908019"/>
                </a:cubicBezTo>
                <a:cubicBezTo>
                  <a:pt x="540576" y="913120"/>
                  <a:pt x="534099" y="917650"/>
                  <a:pt x="528321" y="921608"/>
                </a:cubicBezTo>
                <a:lnTo>
                  <a:pt x="516129" y="917544"/>
                </a:lnTo>
                <a:lnTo>
                  <a:pt x="517145" y="914496"/>
                </a:lnTo>
                <a:lnTo>
                  <a:pt x="527305" y="914496"/>
                </a:lnTo>
                <a:lnTo>
                  <a:pt x="568961" y="887064"/>
                </a:lnTo>
                <a:cubicBezTo>
                  <a:pt x="564431" y="888165"/>
                  <a:pt x="560028" y="889774"/>
                  <a:pt x="555753" y="891890"/>
                </a:cubicBezTo>
                <a:cubicBezTo>
                  <a:pt x="551477" y="894007"/>
                  <a:pt x="547074" y="896123"/>
                  <a:pt x="542545" y="898240"/>
                </a:cubicBezTo>
                <a:lnTo>
                  <a:pt x="541529" y="900272"/>
                </a:lnTo>
                <a:lnTo>
                  <a:pt x="533401" y="893160"/>
                </a:lnTo>
                <a:cubicBezTo>
                  <a:pt x="532808" y="892059"/>
                  <a:pt x="532215" y="890705"/>
                  <a:pt x="531623" y="889096"/>
                </a:cubicBezTo>
                <a:cubicBezTo>
                  <a:pt x="531030" y="887488"/>
                  <a:pt x="530945" y="886133"/>
                  <a:pt x="531369" y="885032"/>
                </a:cubicBezTo>
                <a:cubicBezTo>
                  <a:pt x="523918" y="886345"/>
                  <a:pt x="516975" y="888546"/>
                  <a:pt x="510541" y="891636"/>
                </a:cubicBezTo>
                <a:cubicBezTo>
                  <a:pt x="504106" y="894727"/>
                  <a:pt x="497163" y="896928"/>
                  <a:pt x="489713" y="898240"/>
                </a:cubicBezTo>
                <a:lnTo>
                  <a:pt x="481585" y="903320"/>
                </a:lnTo>
                <a:cubicBezTo>
                  <a:pt x="475658" y="904336"/>
                  <a:pt x="470239" y="906368"/>
                  <a:pt x="465329" y="909416"/>
                </a:cubicBezTo>
                <a:cubicBezTo>
                  <a:pt x="457307" y="910496"/>
                  <a:pt x="448205" y="912147"/>
                  <a:pt x="438024" y="914369"/>
                </a:cubicBezTo>
                <a:cubicBezTo>
                  <a:pt x="427843" y="916592"/>
                  <a:pt x="418995" y="919005"/>
                  <a:pt x="411481" y="921608"/>
                </a:cubicBezTo>
                <a:lnTo>
                  <a:pt x="410465" y="921608"/>
                </a:lnTo>
                <a:lnTo>
                  <a:pt x="401321" y="916528"/>
                </a:lnTo>
                <a:cubicBezTo>
                  <a:pt x="390166" y="918581"/>
                  <a:pt x="381234" y="918539"/>
                  <a:pt x="374524" y="916401"/>
                </a:cubicBezTo>
                <a:cubicBezTo>
                  <a:pt x="367814" y="914263"/>
                  <a:pt x="360152" y="912951"/>
                  <a:pt x="351537" y="912464"/>
                </a:cubicBezTo>
                <a:cubicBezTo>
                  <a:pt x="350055" y="912485"/>
                  <a:pt x="348700" y="912697"/>
                  <a:pt x="347473" y="913099"/>
                </a:cubicBezTo>
                <a:cubicBezTo>
                  <a:pt x="346245" y="913501"/>
                  <a:pt x="344890" y="913967"/>
                  <a:pt x="343409" y="914496"/>
                </a:cubicBezTo>
                <a:cubicBezTo>
                  <a:pt x="341334" y="916973"/>
                  <a:pt x="338879" y="918624"/>
                  <a:pt x="336043" y="919449"/>
                </a:cubicBezTo>
                <a:cubicBezTo>
                  <a:pt x="333206" y="920275"/>
                  <a:pt x="330243" y="920656"/>
                  <a:pt x="327153" y="920592"/>
                </a:cubicBezTo>
                <a:lnTo>
                  <a:pt x="319025" y="920592"/>
                </a:lnTo>
                <a:lnTo>
                  <a:pt x="319025" y="910432"/>
                </a:lnTo>
                <a:cubicBezTo>
                  <a:pt x="315977" y="909967"/>
                  <a:pt x="312929" y="909374"/>
                  <a:pt x="309881" y="908654"/>
                </a:cubicBezTo>
                <a:cubicBezTo>
                  <a:pt x="306833" y="907935"/>
                  <a:pt x="303785" y="906834"/>
                  <a:pt x="300737" y="905352"/>
                </a:cubicBezTo>
                <a:lnTo>
                  <a:pt x="292609" y="906368"/>
                </a:lnTo>
                <a:cubicBezTo>
                  <a:pt x="286640" y="904209"/>
                  <a:pt x="281052" y="901669"/>
                  <a:pt x="275845" y="898748"/>
                </a:cubicBezTo>
                <a:cubicBezTo>
                  <a:pt x="270638" y="895827"/>
                  <a:pt x="265050" y="893287"/>
                  <a:pt x="259081" y="891128"/>
                </a:cubicBezTo>
                <a:cubicBezTo>
                  <a:pt x="257820" y="890112"/>
                  <a:pt x="253116" y="887177"/>
                  <a:pt x="244970" y="882323"/>
                </a:cubicBezTo>
                <a:cubicBezTo>
                  <a:pt x="236823" y="877469"/>
                  <a:pt x="228732" y="872727"/>
                  <a:pt x="220699" y="868099"/>
                </a:cubicBezTo>
                <a:cubicBezTo>
                  <a:pt x="212665" y="863470"/>
                  <a:pt x="208187" y="860987"/>
                  <a:pt x="207265" y="860648"/>
                </a:cubicBezTo>
                <a:lnTo>
                  <a:pt x="191009" y="851504"/>
                </a:lnTo>
                <a:cubicBezTo>
                  <a:pt x="186775" y="844794"/>
                  <a:pt x="181780" y="839672"/>
                  <a:pt x="176023" y="836137"/>
                </a:cubicBezTo>
                <a:cubicBezTo>
                  <a:pt x="170265" y="832602"/>
                  <a:pt x="164762" y="828242"/>
                  <a:pt x="159513" y="823056"/>
                </a:cubicBezTo>
                <a:lnTo>
                  <a:pt x="151385" y="799688"/>
                </a:lnTo>
                <a:cubicBezTo>
                  <a:pt x="152358" y="797614"/>
                  <a:pt x="152951" y="795413"/>
                  <a:pt x="153163" y="793084"/>
                </a:cubicBezTo>
                <a:cubicBezTo>
                  <a:pt x="153374" y="790756"/>
                  <a:pt x="153459" y="788555"/>
                  <a:pt x="153417" y="786480"/>
                </a:cubicBezTo>
                <a:lnTo>
                  <a:pt x="148337" y="780384"/>
                </a:lnTo>
                <a:lnTo>
                  <a:pt x="147321" y="771240"/>
                </a:lnTo>
                <a:cubicBezTo>
                  <a:pt x="144442" y="770055"/>
                  <a:pt x="143087" y="768108"/>
                  <a:pt x="143257" y="765398"/>
                </a:cubicBezTo>
                <a:cubicBezTo>
                  <a:pt x="143426" y="762689"/>
                  <a:pt x="144103" y="760233"/>
                  <a:pt x="145289" y="758032"/>
                </a:cubicBezTo>
                <a:lnTo>
                  <a:pt x="141225" y="754984"/>
                </a:lnTo>
                <a:lnTo>
                  <a:pt x="143257" y="744824"/>
                </a:lnTo>
                <a:lnTo>
                  <a:pt x="137161" y="739744"/>
                </a:lnTo>
                <a:lnTo>
                  <a:pt x="140209" y="731616"/>
                </a:lnTo>
                <a:cubicBezTo>
                  <a:pt x="140590" y="730389"/>
                  <a:pt x="140336" y="728526"/>
                  <a:pt x="139447" y="726028"/>
                </a:cubicBezTo>
                <a:cubicBezTo>
                  <a:pt x="138558" y="723531"/>
                  <a:pt x="137796" y="721668"/>
                  <a:pt x="137161" y="720440"/>
                </a:cubicBezTo>
                <a:lnTo>
                  <a:pt x="138177" y="711296"/>
                </a:lnTo>
                <a:cubicBezTo>
                  <a:pt x="136145" y="712439"/>
                  <a:pt x="134621" y="714217"/>
                  <a:pt x="133605" y="716630"/>
                </a:cubicBezTo>
                <a:cubicBezTo>
                  <a:pt x="132589" y="719043"/>
                  <a:pt x="132081" y="721329"/>
                  <a:pt x="132081" y="723488"/>
                </a:cubicBezTo>
                <a:lnTo>
                  <a:pt x="123953" y="729584"/>
                </a:lnTo>
                <a:lnTo>
                  <a:pt x="121921" y="738728"/>
                </a:lnTo>
                <a:lnTo>
                  <a:pt x="113793" y="734664"/>
                </a:lnTo>
                <a:lnTo>
                  <a:pt x="117857" y="721456"/>
                </a:lnTo>
                <a:cubicBezTo>
                  <a:pt x="116079" y="716524"/>
                  <a:pt x="115571" y="712164"/>
                  <a:pt x="116333" y="708375"/>
                </a:cubicBezTo>
                <a:cubicBezTo>
                  <a:pt x="117095" y="704586"/>
                  <a:pt x="117603" y="700480"/>
                  <a:pt x="117857" y="696056"/>
                </a:cubicBezTo>
                <a:cubicBezTo>
                  <a:pt x="118026" y="691823"/>
                  <a:pt x="116671" y="688097"/>
                  <a:pt x="113793" y="684880"/>
                </a:cubicBezTo>
                <a:cubicBezTo>
                  <a:pt x="115296" y="681451"/>
                  <a:pt x="116100" y="678403"/>
                  <a:pt x="116206" y="675736"/>
                </a:cubicBezTo>
                <a:cubicBezTo>
                  <a:pt x="116312" y="673069"/>
                  <a:pt x="115846" y="670021"/>
                  <a:pt x="114809" y="666592"/>
                </a:cubicBezTo>
                <a:cubicBezTo>
                  <a:pt x="116777" y="658888"/>
                  <a:pt x="119698" y="652199"/>
                  <a:pt x="123572" y="646526"/>
                </a:cubicBezTo>
                <a:cubicBezTo>
                  <a:pt x="127445" y="640853"/>
                  <a:pt x="129604" y="633657"/>
                  <a:pt x="130049" y="624936"/>
                </a:cubicBezTo>
                <a:lnTo>
                  <a:pt x="138177" y="620872"/>
                </a:lnTo>
                <a:lnTo>
                  <a:pt x="146305" y="600552"/>
                </a:lnTo>
                <a:cubicBezTo>
                  <a:pt x="151977" y="596552"/>
                  <a:pt x="155364" y="590583"/>
                  <a:pt x="156465" y="582645"/>
                </a:cubicBezTo>
                <a:cubicBezTo>
                  <a:pt x="157565" y="574708"/>
                  <a:pt x="158920" y="567469"/>
                  <a:pt x="160529" y="560928"/>
                </a:cubicBezTo>
                <a:lnTo>
                  <a:pt x="155449" y="559912"/>
                </a:lnTo>
                <a:cubicBezTo>
                  <a:pt x="156211" y="554451"/>
                  <a:pt x="157735" y="549371"/>
                  <a:pt x="160021" y="544672"/>
                </a:cubicBezTo>
                <a:cubicBezTo>
                  <a:pt x="162307" y="539973"/>
                  <a:pt x="163831" y="534893"/>
                  <a:pt x="164593" y="529432"/>
                </a:cubicBezTo>
                <a:lnTo>
                  <a:pt x="169673" y="522320"/>
                </a:lnTo>
                <a:lnTo>
                  <a:pt x="194057" y="463392"/>
                </a:lnTo>
                <a:lnTo>
                  <a:pt x="198121" y="461360"/>
                </a:lnTo>
                <a:cubicBezTo>
                  <a:pt x="199899" y="456746"/>
                  <a:pt x="202693" y="452004"/>
                  <a:pt x="206503" y="447136"/>
                </a:cubicBezTo>
                <a:cubicBezTo>
                  <a:pt x="210313" y="442268"/>
                  <a:pt x="213615" y="437527"/>
                  <a:pt x="216409" y="432912"/>
                </a:cubicBezTo>
                <a:lnTo>
                  <a:pt x="213361" y="425800"/>
                </a:lnTo>
                <a:cubicBezTo>
                  <a:pt x="213382" y="423535"/>
                  <a:pt x="214102" y="421207"/>
                  <a:pt x="215520" y="418815"/>
                </a:cubicBezTo>
                <a:cubicBezTo>
                  <a:pt x="216938" y="416423"/>
                  <a:pt x="218928" y="415365"/>
                  <a:pt x="221489" y="415640"/>
                </a:cubicBezTo>
                <a:lnTo>
                  <a:pt x="226569" y="405480"/>
                </a:lnTo>
                <a:lnTo>
                  <a:pt x="234697" y="398368"/>
                </a:lnTo>
                <a:lnTo>
                  <a:pt x="237745" y="382112"/>
                </a:lnTo>
                <a:lnTo>
                  <a:pt x="246889" y="377032"/>
                </a:lnTo>
                <a:cubicBezTo>
                  <a:pt x="246508" y="375381"/>
                  <a:pt x="246762" y="373349"/>
                  <a:pt x="247651" y="370936"/>
                </a:cubicBezTo>
                <a:cubicBezTo>
                  <a:pt x="248540" y="368523"/>
                  <a:pt x="249302" y="366491"/>
                  <a:pt x="249937" y="364840"/>
                </a:cubicBezTo>
                <a:cubicBezTo>
                  <a:pt x="250529" y="367444"/>
                  <a:pt x="251630" y="370111"/>
                  <a:pt x="253239" y="372841"/>
                </a:cubicBezTo>
                <a:cubicBezTo>
                  <a:pt x="254847" y="375572"/>
                  <a:pt x="256456" y="377985"/>
                  <a:pt x="258065" y="380080"/>
                </a:cubicBezTo>
                <a:lnTo>
                  <a:pt x="266193" y="381096"/>
                </a:lnTo>
                <a:lnTo>
                  <a:pt x="269241" y="378048"/>
                </a:lnTo>
                <a:lnTo>
                  <a:pt x="270257" y="367888"/>
                </a:lnTo>
                <a:cubicBezTo>
                  <a:pt x="275273" y="361115"/>
                  <a:pt x="280988" y="353580"/>
                  <a:pt x="287402" y="345282"/>
                </a:cubicBezTo>
                <a:cubicBezTo>
                  <a:pt x="293815" y="336985"/>
                  <a:pt x="298260" y="328941"/>
                  <a:pt x="300737" y="321152"/>
                </a:cubicBezTo>
                <a:lnTo>
                  <a:pt x="295657" y="314040"/>
                </a:lnTo>
                <a:cubicBezTo>
                  <a:pt x="298281" y="307351"/>
                  <a:pt x="302176" y="301425"/>
                  <a:pt x="307341" y="296260"/>
                </a:cubicBezTo>
                <a:cubicBezTo>
                  <a:pt x="312505" y="291095"/>
                  <a:pt x="318432" y="287201"/>
                  <a:pt x="325121" y="284576"/>
                </a:cubicBezTo>
                <a:cubicBezTo>
                  <a:pt x="327703" y="281634"/>
                  <a:pt x="330158" y="278882"/>
                  <a:pt x="332487" y="276321"/>
                </a:cubicBezTo>
                <a:cubicBezTo>
                  <a:pt x="334815" y="273760"/>
                  <a:pt x="336762" y="270754"/>
                  <a:pt x="338329" y="267304"/>
                </a:cubicBezTo>
                <a:cubicBezTo>
                  <a:pt x="340932" y="264785"/>
                  <a:pt x="343853" y="262711"/>
                  <a:pt x="347092" y="261081"/>
                </a:cubicBezTo>
                <a:cubicBezTo>
                  <a:pt x="350330" y="259451"/>
                  <a:pt x="353505" y="258139"/>
                  <a:pt x="356617" y="257144"/>
                </a:cubicBezTo>
                <a:cubicBezTo>
                  <a:pt x="358755" y="253630"/>
                  <a:pt x="361083" y="250244"/>
                  <a:pt x="363602" y="246984"/>
                </a:cubicBezTo>
                <a:cubicBezTo>
                  <a:pt x="366121" y="243724"/>
                  <a:pt x="368195" y="240338"/>
                  <a:pt x="369825" y="236824"/>
                </a:cubicBezTo>
                <a:lnTo>
                  <a:pt x="377953" y="232760"/>
                </a:lnTo>
                <a:lnTo>
                  <a:pt x="384049" y="222600"/>
                </a:lnTo>
                <a:cubicBezTo>
                  <a:pt x="386610" y="220526"/>
                  <a:pt x="389362" y="218578"/>
                  <a:pt x="392304" y="216758"/>
                </a:cubicBezTo>
                <a:cubicBezTo>
                  <a:pt x="395246" y="214938"/>
                  <a:pt x="398252" y="213499"/>
                  <a:pt x="401321" y="212440"/>
                </a:cubicBezTo>
                <a:lnTo>
                  <a:pt x="404369" y="207360"/>
                </a:lnTo>
                <a:lnTo>
                  <a:pt x="414529" y="209392"/>
                </a:lnTo>
                <a:cubicBezTo>
                  <a:pt x="409724" y="213499"/>
                  <a:pt x="405364" y="217224"/>
                  <a:pt x="401448" y="220568"/>
                </a:cubicBezTo>
                <a:cubicBezTo>
                  <a:pt x="397532" y="223913"/>
                  <a:pt x="392410" y="226622"/>
                  <a:pt x="386081" y="228696"/>
                </a:cubicBezTo>
                <a:lnTo>
                  <a:pt x="391161" y="235808"/>
                </a:lnTo>
                <a:lnTo>
                  <a:pt x="401321" y="231744"/>
                </a:lnTo>
                <a:cubicBezTo>
                  <a:pt x="403014" y="228209"/>
                  <a:pt x="405723" y="225373"/>
                  <a:pt x="409449" y="223235"/>
                </a:cubicBezTo>
                <a:cubicBezTo>
                  <a:pt x="413174" y="221097"/>
                  <a:pt x="416899" y="219531"/>
                  <a:pt x="420625" y="218536"/>
                </a:cubicBezTo>
                <a:cubicBezTo>
                  <a:pt x="425281" y="213139"/>
                  <a:pt x="430700" y="208948"/>
                  <a:pt x="436881" y="205963"/>
                </a:cubicBezTo>
                <a:cubicBezTo>
                  <a:pt x="443061" y="202979"/>
                  <a:pt x="449496" y="200058"/>
                  <a:pt x="456185" y="197200"/>
                </a:cubicBezTo>
                <a:lnTo>
                  <a:pt x="458217" y="189072"/>
                </a:lnTo>
                <a:lnTo>
                  <a:pt x="448057" y="196184"/>
                </a:lnTo>
                <a:lnTo>
                  <a:pt x="448057" y="197200"/>
                </a:lnTo>
                <a:lnTo>
                  <a:pt x="438913" y="202280"/>
                </a:lnTo>
                <a:lnTo>
                  <a:pt x="435865" y="201264"/>
                </a:lnTo>
                <a:cubicBezTo>
                  <a:pt x="440119" y="192967"/>
                  <a:pt x="443802" y="188225"/>
                  <a:pt x="446914" y="187040"/>
                </a:cubicBezTo>
                <a:cubicBezTo>
                  <a:pt x="450025" y="185855"/>
                  <a:pt x="454470" y="183145"/>
                  <a:pt x="460249" y="178912"/>
                </a:cubicBezTo>
                <a:lnTo>
                  <a:pt x="436881" y="183992"/>
                </a:lnTo>
                <a:lnTo>
                  <a:pt x="424689" y="191104"/>
                </a:lnTo>
                <a:cubicBezTo>
                  <a:pt x="411354" y="184542"/>
                  <a:pt x="395098" y="184966"/>
                  <a:pt x="375921" y="192374"/>
                </a:cubicBezTo>
                <a:cubicBezTo>
                  <a:pt x="356744" y="199782"/>
                  <a:pt x="341504" y="207826"/>
                  <a:pt x="330201" y="216504"/>
                </a:cubicBezTo>
                <a:lnTo>
                  <a:pt x="305817" y="217520"/>
                </a:lnTo>
                <a:cubicBezTo>
                  <a:pt x="300631" y="222029"/>
                  <a:pt x="294747" y="225712"/>
                  <a:pt x="288164" y="228569"/>
                </a:cubicBezTo>
                <a:cubicBezTo>
                  <a:pt x="281581" y="231427"/>
                  <a:pt x="274935" y="233840"/>
                  <a:pt x="268225" y="235808"/>
                </a:cubicBezTo>
                <a:cubicBezTo>
                  <a:pt x="262975" y="240042"/>
                  <a:pt x="257218" y="243767"/>
                  <a:pt x="250953" y="246984"/>
                </a:cubicBezTo>
                <a:lnTo>
                  <a:pt x="244857" y="243936"/>
                </a:lnTo>
                <a:lnTo>
                  <a:pt x="242825" y="234792"/>
                </a:lnTo>
                <a:cubicBezTo>
                  <a:pt x="240242" y="236210"/>
                  <a:pt x="237533" y="236930"/>
                  <a:pt x="234697" y="236951"/>
                </a:cubicBezTo>
                <a:cubicBezTo>
                  <a:pt x="231860" y="236972"/>
                  <a:pt x="229151" y="236930"/>
                  <a:pt x="226569" y="236824"/>
                </a:cubicBezTo>
                <a:cubicBezTo>
                  <a:pt x="228855" y="234898"/>
                  <a:pt x="235713" y="230368"/>
                  <a:pt x="247143" y="223235"/>
                </a:cubicBezTo>
                <a:cubicBezTo>
                  <a:pt x="258573" y="216102"/>
                  <a:pt x="266955" y="211826"/>
                  <a:pt x="272289" y="210408"/>
                </a:cubicBezTo>
                <a:lnTo>
                  <a:pt x="272289" y="209392"/>
                </a:lnTo>
                <a:lnTo>
                  <a:pt x="278385" y="200248"/>
                </a:lnTo>
                <a:cubicBezTo>
                  <a:pt x="283952" y="198851"/>
                  <a:pt x="289836" y="196057"/>
                  <a:pt x="296038" y="191866"/>
                </a:cubicBezTo>
                <a:cubicBezTo>
                  <a:pt x="302240" y="187675"/>
                  <a:pt x="308886" y="184373"/>
                  <a:pt x="315977" y="181960"/>
                </a:cubicBezTo>
                <a:cubicBezTo>
                  <a:pt x="313945" y="180775"/>
                  <a:pt x="311913" y="180097"/>
                  <a:pt x="309881" y="179928"/>
                </a:cubicBezTo>
                <a:cubicBezTo>
                  <a:pt x="302070" y="180330"/>
                  <a:pt x="292291" y="182828"/>
                  <a:pt x="280544" y="187421"/>
                </a:cubicBezTo>
                <a:cubicBezTo>
                  <a:pt x="268796" y="192014"/>
                  <a:pt x="259271" y="196290"/>
                  <a:pt x="251969" y="200248"/>
                </a:cubicBezTo>
                <a:lnTo>
                  <a:pt x="252985" y="201264"/>
                </a:lnTo>
                <a:cubicBezTo>
                  <a:pt x="247185" y="201709"/>
                  <a:pt x="242528" y="202598"/>
                  <a:pt x="239015" y="203931"/>
                </a:cubicBezTo>
                <a:cubicBezTo>
                  <a:pt x="235501" y="205265"/>
                  <a:pt x="231352" y="207424"/>
                  <a:pt x="226569" y="210408"/>
                </a:cubicBezTo>
                <a:cubicBezTo>
                  <a:pt x="217788" y="212691"/>
                  <a:pt x="201144" y="221446"/>
                  <a:pt x="176634" y="236674"/>
                </a:cubicBezTo>
                <a:cubicBezTo>
                  <a:pt x="152125" y="251901"/>
                  <a:pt x="127728" y="268032"/>
                  <a:pt x="103445" y="285065"/>
                </a:cubicBezTo>
                <a:cubicBezTo>
                  <a:pt x="79160" y="302099"/>
                  <a:pt x="62967" y="314467"/>
                  <a:pt x="54864" y="322168"/>
                </a:cubicBezTo>
                <a:lnTo>
                  <a:pt x="54864" y="330296"/>
                </a:lnTo>
                <a:lnTo>
                  <a:pt x="44704" y="334360"/>
                </a:lnTo>
                <a:cubicBezTo>
                  <a:pt x="41974" y="339440"/>
                  <a:pt x="36513" y="345536"/>
                  <a:pt x="28321" y="352648"/>
                </a:cubicBezTo>
                <a:cubicBezTo>
                  <a:pt x="20130" y="359760"/>
                  <a:pt x="13399" y="364840"/>
                  <a:pt x="8128" y="367888"/>
                </a:cubicBezTo>
                <a:lnTo>
                  <a:pt x="0" y="368904"/>
                </a:lnTo>
                <a:cubicBezTo>
                  <a:pt x="3006" y="367317"/>
                  <a:pt x="5377" y="365158"/>
                  <a:pt x="7112" y="362427"/>
                </a:cubicBezTo>
                <a:cubicBezTo>
                  <a:pt x="8848" y="359697"/>
                  <a:pt x="10203" y="356776"/>
                  <a:pt x="11176" y="353664"/>
                </a:cubicBezTo>
                <a:cubicBezTo>
                  <a:pt x="15812" y="350129"/>
                  <a:pt x="20257" y="346277"/>
                  <a:pt x="24511" y="342107"/>
                </a:cubicBezTo>
                <a:cubicBezTo>
                  <a:pt x="28766" y="337937"/>
                  <a:pt x="32449" y="333323"/>
                  <a:pt x="35560" y="328264"/>
                </a:cubicBezTo>
                <a:lnTo>
                  <a:pt x="44704" y="321152"/>
                </a:lnTo>
                <a:lnTo>
                  <a:pt x="51816" y="308960"/>
                </a:lnTo>
                <a:cubicBezTo>
                  <a:pt x="52091" y="304981"/>
                  <a:pt x="53573" y="301256"/>
                  <a:pt x="56261" y="297784"/>
                </a:cubicBezTo>
                <a:cubicBezTo>
                  <a:pt x="58949" y="294313"/>
                  <a:pt x="61193" y="290587"/>
                  <a:pt x="62992" y="286608"/>
                </a:cubicBezTo>
                <a:lnTo>
                  <a:pt x="62992" y="283560"/>
                </a:lnTo>
                <a:lnTo>
                  <a:pt x="67056" y="273400"/>
                </a:lnTo>
                <a:cubicBezTo>
                  <a:pt x="69109" y="271453"/>
                  <a:pt x="71353" y="270014"/>
                  <a:pt x="73787" y="269082"/>
                </a:cubicBezTo>
                <a:cubicBezTo>
                  <a:pt x="76221" y="268151"/>
                  <a:pt x="78719" y="267220"/>
                  <a:pt x="81280" y="266288"/>
                </a:cubicBezTo>
                <a:lnTo>
                  <a:pt x="79248" y="259176"/>
                </a:lnTo>
                <a:cubicBezTo>
                  <a:pt x="90699" y="255028"/>
                  <a:pt x="100056" y="247831"/>
                  <a:pt x="107316" y="237586"/>
                </a:cubicBezTo>
                <a:cubicBezTo>
                  <a:pt x="114576" y="227341"/>
                  <a:pt x="124186" y="220653"/>
                  <a:pt x="136145" y="217520"/>
                </a:cubicBezTo>
                <a:lnTo>
                  <a:pt x="136145" y="208376"/>
                </a:lnTo>
                <a:lnTo>
                  <a:pt x="145289" y="205328"/>
                </a:lnTo>
                <a:cubicBezTo>
                  <a:pt x="149289" y="202111"/>
                  <a:pt x="153226" y="198639"/>
                  <a:pt x="157100" y="194914"/>
                </a:cubicBezTo>
                <a:cubicBezTo>
                  <a:pt x="160973" y="191189"/>
                  <a:pt x="165164" y="188225"/>
                  <a:pt x="169673" y="186024"/>
                </a:cubicBezTo>
                <a:lnTo>
                  <a:pt x="172721" y="175864"/>
                </a:lnTo>
                <a:cubicBezTo>
                  <a:pt x="183770" y="171779"/>
                  <a:pt x="193422" y="168011"/>
                  <a:pt x="201677" y="164561"/>
                </a:cubicBezTo>
                <a:cubicBezTo>
                  <a:pt x="209932" y="161111"/>
                  <a:pt x="217552" y="155057"/>
                  <a:pt x="224537" y="146400"/>
                </a:cubicBezTo>
                <a:cubicBezTo>
                  <a:pt x="228664" y="142400"/>
                  <a:pt x="234887" y="138971"/>
                  <a:pt x="243206" y="136113"/>
                </a:cubicBezTo>
                <a:cubicBezTo>
                  <a:pt x="251524" y="133256"/>
                  <a:pt x="258509" y="130589"/>
                  <a:pt x="264161" y="128112"/>
                </a:cubicBezTo>
                <a:cubicBezTo>
                  <a:pt x="264838" y="124704"/>
                  <a:pt x="266531" y="122630"/>
                  <a:pt x="269241" y="121889"/>
                </a:cubicBezTo>
                <a:cubicBezTo>
                  <a:pt x="271950" y="121148"/>
                  <a:pt x="274659" y="120852"/>
                  <a:pt x="277369" y="121000"/>
                </a:cubicBezTo>
                <a:cubicBezTo>
                  <a:pt x="284057" y="120894"/>
                  <a:pt x="288968" y="119582"/>
                  <a:pt x="292101" y="117063"/>
                </a:cubicBezTo>
                <a:cubicBezTo>
                  <a:pt x="295233" y="114544"/>
                  <a:pt x="299128" y="111454"/>
                  <a:pt x="303785" y="107792"/>
                </a:cubicBezTo>
                <a:cubicBezTo>
                  <a:pt x="307552" y="103241"/>
                  <a:pt x="312463" y="100151"/>
                  <a:pt x="318517" y="98521"/>
                </a:cubicBezTo>
                <a:cubicBezTo>
                  <a:pt x="324570" y="96891"/>
                  <a:pt x="330497" y="93547"/>
                  <a:pt x="336297" y="88488"/>
                </a:cubicBezTo>
                <a:cubicBezTo>
                  <a:pt x="349928" y="85228"/>
                  <a:pt x="363305" y="81080"/>
                  <a:pt x="376429" y="76042"/>
                </a:cubicBezTo>
                <a:cubicBezTo>
                  <a:pt x="389552" y="71005"/>
                  <a:pt x="402929" y="66348"/>
                  <a:pt x="416561" y="62072"/>
                </a:cubicBezTo>
                <a:cubicBezTo>
                  <a:pt x="414952" y="60040"/>
                  <a:pt x="412835" y="58516"/>
                  <a:pt x="410211" y="57500"/>
                </a:cubicBezTo>
                <a:cubicBezTo>
                  <a:pt x="407586" y="56484"/>
                  <a:pt x="404961" y="55976"/>
                  <a:pt x="402337" y="55976"/>
                </a:cubicBezTo>
                <a:lnTo>
                  <a:pt x="403353" y="54960"/>
                </a:lnTo>
                <a:lnTo>
                  <a:pt x="413513" y="50896"/>
                </a:lnTo>
                <a:cubicBezTo>
                  <a:pt x="416159" y="47446"/>
                  <a:pt x="419503" y="44948"/>
                  <a:pt x="423546" y="43403"/>
                </a:cubicBezTo>
                <a:cubicBezTo>
                  <a:pt x="427589" y="41858"/>
                  <a:pt x="431695" y="40630"/>
                  <a:pt x="435865" y="39720"/>
                </a:cubicBezTo>
                <a:lnTo>
                  <a:pt x="434849" y="40736"/>
                </a:lnTo>
                <a:lnTo>
                  <a:pt x="435865" y="50896"/>
                </a:lnTo>
                <a:cubicBezTo>
                  <a:pt x="441076" y="50859"/>
                  <a:pt x="453569" y="48224"/>
                  <a:pt x="473344" y="42994"/>
                </a:cubicBezTo>
                <a:cubicBezTo>
                  <a:pt x="493118" y="37763"/>
                  <a:pt x="513288" y="32194"/>
                  <a:pt x="533852" y="26286"/>
                </a:cubicBezTo>
                <a:cubicBezTo>
                  <a:pt x="554417" y="20378"/>
                  <a:pt x="568490" y="16390"/>
                  <a:pt x="576073" y="14320"/>
                </a:cubicBezTo>
                <a:lnTo>
                  <a:pt x="585217" y="17368"/>
                </a:lnTo>
                <a:cubicBezTo>
                  <a:pt x="592392" y="14045"/>
                  <a:pt x="599885" y="12055"/>
                  <a:pt x="607696" y="11399"/>
                </a:cubicBezTo>
                <a:cubicBezTo>
                  <a:pt x="615506" y="10743"/>
                  <a:pt x="623253" y="10023"/>
                  <a:pt x="630937" y="9240"/>
                </a:cubicBezTo>
                <a:cubicBezTo>
                  <a:pt x="630513" y="9833"/>
                  <a:pt x="630598" y="10426"/>
                  <a:pt x="631191" y="11018"/>
                </a:cubicBezTo>
                <a:cubicBezTo>
                  <a:pt x="631783" y="11611"/>
                  <a:pt x="632376" y="11695"/>
                  <a:pt x="632969" y="11272"/>
                </a:cubicBezTo>
                <a:cubicBezTo>
                  <a:pt x="634345" y="10531"/>
                  <a:pt x="638451" y="9219"/>
                  <a:pt x="645288" y="7335"/>
                </a:cubicBezTo>
                <a:cubicBezTo>
                  <a:pt x="652125" y="5451"/>
                  <a:pt x="656485" y="4393"/>
                  <a:pt x="658369" y="4160"/>
                </a:cubicBezTo>
                <a:cubicBezTo>
                  <a:pt x="658919" y="4202"/>
                  <a:pt x="659596" y="4372"/>
                  <a:pt x="660401" y="4668"/>
                </a:cubicBezTo>
                <a:cubicBezTo>
                  <a:pt x="661205" y="4964"/>
                  <a:pt x="661882" y="5134"/>
                  <a:pt x="662433" y="5176"/>
                </a:cubicBezTo>
                <a:lnTo>
                  <a:pt x="667513" y="2128"/>
                </a:lnTo>
                <a:cubicBezTo>
                  <a:pt x="672593" y="4330"/>
                  <a:pt x="677673" y="5007"/>
                  <a:pt x="682753" y="4160"/>
                </a:cubicBezTo>
                <a:lnTo>
                  <a:pt x="683769" y="2128"/>
                </a:lnTo>
                <a:lnTo>
                  <a:pt x="708153" y="212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33000"/>
              </a:lnSpc>
            </a:pPr>
            <a:endParaRPr lang="zh-CN" altLang="en-US" sz="9600" dirty="0">
              <a:latin typeface="微软雅黑" panose="020B0503020204020204" pitchFamily="34" charset="-122"/>
            </a:endParaRPr>
          </a:p>
        </p:txBody>
      </p:sp>
      <p:sp>
        <p:nvSpPr>
          <p:cNvPr id="3" name="Freeform 836"/>
          <p:cNvSpPr/>
          <p:nvPr/>
        </p:nvSpPr>
        <p:spPr bwMode="auto">
          <a:xfrm>
            <a:off x="4933887" y="1844683"/>
            <a:ext cx="42773" cy="41951"/>
          </a:xfrm>
          <a:custGeom>
            <a:avLst/>
            <a:gdLst>
              <a:gd name="T0" fmla="*/ 12 w 15"/>
              <a:gd name="T1" fmla="*/ 4 h 15"/>
              <a:gd name="T2" fmla="*/ 1 w 15"/>
              <a:gd name="T3" fmla="*/ 5 h 15"/>
              <a:gd name="T4" fmla="*/ 12 w 15"/>
              <a:gd name="T5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5">
                <a:moveTo>
                  <a:pt x="12" y="4"/>
                </a:moveTo>
                <a:cubicBezTo>
                  <a:pt x="15" y="14"/>
                  <a:pt x="0" y="15"/>
                  <a:pt x="1" y="5"/>
                </a:cubicBezTo>
                <a:cubicBezTo>
                  <a:pt x="2" y="1"/>
                  <a:pt x="9" y="0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" name="Freeform 837"/>
          <p:cNvSpPr/>
          <p:nvPr/>
        </p:nvSpPr>
        <p:spPr bwMode="auto">
          <a:xfrm>
            <a:off x="5980042" y="1215972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" name="Freeform 838"/>
          <p:cNvSpPr/>
          <p:nvPr/>
        </p:nvSpPr>
        <p:spPr bwMode="auto">
          <a:xfrm>
            <a:off x="6590409" y="1605467"/>
            <a:ext cx="19741" cy="22209"/>
          </a:xfrm>
          <a:custGeom>
            <a:avLst/>
            <a:gdLst>
              <a:gd name="T0" fmla="*/ 7 w 7"/>
              <a:gd name="T1" fmla="*/ 2 h 8"/>
              <a:gd name="T2" fmla="*/ 7 w 7"/>
              <a:gd name="T3" fmla="*/ 7 h 8"/>
              <a:gd name="T4" fmla="*/ 1 w 7"/>
              <a:gd name="T5" fmla="*/ 8 h 8"/>
              <a:gd name="T6" fmla="*/ 7 w 7"/>
              <a:gd name="T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7" y="2"/>
                </a:moveTo>
                <a:cubicBezTo>
                  <a:pt x="7" y="4"/>
                  <a:pt x="7" y="6"/>
                  <a:pt x="7" y="7"/>
                </a:cubicBezTo>
                <a:cubicBezTo>
                  <a:pt x="6" y="8"/>
                  <a:pt x="4" y="8"/>
                  <a:pt x="1" y="8"/>
                </a:cubicBezTo>
                <a:cubicBezTo>
                  <a:pt x="0" y="3"/>
                  <a:pt x="3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6" name="Freeform 840"/>
          <p:cNvSpPr/>
          <p:nvPr/>
        </p:nvSpPr>
        <p:spPr bwMode="auto">
          <a:xfrm>
            <a:off x="6568200" y="1384218"/>
            <a:ext cx="22209" cy="31257"/>
          </a:xfrm>
          <a:custGeom>
            <a:avLst/>
            <a:gdLst>
              <a:gd name="T0" fmla="*/ 6 w 8"/>
              <a:gd name="T1" fmla="*/ 0 h 11"/>
              <a:gd name="T2" fmla="*/ 4 w 8"/>
              <a:gd name="T3" fmla="*/ 10 h 11"/>
              <a:gd name="T4" fmla="*/ 0 w 8"/>
              <a:gd name="T5" fmla="*/ 7 h 11"/>
              <a:gd name="T6" fmla="*/ 6 w 8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1">
                <a:moveTo>
                  <a:pt x="6" y="0"/>
                </a:moveTo>
                <a:cubicBezTo>
                  <a:pt x="8" y="2"/>
                  <a:pt x="7" y="10"/>
                  <a:pt x="4" y="10"/>
                </a:cubicBezTo>
                <a:cubicBezTo>
                  <a:pt x="1" y="11"/>
                  <a:pt x="2" y="7"/>
                  <a:pt x="0" y="7"/>
                </a:cubicBezTo>
                <a:cubicBezTo>
                  <a:pt x="0" y="3"/>
                  <a:pt x="5" y="3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7" name="Freeform 842"/>
          <p:cNvSpPr/>
          <p:nvPr/>
        </p:nvSpPr>
        <p:spPr bwMode="auto">
          <a:xfrm>
            <a:off x="6426492" y="1409962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" name="Freeform 843"/>
          <p:cNvSpPr/>
          <p:nvPr/>
        </p:nvSpPr>
        <p:spPr bwMode="auto">
          <a:xfrm>
            <a:off x="5616598" y="1201741"/>
            <a:ext cx="11516" cy="11516"/>
          </a:xfrm>
          <a:custGeom>
            <a:avLst/>
            <a:gdLst>
              <a:gd name="T0" fmla="*/ 0 w 4"/>
              <a:gd name="T1" fmla="*/ 0 h 4"/>
              <a:gd name="T2" fmla="*/ 4 w 4"/>
              <a:gd name="T3" fmla="*/ 1 h 4"/>
              <a:gd name="T4" fmla="*/ 0 w 4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0"/>
                </a:moveTo>
                <a:cubicBezTo>
                  <a:pt x="2" y="0"/>
                  <a:pt x="3" y="1"/>
                  <a:pt x="4" y="1"/>
                </a:cubicBezTo>
                <a:cubicBezTo>
                  <a:pt x="4" y="4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" name="Freeform 844"/>
          <p:cNvSpPr/>
          <p:nvPr/>
        </p:nvSpPr>
        <p:spPr bwMode="auto">
          <a:xfrm>
            <a:off x="6941641" y="1761175"/>
            <a:ext cx="90481" cy="111046"/>
          </a:xfrm>
          <a:custGeom>
            <a:avLst/>
            <a:gdLst>
              <a:gd name="T0" fmla="*/ 18 w 32"/>
              <a:gd name="T1" fmla="*/ 38 h 39"/>
              <a:gd name="T2" fmla="*/ 0 w 32"/>
              <a:gd name="T3" fmla="*/ 23 h 39"/>
              <a:gd name="T4" fmla="*/ 18 w 32"/>
              <a:gd name="T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39">
                <a:moveTo>
                  <a:pt x="18" y="38"/>
                </a:moveTo>
                <a:cubicBezTo>
                  <a:pt x="6" y="39"/>
                  <a:pt x="0" y="31"/>
                  <a:pt x="0" y="23"/>
                </a:cubicBezTo>
                <a:cubicBezTo>
                  <a:pt x="0" y="0"/>
                  <a:pt x="32" y="19"/>
                  <a:pt x="18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0" name="Freeform 845"/>
          <p:cNvSpPr/>
          <p:nvPr/>
        </p:nvSpPr>
        <p:spPr bwMode="auto">
          <a:xfrm>
            <a:off x="5370681" y="1292662"/>
            <a:ext cx="22209" cy="19741"/>
          </a:xfrm>
          <a:custGeom>
            <a:avLst/>
            <a:gdLst>
              <a:gd name="T0" fmla="*/ 1 w 8"/>
              <a:gd name="T1" fmla="*/ 1 h 7"/>
              <a:gd name="T2" fmla="*/ 8 w 8"/>
              <a:gd name="T3" fmla="*/ 3 h 7"/>
              <a:gd name="T4" fmla="*/ 2 w 8"/>
              <a:gd name="T5" fmla="*/ 6 h 7"/>
              <a:gd name="T6" fmla="*/ 1 w 8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7">
                <a:moveTo>
                  <a:pt x="1" y="1"/>
                </a:moveTo>
                <a:cubicBezTo>
                  <a:pt x="4" y="0"/>
                  <a:pt x="6" y="1"/>
                  <a:pt x="8" y="3"/>
                </a:cubicBezTo>
                <a:cubicBezTo>
                  <a:pt x="7" y="5"/>
                  <a:pt x="6" y="7"/>
                  <a:pt x="2" y="6"/>
                </a:cubicBezTo>
                <a:cubicBezTo>
                  <a:pt x="1" y="4"/>
                  <a:pt x="0" y="3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1" name="Freeform 848"/>
          <p:cNvSpPr/>
          <p:nvPr/>
        </p:nvSpPr>
        <p:spPr bwMode="auto">
          <a:xfrm>
            <a:off x="5822336" y="1469137"/>
            <a:ext cx="13984" cy="11516"/>
          </a:xfrm>
          <a:custGeom>
            <a:avLst/>
            <a:gdLst>
              <a:gd name="T0" fmla="*/ 5 w 5"/>
              <a:gd name="T1" fmla="*/ 0 h 4"/>
              <a:gd name="T2" fmla="*/ 5 w 5"/>
              <a:gd name="T3" fmla="*/ 3 h 4"/>
              <a:gd name="T4" fmla="*/ 1 w 5"/>
              <a:gd name="T5" fmla="*/ 1 h 4"/>
              <a:gd name="T6" fmla="*/ 5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5" y="1"/>
                  <a:pt x="5" y="2"/>
                  <a:pt x="5" y="3"/>
                </a:cubicBezTo>
                <a:cubicBezTo>
                  <a:pt x="3" y="3"/>
                  <a:pt x="0" y="4"/>
                  <a:pt x="1" y="1"/>
                </a:cubicBezTo>
                <a:cubicBezTo>
                  <a:pt x="2" y="1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2" name="Freeform 851"/>
          <p:cNvSpPr/>
          <p:nvPr/>
        </p:nvSpPr>
        <p:spPr bwMode="auto">
          <a:xfrm>
            <a:off x="6448899" y="2663129"/>
            <a:ext cx="19741" cy="23032"/>
          </a:xfrm>
          <a:custGeom>
            <a:avLst/>
            <a:gdLst>
              <a:gd name="T0" fmla="*/ 2 w 7"/>
              <a:gd name="T1" fmla="*/ 0 h 8"/>
              <a:gd name="T2" fmla="*/ 6 w 7"/>
              <a:gd name="T3" fmla="*/ 2 h 8"/>
              <a:gd name="T4" fmla="*/ 2 w 7"/>
              <a:gd name="T5" fmla="*/ 8 h 8"/>
              <a:gd name="T6" fmla="*/ 2 w 7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2" y="0"/>
                </a:moveTo>
                <a:cubicBezTo>
                  <a:pt x="4" y="0"/>
                  <a:pt x="5" y="2"/>
                  <a:pt x="6" y="2"/>
                </a:cubicBezTo>
                <a:cubicBezTo>
                  <a:pt x="7" y="6"/>
                  <a:pt x="5" y="8"/>
                  <a:pt x="2" y="8"/>
                </a:cubicBezTo>
                <a:cubicBezTo>
                  <a:pt x="0" y="5"/>
                  <a:pt x="0" y="3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3" name="Freeform 852"/>
          <p:cNvSpPr/>
          <p:nvPr/>
        </p:nvSpPr>
        <p:spPr bwMode="auto">
          <a:xfrm>
            <a:off x="6209947" y="1410373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4" name="Freeform 853"/>
          <p:cNvSpPr/>
          <p:nvPr/>
        </p:nvSpPr>
        <p:spPr bwMode="auto">
          <a:xfrm>
            <a:off x="5980042" y="1330589"/>
            <a:ext cx="25500" cy="40306"/>
          </a:xfrm>
          <a:custGeom>
            <a:avLst/>
            <a:gdLst>
              <a:gd name="T0" fmla="*/ 9 w 9"/>
              <a:gd name="T1" fmla="*/ 5 h 14"/>
              <a:gd name="T2" fmla="*/ 1 w 9"/>
              <a:gd name="T3" fmla="*/ 14 h 14"/>
              <a:gd name="T4" fmla="*/ 9 w 9"/>
              <a:gd name="T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4">
                <a:moveTo>
                  <a:pt x="9" y="5"/>
                </a:moveTo>
                <a:cubicBezTo>
                  <a:pt x="9" y="11"/>
                  <a:pt x="7" y="14"/>
                  <a:pt x="1" y="14"/>
                </a:cubicBezTo>
                <a:cubicBezTo>
                  <a:pt x="0" y="10"/>
                  <a:pt x="2" y="0"/>
                  <a:pt x="9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5" name="Freeform 855"/>
          <p:cNvSpPr/>
          <p:nvPr/>
        </p:nvSpPr>
        <p:spPr bwMode="auto">
          <a:xfrm>
            <a:off x="5458440" y="1490903"/>
            <a:ext cx="70740" cy="50999"/>
          </a:xfrm>
          <a:custGeom>
            <a:avLst/>
            <a:gdLst>
              <a:gd name="T0" fmla="*/ 8 w 25"/>
              <a:gd name="T1" fmla="*/ 18 h 18"/>
              <a:gd name="T2" fmla="*/ 8 w 25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8">
                <a:moveTo>
                  <a:pt x="8" y="18"/>
                </a:moveTo>
                <a:cubicBezTo>
                  <a:pt x="0" y="0"/>
                  <a:pt x="25" y="13"/>
                  <a:pt x="8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6" name="Freeform 859"/>
          <p:cNvSpPr/>
          <p:nvPr/>
        </p:nvSpPr>
        <p:spPr bwMode="auto">
          <a:xfrm>
            <a:off x="6118811" y="1832095"/>
            <a:ext cx="16451" cy="17274"/>
          </a:xfrm>
          <a:custGeom>
            <a:avLst/>
            <a:gdLst>
              <a:gd name="T0" fmla="*/ 4 w 6"/>
              <a:gd name="T1" fmla="*/ 6 h 6"/>
              <a:gd name="T2" fmla="*/ 0 w 6"/>
              <a:gd name="T3" fmla="*/ 2 h 6"/>
              <a:gd name="T4" fmla="*/ 4 w 6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1" y="6"/>
                  <a:pt x="0" y="5"/>
                  <a:pt x="0" y="2"/>
                </a:cubicBezTo>
                <a:cubicBezTo>
                  <a:pt x="3" y="0"/>
                  <a:pt x="6" y="3"/>
                  <a:pt x="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7" name="Freeform 862"/>
          <p:cNvSpPr/>
          <p:nvPr/>
        </p:nvSpPr>
        <p:spPr bwMode="auto">
          <a:xfrm>
            <a:off x="5521693" y="1175778"/>
            <a:ext cx="11516" cy="13984"/>
          </a:xfrm>
          <a:custGeom>
            <a:avLst/>
            <a:gdLst>
              <a:gd name="T0" fmla="*/ 4 w 4"/>
              <a:gd name="T1" fmla="*/ 1 h 5"/>
              <a:gd name="T2" fmla="*/ 0 w 4"/>
              <a:gd name="T3" fmla="*/ 5 h 5"/>
              <a:gd name="T4" fmla="*/ 4 w 4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1"/>
                </a:moveTo>
                <a:cubicBezTo>
                  <a:pt x="4" y="4"/>
                  <a:pt x="3" y="5"/>
                  <a:pt x="0" y="5"/>
                </a:cubicBezTo>
                <a:cubicBezTo>
                  <a:pt x="0" y="2"/>
                  <a:pt x="1" y="0"/>
                  <a:pt x="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8" name="Freeform 863"/>
          <p:cNvSpPr/>
          <p:nvPr/>
        </p:nvSpPr>
        <p:spPr bwMode="auto">
          <a:xfrm>
            <a:off x="5065497" y="1623827"/>
            <a:ext cx="9048" cy="5758"/>
          </a:xfrm>
          <a:custGeom>
            <a:avLst/>
            <a:gdLst>
              <a:gd name="T0" fmla="*/ 0 w 3"/>
              <a:gd name="T1" fmla="*/ 0 h 2"/>
              <a:gd name="T2" fmla="*/ 3 w 3"/>
              <a:gd name="T3" fmla="*/ 0 h 2"/>
              <a:gd name="T4" fmla="*/ 3 w 3"/>
              <a:gd name="T5" fmla="*/ 2 h 2"/>
              <a:gd name="T6" fmla="*/ 0 w 3"/>
              <a:gd name="T7" fmla="*/ 2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2" y="2"/>
                  <a:pt x="1" y="2"/>
                  <a:pt x="0" y="2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19" name="Freeform 864"/>
          <p:cNvSpPr/>
          <p:nvPr/>
        </p:nvSpPr>
        <p:spPr bwMode="auto">
          <a:xfrm>
            <a:off x="5940148" y="1515660"/>
            <a:ext cx="11516" cy="17274"/>
          </a:xfrm>
          <a:custGeom>
            <a:avLst/>
            <a:gdLst>
              <a:gd name="T0" fmla="*/ 1 w 4"/>
              <a:gd name="T1" fmla="*/ 0 h 6"/>
              <a:gd name="T2" fmla="*/ 4 w 4"/>
              <a:gd name="T3" fmla="*/ 0 h 6"/>
              <a:gd name="T4" fmla="*/ 1 w 4"/>
              <a:gd name="T5" fmla="*/ 5 h 6"/>
              <a:gd name="T6" fmla="*/ 1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4" y="3"/>
                  <a:pt x="4" y="6"/>
                  <a:pt x="1" y="5"/>
                </a:cubicBezTo>
                <a:cubicBezTo>
                  <a:pt x="0" y="4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0" name="Freeform 868"/>
          <p:cNvSpPr/>
          <p:nvPr/>
        </p:nvSpPr>
        <p:spPr bwMode="auto">
          <a:xfrm>
            <a:off x="6312309" y="1572501"/>
            <a:ext cx="22209" cy="19741"/>
          </a:xfrm>
          <a:custGeom>
            <a:avLst/>
            <a:gdLst>
              <a:gd name="T0" fmla="*/ 6 w 8"/>
              <a:gd name="T1" fmla="*/ 0 h 7"/>
              <a:gd name="T2" fmla="*/ 1 w 8"/>
              <a:gd name="T3" fmla="*/ 1 h 7"/>
              <a:gd name="T4" fmla="*/ 6 w 8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7">
                <a:moveTo>
                  <a:pt x="6" y="0"/>
                </a:moveTo>
                <a:cubicBezTo>
                  <a:pt x="8" y="6"/>
                  <a:pt x="0" y="7"/>
                  <a:pt x="1" y="1"/>
                </a:cubicBezTo>
                <a:cubicBezTo>
                  <a:pt x="2" y="0"/>
                  <a:pt x="4" y="0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1" name="Freeform 869"/>
          <p:cNvSpPr/>
          <p:nvPr/>
        </p:nvSpPr>
        <p:spPr bwMode="auto">
          <a:xfrm>
            <a:off x="5222055" y="1391210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2" name="Freeform 871"/>
          <p:cNvSpPr/>
          <p:nvPr/>
        </p:nvSpPr>
        <p:spPr bwMode="auto">
          <a:xfrm>
            <a:off x="6212341" y="1240998"/>
            <a:ext cx="13984" cy="14806"/>
          </a:xfrm>
          <a:custGeom>
            <a:avLst/>
            <a:gdLst>
              <a:gd name="T0" fmla="*/ 1 w 5"/>
              <a:gd name="T1" fmla="*/ 0 h 5"/>
              <a:gd name="T2" fmla="*/ 5 w 5"/>
              <a:gd name="T3" fmla="*/ 0 h 5"/>
              <a:gd name="T4" fmla="*/ 5 w 5"/>
              <a:gd name="T5" fmla="*/ 4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4" y="0"/>
                  <a:pt x="5" y="0"/>
                </a:cubicBezTo>
                <a:cubicBezTo>
                  <a:pt x="5" y="1"/>
                  <a:pt x="5" y="3"/>
                  <a:pt x="5" y="4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3" name="Freeform 872"/>
          <p:cNvSpPr/>
          <p:nvPr/>
        </p:nvSpPr>
        <p:spPr bwMode="auto">
          <a:xfrm>
            <a:off x="6096434" y="1587223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4" name="Freeform 880"/>
          <p:cNvSpPr/>
          <p:nvPr/>
        </p:nvSpPr>
        <p:spPr bwMode="auto">
          <a:xfrm>
            <a:off x="5611125" y="1626706"/>
            <a:ext cx="13984" cy="13984"/>
          </a:xfrm>
          <a:custGeom>
            <a:avLst/>
            <a:gdLst>
              <a:gd name="T0" fmla="*/ 5 w 5"/>
              <a:gd name="T1" fmla="*/ 1 h 5"/>
              <a:gd name="T2" fmla="*/ 1 w 5"/>
              <a:gd name="T3" fmla="*/ 5 h 5"/>
              <a:gd name="T4" fmla="*/ 5 w 5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5" y="1"/>
                </a:moveTo>
                <a:cubicBezTo>
                  <a:pt x="5" y="4"/>
                  <a:pt x="4" y="5"/>
                  <a:pt x="1" y="5"/>
                </a:cubicBezTo>
                <a:cubicBezTo>
                  <a:pt x="0" y="2"/>
                  <a:pt x="2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5" name="Freeform 885"/>
          <p:cNvSpPr/>
          <p:nvPr/>
        </p:nvSpPr>
        <p:spPr bwMode="auto">
          <a:xfrm>
            <a:off x="5724638" y="1657963"/>
            <a:ext cx="11516" cy="13984"/>
          </a:xfrm>
          <a:custGeom>
            <a:avLst/>
            <a:gdLst>
              <a:gd name="T0" fmla="*/ 1 w 4"/>
              <a:gd name="T1" fmla="*/ 0 h 5"/>
              <a:gd name="T2" fmla="*/ 4 w 4"/>
              <a:gd name="T3" fmla="*/ 4 h 5"/>
              <a:gd name="T4" fmla="*/ 0 w 4"/>
              <a:gd name="T5" fmla="*/ 1 h 5"/>
              <a:gd name="T6" fmla="*/ 1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1" y="0"/>
                </a:moveTo>
                <a:cubicBezTo>
                  <a:pt x="4" y="0"/>
                  <a:pt x="4" y="2"/>
                  <a:pt x="4" y="4"/>
                </a:cubicBezTo>
                <a:cubicBezTo>
                  <a:pt x="1" y="5"/>
                  <a:pt x="0" y="4"/>
                  <a:pt x="0" y="1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6" name="Freeform 889"/>
          <p:cNvSpPr/>
          <p:nvPr/>
        </p:nvSpPr>
        <p:spPr bwMode="auto">
          <a:xfrm>
            <a:off x="6422826" y="1734010"/>
            <a:ext cx="19741" cy="25500"/>
          </a:xfrm>
          <a:custGeom>
            <a:avLst/>
            <a:gdLst>
              <a:gd name="T0" fmla="*/ 7 w 7"/>
              <a:gd name="T1" fmla="*/ 2 h 9"/>
              <a:gd name="T2" fmla="*/ 0 w 7"/>
              <a:gd name="T3" fmla="*/ 6 h 9"/>
              <a:gd name="T4" fmla="*/ 7 w 7"/>
              <a:gd name="T5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9">
                <a:moveTo>
                  <a:pt x="7" y="2"/>
                </a:moveTo>
                <a:cubicBezTo>
                  <a:pt x="7" y="6"/>
                  <a:pt x="3" y="9"/>
                  <a:pt x="0" y="6"/>
                </a:cubicBezTo>
                <a:cubicBezTo>
                  <a:pt x="0" y="2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7" name="Freeform 895"/>
          <p:cNvSpPr/>
          <p:nvPr/>
        </p:nvSpPr>
        <p:spPr bwMode="auto">
          <a:xfrm>
            <a:off x="6082450" y="1700736"/>
            <a:ext cx="17274" cy="13984"/>
          </a:xfrm>
          <a:custGeom>
            <a:avLst/>
            <a:gdLst>
              <a:gd name="T0" fmla="*/ 2 w 6"/>
              <a:gd name="T1" fmla="*/ 2 h 5"/>
              <a:gd name="T2" fmla="*/ 5 w 6"/>
              <a:gd name="T3" fmla="*/ 1 h 5"/>
              <a:gd name="T4" fmla="*/ 2 w 6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2" y="2"/>
                </a:moveTo>
                <a:cubicBezTo>
                  <a:pt x="2" y="1"/>
                  <a:pt x="4" y="0"/>
                  <a:pt x="5" y="1"/>
                </a:cubicBezTo>
                <a:cubicBezTo>
                  <a:pt x="6" y="2"/>
                  <a:pt x="0" y="5"/>
                  <a:pt x="2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8" name="Freeform 904"/>
          <p:cNvSpPr/>
          <p:nvPr/>
        </p:nvSpPr>
        <p:spPr bwMode="auto">
          <a:xfrm>
            <a:off x="5341326" y="1769008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3 h 3"/>
              <a:gd name="T4" fmla="*/ 1 w 4"/>
              <a:gd name="T5" fmla="*/ 3 h 3"/>
              <a:gd name="T6" fmla="*/ 2 w 4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4" y="0"/>
                  <a:pt x="4" y="1"/>
                  <a:pt x="3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1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9" name="Freeform 907"/>
          <p:cNvSpPr/>
          <p:nvPr/>
        </p:nvSpPr>
        <p:spPr bwMode="auto">
          <a:xfrm>
            <a:off x="5829328" y="1204247"/>
            <a:ext cx="13984" cy="16451"/>
          </a:xfrm>
          <a:custGeom>
            <a:avLst/>
            <a:gdLst>
              <a:gd name="T0" fmla="*/ 5 w 5"/>
              <a:gd name="T1" fmla="*/ 1 h 6"/>
              <a:gd name="T2" fmla="*/ 5 w 5"/>
              <a:gd name="T3" fmla="*/ 4 h 6"/>
              <a:gd name="T4" fmla="*/ 0 w 5"/>
              <a:gd name="T5" fmla="*/ 5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5" y="2"/>
                  <a:pt x="5" y="3"/>
                  <a:pt x="5" y="4"/>
                </a:cubicBezTo>
                <a:cubicBezTo>
                  <a:pt x="3" y="5"/>
                  <a:pt x="2" y="6"/>
                  <a:pt x="0" y="5"/>
                </a:cubicBezTo>
                <a:cubicBezTo>
                  <a:pt x="0" y="2"/>
                  <a:pt x="1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0" name="Freeform 910"/>
          <p:cNvSpPr/>
          <p:nvPr/>
        </p:nvSpPr>
        <p:spPr bwMode="auto">
          <a:xfrm>
            <a:off x="6421716" y="16279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3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1" name="Freeform 911"/>
          <p:cNvSpPr/>
          <p:nvPr/>
        </p:nvSpPr>
        <p:spPr bwMode="auto">
          <a:xfrm>
            <a:off x="5216297" y="1636150"/>
            <a:ext cx="9048" cy="10694"/>
          </a:xfrm>
          <a:custGeom>
            <a:avLst/>
            <a:gdLst>
              <a:gd name="T0" fmla="*/ 1 w 3"/>
              <a:gd name="T1" fmla="*/ 0 h 4"/>
              <a:gd name="T2" fmla="*/ 3 w 3"/>
              <a:gd name="T3" fmla="*/ 4 h 4"/>
              <a:gd name="T4" fmla="*/ 0 w 3"/>
              <a:gd name="T5" fmla="*/ 4 h 4"/>
              <a:gd name="T6" fmla="*/ 1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3" y="1"/>
                  <a:pt x="3" y="2"/>
                  <a:pt x="3" y="4"/>
                </a:cubicBezTo>
                <a:cubicBezTo>
                  <a:pt x="2" y="4"/>
                  <a:pt x="1" y="4"/>
                  <a:pt x="0" y="4"/>
                </a:cubicBezTo>
                <a:cubicBezTo>
                  <a:pt x="0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2" name="Freeform 914"/>
          <p:cNvSpPr/>
          <p:nvPr/>
        </p:nvSpPr>
        <p:spPr bwMode="auto">
          <a:xfrm>
            <a:off x="6949855" y="2465496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3" name="Freeform 919"/>
          <p:cNvSpPr/>
          <p:nvPr/>
        </p:nvSpPr>
        <p:spPr bwMode="auto">
          <a:xfrm>
            <a:off x="4948966" y="1871005"/>
            <a:ext cx="17274" cy="13984"/>
          </a:xfrm>
          <a:custGeom>
            <a:avLst/>
            <a:gdLst>
              <a:gd name="T0" fmla="*/ 1 w 6"/>
              <a:gd name="T1" fmla="*/ 1 h 5"/>
              <a:gd name="T2" fmla="*/ 4 w 6"/>
              <a:gd name="T3" fmla="*/ 0 h 5"/>
              <a:gd name="T4" fmla="*/ 1 w 6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1" y="1"/>
                </a:moveTo>
                <a:cubicBezTo>
                  <a:pt x="1" y="1"/>
                  <a:pt x="3" y="0"/>
                  <a:pt x="4" y="0"/>
                </a:cubicBezTo>
                <a:cubicBezTo>
                  <a:pt x="6" y="2"/>
                  <a:pt x="0" y="5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4" name="Freeform 930"/>
          <p:cNvSpPr/>
          <p:nvPr/>
        </p:nvSpPr>
        <p:spPr bwMode="auto">
          <a:xfrm>
            <a:off x="5488564" y="1927762"/>
            <a:ext cx="14806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1 h 5"/>
              <a:gd name="T4" fmla="*/ 2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3" y="0"/>
                  <a:pt x="3" y="1"/>
                  <a:pt x="4" y="1"/>
                </a:cubicBezTo>
                <a:cubicBezTo>
                  <a:pt x="5" y="4"/>
                  <a:pt x="2" y="3"/>
                  <a:pt x="2" y="5"/>
                </a:cubicBezTo>
                <a:cubicBezTo>
                  <a:pt x="0" y="5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5" name="Freeform 940"/>
          <p:cNvSpPr/>
          <p:nvPr/>
        </p:nvSpPr>
        <p:spPr bwMode="auto">
          <a:xfrm>
            <a:off x="5732863" y="1973825"/>
            <a:ext cx="14806" cy="10694"/>
          </a:xfrm>
          <a:custGeom>
            <a:avLst/>
            <a:gdLst>
              <a:gd name="T0" fmla="*/ 2 w 5"/>
              <a:gd name="T1" fmla="*/ 0 h 4"/>
              <a:gd name="T2" fmla="*/ 5 w 5"/>
              <a:gd name="T3" fmla="*/ 1 h 4"/>
              <a:gd name="T4" fmla="*/ 1 w 5"/>
              <a:gd name="T5" fmla="*/ 4 h 4"/>
              <a:gd name="T6" fmla="*/ 2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2" y="0"/>
                </a:moveTo>
                <a:cubicBezTo>
                  <a:pt x="3" y="0"/>
                  <a:pt x="3" y="1"/>
                  <a:pt x="5" y="1"/>
                </a:cubicBezTo>
                <a:cubicBezTo>
                  <a:pt x="4" y="2"/>
                  <a:pt x="4" y="4"/>
                  <a:pt x="1" y="4"/>
                </a:cubicBezTo>
                <a:cubicBezTo>
                  <a:pt x="0" y="2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6" name="Freeform 971"/>
          <p:cNvSpPr/>
          <p:nvPr/>
        </p:nvSpPr>
        <p:spPr bwMode="auto">
          <a:xfrm>
            <a:off x="5939125" y="2741938"/>
            <a:ext cx="8226" cy="16451"/>
          </a:xfrm>
          <a:custGeom>
            <a:avLst/>
            <a:gdLst>
              <a:gd name="T0" fmla="*/ 0 w 3"/>
              <a:gd name="T1" fmla="*/ 2 h 6"/>
              <a:gd name="T2" fmla="*/ 0 w 3"/>
              <a:gd name="T3" fmla="*/ 5 h 6"/>
              <a:gd name="T4" fmla="*/ 0 w 3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6">
                <a:moveTo>
                  <a:pt x="0" y="2"/>
                </a:moveTo>
                <a:cubicBezTo>
                  <a:pt x="3" y="0"/>
                  <a:pt x="3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7" name="Freeform 975"/>
          <p:cNvSpPr/>
          <p:nvPr/>
        </p:nvSpPr>
        <p:spPr bwMode="auto">
          <a:xfrm>
            <a:off x="4861502" y="1598739"/>
            <a:ext cx="93772" cy="96240"/>
          </a:xfrm>
          <a:custGeom>
            <a:avLst/>
            <a:gdLst>
              <a:gd name="T0" fmla="*/ 19 w 33"/>
              <a:gd name="T1" fmla="*/ 31 h 34"/>
              <a:gd name="T2" fmla="*/ 0 w 33"/>
              <a:gd name="T3" fmla="*/ 20 h 34"/>
              <a:gd name="T4" fmla="*/ 19 w 33"/>
              <a:gd name="T5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" h="34">
                <a:moveTo>
                  <a:pt x="19" y="31"/>
                </a:moveTo>
                <a:cubicBezTo>
                  <a:pt x="10" y="34"/>
                  <a:pt x="3" y="27"/>
                  <a:pt x="0" y="20"/>
                </a:cubicBezTo>
                <a:cubicBezTo>
                  <a:pt x="2" y="0"/>
                  <a:pt x="33" y="16"/>
                  <a:pt x="1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8" name="Freeform 991"/>
          <p:cNvSpPr/>
          <p:nvPr/>
        </p:nvSpPr>
        <p:spPr bwMode="auto">
          <a:xfrm>
            <a:off x="7078019" y="2639973"/>
            <a:ext cx="19741" cy="22209"/>
          </a:xfrm>
          <a:custGeom>
            <a:avLst/>
            <a:gdLst>
              <a:gd name="T0" fmla="*/ 4 w 7"/>
              <a:gd name="T1" fmla="*/ 0 h 8"/>
              <a:gd name="T2" fmla="*/ 2 w 7"/>
              <a:gd name="T3" fmla="*/ 7 h 8"/>
              <a:gd name="T4" fmla="*/ 4 w 7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8">
                <a:moveTo>
                  <a:pt x="4" y="0"/>
                </a:moveTo>
                <a:cubicBezTo>
                  <a:pt x="7" y="1"/>
                  <a:pt x="6" y="8"/>
                  <a:pt x="2" y="7"/>
                </a:cubicBezTo>
                <a:cubicBezTo>
                  <a:pt x="0" y="5"/>
                  <a:pt x="2" y="1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39" name="Freeform 1009"/>
          <p:cNvSpPr/>
          <p:nvPr/>
        </p:nvSpPr>
        <p:spPr bwMode="auto">
          <a:xfrm>
            <a:off x="6054483" y="2257607"/>
            <a:ext cx="8226" cy="9048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2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2"/>
                  <a:pt x="2" y="2"/>
                  <a:pt x="2" y="3"/>
                </a:cubicBezTo>
                <a:cubicBezTo>
                  <a:pt x="0" y="3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0" name="Freeform 1020"/>
          <p:cNvSpPr/>
          <p:nvPr/>
        </p:nvSpPr>
        <p:spPr bwMode="auto">
          <a:xfrm>
            <a:off x="6073798" y="2663129"/>
            <a:ext cx="23032" cy="23032"/>
          </a:xfrm>
          <a:custGeom>
            <a:avLst/>
            <a:gdLst>
              <a:gd name="T0" fmla="*/ 0 w 8"/>
              <a:gd name="T1" fmla="*/ 0 h 8"/>
              <a:gd name="T2" fmla="*/ 6 w 8"/>
              <a:gd name="T3" fmla="*/ 0 h 8"/>
              <a:gd name="T4" fmla="*/ 8 w 8"/>
              <a:gd name="T5" fmla="*/ 6 h 8"/>
              <a:gd name="T6" fmla="*/ 0 w 8"/>
              <a:gd name="T7" fmla="*/ 6 h 8"/>
              <a:gd name="T8" fmla="*/ 0 w 8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7" y="2"/>
                  <a:pt x="8" y="3"/>
                  <a:pt x="8" y="6"/>
                </a:cubicBezTo>
                <a:cubicBezTo>
                  <a:pt x="6" y="8"/>
                  <a:pt x="2" y="6"/>
                  <a:pt x="0" y="6"/>
                </a:cubicBezTo>
                <a:cubicBezTo>
                  <a:pt x="0" y="4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1" name="Freeform 1026"/>
          <p:cNvSpPr/>
          <p:nvPr/>
        </p:nvSpPr>
        <p:spPr bwMode="auto">
          <a:xfrm>
            <a:off x="5372894" y="2334105"/>
            <a:ext cx="19741" cy="14806"/>
          </a:xfrm>
          <a:custGeom>
            <a:avLst/>
            <a:gdLst>
              <a:gd name="T0" fmla="*/ 3 w 7"/>
              <a:gd name="T1" fmla="*/ 0 h 5"/>
              <a:gd name="T2" fmla="*/ 5 w 7"/>
              <a:gd name="T3" fmla="*/ 5 h 5"/>
              <a:gd name="T4" fmla="*/ 2 w 7"/>
              <a:gd name="T5" fmla="*/ 5 h 5"/>
              <a:gd name="T6" fmla="*/ 3 w 7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3" y="0"/>
                </a:moveTo>
                <a:cubicBezTo>
                  <a:pt x="6" y="0"/>
                  <a:pt x="7" y="3"/>
                  <a:pt x="5" y="5"/>
                </a:cubicBezTo>
                <a:cubicBezTo>
                  <a:pt x="4" y="5"/>
                  <a:pt x="3" y="5"/>
                  <a:pt x="2" y="5"/>
                </a:cubicBezTo>
                <a:cubicBezTo>
                  <a:pt x="0" y="3"/>
                  <a:pt x="2" y="1"/>
                  <a:pt x="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2" name="Freeform 1028"/>
          <p:cNvSpPr/>
          <p:nvPr/>
        </p:nvSpPr>
        <p:spPr bwMode="auto">
          <a:xfrm>
            <a:off x="7060981" y="2302959"/>
            <a:ext cx="25500" cy="28790"/>
          </a:xfrm>
          <a:custGeom>
            <a:avLst/>
            <a:gdLst>
              <a:gd name="T0" fmla="*/ 9 w 9"/>
              <a:gd name="T1" fmla="*/ 4 h 10"/>
              <a:gd name="T2" fmla="*/ 9 w 9"/>
              <a:gd name="T3" fmla="*/ 9 h 10"/>
              <a:gd name="T4" fmla="*/ 3 w 9"/>
              <a:gd name="T5" fmla="*/ 10 h 10"/>
              <a:gd name="T6" fmla="*/ 9 w 9"/>
              <a:gd name="T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10">
                <a:moveTo>
                  <a:pt x="9" y="4"/>
                </a:moveTo>
                <a:cubicBezTo>
                  <a:pt x="9" y="6"/>
                  <a:pt x="9" y="8"/>
                  <a:pt x="9" y="9"/>
                </a:cubicBezTo>
                <a:cubicBezTo>
                  <a:pt x="8" y="10"/>
                  <a:pt x="6" y="10"/>
                  <a:pt x="3" y="10"/>
                </a:cubicBezTo>
                <a:cubicBezTo>
                  <a:pt x="0" y="5"/>
                  <a:pt x="5" y="0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3" name="Freeform 1039"/>
          <p:cNvSpPr/>
          <p:nvPr/>
        </p:nvSpPr>
        <p:spPr bwMode="auto">
          <a:xfrm>
            <a:off x="5886681" y="2399910"/>
            <a:ext cx="8226" cy="13984"/>
          </a:xfrm>
          <a:custGeom>
            <a:avLst/>
            <a:gdLst>
              <a:gd name="T0" fmla="*/ 0 w 3"/>
              <a:gd name="T1" fmla="*/ 1 h 5"/>
              <a:gd name="T2" fmla="*/ 0 w 3"/>
              <a:gd name="T3" fmla="*/ 4 h 5"/>
              <a:gd name="T4" fmla="*/ 0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0" y="1"/>
                </a:moveTo>
                <a:cubicBezTo>
                  <a:pt x="3" y="0"/>
                  <a:pt x="3" y="5"/>
                  <a:pt x="0" y="4"/>
                </a:cubicBezTo>
                <a:cubicBezTo>
                  <a:pt x="0" y="3"/>
                  <a:pt x="0" y="2"/>
                  <a:pt x="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4" name="Freeform 1051"/>
          <p:cNvSpPr/>
          <p:nvPr/>
        </p:nvSpPr>
        <p:spPr bwMode="auto">
          <a:xfrm>
            <a:off x="6227220" y="2459957"/>
            <a:ext cx="19741" cy="16451"/>
          </a:xfrm>
          <a:custGeom>
            <a:avLst/>
            <a:gdLst>
              <a:gd name="T0" fmla="*/ 2 w 7"/>
              <a:gd name="T1" fmla="*/ 1 h 6"/>
              <a:gd name="T2" fmla="*/ 1 w 7"/>
              <a:gd name="T3" fmla="*/ 4 h 6"/>
              <a:gd name="T4" fmla="*/ 2 w 7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7" y="0"/>
                  <a:pt x="6" y="6"/>
                  <a:pt x="1" y="4"/>
                </a:cubicBezTo>
                <a:cubicBezTo>
                  <a:pt x="0" y="2"/>
                  <a:pt x="1" y="2"/>
                  <a:pt x="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5" name="Freeform 1052"/>
          <p:cNvSpPr/>
          <p:nvPr/>
        </p:nvSpPr>
        <p:spPr bwMode="auto">
          <a:xfrm>
            <a:off x="6164776" y="2084459"/>
            <a:ext cx="17274" cy="17274"/>
          </a:xfrm>
          <a:custGeom>
            <a:avLst/>
            <a:gdLst>
              <a:gd name="T0" fmla="*/ 5 w 6"/>
              <a:gd name="T1" fmla="*/ 0 h 6"/>
              <a:gd name="T2" fmla="*/ 6 w 6"/>
              <a:gd name="T3" fmla="*/ 4 h 6"/>
              <a:gd name="T4" fmla="*/ 0 w 6"/>
              <a:gd name="T5" fmla="*/ 3 h 6"/>
              <a:gd name="T6" fmla="*/ 5 w 6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6">
                <a:moveTo>
                  <a:pt x="5" y="0"/>
                </a:moveTo>
                <a:cubicBezTo>
                  <a:pt x="5" y="2"/>
                  <a:pt x="6" y="2"/>
                  <a:pt x="6" y="4"/>
                </a:cubicBezTo>
                <a:cubicBezTo>
                  <a:pt x="2" y="4"/>
                  <a:pt x="2" y="6"/>
                  <a:pt x="0" y="3"/>
                </a:cubicBezTo>
                <a:cubicBezTo>
                  <a:pt x="0" y="1"/>
                  <a:pt x="2" y="1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6" name="Freeform 1054"/>
          <p:cNvSpPr/>
          <p:nvPr/>
        </p:nvSpPr>
        <p:spPr bwMode="auto">
          <a:xfrm>
            <a:off x="6122003" y="2307301"/>
            <a:ext cx="14806" cy="13984"/>
          </a:xfrm>
          <a:custGeom>
            <a:avLst/>
            <a:gdLst>
              <a:gd name="T0" fmla="*/ 5 w 5"/>
              <a:gd name="T1" fmla="*/ 0 h 5"/>
              <a:gd name="T2" fmla="*/ 1 w 5"/>
              <a:gd name="T3" fmla="*/ 5 h 5"/>
              <a:gd name="T4" fmla="*/ 0 w 5"/>
              <a:gd name="T5" fmla="*/ 1 h 5"/>
              <a:gd name="T6" fmla="*/ 5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5" y="0"/>
                </a:moveTo>
                <a:cubicBezTo>
                  <a:pt x="5" y="3"/>
                  <a:pt x="4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7" name="Freeform 1057"/>
          <p:cNvSpPr/>
          <p:nvPr/>
        </p:nvSpPr>
        <p:spPr bwMode="auto">
          <a:xfrm>
            <a:off x="6322242" y="2351608"/>
            <a:ext cx="20564" cy="19741"/>
          </a:xfrm>
          <a:custGeom>
            <a:avLst/>
            <a:gdLst>
              <a:gd name="T0" fmla="*/ 6 w 7"/>
              <a:gd name="T1" fmla="*/ 1 h 7"/>
              <a:gd name="T2" fmla="*/ 7 w 7"/>
              <a:gd name="T3" fmla="*/ 3 h 7"/>
              <a:gd name="T4" fmla="*/ 5 w 7"/>
              <a:gd name="T5" fmla="*/ 7 h 7"/>
              <a:gd name="T6" fmla="*/ 0 w 7"/>
              <a:gd name="T7" fmla="*/ 2 h 7"/>
              <a:gd name="T8" fmla="*/ 6 w 7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6" y="2"/>
                  <a:pt x="6" y="3"/>
                  <a:pt x="7" y="3"/>
                </a:cubicBezTo>
                <a:cubicBezTo>
                  <a:pt x="7" y="6"/>
                  <a:pt x="5" y="5"/>
                  <a:pt x="5" y="7"/>
                </a:cubicBezTo>
                <a:cubicBezTo>
                  <a:pt x="1" y="7"/>
                  <a:pt x="0" y="6"/>
                  <a:pt x="0" y="2"/>
                </a:cubicBezTo>
                <a:cubicBezTo>
                  <a:pt x="2" y="2"/>
                  <a:pt x="3" y="0"/>
                  <a:pt x="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8" name="Freeform 837"/>
          <p:cNvSpPr/>
          <p:nvPr/>
        </p:nvSpPr>
        <p:spPr bwMode="auto">
          <a:xfrm>
            <a:off x="6948303" y="2739660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49" name="Freeform 839"/>
          <p:cNvSpPr/>
          <p:nvPr/>
        </p:nvSpPr>
        <p:spPr bwMode="auto">
          <a:xfrm>
            <a:off x="6232978" y="2823477"/>
            <a:ext cx="19741" cy="19741"/>
          </a:xfrm>
          <a:custGeom>
            <a:avLst/>
            <a:gdLst>
              <a:gd name="T0" fmla="*/ 7 w 7"/>
              <a:gd name="T1" fmla="*/ 2 h 7"/>
              <a:gd name="T2" fmla="*/ 2 w 7"/>
              <a:gd name="T3" fmla="*/ 7 h 7"/>
              <a:gd name="T4" fmla="*/ 7 w 7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7">
                <a:moveTo>
                  <a:pt x="7" y="2"/>
                </a:moveTo>
                <a:cubicBezTo>
                  <a:pt x="7" y="6"/>
                  <a:pt x="5" y="7"/>
                  <a:pt x="2" y="7"/>
                </a:cubicBezTo>
                <a:cubicBezTo>
                  <a:pt x="0" y="4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0" name="Freeform 842"/>
          <p:cNvSpPr/>
          <p:nvPr/>
        </p:nvSpPr>
        <p:spPr bwMode="auto">
          <a:xfrm>
            <a:off x="7141006" y="2347067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1" name="Freeform 852"/>
          <p:cNvSpPr/>
          <p:nvPr/>
        </p:nvSpPr>
        <p:spPr bwMode="auto">
          <a:xfrm>
            <a:off x="7174664" y="2155147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2" name="Freeform 872"/>
          <p:cNvSpPr/>
          <p:nvPr/>
        </p:nvSpPr>
        <p:spPr bwMode="auto">
          <a:xfrm>
            <a:off x="6830771" y="2766494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3" name="Freeform 857"/>
          <p:cNvSpPr/>
          <p:nvPr/>
        </p:nvSpPr>
        <p:spPr bwMode="auto">
          <a:xfrm>
            <a:off x="7280484" y="197195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4" name="Freeform 869"/>
          <p:cNvSpPr/>
          <p:nvPr/>
        </p:nvSpPr>
        <p:spPr bwMode="auto">
          <a:xfrm>
            <a:off x="7184245" y="2050919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5" name="Freeform 914"/>
          <p:cNvSpPr/>
          <p:nvPr/>
        </p:nvSpPr>
        <p:spPr bwMode="auto">
          <a:xfrm>
            <a:off x="7137197" y="2515121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6" name="Freeform 854"/>
          <p:cNvSpPr/>
          <p:nvPr/>
        </p:nvSpPr>
        <p:spPr bwMode="auto">
          <a:xfrm>
            <a:off x="6227220" y="1680926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7" name="Freeform 854"/>
          <p:cNvSpPr/>
          <p:nvPr/>
        </p:nvSpPr>
        <p:spPr bwMode="auto">
          <a:xfrm>
            <a:off x="5677901" y="1300394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8" name="Freeform 857"/>
          <p:cNvSpPr/>
          <p:nvPr/>
        </p:nvSpPr>
        <p:spPr bwMode="auto">
          <a:xfrm>
            <a:off x="5529322" y="14197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6158637" y="1532628"/>
            <a:ext cx="1551573" cy="1846542"/>
          </a:xfrm>
          <a:custGeom>
            <a:avLst/>
            <a:gdLst/>
            <a:ahLst/>
            <a:cxnLst/>
            <a:rect l="l" t="t" r="r" b="b"/>
            <a:pathLst>
              <a:path w="1796326" h="1970037">
                <a:moveTo>
                  <a:pt x="491210" y="1736729"/>
                </a:moveTo>
                <a:lnTo>
                  <a:pt x="498227" y="1750762"/>
                </a:lnTo>
                <a:cubicBezTo>
                  <a:pt x="498044" y="1753357"/>
                  <a:pt x="496655" y="1755184"/>
                  <a:pt x="494061" y="1756244"/>
                </a:cubicBezTo>
                <a:cubicBezTo>
                  <a:pt x="491466" y="1757304"/>
                  <a:pt x="488761" y="1757816"/>
                  <a:pt x="485947" y="1757779"/>
                </a:cubicBezTo>
                <a:cubicBezTo>
                  <a:pt x="484888" y="1757852"/>
                  <a:pt x="483499" y="1757706"/>
                  <a:pt x="481781" y="1757341"/>
                </a:cubicBezTo>
                <a:cubicBezTo>
                  <a:pt x="480064" y="1756975"/>
                  <a:pt x="479113" y="1755952"/>
                  <a:pt x="478931" y="1754271"/>
                </a:cubicBezTo>
                <a:cubicBezTo>
                  <a:pt x="479113" y="1750689"/>
                  <a:pt x="480502" y="1747327"/>
                  <a:pt x="483097" y="1744184"/>
                </a:cubicBezTo>
                <a:cubicBezTo>
                  <a:pt x="485692" y="1741041"/>
                  <a:pt x="488396" y="1738556"/>
                  <a:pt x="491210" y="1736729"/>
                </a:cubicBezTo>
                <a:close/>
                <a:moveTo>
                  <a:pt x="496472" y="1701645"/>
                </a:moveTo>
                <a:cubicBezTo>
                  <a:pt x="499067" y="1701718"/>
                  <a:pt x="501333" y="1702449"/>
                  <a:pt x="503270" y="1703838"/>
                </a:cubicBezTo>
                <a:cubicBezTo>
                  <a:pt x="505207" y="1705227"/>
                  <a:pt x="507034" y="1706835"/>
                  <a:pt x="508752" y="1708662"/>
                </a:cubicBezTo>
                <a:cubicBezTo>
                  <a:pt x="510798" y="1708370"/>
                  <a:pt x="511968" y="1708954"/>
                  <a:pt x="512260" y="1710416"/>
                </a:cubicBezTo>
                <a:cubicBezTo>
                  <a:pt x="511895" y="1712426"/>
                  <a:pt x="509994" y="1714984"/>
                  <a:pt x="506559" y="1718091"/>
                </a:cubicBezTo>
                <a:cubicBezTo>
                  <a:pt x="503124" y="1721197"/>
                  <a:pt x="500346" y="1723317"/>
                  <a:pt x="498227" y="1724450"/>
                </a:cubicBezTo>
                <a:lnTo>
                  <a:pt x="503489" y="1731466"/>
                </a:lnTo>
                <a:cubicBezTo>
                  <a:pt x="503964" y="1733988"/>
                  <a:pt x="502576" y="1735523"/>
                  <a:pt x="499323" y="1736071"/>
                </a:cubicBezTo>
                <a:cubicBezTo>
                  <a:pt x="496070" y="1736619"/>
                  <a:pt x="493366" y="1736838"/>
                  <a:pt x="491210" y="1736729"/>
                </a:cubicBezTo>
                <a:lnTo>
                  <a:pt x="491210" y="1710416"/>
                </a:lnTo>
                <a:cubicBezTo>
                  <a:pt x="491100" y="1708516"/>
                  <a:pt x="491320" y="1706615"/>
                  <a:pt x="491868" y="1704715"/>
                </a:cubicBezTo>
                <a:cubicBezTo>
                  <a:pt x="492416" y="1702815"/>
                  <a:pt x="493951" y="1701791"/>
                  <a:pt x="496472" y="1701645"/>
                </a:cubicBezTo>
                <a:close/>
                <a:moveTo>
                  <a:pt x="522785" y="1645511"/>
                </a:moveTo>
                <a:lnTo>
                  <a:pt x="512260" y="1647265"/>
                </a:lnTo>
                <a:lnTo>
                  <a:pt x="526294" y="1659545"/>
                </a:lnTo>
                <a:close/>
                <a:moveTo>
                  <a:pt x="526294" y="1633232"/>
                </a:moveTo>
                <a:cubicBezTo>
                  <a:pt x="526330" y="1634292"/>
                  <a:pt x="526696" y="1635680"/>
                  <a:pt x="527390" y="1637398"/>
                </a:cubicBezTo>
                <a:cubicBezTo>
                  <a:pt x="528084" y="1639116"/>
                  <a:pt x="528888" y="1640066"/>
                  <a:pt x="529802" y="1640249"/>
                </a:cubicBezTo>
                <a:cubicBezTo>
                  <a:pt x="531483" y="1640139"/>
                  <a:pt x="532506" y="1639481"/>
                  <a:pt x="532872" y="1638275"/>
                </a:cubicBezTo>
                <a:cubicBezTo>
                  <a:pt x="533237" y="1637069"/>
                  <a:pt x="533384" y="1635973"/>
                  <a:pt x="533310" y="1634986"/>
                </a:cubicBezTo>
                <a:close/>
                <a:moveTo>
                  <a:pt x="745567" y="1549031"/>
                </a:moveTo>
                <a:lnTo>
                  <a:pt x="750830" y="1556048"/>
                </a:lnTo>
                <a:cubicBezTo>
                  <a:pt x="752511" y="1555938"/>
                  <a:pt x="753534" y="1555280"/>
                  <a:pt x="753900" y="1554074"/>
                </a:cubicBezTo>
                <a:cubicBezTo>
                  <a:pt x="754265" y="1552868"/>
                  <a:pt x="754411" y="1551772"/>
                  <a:pt x="754338" y="1550785"/>
                </a:cubicBezTo>
                <a:close/>
                <a:moveTo>
                  <a:pt x="587690" y="1480617"/>
                </a:moveTo>
                <a:cubicBezTo>
                  <a:pt x="587617" y="1481604"/>
                  <a:pt x="587763" y="1482701"/>
                  <a:pt x="588129" y="1483907"/>
                </a:cubicBezTo>
                <a:cubicBezTo>
                  <a:pt x="588494" y="1485113"/>
                  <a:pt x="589518" y="1485770"/>
                  <a:pt x="591199" y="1485880"/>
                </a:cubicBezTo>
                <a:lnTo>
                  <a:pt x="594707" y="1485880"/>
                </a:lnTo>
                <a:cubicBezTo>
                  <a:pt x="594634" y="1484126"/>
                  <a:pt x="593903" y="1482810"/>
                  <a:pt x="592514" y="1481933"/>
                </a:cubicBezTo>
                <a:cubicBezTo>
                  <a:pt x="591126" y="1481056"/>
                  <a:pt x="589518" y="1480617"/>
                  <a:pt x="587690" y="1480617"/>
                </a:cubicBezTo>
                <a:close/>
                <a:moveTo>
                  <a:pt x="601724" y="1452550"/>
                </a:moveTo>
                <a:cubicBezTo>
                  <a:pt x="601724" y="1454378"/>
                  <a:pt x="602162" y="1455986"/>
                  <a:pt x="603039" y="1457375"/>
                </a:cubicBezTo>
                <a:cubicBezTo>
                  <a:pt x="603916" y="1458763"/>
                  <a:pt x="605232" y="1459494"/>
                  <a:pt x="606986" y="1459567"/>
                </a:cubicBezTo>
                <a:cubicBezTo>
                  <a:pt x="608448" y="1459275"/>
                  <a:pt x="609033" y="1458105"/>
                  <a:pt x="608740" y="1456059"/>
                </a:cubicBezTo>
                <a:cubicBezTo>
                  <a:pt x="608740" y="1454378"/>
                  <a:pt x="608302" y="1453354"/>
                  <a:pt x="607425" y="1452989"/>
                </a:cubicBezTo>
                <a:cubicBezTo>
                  <a:pt x="606548" y="1452624"/>
                  <a:pt x="605232" y="1452477"/>
                  <a:pt x="603478" y="1452550"/>
                </a:cubicBezTo>
                <a:close/>
                <a:moveTo>
                  <a:pt x="664874" y="1445534"/>
                </a:moveTo>
                <a:cubicBezTo>
                  <a:pt x="666702" y="1447288"/>
                  <a:pt x="668310" y="1449481"/>
                  <a:pt x="669699" y="1452112"/>
                </a:cubicBezTo>
                <a:cubicBezTo>
                  <a:pt x="671087" y="1454743"/>
                  <a:pt x="671818" y="1457813"/>
                  <a:pt x="671891" y="1461321"/>
                </a:cubicBezTo>
                <a:cubicBezTo>
                  <a:pt x="671745" y="1463076"/>
                  <a:pt x="670722" y="1464391"/>
                  <a:pt x="668821" y="1465268"/>
                </a:cubicBezTo>
                <a:cubicBezTo>
                  <a:pt x="666921" y="1466145"/>
                  <a:pt x="665021" y="1466584"/>
                  <a:pt x="663120" y="1466584"/>
                </a:cubicBezTo>
                <a:cubicBezTo>
                  <a:pt x="661074" y="1461321"/>
                  <a:pt x="659904" y="1456059"/>
                  <a:pt x="659612" y="1450796"/>
                </a:cubicBezTo>
                <a:cubicBezTo>
                  <a:pt x="659612" y="1447288"/>
                  <a:pt x="661366" y="1445534"/>
                  <a:pt x="664874" y="1445534"/>
                </a:cubicBezTo>
                <a:close/>
                <a:moveTo>
                  <a:pt x="698204" y="1398171"/>
                </a:moveTo>
                <a:cubicBezTo>
                  <a:pt x="698204" y="1399998"/>
                  <a:pt x="698643" y="1401606"/>
                  <a:pt x="699520" y="1402995"/>
                </a:cubicBezTo>
                <a:cubicBezTo>
                  <a:pt x="700397" y="1404383"/>
                  <a:pt x="701712" y="1405114"/>
                  <a:pt x="703467" y="1405187"/>
                </a:cubicBezTo>
                <a:cubicBezTo>
                  <a:pt x="704929" y="1404895"/>
                  <a:pt x="705513" y="1403726"/>
                  <a:pt x="705221" y="1401679"/>
                </a:cubicBezTo>
                <a:cubicBezTo>
                  <a:pt x="705221" y="1399998"/>
                  <a:pt x="704782" y="1398975"/>
                  <a:pt x="703905" y="1398609"/>
                </a:cubicBezTo>
                <a:cubicBezTo>
                  <a:pt x="703028" y="1398244"/>
                  <a:pt x="701712" y="1398098"/>
                  <a:pt x="699958" y="1398171"/>
                </a:cubicBezTo>
                <a:close/>
                <a:moveTo>
                  <a:pt x="650841" y="1398171"/>
                </a:moveTo>
                <a:cubicBezTo>
                  <a:pt x="650878" y="1399230"/>
                  <a:pt x="651243" y="1400619"/>
                  <a:pt x="651937" y="1402337"/>
                </a:cubicBezTo>
                <a:cubicBezTo>
                  <a:pt x="652632" y="1404055"/>
                  <a:pt x="653436" y="1405005"/>
                  <a:pt x="654349" y="1405187"/>
                </a:cubicBezTo>
                <a:cubicBezTo>
                  <a:pt x="656030" y="1405078"/>
                  <a:pt x="657054" y="1404420"/>
                  <a:pt x="657419" y="1403214"/>
                </a:cubicBezTo>
                <a:cubicBezTo>
                  <a:pt x="657785" y="1402008"/>
                  <a:pt x="657931" y="1400912"/>
                  <a:pt x="657858" y="1399925"/>
                </a:cubicBezTo>
                <a:close/>
                <a:moveTo>
                  <a:pt x="836785" y="1378875"/>
                </a:moveTo>
                <a:lnTo>
                  <a:pt x="836785" y="1389400"/>
                </a:lnTo>
                <a:cubicBezTo>
                  <a:pt x="836931" y="1393602"/>
                  <a:pt x="838393" y="1396161"/>
                  <a:pt x="841170" y="1397074"/>
                </a:cubicBezTo>
                <a:cubicBezTo>
                  <a:pt x="843948" y="1397988"/>
                  <a:pt x="847164" y="1398353"/>
                  <a:pt x="850818" y="1398171"/>
                </a:cubicBezTo>
                <a:lnTo>
                  <a:pt x="847310" y="1384137"/>
                </a:lnTo>
                <a:close/>
                <a:moveTo>
                  <a:pt x="705221" y="1377120"/>
                </a:moveTo>
                <a:lnTo>
                  <a:pt x="705221" y="1382383"/>
                </a:lnTo>
                <a:cubicBezTo>
                  <a:pt x="705184" y="1384283"/>
                  <a:pt x="705696" y="1386184"/>
                  <a:pt x="706756" y="1388084"/>
                </a:cubicBezTo>
                <a:cubicBezTo>
                  <a:pt x="707816" y="1389984"/>
                  <a:pt x="709643" y="1391008"/>
                  <a:pt x="712238" y="1391154"/>
                </a:cubicBezTo>
                <a:cubicBezTo>
                  <a:pt x="712055" y="1389802"/>
                  <a:pt x="711105" y="1387244"/>
                  <a:pt x="709387" y="1383479"/>
                </a:cubicBezTo>
                <a:cubicBezTo>
                  <a:pt x="707669" y="1379715"/>
                  <a:pt x="706281" y="1377596"/>
                  <a:pt x="705221" y="1377120"/>
                </a:cubicBezTo>
                <a:close/>
                <a:moveTo>
                  <a:pt x="857835" y="1342037"/>
                </a:moveTo>
                <a:lnTo>
                  <a:pt x="857835" y="1359579"/>
                </a:lnTo>
                <a:lnTo>
                  <a:pt x="863098" y="1368349"/>
                </a:lnTo>
                <a:lnTo>
                  <a:pt x="863098" y="1354316"/>
                </a:lnTo>
                <a:close/>
                <a:moveTo>
                  <a:pt x="836785" y="1273623"/>
                </a:moveTo>
                <a:cubicBezTo>
                  <a:pt x="836492" y="1277132"/>
                  <a:pt x="835323" y="1280640"/>
                  <a:pt x="833277" y="1284149"/>
                </a:cubicBezTo>
                <a:cubicBezTo>
                  <a:pt x="831230" y="1287657"/>
                  <a:pt x="830060" y="1291165"/>
                  <a:pt x="829768" y="1294674"/>
                </a:cubicBezTo>
                <a:cubicBezTo>
                  <a:pt x="830060" y="1297195"/>
                  <a:pt x="831668" y="1298730"/>
                  <a:pt x="834592" y="1299278"/>
                </a:cubicBezTo>
                <a:cubicBezTo>
                  <a:pt x="837516" y="1299826"/>
                  <a:pt x="840001" y="1300046"/>
                  <a:pt x="842047" y="1299936"/>
                </a:cubicBezTo>
                <a:cubicBezTo>
                  <a:pt x="844788" y="1300046"/>
                  <a:pt x="847200" y="1299826"/>
                  <a:pt x="849283" y="1299278"/>
                </a:cubicBezTo>
                <a:cubicBezTo>
                  <a:pt x="851367" y="1298730"/>
                  <a:pt x="852463" y="1297195"/>
                  <a:pt x="852573" y="1294674"/>
                </a:cubicBezTo>
                <a:cubicBezTo>
                  <a:pt x="852244" y="1290946"/>
                  <a:pt x="850270" y="1286999"/>
                  <a:pt x="846652" y="1282833"/>
                </a:cubicBezTo>
                <a:cubicBezTo>
                  <a:pt x="843034" y="1278667"/>
                  <a:pt x="839745" y="1275597"/>
                  <a:pt x="836785" y="1273623"/>
                </a:cubicBezTo>
                <a:close/>
                <a:moveTo>
                  <a:pt x="947299" y="1156093"/>
                </a:moveTo>
                <a:cubicBezTo>
                  <a:pt x="947152" y="1160588"/>
                  <a:pt x="945691" y="1164754"/>
                  <a:pt x="942913" y="1168591"/>
                </a:cubicBezTo>
                <a:cubicBezTo>
                  <a:pt x="940136" y="1172429"/>
                  <a:pt x="936920" y="1175279"/>
                  <a:pt x="933265" y="1177143"/>
                </a:cubicBezTo>
                <a:lnTo>
                  <a:pt x="933265" y="1196439"/>
                </a:lnTo>
                <a:lnTo>
                  <a:pt x="936774" y="1196439"/>
                </a:lnTo>
                <a:cubicBezTo>
                  <a:pt x="939514" y="1196512"/>
                  <a:pt x="941926" y="1195927"/>
                  <a:pt x="944010" y="1194685"/>
                </a:cubicBezTo>
                <a:cubicBezTo>
                  <a:pt x="946093" y="1193442"/>
                  <a:pt x="947189" y="1191103"/>
                  <a:pt x="947299" y="1187668"/>
                </a:cubicBezTo>
                <a:cubicBezTo>
                  <a:pt x="951611" y="1187303"/>
                  <a:pt x="954827" y="1184964"/>
                  <a:pt x="956947" y="1180651"/>
                </a:cubicBezTo>
                <a:cubicBezTo>
                  <a:pt x="959066" y="1176339"/>
                  <a:pt x="960528" y="1172246"/>
                  <a:pt x="961332" y="1168372"/>
                </a:cubicBezTo>
                <a:cubicBezTo>
                  <a:pt x="962392" y="1168409"/>
                  <a:pt x="963781" y="1168336"/>
                  <a:pt x="965498" y="1168153"/>
                </a:cubicBezTo>
                <a:cubicBezTo>
                  <a:pt x="967216" y="1167970"/>
                  <a:pt x="968166" y="1167459"/>
                  <a:pt x="968349" y="1166618"/>
                </a:cubicBezTo>
                <a:cubicBezTo>
                  <a:pt x="967691" y="1164754"/>
                  <a:pt x="964621" y="1162781"/>
                  <a:pt x="959140" y="1160698"/>
                </a:cubicBezTo>
                <a:cubicBezTo>
                  <a:pt x="953658" y="1158614"/>
                  <a:pt x="949711" y="1157080"/>
                  <a:pt x="947299" y="1156093"/>
                </a:cubicBezTo>
                <a:close/>
                <a:moveTo>
                  <a:pt x="171948" y="1142059"/>
                </a:moveTo>
                <a:cubicBezTo>
                  <a:pt x="175383" y="1142242"/>
                  <a:pt x="178161" y="1143631"/>
                  <a:pt x="180280" y="1146226"/>
                </a:cubicBezTo>
                <a:cubicBezTo>
                  <a:pt x="182400" y="1148820"/>
                  <a:pt x="184300" y="1151525"/>
                  <a:pt x="185981" y="1154339"/>
                </a:cubicBezTo>
                <a:cubicBezTo>
                  <a:pt x="180024" y="1154595"/>
                  <a:pt x="176151" y="1154083"/>
                  <a:pt x="174360" y="1152804"/>
                </a:cubicBezTo>
                <a:cubicBezTo>
                  <a:pt x="172569" y="1151525"/>
                  <a:pt x="171765" y="1147943"/>
                  <a:pt x="171948" y="1142059"/>
                </a:cubicBezTo>
                <a:close/>
                <a:moveTo>
                  <a:pt x="940282" y="1122763"/>
                </a:moveTo>
                <a:cubicBezTo>
                  <a:pt x="936079" y="1123421"/>
                  <a:pt x="933082" y="1126929"/>
                  <a:pt x="931292" y="1133288"/>
                </a:cubicBezTo>
                <a:cubicBezTo>
                  <a:pt x="929501" y="1139647"/>
                  <a:pt x="927820" y="1144910"/>
                  <a:pt x="926248" y="1149076"/>
                </a:cubicBezTo>
                <a:lnTo>
                  <a:pt x="912215" y="1143813"/>
                </a:lnTo>
                <a:cubicBezTo>
                  <a:pt x="910461" y="1143996"/>
                  <a:pt x="909145" y="1144946"/>
                  <a:pt x="908268" y="1146664"/>
                </a:cubicBezTo>
                <a:cubicBezTo>
                  <a:pt x="907391" y="1148382"/>
                  <a:pt x="906952" y="1149770"/>
                  <a:pt x="906952" y="1150830"/>
                </a:cubicBezTo>
                <a:lnTo>
                  <a:pt x="906952" y="1161355"/>
                </a:lnTo>
                <a:cubicBezTo>
                  <a:pt x="907062" y="1164718"/>
                  <a:pt x="908158" y="1166764"/>
                  <a:pt x="910241" y="1167495"/>
                </a:cubicBezTo>
                <a:cubicBezTo>
                  <a:pt x="912324" y="1168226"/>
                  <a:pt x="914737" y="1168518"/>
                  <a:pt x="917478" y="1168372"/>
                </a:cubicBezTo>
                <a:lnTo>
                  <a:pt x="926248" y="1152584"/>
                </a:lnTo>
                <a:cubicBezTo>
                  <a:pt x="926285" y="1151598"/>
                  <a:pt x="926650" y="1150501"/>
                  <a:pt x="927345" y="1149295"/>
                </a:cubicBezTo>
                <a:cubicBezTo>
                  <a:pt x="928039" y="1148089"/>
                  <a:pt x="928843" y="1147432"/>
                  <a:pt x="929757" y="1147322"/>
                </a:cubicBezTo>
                <a:cubicBezTo>
                  <a:pt x="938528" y="1148236"/>
                  <a:pt x="943352" y="1149040"/>
                  <a:pt x="944229" y="1149734"/>
                </a:cubicBezTo>
                <a:cubicBezTo>
                  <a:pt x="945106" y="1150428"/>
                  <a:pt x="947299" y="1145531"/>
                  <a:pt x="950807" y="1135043"/>
                </a:cubicBezTo>
                <a:cubicBezTo>
                  <a:pt x="951794" y="1135079"/>
                  <a:pt x="952890" y="1135006"/>
                  <a:pt x="954096" y="1134823"/>
                </a:cubicBezTo>
                <a:cubicBezTo>
                  <a:pt x="955302" y="1134641"/>
                  <a:pt x="955960" y="1134129"/>
                  <a:pt x="956070" y="1133288"/>
                </a:cubicBezTo>
                <a:cubicBezTo>
                  <a:pt x="955741" y="1130547"/>
                  <a:pt x="953767" y="1128136"/>
                  <a:pt x="950149" y="1126052"/>
                </a:cubicBezTo>
                <a:cubicBezTo>
                  <a:pt x="946531" y="1123969"/>
                  <a:pt x="943242" y="1122873"/>
                  <a:pt x="940282" y="1122763"/>
                </a:cubicBezTo>
                <a:close/>
                <a:moveTo>
                  <a:pt x="256149" y="1106976"/>
                </a:moveTo>
                <a:lnTo>
                  <a:pt x="275445" y="1106976"/>
                </a:lnTo>
                <a:cubicBezTo>
                  <a:pt x="277345" y="1107962"/>
                  <a:pt x="279246" y="1109497"/>
                  <a:pt x="281146" y="1111580"/>
                </a:cubicBezTo>
                <a:cubicBezTo>
                  <a:pt x="283046" y="1113663"/>
                  <a:pt x="284070" y="1115637"/>
                  <a:pt x="284216" y="1117501"/>
                </a:cubicBezTo>
                <a:cubicBezTo>
                  <a:pt x="284070" y="1118341"/>
                  <a:pt x="283485" y="1118853"/>
                  <a:pt x="282462" y="1119036"/>
                </a:cubicBezTo>
                <a:cubicBezTo>
                  <a:pt x="281438" y="1119218"/>
                  <a:pt x="280854" y="1119291"/>
                  <a:pt x="280707" y="1119255"/>
                </a:cubicBezTo>
                <a:cubicBezTo>
                  <a:pt x="272521" y="1119693"/>
                  <a:pt x="261265" y="1121886"/>
                  <a:pt x="246939" y="1125833"/>
                </a:cubicBezTo>
                <a:cubicBezTo>
                  <a:pt x="232614" y="1129780"/>
                  <a:pt x="222235" y="1132850"/>
                  <a:pt x="215803" y="1135043"/>
                </a:cubicBezTo>
                <a:cubicBezTo>
                  <a:pt x="211600" y="1135372"/>
                  <a:pt x="209042" y="1133398"/>
                  <a:pt x="208128" y="1129122"/>
                </a:cubicBezTo>
                <a:cubicBezTo>
                  <a:pt x="207214" y="1124846"/>
                  <a:pt x="206849" y="1121557"/>
                  <a:pt x="207032" y="1119255"/>
                </a:cubicBezTo>
                <a:cubicBezTo>
                  <a:pt x="212148" y="1119036"/>
                  <a:pt x="216826" y="1118159"/>
                  <a:pt x="221065" y="1116624"/>
                </a:cubicBezTo>
                <a:cubicBezTo>
                  <a:pt x="225304" y="1115089"/>
                  <a:pt x="229982" y="1114212"/>
                  <a:pt x="235099" y="1113992"/>
                </a:cubicBezTo>
                <a:cubicBezTo>
                  <a:pt x="238278" y="1114358"/>
                  <a:pt x="242444" y="1114504"/>
                  <a:pt x="247597" y="1114431"/>
                </a:cubicBezTo>
                <a:cubicBezTo>
                  <a:pt x="252750" y="1114358"/>
                  <a:pt x="255601" y="1111873"/>
                  <a:pt x="256149" y="1106976"/>
                </a:cubicBezTo>
                <a:close/>
                <a:moveTo>
                  <a:pt x="345612" y="1064875"/>
                </a:moveTo>
                <a:cubicBezTo>
                  <a:pt x="345649" y="1065935"/>
                  <a:pt x="346014" y="1067324"/>
                  <a:pt x="346709" y="1069041"/>
                </a:cubicBezTo>
                <a:cubicBezTo>
                  <a:pt x="347403" y="1070759"/>
                  <a:pt x="348207" y="1071709"/>
                  <a:pt x="349121" y="1071892"/>
                </a:cubicBezTo>
                <a:cubicBezTo>
                  <a:pt x="350802" y="1071855"/>
                  <a:pt x="351825" y="1071490"/>
                  <a:pt x="352191" y="1070795"/>
                </a:cubicBezTo>
                <a:cubicBezTo>
                  <a:pt x="352556" y="1070101"/>
                  <a:pt x="352702" y="1069297"/>
                  <a:pt x="352629" y="1068383"/>
                </a:cubicBezTo>
                <a:cubicBezTo>
                  <a:pt x="352337" y="1066337"/>
                  <a:pt x="351167" y="1065167"/>
                  <a:pt x="349121" y="1064875"/>
                </a:cubicBezTo>
                <a:close/>
                <a:moveTo>
                  <a:pt x="477176" y="1059613"/>
                </a:moveTo>
                <a:lnTo>
                  <a:pt x="484193" y="1064875"/>
                </a:lnTo>
                <a:lnTo>
                  <a:pt x="489456" y="1064875"/>
                </a:lnTo>
                <a:cubicBezTo>
                  <a:pt x="488871" y="1065862"/>
                  <a:pt x="486094" y="1066958"/>
                  <a:pt x="481123" y="1068164"/>
                </a:cubicBezTo>
                <a:cubicBezTo>
                  <a:pt x="476153" y="1069370"/>
                  <a:pt x="472499" y="1070028"/>
                  <a:pt x="470160" y="1070138"/>
                </a:cubicBezTo>
                <a:cubicBezTo>
                  <a:pt x="470123" y="1068164"/>
                  <a:pt x="470635" y="1065971"/>
                  <a:pt x="471695" y="1063559"/>
                </a:cubicBezTo>
                <a:cubicBezTo>
                  <a:pt x="472754" y="1061147"/>
                  <a:pt x="474582" y="1059832"/>
                  <a:pt x="477176" y="1059613"/>
                </a:cubicBezTo>
                <a:close/>
                <a:moveTo>
                  <a:pt x="421042" y="1057858"/>
                </a:moveTo>
                <a:lnTo>
                  <a:pt x="438584" y="1057858"/>
                </a:lnTo>
                <a:lnTo>
                  <a:pt x="428059" y="1070138"/>
                </a:lnTo>
                <a:lnTo>
                  <a:pt x="408763" y="1070138"/>
                </a:lnTo>
                <a:cubicBezTo>
                  <a:pt x="409275" y="1065679"/>
                  <a:pt x="411321" y="1063632"/>
                  <a:pt x="414903" y="1063998"/>
                </a:cubicBezTo>
                <a:cubicBezTo>
                  <a:pt x="418484" y="1064363"/>
                  <a:pt x="420531" y="1062317"/>
                  <a:pt x="421042" y="1057858"/>
                </a:cubicBezTo>
                <a:close/>
                <a:moveTo>
                  <a:pt x="359646" y="1057858"/>
                </a:moveTo>
                <a:cubicBezTo>
                  <a:pt x="359682" y="1058918"/>
                  <a:pt x="360048" y="1060307"/>
                  <a:pt x="360742" y="1062025"/>
                </a:cubicBezTo>
                <a:cubicBezTo>
                  <a:pt x="361437" y="1063742"/>
                  <a:pt x="362241" y="1064692"/>
                  <a:pt x="363154" y="1064875"/>
                </a:cubicBezTo>
                <a:cubicBezTo>
                  <a:pt x="364835" y="1064765"/>
                  <a:pt x="365859" y="1064108"/>
                  <a:pt x="366224" y="1062902"/>
                </a:cubicBezTo>
                <a:cubicBezTo>
                  <a:pt x="366590" y="1061696"/>
                  <a:pt x="366736" y="1060599"/>
                  <a:pt x="366663" y="1059613"/>
                </a:cubicBezTo>
                <a:close/>
                <a:moveTo>
                  <a:pt x="484193" y="1043825"/>
                </a:moveTo>
                <a:lnTo>
                  <a:pt x="503489" y="1047333"/>
                </a:lnTo>
                <a:cubicBezTo>
                  <a:pt x="500273" y="1048795"/>
                  <a:pt x="496180" y="1049380"/>
                  <a:pt x="491210" y="1049087"/>
                </a:cubicBezTo>
                <a:cubicBezTo>
                  <a:pt x="489383" y="1049197"/>
                  <a:pt x="487775" y="1048978"/>
                  <a:pt x="486386" y="1048430"/>
                </a:cubicBezTo>
                <a:cubicBezTo>
                  <a:pt x="484997" y="1047881"/>
                  <a:pt x="484266" y="1046346"/>
                  <a:pt x="484193" y="1043825"/>
                </a:cubicBezTo>
                <a:close/>
                <a:moveTo>
                  <a:pt x="621020" y="1017512"/>
                </a:moveTo>
                <a:lnTo>
                  <a:pt x="605232" y="1024529"/>
                </a:lnTo>
                <a:lnTo>
                  <a:pt x="587690" y="1022775"/>
                </a:lnTo>
                <a:close/>
                <a:moveTo>
                  <a:pt x="1017466" y="1010495"/>
                </a:moveTo>
                <a:lnTo>
                  <a:pt x="1017466" y="1024529"/>
                </a:lnTo>
                <a:lnTo>
                  <a:pt x="1029746" y="1022775"/>
                </a:lnTo>
                <a:close/>
                <a:moveTo>
                  <a:pt x="91255" y="1010495"/>
                </a:moveTo>
                <a:cubicBezTo>
                  <a:pt x="91657" y="1015137"/>
                  <a:pt x="91730" y="1019449"/>
                  <a:pt x="91474" y="1023432"/>
                </a:cubicBezTo>
                <a:cubicBezTo>
                  <a:pt x="91219" y="1027416"/>
                  <a:pt x="88222" y="1029535"/>
                  <a:pt x="82484" y="1029791"/>
                </a:cubicBezTo>
                <a:lnTo>
                  <a:pt x="82484" y="1043825"/>
                </a:lnTo>
                <a:lnTo>
                  <a:pt x="96518" y="1038562"/>
                </a:lnTo>
                <a:cubicBezTo>
                  <a:pt x="96664" y="1034213"/>
                  <a:pt x="98126" y="1030632"/>
                  <a:pt x="100903" y="1027818"/>
                </a:cubicBezTo>
                <a:cubicBezTo>
                  <a:pt x="103681" y="1025004"/>
                  <a:pt x="106897" y="1022738"/>
                  <a:pt x="110551" y="1021020"/>
                </a:cubicBezTo>
                <a:close/>
                <a:moveTo>
                  <a:pt x="531556" y="985937"/>
                </a:moveTo>
                <a:cubicBezTo>
                  <a:pt x="523662" y="986594"/>
                  <a:pt x="511383" y="989226"/>
                  <a:pt x="494718" y="993830"/>
                </a:cubicBezTo>
                <a:cubicBezTo>
                  <a:pt x="478054" y="998435"/>
                  <a:pt x="462266" y="1001067"/>
                  <a:pt x="447355" y="1001724"/>
                </a:cubicBezTo>
                <a:cubicBezTo>
                  <a:pt x="445528" y="1001724"/>
                  <a:pt x="443920" y="1002163"/>
                  <a:pt x="442531" y="1003040"/>
                </a:cubicBezTo>
                <a:cubicBezTo>
                  <a:pt x="441143" y="1003917"/>
                  <a:pt x="440412" y="1005233"/>
                  <a:pt x="440338" y="1006987"/>
                </a:cubicBezTo>
                <a:cubicBezTo>
                  <a:pt x="440667" y="1010495"/>
                  <a:pt x="442641" y="1013127"/>
                  <a:pt x="446259" y="1014881"/>
                </a:cubicBezTo>
                <a:cubicBezTo>
                  <a:pt x="449877" y="1016635"/>
                  <a:pt x="453166" y="1017512"/>
                  <a:pt x="456126" y="1017512"/>
                </a:cubicBezTo>
                <a:lnTo>
                  <a:pt x="491210" y="1017512"/>
                </a:lnTo>
                <a:cubicBezTo>
                  <a:pt x="499287" y="1016854"/>
                  <a:pt x="508131" y="1014223"/>
                  <a:pt x="517742" y="1009618"/>
                </a:cubicBezTo>
                <a:cubicBezTo>
                  <a:pt x="527354" y="1005013"/>
                  <a:pt x="536636" y="1002382"/>
                  <a:pt x="545590" y="1001724"/>
                </a:cubicBezTo>
                <a:cubicBezTo>
                  <a:pt x="546723" y="1001761"/>
                  <a:pt x="548404" y="1001688"/>
                  <a:pt x="550633" y="1001505"/>
                </a:cubicBezTo>
                <a:cubicBezTo>
                  <a:pt x="552862" y="1001322"/>
                  <a:pt x="554105" y="1000811"/>
                  <a:pt x="554361" y="999970"/>
                </a:cubicBezTo>
                <a:cubicBezTo>
                  <a:pt x="553739" y="996316"/>
                  <a:pt x="550596" y="993100"/>
                  <a:pt x="544932" y="990322"/>
                </a:cubicBezTo>
                <a:cubicBezTo>
                  <a:pt x="539267" y="987545"/>
                  <a:pt x="534809" y="986083"/>
                  <a:pt x="531556" y="985937"/>
                </a:cubicBezTo>
                <a:close/>
                <a:moveTo>
                  <a:pt x="1003433" y="977166"/>
                </a:moveTo>
                <a:cubicBezTo>
                  <a:pt x="1003213" y="981515"/>
                  <a:pt x="1001459" y="985096"/>
                  <a:pt x="998170" y="987910"/>
                </a:cubicBezTo>
                <a:cubicBezTo>
                  <a:pt x="994881" y="990724"/>
                  <a:pt x="991373" y="992990"/>
                  <a:pt x="987645" y="994708"/>
                </a:cubicBezTo>
                <a:cubicBezTo>
                  <a:pt x="987462" y="990724"/>
                  <a:pt x="986512" y="989482"/>
                  <a:pt x="984794" y="990980"/>
                </a:cubicBezTo>
                <a:cubicBezTo>
                  <a:pt x="983077" y="992478"/>
                  <a:pt x="981688" y="994306"/>
                  <a:pt x="980628" y="996462"/>
                </a:cubicBezTo>
                <a:cubicBezTo>
                  <a:pt x="980921" y="1000774"/>
                  <a:pt x="982090" y="1004867"/>
                  <a:pt x="984137" y="1008741"/>
                </a:cubicBezTo>
                <a:cubicBezTo>
                  <a:pt x="986183" y="1012615"/>
                  <a:pt x="987353" y="1016708"/>
                  <a:pt x="987645" y="1021020"/>
                </a:cubicBezTo>
                <a:lnTo>
                  <a:pt x="1003433" y="1017512"/>
                </a:lnTo>
                <a:lnTo>
                  <a:pt x="1006941" y="1001724"/>
                </a:lnTo>
                <a:lnTo>
                  <a:pt x="1017466" y="987691"/>
                </a:lnTo>
                <a:close/>
                <a:moveTo>
                  <a:pt x="322808" y="971903"/>
                </a:moveTo>
                <a:cubicBezTo>
                  <a:pt x="319300" y="971903"/>
                  <a:pt x="317545" y="973657"/>
                  <a:pt x="317545" y="977166"/>
                </a:cubicBezTo>
                <a:cubicBezTo>
                  <a:pt x="317765" y="980747"/>
                  <a:pt x="319519" y="983671"/>
                  <a:pt x="322808" y="985937"/>
                </a:cubicBezTo>
                <a:cubicBezTo>
                  <a:pt x="326097" y="988202"/>
                  <a:pt x="329605" y="989372"/>
                  <a:pt x="333333" y="989445"/>
                </a:cubicBezTo>
                <a:cubicBezTo>
                  <a:pt x="335745" y="989482"/>
                  <a:pt x="339692" y="989409"/>
                  <a:pt x="345174" y="989226"/>
                </a:cubicBezTo>
                <a:cubicBezTo>
                  <a:pt x="350656" y="989043"/>
                  <a:pt x="353726" y="988531"/>
                  <a:pt x="354383" y="987691"/>
                </a:cubicBezTo>
                <a:cubicBezTo>
                  <a:pt x="353397" y="983963"/>
                  <a:pt x="348792" y="980455"/>
                  <a:pt x="340569" y="977166"/>
                </a:cubicBezTo>
                <a:cubicBezTo>
                  <a:pt x="332346" y="973877"/>
                  <a:pt x="326426" y="972123"/>
                  <a:pt x="322808" y="971903"/>
                </a:cubicBezTo>
                <a:close/>
                <a:moveTo>
                  <a:pt x="1308661" y="857881"/>
                </a:moveTo>
                <a:cubicBezTo>
                  <a:pt x="1308588" y="858868"/>
                  <a:pt x="1308734" y="859964"/>
                  <a:pt x="1309100" y="861170"/>
                </a:cubicBezTo>
                <a:cubicBezTo>
                  <a:pt x="1309465" y="862376"/>
                  <a:pt x="1310489" y="863034"/>
                  <a:pt x="1312170" y="863144"/>
                </a:cubicBezTo>
                <a:lnTo>
                  <a:pt x="1313924" y="863144"/>
                </a:lnTo>
                <a:cubicBezTo>
                  <a:pt x="1313924" y="859635"/>
                  <a:pt x="1312170" y="857881"/>
                  <a:pt x="1308661" y="857881"/>
                </a:cubicBezTo>
                <a:close/>
                <a:moveTo>
                  <a:pt x="135110" y="843847"/>
                </a:moveTo>
                <a:cubicBezTo>
                  <a:pt x="134306" y="843921"/>
                  <a:pt x="133721" y="844213"/>
                  <a:pt x="133356" y="844725"/>
                </a:cubicBezTo>
                <a:cubicBezTo>
                  <a:pt x="132990" y="845236"/>
                  <a:pt x="132406" y="845529"/>
                  <a:pt x="131602" y="845602"/>
                </a:cubicBezTo>
                <a:cubicBezTo>
                  <a:pt x="131638" y="846661"/>
                  <a:pt x="132004" y="848050"/>
                  <a:pt x="132698" y="849768"/>
                </a:cubicBezTo>
                <a:cubicBezTo>
                  <a:pt x="133392" y="851485"/>
                  <a:pt x="134196" y="852436"/>
                  <a:pt x="135110" y="852618"/>
                </a:cubicBezTo>
                <a:cubicBezTo>
                  <a:pt x="136791" y="852509"/>
                  <a:pt x="137814" y="851851"/>
                  <a:pt x="138180" y="850645"/>
                </a:cubicBezTo>
                <a:cubicBezTo>
                  <a:pt x="138545" y="849439"/>
                  <a:pt x="138691" y="848343"/>
                  <a:pt x="138618" y="847356"/>
                </a:cubicBezTo>
                <a:cubicBezTo>
                  <a:pt x="138326" y="845309"/>
                  <a:pt x="137156" y="844140"/>
                  <a:pt x="135110" y="843847"/>
                </a:cubicBezTo>
                <a:close/>
                <a:moveTo>
                  <a:pt x="166685" y="796484"/>
                </a:moveTo>
                <a:cubicBezTo>
                  <a:pt x="166978" y="798531"/>
                  <a:pt x="168147" y="799700"/>
                  <a:pt x="170194" y="799993"/>
                </a:cubicBezTo>
                <a:lnTo>
                  <a:pt x="171948" y="799993"/>
                </a:lnTo>
                <a:cubicBezTo>
                  <a:pt x="171655" y="797946"/>
                  <a:pt x="170486" y="796777"/>
                  <a:pt x="168439" y="796484"/>
                </a:cubicBezTo>
                <a:close/>
                <a:moveTo>
                  <a:pt x="1494605" y="782451"/>
                </a:moveTo>
                <a:cubicBezTo>
                  <a:pt x="1494642" y="783511"/>
                  <a:pt x="1495007" y="784900"/>
                  <a:pt x="1495702" y="786617"/>
                </a:cubicBezTo>
                <a:cubicBezTo>
                  <a:pt x="1496396" y="788335"/>
                  <a:pt x="1497200" y="789285"/>
                  <a:pt x="1498114" y="789468"/>
                </a:cubicBezTo>
                <a:cubicBezTo>
                  <a:pt x="1499795" y="789358"/>
                  <a:pt x="1500818" y="788700"/>
                  <a:pt x="1501184" y="787494"/>
                </a:cubicBezTo>
                <a:cubicBezTo>
                  <a:pt x="1501549" y="786288"/>
                  <a:pt x="1501695" y="785192"/>
                  <a:pt x="1501622" y="784205"/>
                </a:cubicBezTo>
                <a:close/>
                <a:moveTo>
                  <a:pt x="1471801" y="782451"/>
                </a:moveTo>
                <a:cubicBezTo>
                  <a:pt x="1471801" y="784278"/>
                  <a:pt x="1472239" y="785886"/>
                  <a:pt x="1473116" y="787275"/>
                </a:cubicBezTo>
                <a:cubicBezTo>
                  <a:pt x="1473994" y="788664"/>
                  <a:pt x="1475309" y="789395"/>
                  <a:pt x="1477063" y="789468"/>
                </a:cubicBezTo>
                <a:cubicBezTo>
                  <a:pt x="1477977" y="789358"/>
                  <a:pt x="1478781" y="788700"/>
                  <a:pt x="1479475" y="787494"/>
                </a:cubicBezTo>
                <a:cubicBezTo>
                  <a:pt x="1480170" y="786288"/>
                  <a:pt x="1480535" y="785192"/>
                  <a:pt x="1480572" y="784205"/>
                </a:cubicBezTo>
                <a:close/>
                <a:moveTo>
                  <a:pt x="178965" y="775434"/>
                </a:moveTo>
                <a:lnTo>
                  <a:pt x="175456" y="787713"/>
                </a:lnTo>
                <a:cubicBezTo>
                  <a:pt x="176662" y="787787"/>
                  <a:pt x="178636" y="787640"/>
                  <a:pt x="181377" y="787275"/>
                </a:cubicBezTo>
                <a:cubicBezTo>
                  <a:pt x="184118" y="786909"/>
                  <a:pt x="185652" y="785886"/>
                  <a:pt x="185981" y="784205"/>
                </a:cubicBezTo>
                <a:cubicBezTo>
                  <a:pt x="185799" y="782414"/>
                  <a:pt x="184848" y="780733"/>
                  <a:pt x="183131" y="779162"/>
                </a:cubicBezTo>
                <a:cubicBezTo>
                  <a:pt x="181413" y="777590"/>
                  <a:pt x="180024" y="776348"/>
                  <a:pt x="178965" y="775434"/>
                </a:cubicBezTo>
                <a:close/>
                <a:moveTo>
                  <a:pt x="594707" y="740350"/>
                </a:moveTo>
                <a:cubicBezTo>
                  <a:pt x="594707" y="743859"/>
                  <a:pt x="596461" y="745613"/>
                  <a:pt x="599970" y="745613"/>
                </a:cubicBezTo>
                <a:cubicBezTo>
                  <a:pt x="601651" y="745650"/>
                  <a:pt x="603112" y="745576"/>
                  <a:pt x="604355" y="745394"/>
                </a:cubicBezTo>
                <a:cubicBezTo>
                  <a:pt x="605598" y="745211"/>
                  <a:pt x="607059" y="744699"/>
                  <a:pt x="608740" y="743859"/>
                </a:cubicBezTo>
                <a:cubicBezTo>
                  <a:pt x="608668" y="742178"/>
                  <a:pt x="607936" y="741154"/>
                  <a:pt x="606548" y="740789"/>
                </a:cubicBezTo>
                <a:cubicBezTo>
                  <a:pt x="605159" y="740423"/>
                  <a:pt x="603551" y="740277"/>
                  <a:pt x="601724" y="740350"/>
                </a:cubicBezTo>
                <a:close/>
                <a:moveTo>
                  <a:pt x="559623" y="740350"/>
                </a:moveTo>
                <a:cubicBezTo>
                  <a:pt x="559623" y="742178"/>
                  <a:pt x="560062" y="743786"/>
                  <a:pt x="560939" y="745174"/>
                </a:cubicBezTo>
                <a:cubicBezTo>
                  <a:pt x="561816" y="746563"/>
                  <a:pt x="563132" y="747294"/>
                  <a:pt x="564886" y="747367"/>
                </a:cubicBezTo>
                <a:cubicBezTo>
                  <a:pt x="566348" y="747075"/>
                  <a:pt x="566932" y="745905"/>
                  <a:pt x="566640" y="743859"/>
                </a:cubicBezTo>
                <a:cubicBezTo>
                  <a:pt x="566640" y="742178"/>
                  <a:pt x="566201" y="741154"/>
                  <a:pt x="565324" y="740789"/>
                </a:cubicBezTo>
                <a:cubicBezTo>
                  <a:pt x="564447" y="740423"/>
                  <a:pt x="563132" y="740277"/>
                  <a:pt x="561377" y="740350"/>
                </a:cubicBezTo>
                <a:close/>
                <a:moveTo>
                  <a:pt x="735042" y="689479"/>
                </a:moveTo>
                <a:cubicBezTo>
                  <a:pt x="729487" y="689771"/>
                  <a:pt x="726563" y="692695"/>
                  <a:pt x="726271" y="698250"/>
                </a:cubicBezTo>
                <a:lnTo>
                  <a:pt x="698204" y="705267"/>
                </a:lnTo>
                <a:cubicBezTo>
                  <a:pt x="685632" y="708775"/>
                  <a:pt x="675692" y="710529"/>
                  <a:pt x="668383" y="710529"/>
                </a:cubicBezTo>
                <a:cubicBezTo>
                  <a:pt x="666702" y="710420"/>
                  <a:pt x="665679" y="709762"/>
                  <a:pt x="665313" y="708556"/>
                </a:cubicBezTo>
                <a:cubicBezTo>
                  <a:pt x="664948" y="707350"/>
                  <a:pt x="664801" y="706253"/>
                  <a:pt x="664874" y="705267"/>
                </a:cubicBezTo>
                <a:lnTo>
                  <a:pt x="629791" y="715792"/>
                </a:lnTo>
                <a:cubicBezTo>
                  <a:pt x="631326" y="717473"/>
                  <a:pt x="634834" y="718496"/>
                  <a:pt x="640316" y="718862"/>
                </a:cubicBezTo>
                <a:cubicBezTo>
                  <a:pt x="645798" y="719227"/>
                  <a:pt x="649306" y="719373"/>
                  <a:pt x="650841" y="719300"/>
                </a:cubicBezTo>
                <a:cubicBezTo>
                  <a:pt x="656652" y="719373"/>
                  <a:pt x="665642" y="718350"/>
                  <a:pt x="677812" y="716230"/>
                </a:cubicBezTo>
                <a:cubicBezTo>
                  <a:pt x="689981" y="714111"/>
                  <a:pt x="696779" y="710456"/>
                  <a:pt x="698204" y="705267"/>
                </a:cubicBezTo>
                <a:cubicBezTo>
                  <a:pt x="705952" y="704974"/>
                  <a:pt x="713261" y="703805"/>
                  <a:pt x="720131" y="701758"/>
                </a:cubicBezTo>
                <a:cubicBezTo>
                  <a:pt x="727002" y="699712"/>
                  <a:pt x="734311" y="698542"/>
                  <a:pt x="742059" y="698250"/>
                </a:cubicBezTo>
                <a:cubicBezTo>
                  <a:pt x="742205" y="698286"/>
                  <a:pt x="742790" y="698213"/>
                  <a:pt x="743813" y="698031"/>
                </a:cubicBezTo>
                <a:cubicBezTo>
                  <a:pt x="744836" y="697848"/>
                  <a:pt x="745421" y="697336"/>
                  <a:pt x="745567" y="696496"/>
                </a:cubicBezTo>
                <a:cubicBezTo>
                  <a:pt x="745238" y="694668"/>
                  <a:pt x="743703" y="693060"/>
                  <a:pt x="740962" y="691672"/>
                </a:cubicBezTo>
                <a:cubicBezTo>
                  <a:pt x="738222" y="690283"/>
                  <a:pt x="736248" y="689552"/>
                  <a:pt x="735042" y="689479"/>
                </a:cubicBezTo>
                <a:close/>
                <a:moveTo>
                  <a:pt x="754338" y="685971"/>
                </a:moveTo>
                <a:lnTo>
                  <a:pt x="764863" y="692987"/>
                </a:lnTo>
                <a:cubicBezTo>
                  <a:pt x="766837" y="693024"/>
                  <a:pt x="769029" y="692512"/>
                  <a:pt x="771441" y="691452"/>
                </a:cubicBezTo>
                <a:cubicBezTo>
                  <a:pt x="773853" y="690393"/>
                  <a:pt x="775169" y="688565"/>
                  <a:pt x="775388" y="685971"/>
                </a:cubicBezTo>
                <a:close/>
                <a:moveTo>
                  <a:pt x="801701" y="677200"/>
                </a:moveTo>
                <a:lnTo>
                  <a:pt x="789422" y="678954"/>
                </a:lnTo>
                <a:cubicBezTo>
                  <a:pt x="789604" y="680708"/>
                  <a:pt x="790555" y="682024"/>
                  <a:pt x="792272" y="682901"/>
                </a:cubicBezTo>
                <a:cubicBezTo>
                  <a:pt x="793990" y="683778"/>
                  <a:pt x="795379" y="684216"/>
                  <a:pt x="796439" y="684216"/>
                </a:cubicBezTo>
                <a:lnTo>
                  <a:pt x="808718" y="682462"/>
                </a:lnTo>
                <a:cubicBezTo>
                  <a:pt x="808535" y="680708"/>
                  <a:pt x="807585" y="679392"/>
                  <a:pt x="805867" y="678515"/>
                </a:cubicBezTo>
                <a:cubicBezTo>
                  <a:pt x="804150" y="677638"/>
                  <a:pt x="802761" y="677200"/>
                  <a:pt x="801701" y="677200"/>
                </a:cubicBezTo>
                <a:close/>
                <a:moveTo>
                  <a:pt x="242115" y="671937"/>
                </a:moveTo>
                <a:lnTo>
                  <a:pt x="242115" y="687725"/>
                </a:lnTo>
                <a:lnTo>
                  <a:pt x="235099" y="696496"/>
                </a:lnTo>
                <a:lnTo>
                  <a:pt x="235099" y="708775"/>
                </a:lnTo>
                <a:lnTo>
                  <a:pt x="249132" y="712283"/>
                </a:lnTo>
                <a:cubicBezTo>
                  <a:pt x="249424" y="707204"/>
                  <a:pt x="250594" y="702891"/>
                  <a:pt x="252640" y="699346"/>
                </a:cubicBezTo>
                <a:cubicBezTo>
                  <a:pt x="254687" y="695801"/>
                  <a:pt x="255856" y="691928"/>
                  <a:pt x="256149" y="687725"/>
                </a:cubicBezTo>
                <a:cubicBezTo>
                  <a:pt x="256003" y="684107"/>
                  <a:pt x="254541" y="680818"/>
                  <a:pt x="251763" y="677857"/>
                </a:cubicBezTo>
                <a:cubicBezTo>
                  <a:pt x="248986" y="674897"/>
                  <a:pt x="245770" y="672924"/>
                  <a:pt x="242115" y="671937"/>
                </a:cubicBezTo>
                <a:close/>
                <a:moveTo>
                  <a:pt x="854327" y="663166"/>
                </a:moveTo>
                <a:cubicBezTo>
                  <a:pt x="852646" y="663349"/>
                  <a:pt x="851622" y="664299"/>
                  <a:pt x="851257" y="666017"/>
                </a:cubicBezTo>
                <a:cubicBezTo>
                  <a:pt x="850891" y="667734"/>
                  <a:pt x="850745" y="669123"/>
                  <a:pt x="850818" y="670183"/>
                </a:cubicBezTo>
                <a:lnTo>
                  <a:pt x="822751" y="670183"/>
                </a:lnTo>
                <a:lnTo>
                  <a:pt x="838539" y="677200"/>
                </a:lnTo>
                <a:cubicBezTo>
                  <a:pt x="842778" y="676907"/>
                  <a:pt x="846579" y="675738"/>
                  <a:pt x="849941" y="673691"/>
                </a:cubicBezTo>
                <a:cubicBezTo>
                  <a:pt x="853303" y="671645"/>
                  <a:pt x="857104" y="670475"/>
                  <a:pt x="861344" y="670183"/>
                </a:cubicBezTo>
                <a:cubicBezTo>
                  <a:pt x="860393" y="669123"/>
                  <a:pt x="859224" y="667734"/>
                  <a:pt x="857835" y="666017"/>
                </a:cubicBezTo>
                <a:cubicBezTo>
                  <a:pt x="856446" y="664299"/>
                  <a:pt x="855277" y="663349"/>
                  <a:pt x="854327" y="663166"/>
                </a:cubicBezTo>
                <a:close/>
                <a:moveTo>
                  <a:pt x="310529" y="594753"/>
                </a:moveTo>
                <a:lnTo>
                  <a:pt x="300004" y="615803"/>
                </a:lnTo>
                <a:cubicBezTo>
                  <a:pt x="294741" y="616680"/>
                  <a:pt x="292110" y="620189"/>
                  <a:pt x="292110" y="626328"/>
                </a:cubicBezTo>
                <a:cubicBezTo>
                  <a:pt x="292110" y="632468"/>
                  <a:pt x="289478" y="635976"/>
                  <a:pt x="284216" y="636853"/>
                </a:cubicBezTo>
                <a:cubicBezTo>
                  <a:pt x="280269" y="640581"/>
                  <a:pt x="275883" y="645405"/>
                  <a:pt x="271059" y="651325"/>
                </a:cubicBezTo>
                <a:cubicBezTo>
                  <a:pt x="266235" y="657246"/>
                  <a:pt x="263604" y="662947"/>
                  <a:pt x="263166" y="668429"/>
                </a:cubicBezTo>
                <a:cubicBezTo>
                  <a:pt x="263421" y="671864"/>
                  <a:pt x="265102" y="674203"/>
                  <a:pt x="268209" y="675445"/>
                </a:cubicBezTo>
                <a:cubicBezTo>
                  <a:pt x="271315" y="676688"/>
                  <a:pt x="274312" y="677273"/>
                  <a:pt x="277199" y="677200"/>
                </a:cubicBezTo>
                <a:cubicBezTo>
                  <a:pt x="285641" y="667223"/>
                  <a:pt x="292877" y="656040"/>
                  <a:pt x="298907" y="643651"/>
                </a:cubicBezTo>
                <a:cubicBezTo>
                  <a:pt x="304937" y="631262"/>
                  <a:pt x="311735" y="619640"/>
                  <a:pt x="319300" y="608786"/>
                </a:cubicBezTo>
                <a:cubicBezTo>
                  <a:pt x="320286" y="608823"/>
                  <a:pt x="321383" y="608750"/>
                  <a:pt x="322589" y="608567"/>
                </a:cubicBezTo>
                <a:cubicBezTo>
                  <a:pt x="323795" y="608384"/>
                  <a:pt x="324452" y="607873"/>
                  <a:pt x="324562" y="607032"/>
                </a:cubicBezTo>
                <a:cubicBezTo>
                  <a:pt x="324197" y="605095"/>
                  <a:pt x="322296" y="602829"/>
                  <a:pt x="318861" y="600235"/>
                </a:cubicBezTo>
                <a:cubicBezTo>
                  <a:pt x="315426" y="597640"/>
                  <a:pt x="312648" y="595813"/>
                  <a:pt x="310529" y="594753"/>
                </a:cubicBezTo>
                <a:close/>
                <a:moveTo>
                  <a:pt x="354383" y="568440"/>
                </a:moveTo>
                <a:cubicBezTo>
                  <a:pt x="352922" y="568148"/>
                  <a:pt x="352337" y="572241"/>
                  <a:pt x="352629" y="580719"/>
                </a:cubicBezTo>
                <a:lnTo>
                  <a:pt x="345612" y="585982"/>
                </a:lnTo>
                <a:cubicBezTo>
                  <a:pt x="345686" y="587115"/>
                  <a:pt x="345539" y="588796"/>
                  <a:pt x="345174" y="591025"/>
                </a:cubicBezTo>
                <a:cubicBezTo>
                  <a:pt x="344808" y="593254"/>
                  <a:pt x="343785" y="594497"/>
                  <a:pt x="342104" y="594753"/>
                </a:cubicBezTo>
                <a:cubicBezTo>
                  <a:pt x="340971" y="595411"/>
                  <a:pt x="339290" y="598480"/>
                  <a:pt x="337061" y="603962"/>
                </a:cubicBezTo>
                <a:cubicBezTo>
                  <a:pt x="334831" y="609444"/>
                  <a:pt x="333589" y="613391"/>
                  <a:pt x="333333" y="615803"/>
                </a:cubicBezTo>
                <a:cubicBezTo>
                  <a:pt x="331433" y="615693"/>
                  <a:pt x="329532" y="615913"/>
                  <a:pt x="327632" y="616461"/>
                </a:cubicBezTo>
                <a:cubicBezTo>
                  <a:pt x="325732" y="617009"/>
                  <a:pt x="324708" y="618544"/>
                  <a:pt x="324562" y="621066"/>
                </a:cubicBezTo>
                <a:cubicBezTo>
                  <a:pt x="324599" y="622966"/>
                  <a:pt x="325403" y="624866"/>
                  <a:pt x="326974" y="626767"/>
                </a:cubicBezTo>
                <a:cubicBezTo>
                  <a:pt x="328546" y="628667"/>
                  <a:pt x="330665" y="629690"/>
                  <a:pt x="333333" y="629837"/>
                </a:cubicBezTo>
                <a:cubicBezTo>
                  <a:pt x="335855" y="629617"/>
                  <a:pt x="337390" y="628302"/>
                  <a:pt x="337938" y="625890"/>
                </a:cubicBezTo>
                <a:cubicBezTo>
                  <a:pt x="338486" y="623478"/>
                  <a:pt x="338705" y="621285"/>
                  <a:pt x="338596" y="619311"/>
                </a:cubicBezTo>
                <a:lnTo>
                  <a:pt x="357892" y="580719"/>
                </a:lnTo>
                <a:cubicBezTo>
                  <a:pt x="357855" y="579440"/>
                  <a:pt x="357490" y="577174"/>
                  <a:pt x="356795" y="573922"/>
                </a:cubicBezTo>
                <a:cubicBezTo>
                  <a:pt x="356101" y="570669"/>
                  <a:pt x="355297" y="568842"/>
                  <a:pt x="354383" y="568440"/>
                </a:cubicBezTo>
                <a:close/>
                <a:moveTo>
                  <a:pt x="1278840" y="533356"/>
                </a:moveTo>
                <a:lnTo>
                  <a:pt x="1277086" y="552652"/>
                </a:lnTo>
                <a:cubicBezTo>
                  <a:pt x="1273395" y="556307"/>
                  <a:pt x="1269814" y="560839"/>
                  <a:pt x="1266342" y="566247"/>
                </a:cubicBezTo>
                <a:cubicBezTo>
                  <a:pt x="1262870" y="571656"/>
                  <a:pt x="1260604" y="577065"/>
                  <a:pt x="1259544" y="582474"/>
                </a:cubicBezTo>
                <a:cubicBezTo>
                  <a:pt x="1259581" y="586128"/>
                  <a:pt x="1259069" y="589783"/>
                  <a:pt x="1258009" y="593437"/>
                </a:cubicBezTo>
                <a:cubicBezTo>
                  <a:pt x="1256949" y="597092"/>
                  <a:pt x="1255122" y="599869"/>
                  <a:pt x="1252527" y="601770"/>
                </a:cubicBezTo>
                <a:cubicBezTo>
                  <a:pt x="1252235" y="604949"/>
                  <a:pt x="1251066" y="607361"/>
                  <a:pt x="1249019" y="609006"/>
                </a:cubicBezTo>
                <a:cubicBezTo>
                  <a:pt x="1246972" y="610650"/>
                  <a:pt x="1245803" y="613501"/>
                  <a:pt x="1245511" y="617557"/>
                </a:cubicBezTo>
                <a:lnTo>
                  <a:pt x="1229723" y="631591"/>
                </a:lnTo>
                <a:lnTo>
                  <a:pt x="1231477" y="649133"/>
                </a:lnTo>
                <a:lnTo>
                  <a:pt x="1252527" y="640362"/>
                </a:lnTo>
                <a:lnTo>
                  <a:pt x="1259544" y="626328"/>
                </a:lnTo>
                <a:cubicBezTo>
                  <a:pt x="1259434" y="623587"/>
                  <a:pt x="1259654" y="620737"/>
                  <a:pt x="1260202" y="617777"/>
                </a:cubicBezTo>
                <a:cubicBezTo>
                  <a:pt x="1260750" y="614816"/>
                  <a:pt x="1262285" y="612404"/>
                  <a:pt x="1264807" y="610541"/>
                </a:cubicBezTo>
                <a:cubicBezTo>
                  <a:pt x="1265391" y="603853"/>
                  <a:pt x="1267730" y="597932"/>
                  <a:pt x="1271823" y="592779"/>
                </a:cubicBezTo>
                <a:cubicBezTo>
                  <a:pt x="1275916" y="587626"/>
                  <a:pt x="1278255" y="581268"/>
                  <a:pt x="1278840" y="573703"/>
                </a:cubicBezTo>
                <a:cubicBezTo>
                  <a:pt x="1282275" y="573593"/>
                  <a:pt x="1284614" y="572497"/>
                  <a:pt x="1285857" y="570413"/>
                </a:cubicBezTo>
                <a:cubicBezTo>
                  <a:pt x="1287100" y="568330"/>
                  <a:pt x="1287684" y="565918"/>
                  <a:pt x="1287611" y="563177"/>
                </a:cubicBezTo>
                <a:lnTo>
                  <a:pt x="1287611" y="559669"/>
                </a:lnTo>
                <a:lnTo>
                  <a:pt x="1308661" y="545636"/>
                </a:lnTo>
                <a:cubicBezTo>
                  <a:pt x="1307857" y="541287"/>
                  <a:pt x="1303764" y="538144"/>
                  <a:pt x="1296382" y="536207"/>
                </a:cubicBezTo>
                <a:cubicBezTo>
                  <a:pt x="1289000" y="534270"/>
                  <a:pt x="1283152" y="533320"/>
                  <a:pt x="1278840" y="533356"/>
                </a:cubicBezTo>
                <a:close/>
                <a:moveTo>
                  <a:pt x="424551" y="449155"/>
                </a:moveTo>
                <a:cubicBezTo>
                  <a:pt x="424514" y="449228"/>
                  <a:pt x="424149" y="449521"/>
                  <a:pt x="423454" y="450032"/>
                </a:cubicBezTo>
                <a:cubicBezTo>
                  <a:pt x="422760" y="450544"/>
                  <a:pt x="421956" y="450836"/>
                  <a:pt x="421042" y="450909"/>
                </a:cubicBezTo>
                <a:cubicBezTo>
                  <a:pt x="421079" y="451896"/>
                  <a:pt x="421444" y="452993"/>
                  <a:pt x="422139" y="454199"/>
                </a:cubicBezTo>
                <a:cubicBezTo>
                  <a:pt x="422833" y="455405"/>
                  <a:pt x="423637" y="456062"/>
                  <a:pt x="424551" y="456172"/>
                </a:cubicBezTo>
                <a:cubicBezTo>
                  <a:pt x="426597" y="455880"/>
                  <a:pt x="427767" y="454710"/>
                  <a:pt x="428059" y="452664"/>
                </a:cubicBezTo>
                <a:cubicBezTo>
                  <a:pt x="427767" y="450617"/>
                  <a:pt x="426597" y="449448"/>
                  <a:pt x="424551" y="449155"/>
                </a:cubicBezTo>
                <a:close/>
                <a:moveTo>
                  <a:pt x="531556" y="249178"/>
                </a:moveTo>
                <a:cubicBezTo>
                  <a:pt x="524430" y="249982"/>
                  <a:pt x="519825" y="253198"/>
                  <a:pt x="517742" y="258826"/>
                </a:cubicBezTo>
                <a:cubicBezTo>
                  <a:pt x="515659" y="264454"/>
                  <a:pt x="511493" y="267670"/>
                  <a:pt x="505243" y="268474"/>
                </a:cubicBezTo>
                <a:lnTo>
                  <a:pt x="496472" y="282507"/>
                </a:lnTo>
                <a:cubicBezTo>
                  <a:pt x="492964" y="282507"/>
                  <a:pt x="491210" y="284262"/>
                  <a:pt x="491210" y="287770"/>
                </a:cubicBezTo>
                <a:cubicBezTo>
                  <a:pt x="491356" y="290511"/>
                  <a:pt x="491064" y="292923"/>
                  <a:pt x="490333" y="295006"/>
                </a:cubicBezTo>
                <a:cubicBezTo>
                  <a:pt x="489602" y="297089"/>
                  <a:pt x="487555" y="298186"/>
                  <a:pt x="484193" y="298295"/>
                </a:cubicBezTo>
                <a:cubicBezTo>
                  <a:pt x="480539" y="301804"/>
                  <a:pt x="477323" y="305750"/>
                  <a:pt x="474545" y="310136"/>
                </a:cubicBezTo>
                <a:cubicBezTo>
                  <a:pt x="471768" y="314521"/>
                  <a:pt x="470306" y="319345"/>
                  <a:pt x="470160" y="324608"/>
                </a:cubicBezTo>
                <a:lnTo>
                  <a:pt x="463143" y="338641"/>
                </a:lnTo>
                <a:cubicBezTo>
                  <a:pt x="474618" y="337472"/>
                  <a:pt x="481927" y="332794"/>
                  <a:pt x="485070" y="324608"/>
                </a:cubicBezTo>
                <a:cubicBezTo>
                  <a:pt x="488213" y="316422"/>
                  <a:pt x="492014" y="311744"/>
                  <a:pt x="496472" y="310574"/>
                </a:cubicBezTo>
                <a:cubicBezTo>
                  <a:pt x="497313" y="310757"/>
                  <a:pt x="497825" y="311707"/>
                  <a:pt x="498007" y="313425"/>
                </a:cubicBezTo>
                <a:cubicBezTo>
                  <a:pt x="498190" y="315143"/>
                  <a:pt x="498263" y="316531"/>
                  <a:pt x="498227" y="317591"/>
                </a:cubicBezTo>
                <a:cubicBezTo>
                  <a:pt x="497934" y="320953"/>
                  <a:pt x="496765" y="323877"/>
                  <a:pt x="494718" y="326362"/>
                </a:cubicBezTo>
                <a:cubicBezTo>
                  <a:pt x="492672" y="328847"/>
                  <a:pt x="491502" y="331771"/>
                  <a:pt x="491210" y="335133"/>
                </a:cubicBezTo>
                <a:cubicBezTo>
                  <a:pt x="486240" y="340103"/>
                  <a:pt x="483901" y="345951"/>
                  <a:pt x="484193" y="352675"/>
                </a:cubicBezTo>
                <a:lnTo>
                  <a:pt x="473668" y="359692"/>
                </a:lnTo>
                <a:lnTo>
                  <a:pt x="470160" y="368463"/>
                </a:lnTo>
                <a:lnTo>
                  <a:pt x="463143" y="373725"/>
                </a:lnTo>
                <a:cubicBezTo>
                  <a:pt x="458136" y="381984"/>
                  <a:pt x="452362" y="391779"/>
                  <a:pt x="445820" y="403108"/>
                </a:cubicBezTo>
                <a:cubicBezTo>
                  <a:pt x="439279" y="414437"/>
                  <a:pt x="435697" y="425108"/>
                  <a:pt x="435076" y="435122"/>
                </a:cubicBezTo>
                <a:cubicBezTo>
                  <a:pt x="434016" y="435049"/>
                  <a:pt x="432627" y="435195"/>
                  <a:pt x="430910" y="435560"/>
                </a:cubicBezTo>
                <a:cubicBezTo>
                  <a:pt x="429192" y="435926"/>
                  <a:pt x="428242" y="436949"/>
                  <a:pt x="428059" y="438630"/>
                </a:cubicBezTo>
                <a:cubicBezTo>
                  <a:pt x="428352" y="440677"/>
                  <a:pt x="429521" y="441846"/>
                  <a:pt x="431568" y="442139"/>
                </a:cubicBezTo>
                <a:cubicBezTo>
                  <a:pt x="433249" y="442029"/>
                  <a:pt x="434272" y="441371"/>
                  <a:pt x="434637" y="440165"/>
                </a:cubicBezTo>
                <a:cubicBezTo>
                  <a:pt x="435003" y="438959"/>
                  <a:pt x="435149" y="437863"/>
                  <a:pt x="435076" y="436876"/>
                </a:cubicBezTo>
                <a:lnTo>
                  <a:pt x="450864" y="424597"/>
                </a:lnTo>
                <a:cubicBezTo>
                  <a:pt x="451960" y="417507"/>
                  <a:pt x="456345" y="410198"/>
                  <a:pt x="464020" y="402669"/>
                </a:cubicBezTo>
                <a:cubicBezTo>
                  <a:pt x="471695" y="395141"/>
                  <a:pt x="476080" y="387832"/>
                  <a:pt x="477176" y="380742"/>
                </a:cubicBezTo>
                <a:lnTo>
                  <a:pt x="484193" y="373725"/>
                </a:lnTo>
                <a:cubicBezTo>
                  <a:pt x="484120" y="372665"/>
                  <a:pt x="484266" y="371277"/>
                  <a:pt x="484632" y="369559"/>
                </a:cubicBezTo>
                <a:cubicBezTo>
                  <a:pt x="484997" y="367841"/>
                  <a:pt x="486020" y="366891"/>
                  <a:pt x="487702" y="366708"/>
                </a:cubicBezTo>
                <a:lnTo>
                  <a:pt x="491210" y="366708"/>
                </a:lnTo>
                <a:cubicBezTo>
                  <a:pt x="494791" y="361409"/>
                  <a:pt x="497715" y="355781"/>
                  <a:pt x="499981" y="349824"/>
                </a:cubicBezTo>
                <a:cubicBezTo>
                  <a:pt x="502247" y="343868"/>
                  <a:pt x="503416" y="337801"/>
                  <a:pt x="503489" y="331625"/>
                </a:cubicBezTo>
                <a:cubicBezTo>
                  <a:pt x="508861" y="320223"/>
                  <a:pt x="514782" y="308820"/>
                  <a:pt x="521250" y="297418"/>
                </a:cubicBezTo>
                <a:cubicBezTo>
                  <a:pt x="527719" y="286016"/>
                  <a:pt x="534078" y="274614"/>
                  <a:pt x="540327" y="263211"/>
                </a:cubicBezTo>
                <a:lnTo>
                  <a:pt x="552606" y="256195"/>
                </a:lnTo>
                <a:cubicBezTo>
                  <a:pt x="549866" y="253600"/>
                  <a:pt x="546576" y="251773"/>
                  <a:pt x="542739" y="250713"/>
                </a:cubicBezTo>
                <a:cubicBezTo>
                  <a:pt x="538902" y="249653"/>
                  <a:pt x="535174" y="249141"/>
                  <a:pt x="531556" y="249178"/>
                </a:cubicBezTo>
                <a:close/>
                <a:moveTo>
                  <a:pt x="566640" y="187781"/>
                </a:moveTo>
                <a:cubicBezTo>
                  <a:pt x="566677" y="188841"/>
                  <a:pt x="567042" y="190230"/>
                  <a:pt x="567736" y="191948"/>
                </a:cubicBezTo>
                <a:cubicBezTo>
                  <a:pt x="568431" y="193665"/>
                  <a:pt x="569235" y="194615"/>
                  <a:pt x="570148" y="194798"/>
                </a:cubicBezTo>
                <a:cubicBezTo>
                  <a:pt x="571830" y="194688"/>
                  <a:pt x="572853" y="194031"/>
                  <a:pt x="573218" y="192824"/>
                </a:cubicBezTo>
                <a:cubicBezTo>
                  <a:pt x="573584" y="191619"/>
                  <a:pt x="573730" y="190522"/>
                  <a:pt x="573657" y="189535"/>
                </a:cubicBezTo>
                <a:close/>
                <a:moveTo>
                  <a:pt x="552606" y="187781"/>
                </a:moveTo>
                <a:lnTo>
                  <a:pt x="552606" y="194798"/>
                </a:lnTo>
                <a:cubicBezTo>
                  <a:pt x="552680" y="196552"/>
                  <a:pt x="553411" y="197868"/>
                  <a:pt x="554799" y="198745"/>
                </a:cubicBezTo>
                <a:cubicBezTo>
                  <a:pt x="556188" y="199622"/>
                  <a:pt x="557796" y="200061"/>
                  <a:pt x="559623" y="200061"/>
                </a:cubicBezTo>
                <a:close/>
                <a:moveTo>
                  <a:pt x="758038" y="1"/>
                </a:moveTo>
                <a:cubicBezTo>
                  <a:pt x="759829" y="38"/>
                  <a:pt x="760935" y="2404"/>
                  <a:pt x="761355" y="7100"/>
                </a:cubicBezTo>
                <a:lnTo>
                  <a:pt x="775388" y="83"/>
                </a:lnTo>
                <a:lnTo>
                  <a:pt x="789422" y="14117"/>
                </a:lnTo>
                <a:cubicBezTo>
                  <a:pt x="792163" y="14117"/>
                  <a:pt x="795013" y="14555"/>
                  <a:pt x="797973" y="15432"/>
                </a:cubicBezTo>
                <a:cubicBezTo>
                  <a:pt x="800934" y="16309"/>
                  <a:pt x="803346" y="17625"/>
                  <a:pt x="805210" y="19379"/>
                </a:cubicBezTo>
                <a:lnTo>
                  <a:pt x="822751" y="26396"/>
                </a:lnTo>
                <a:lnTo>
                  <a:pt x="849064" y="14117"/>
                </a:lnTo>
                <a:cubicBezTo>
                  <a:pt x="856812" y="14628"/>
                  <a:pt x="864121" y="16675"/>
                  <a:pt x="870992" y="20256"/>
                </a:cubicBezTo>
                <a:cubicBezTo>
                  <a:pt x="877862" y="23838"/>
                  <a:pt x="885171" y="25884"/>
                  <a:pt x="892919" y="26396"/>
                </a:cubicBezTo>
                <a:lnTo>
                  <a:pt x="889410" y="47446"/>
                </a:lnTo>
                <a:lnTo>
                  <a:pt x="878885" y="63234"/>
                </a:lnTo>
                <a:lnTo>
                  <a:pt x="873623" y="63234"/>
                </a:lnTo>
                <a:cubicBezTo>
                  <a:pt x="874025" y="64221"/>
                  <a:pt x="875852" y="65317"/>
                  <a:pt x="879105" y="66523"/>
                </a:cubicBezTo>
                <a:cubicBezTo>
                  <a:pt x="882357" y="67729"/>
                  <a:pt x="884623" y="68387"/>
                  <a:pt x="885902" y="68496"/>
                </a:cubicBezTo>
                <a:cubicBezTo>
                  <a:pt x="888643" y="68496"/>
                  <a:pt x="891494" y="68058"/>
                  <a:pt x="894454" y="67181"/>
                </a:cubicBezTo>
                <a:cubicBezTo>
                  <a:pt x="897414" y="66304"/>
                  <a:pt x="899826" y="64988"/>
                  <a:pt x="901690" y="63234"/>
                </a:cubicBezTo>
                <a:lnTo>
                  <a:pt x="919232" y="72005"/>
                </a:lnTo>
                <a:cubicBezTo>
                  <a:pt x="919195" y="74782"/>
                  <a:pt x="919707" y="77560"/>
                  <a:pt x="920767" y="80337"/>
                </a:cubicBezTo>
                <a:cubicBezTo>
                  <a:pt x="921826" y="83115"/>
                  <a:pt x="923654" y="85015"/>
                  <a:pt x="926248" y="86038"/>
                </a:cubicBezTo>
                <a:cubicBezTo>
                  <a:pt x="923032" y="98135"/>
                  <a:pt x="917624" y="109903"/>
                  <a:pt x="910022" y="121341"/>
                </a:cubicBezTo>
                <a:cubicBezTo>
                  <a:pt x="902421" y="132780"/>
                  <a:pt x="896135" y="144986"/>
                  <a:pt x="891165" y="157960"/>
                </a:cubicBezTo>
                <a:cubicBezTo>
                  <a:pt x="887656" y="157960"/>
                  <a:pt x="885902" y="159714"/>
                  <a:pt x="885902" y="163223"/>
                </a:cubicBezTo>
                <a:cubicBezTo>
                  <a:pt x="886048" y="165963"/>
                  <a:pt x="885756" y="168376"/>
                  <a:pt x="885025" y="170459"/>
                </a:cubicBezTo>
                <a:cubicBezTo>
                  <a:pt x="884294" y="172542"/>
                  <a:pt x="882248" y="173638"/>
                  <a:pt x="878885" y="173748"/>
                </a:cubicBezTo>
                <a:cubicBezTo>
                  <a:pt x="878849" y="177329"/>
                  <a:pt x="878045" y="180691"/>
                  <a:pt x="876473" y="183834"/>
                </a:cubicBezTo>
                <a:cubicBezTo>
                  <a:pt x="874902" y="186977"/>
                  <a:pt x="872782" y="189462"/>
                  <a:pt x="870114" y="191290"/>
                </a:cubicBezTo>
                <a:cubicBezTo>
                  <a:pt x="858128" y="212632"/>
                  <a:pt x="847018" y="234852"/>
                  <a:pt x="836785" y="257949"/>
                </a:cubicBezTo>
                <a:cubicBezTo>
                  <a:pt x="835031" y="261969"/>
                  <a:pt x="828014" y="271032"/>
                  <a:pt x="815735" y="285139"/>
                </a:cubicBezTo>
                <a:cubicBezTo>
                  <a:pt x="803455" y="299245"/>
                  <a:pt x="796439" y="310063"/>
                  <a:pt x="794684" y="317591"/>
                </a:cubicBezTo>
                <a:cubicBezTo>
                  <a:pt x="791870" y="322050"/>
                  <a:pt x="789166" y="327166"/>
                  <a:pt x="786571" y="332940"/>
                </a:cubicBezTo>
                <a:cubicBezTo>
                  <a:pt x="783977" y="338715"/>
                  <a:pt x="782588" y="344708"/>
                  <a:pt x="782405" y="350921"/>
                </a:cubicBezTo>
                <a:lnTo>
                  <a:pt x="775388" y="366708"/>
                </a:lnTo>
                <a:cubicBezTo>
                  <a:pt x="775096" y="370692"/>
                  <a:pt x="773926" y="373689"/>
                  <a:pt x="771880" y="375699"/>
                </a:cubicBezTo>
                <a:cubicBezTo>
                  <a:pt x="769833" y="377709"/>
                  <a:pt x="768664" y="381144"/>
                  <a:pt x="768372" y="386005"/>
                </a:cubicBezTo>
                <a:cubicBezTo>
                  <a:pt x="761355" y="386005"/>
                  <a:pt x="757846" y="389513"/>
                  <a:pt x="757846" y="396530"/>
                </a:cubicBezTo>
                <a:lnTo>
                  <a:pt x="757846" y="400038"/>
                </a:lnTo>
                <a:lnTo>
                  <a:pt x="745567" y="417580"/>
                </a:lnTo>
                <a:cubicBezTo>
                  <a:pt x="745567" y="420394"/>
                  <a:pt x="745129" y="423537"/>
                  <a:pt x="744252" y="427009"/>
                </a:cubicBezTo>
                <a:cubicBezTo>
                  <a:pt x="743374" y="430481"/>
                  <a:pt x="742059" y="433185"/>
                  <a:pt x="740305" y="435122"/>
                </a:cubicBezTo>
                <a:cubicBezTo>
                  <a:pt x="740414" y="436949"/>
                  <a:pt x="740195" y="438557"/>
                  <a:pt x="739647" y="439946"/>
                </a:cubicBezTo>
                <a:cubicBezTo>
                  <a:pt x="739099" y="441335"/>
                  <a:pt x="737564" y="442065"/>
                  <a:pt x="735042" y="442139"/>
                </a:cubicBezTo>
                <a:cubicBezTo>
                  <a:pt x="724371" y="443747"/>
                  <a:pt x="721155" y="450178"/>
                  <a:pt x="725394" y="461435"/>
                </a:cubicBezTo>
                <a:cubicBezTo>
                  <a:pt x="729633" y="472691"/>
                  <a:pt x="726417" y="479123"/>
                  <a:pt x="715746" y="480731"/>
                </a:cubicBezTo>
                <a:lnTo>
                  <a:pt x="712238" y="480731"/>
                </a:lnTo>
                <a:lnTo>
                  <a:pt x="701712" y="491256"/>
                </a:lnTo>
                <a:cubicBezTo>
                  <a:pt x="698131" y="491183"/>
                  <a:pt x="695207" y="491767"/>
                  <a:pt x="692942" y="493010"/>
                </a:cubicBezTo>
                <a:cubicBezTo>
                  <a:pt x="690676" y="494252"/>
                  <a:pt x="689506" y="496592"/>
                  <a:pt x="689433" y="500027"/>
                </a:cubicBezTo>
                <a:lnTo>
                  <a:pt x="689433" y="505289"/>
                </a:lnTo>
                <a:cubicBezTo>
                  <a:pt x="684828" y="512416"/>
                  <a:pt x="681759" y="520967"/>
                  <a:pt x="680224" y="530944"/>
                </a:cubicBezTo>
                <a:cubicBezTo>
                  <a:pt x="678689" y="540921"/>
                  <a:pt x="674742" y="546403"/>
                  <a:pt x="668383" y="547390"/>
                </a:cubicBezTo>
                <a:lnTo>
                  <a:pt x="664874" y="547390"/>
                </a:lnTo>
                <a:lnTo>
                  <a:pt x="654349" y="566686"/>
                </a:lnTo>
                <a:cubicBezTo>
                  <a:pt x="649196" y="567307"/>
                  <a:pt x="645469" y="570889"/>
                  <a:pt x="643166" y="577430"/>
                </a:cubicBezTo>
                <a:cubicBezTo>
                  <a:pt x="640864" y="583972"/>
                  <a:pt x="639329" y="589746"/>
                  <a:pt x="638562" y="594753"/>
                </a:cubicBezTo>
                <a:cubicBezTo>
                  <a:pt x="632386" y="604657"/>
                  <a:pt x="625880" y="618617"/>
                  <a:pt x="619046" y="636634"/>
                </a:cubicBezTo>
                <a:cubicBezTo>
                  <a:pt x="612212" y="654651"/>
                  <a:pt x="605269" y="664664"/>
                  <a:pt x="598215" y="666675"/>
                </a:cubicBezTo>
                <a:lnTo>
                  <a:pt x="594707" y="666675"/>
                </a:lnTo>
                <a:cubicBezTo>
                  <a:pt x="594415" y="671754"/>
                  <a:pt x="593245" y="676505"/>
                  <a:pt x="591199" y="680927"/>
                </a:cubicBezTo>
                <a:cubicBezTo>
                  <a:pt x="589152" y="685349"/>
                  <a:pt x="587983" y="690539"/>
                  <a:pt x="587690" y="696496"/>
                </a:cubicBezTo>
                <a:cubicBezTo>
                  <a:pt x="587763" y="700698"/>
                  <a:pt x="588933" y="703257"/>
                  <a:pt x="591199" y="704170"/>
                </a:cubicBezTo>
                <a:cubicBezTo>
                  <a:pt x="593464" y="705084"/>
                  <a:pt x="596388" y="705449"/>
                  <a:pt x="599970" y="705267"/>
                </a:cubicBezTo>
                <a:cubicBezTo>
                  <a:pt x="607279" y="705559"/>
                  <a:pt x="613711" y="703220"/>
                  <a:pt x="619266" y="698250"/>
                </a:cubicBezTo>
                <a:cubicBezTo>
                  <a:pt x="624831" y="696961"/>
                  <a:pt x="635335" y="694666"/>
                  <a:pt x="650776" y="691363"/>
                </a:cubicBezTo>
                <a:cubicBezTo>
                  <a:pt x="666217" y="688060"/>
                  <a:pt x="681269" y="684465"/>
                  <a:pt x="695930" y="680578"/>
                </a:cubicBezTo>
                <a:cubicBezTo>
                  <a:pt x="710592" y="676691"/>
                  <a:pt x="719536" y="673226"/>
                  <a:pt x="722763" y="670183"/>
                </a:cubicBezTo>
                <a:cubicBezTo>
                  <a:pt x="726783" y="671316"/>
                  <a:pt x="731461" y="671681"/>
                  <a:pt x="736796" y="671279"/>
                </a:cubicBezTo>
                <a:cubicBezTo>
                  <a:pt x="742132" y="670877"/>
                  <a:pt x="745056" y="668173"/>
                  <a:pt x="745567" y="663166"/>
                </a:cubicBezTo>
                <a:lnTo>
                  <a:pt x="778897" y="663166"/>
                </a:lnTo>
                <a:cubicBezTo>
                  <a:pt x="782807" y="659767"/>
                  <a:pt x="793844" y="656478"/>
                  <a:pt x="812007" y="653299"/>
                </a:cubicBezTo>
                <a:cubicBezTo>
                  <a:pt x="830170" y="650119"/>
                  <a:pt x="842523" y="646392"/>
                  <a:pt x="849064" y="642116"/>
                </a:cubicBezTo>
                <a:lnTo>
                  <a:pt x="880640" y="642116"/>
                </a:lnTo>
                <a:lnTo>
                  <a:pt x="885902" y="633345"/>
                </a:lnTo>
                <a:lnTo>
                  <a:pt x="892919" y="628082"/>
                </a:lnTo>
                <a:cubicBezTo>
                  <a:pt x="893028" y="624647"/>
                  <a:pt x="894125" y="622308"/>
                  <a:pt x="896208" y="621066"/>
                </a:cubicBezTo>
                <a:cubicBezTo>
                  <a:pt x="898291" y="619823"/>
                  <a:pt x="900703" y="619238"/>
                  <a:pt x="903444" y="619311"/>
                </a:cubicBezTo>
                <a:lnTo>
                  <a:pt x="906952" y="619311"/>
                </a:lnTo>
                <a:cubicBezTo>
                  <a:pt x="906404" y="612441"/>
                  <a:pt x="907062" y="606009"/>
                  <a:pt x="908926" y="600015"/>
                </a:cubicBezTo>
                <a:cubicBezTo>
                  <a:pt x="910790" y="594022"/>
                  <a:pt x="911886" y="587590"/>
                  <a:pt x="912215" y="580719"/>
                </a:cubicBezTo>
                <a:cubicBezTo>
                  <a:pt x="915102" y="581633"/>
                  <a:pt x="918099" y="581560"/>
                  <a:pt x="921205" y="580500"/>
                </a:cubicBezTo>
                <a:cubicBezTo>
                  <a:pt x="924312" y="579440"/>
                  <a:pt x="925993" y="577174"/>
                  <a:pt x="926248" y="573703"/>
                </a:cubicBezTo>
                <a:cubicBezTo>
                  <a:pt x="928076" y="573703"/>
                  <a:pt x="929684" y="573264"/>
                  <a:pt x="931072" y="572387"/>
                </a:cubicBezTo>
                <a:cubicBezTo>
                  <a:pt x="932461" y="571510"/>
                  <a:pt x="933192" y="570194"/>
                  <a:pt x="933265" y="568440"/>
                </a:cubicBezTo>
                <a:cubicBezTo>
                  <a:pt x="933996" y="560583"/>
                  <a:pt x="936920" y="557440"/>
                  <a:pt x="942036" y="559011"/>
                </a:cubicBezTo>
                <a:cubicBezTo>
                  <a:pt x="947152" y="560583"/>
                  <a:pt x="950076" y="556124"/>
                  <a:pt x="950807" y="545636"/>
                </a:cubicBezTo>
                <a:cubicBezTo>
                  <a:pt x="950405" y="533539"/>
                  <a:pt x="952086" y="526157"/>
                  <a:pt x="955850" y="523489"/>
                </a:cubicBezTo>
                <a:cubicBezTo>
                  <a:pt x="959614" y="520821"/>
                  <a:pt x="967874" y="516509"/>
                  <a:pt x="980628" y="510552"/>
                </a:cubicBezTo>
                <a:lnTo>
                  <a:pt x="984137" y="491256"/>
                </a:lnTo>
                <a:lnTo>
                  <a:pt x="1003433" y="484239"/>
                </a:lnTo>
                <a:lnTo>
                  <a:pt x="1013958" y="471960"/>
                </a:lnTo>
                <a:cubicBezTo>
                  <a:pt x="1017466" y="472033"/>
                  <a:pt x="1020097" y="471448"/>
                  <a:pt x="1021852" y="470206"/>
                </a:cubicBezTo>
                <a:cubicBezTo>
                  <a:pt x="1023606" y="468963"/>
                  <a:pt x="1024483" y="466624"/>
                  <a:pt x="1024483" y="463189"/>
                </a:cubicBezTo>
                <a:cubicBezTo>
                  <a:pt x="1025360" y="445391"/>
                  <a:pt x="1028868" y="438009"/>
                  <a:pt x="1035008" y="441042"/>
                </a:cubicBezTo>
                <a:cubicBezTo>
                  <a:pt x="1041148" y="444075"/>
                  <a:pt x="1044656" y="443271"/>
                  <a:pt x="1045533" y="438630"/>
                </a:cubicBezTo>
                <a:cubicBezTo>
                  <a:pt x="1045241" y="435889"/>
                  <a:pt x="1044948" y="433477"/>
                  <a:pt x="1044656" y="431394"/>
                </a:cubicBezTo>
                <a:cubicBezTo>
                  <a:pt x="1044364" y="429311"/>
                  <a:pt x="1045826" y="428215"/>
                  <a:pt x="1049042" y="428105"/>
                </a:cubicBezTo>
                <a:cubicBezTo>
                  <a:pt x="1057008" y="422002"/>
                  <a:pt x="1064756" y="415789"/>
                  <a:pt x="1072284" y="409467"/>
                </a:cubicBezTo>
                <a:cubicBezTo>
                  <a:pt x="1079813" y="403144"/>
                  <a:pt x="1086683" y="396493"/>
                  <a:pt x="1092896" y="389513"/>
                </a:cubicBezTo>
                <a:lnTo>
                  <a:pt x="1113946" y="387759"/>
                </a:lnTo>
                <a:cubicBezTo>
                  <a:pt x="1115116" y="391267"/>
                  <a:pt x="1119794" y="393898"/>
                  <a:pt x="1127980" y="395653"/>
                </a:cubicBezTo>
                <a:cubicBezTo>
                  <a:pt x="1136166" y="397407"/>
                  <a:pt x="1140844" y="403546"/>
                  <a:pt x="1142014" y="414072"/>
                </a:cubicBezTo>
                <a:cubicBezTo>
                  <a:pt x="1142160" y="417507"/>
                  <a:pt x="1143622" y="419846"/>
                  <a:pt x="1146399" y="421088"/>
                </a:cubicBezTo>
                <a:cubicBezTo>
                  <a:pt x="1149176" y="422331"/>
                  <a:pt x="1152392" y="422916"/>
                  <a:pt x="1156047" y="422842"/>
                </a:cubicBezTo>
                <a:cubicBezTo>
                  <a:pt x="1158751" y="422477"/>
                  <a:pt x="1163868" y="421892"/>
                  <a:pt x="1171396" y="421088"/>
                </a:cubicBezTo>
                <a:cubicBezTo>
                  <a:pt x="1178924" y="420284"/>
                  <a:pt x="1183164" y="421454"/>
                  <a:pt x="1184114" y="424597"/>
                </a:cubicBezTo>
                <a:lnTo>
                  <a:pt x="1201656" y="428105"/>
                </a:lnTo>
                <a:cubicBezTo>
                  <a:pt x="1199938" y="431760"/>
                  <a:pt x="1199865" y="434976"/>
                  <a:pt x="1201437" y="437753"/>
                </a:cubicBezTo>
                <a:cubicBezTo>
                  <a:pt x="1203008" y="440530"/>
                  <a:pt x="1206005" y="441992"/>
                  <a:pt x="1210427" y="442139"/>
                </a:cubicBezTo>
                <a:cubicBezTo>
                  <a:pt x="1210427" y="443966"/>
                  <a:pt x="1210865" y="445574"/>
                  <a:pt x="1211742" y="446963"/>
                </a:cubicBezTo>
                <a:cubicBezTo>
                  <a:pt x="1212620" y="448351"/>
                  <a:pt x="1213935" y="449082"/>
                  <a:pt x="1215689" y="449155"/>
                </a:cubicBezTo>
                <a:cubicBezTo>
                  <a:pt x="1218357" y="449082"/>
                  <a:pt x="1220915" y="448351"/>
                  <a:pt x="1223364" y="446963"/>
                </a:cubicBezTo>
                <a:cubicBezTo>
                  <a:pt x="1225812" y="445574"/>
                  <a:pt x="1227932" y="443966"/>
                  <a:pt x="1229723" y="442139"/>
                </a:cubicBezTo>
                <a:lnTo>
                  <a:pt x="1252527" y="443893"/>
                </a:lnTo>
                <a:cubicBezTo>
                  <a:pt x="1252235" y="450836"/>
                  <a:pt x="1252820" y="455807"/>
                  <a:pt x="1254282" y="458803"/>
                </a:cubicBezTo>
                <a:cubicBezTo>
                  <a:pt x="1255743" y="461800"/>
                  <a:pt x="1259836" y="463262"/>
                  <a:pt x="1266561" y="463189"/>
                </a:cubicBezTo>
                <a:lnTo>
                  <a:pt x="1333220" y="463189"/>
                </a:lnTo>
                <a:lnTo>
                  <a:pt x="1340237" y="498273"/>
                </a:lnTo>
                <a:lnTo>
                  <a:pt x="1334974" y="512306"/>
                </a:lnTo>
                <a:cubicBezTo>
                  <a:pt x="1330077" y="509967"/>
                  <a:pt x="1327592" y="512452"/>
                  <a:pt x="1327519" y="519761"/>
                </a:cubicBezTo>
                <a:cubicBezTo>
                  <a:pt x="1327446" y="527070"/>
                  <a:pt x="1327592" y="532187"/>
                  <a:pt x="1327958" y="535110"/>
                </a:cubicBezTo>
                <a:cubicBezTo>
                  <a:pt x="1320648" y="545928"/>
                  <a:pt x="1314216" y="557622"/>
                  <a:pt x="1308661" y="570194"/>
                </a:cubicBezTo>
                <a:cubicBezTo>
                  <a:pt x="1306067" y="571144"/>
                  <a:pt x="1304239" y="572752"/>
                  <a:pt x="1303180" y="575018"/>
                </a:cubicBezTo>
                <a:cubicBezTo>
                  <a:pt x="1302120" y="577284"/>
                  <a:pt x="1301608" y="579769"/>
                  <a:pt x="1301644" y="582474"/>
                </a:cubicBezTo>
                <a:lnTo>
                  <a:pt x="1285857" y="594753"/>
                </a:lnTo>
                <a:cubicBezTo>
                  <a:pt x="1286149" y="601477"/>
                  <a:pt x="1283810" y="607325"/>
                  <a:pt x="1278840" y="612295"/>
                </a:cubicBezTo>
                <a:cubicBezTo>
                  <a:pt x="1279132" y="614341"/>
                  <a:pt x="1280302" y="615511"/>
                  <a:pt x="1282348" y="615803"/>
                </a:cubicBezTo>
                <a:cubicBezTo>
                  <a:pt x="1284395" y="615511"/>
                  <a:pt x="1286880" y="615218"/>
                  <a:pt x="1289804" y="614926"/>
                </a:cubicBezTo>
                <a:cubicBezTo>
                  <a:pt x="1292728" y="614634"/>
                  <a:pt x="1294335" y="616095"/>
                  <a:pt x="1294628" y="619311"/>
                </a:cubicBezTo>
                <a:lnTo>
                  <a:pt x="1299890" y="622820"/>
                </a:lnTo>
                <a:lnTo>
                  <a:pt x="1298136" y="629837"/>
                </a:lnTo>
                <a:cubicBezTo>
                  <a:pt x="1291119" y="630129"/>
                  <a:pt x="1284980" y="631298"/>
                  <a:pt x="1279717" y="633345"/>
                </a:cubicBezTo>
                <a:cubicBezTo>
                  <a:pt x="1274455" y="635391"/>
                  <a:pt x="1270069" y="636561"/>
                  <a:pt x="1266561" y="636853"/>
                </a:cubicBezTo>
                <a:lnTo>
                  <a:pt x="1261298" y="636853"/>
                </a:lnTo>
                <a:cubicBezTo>
                  <a:pt x="1261627" y="637840"/>
                  <a:pt x="1263162" y="638936"/>
                  <a:pt x="1265903" y="640142"/>
                </a:cubicBezTo>
                <a:cubicBezTo>
                  <a:pt x="1268644" y="641348"/>
                  <a:pt x="1270617" y="642006"/>
                  <a:pt x="1271823" y="642116"/>
                </a:cubicBezTo>
                <a:cubicBezTo>
                  <a:pt x="1277744" y="641531"/>
                  <a:pt x="1290023" y="640946"/>
                  <a:pt x="1308661" y="640362"/>
                </a:cubicBezTo>
                <a:cubicBezTo>
                  <a:pt x="1327300" y="639777"/>
                  <a:pt x="1337825" y="642701"/>
                  <a:pt x="1340237" y="649133"/>
                </a:cubicBezTo>
                <a:cubicBezTo>
                  <a:pt x="1340164" y="652568"/>
                  <a:pt x="1338994" y="654907"/>
                  <a:pt x="1336728" y="656149"/>
                </a:cubicBezTo>
                <a:cubicBezTo>
                  <a:pt x="1334463" y="657392"/>
                  <a:pt x="1331539" y="657977"/>
                  <a:pt x="1327958" y="657904"/>
                </a:cubicBezTo>
                <a:lnTo>
                  <a:pt x="1326203" y="657904"/>
                </a:lnTo>
                <a:lnTo>
                  <a:pt x="1317432" y="663166"/>
                </a:lnTo>
                <a:cubicBezTo>
                  <a:pt x="1311585" y="663495"/>
                  <a:pt x="1303984" y="665030"/>
                  <a:pt x="1294628" y="667771"/>
                </a:cubicBezTo>
                <a:cubicBezTo>
                  <a:pt x="1285272" y="670512"/>
                  <a:pt x="1277671" y="672485"/>
                  <a:pt x="1271823" y="673691"/>
                </a:cubicBezTo>
                <a:cubicBezTo>
                  <a:pt x="1269996" y="675518"/>
                  <a:pt x="1268388" y="677565"/>
                  <a:pt x="1266999" y="679831"/>
                </a:cubicBezTo>
                <a:cubicBezTo>
                  <a:pt x="1265611" y="682097"/>
                  <a:pt x="1264880" y="684143"/>
                  <a:pt x="1264807" y="685971"/>
                </a:cubicBezTo>
                <a:cubicBezTo>
                  <a:pt x="1266305" y="690027"/>
                  <a:pt x="1273395" y="692001"/>
                  <a:pt x="1286076" y="691891"/>
                </a:cubicBezTo>
                <a:cubicBezTo>
                  <a:pt x="1298758" y="691781"/>
                  <a:pt x="1308040" y="691562"/>
                  <a:pt x="1313924" y="691233"/>
                </a:cubicBezTo>
                <a:lnTo>
                  <a:pt x="1319186" y="705267"/>
                </a:lnTo>
                <a:cubicBezTo>
                  <a:pt x="1326167" y="705120"/>
                  <a:pt x="1334134" y="704974"/>
                  <a:pt x="1343087" y="704828"/>
                </a:cubicBezTo>
                <a:cubicBezTo>
                  <a:pt x="1352041" y="704682"/>
                  <a:pt x="1356938" y="705413"/>
                  <a:pt x="1357779" y="707021"/>
                </a:cubicBezTo>
                <a:cubicBezTo>
                  <a:pt x="1357559" y="709762"/>
                  <a:pt x="1356244" y="712612"/>
                  <a:pt x="1353832" y="715573"/>
                </a:cubicBezTo>
                <a:cubicBezTo>
                  <a:pt x="1351420" y="718533"/>
                  <a:pt x="1349227" y="720945"/>
                  <a:pt x="1347254" y="722809"/>
                </a:cubicBezTo>
                <a:lnTo>
                  <a:pt x="1370058" y="726317"/>
                </a:lnTo>
                <a:lnTo>
                  <a:pt x="1403387" y="715792"/>
                </a:lnTo>
                <a:cubicBezTo>
                  <a:pt x="1413182" y="715719"/>
                  <a:pt x="1423414" y="716303"/>
                  <a:pt x="1434086" y="717546"/>
                </a:cubicBezTo>
                <a:cubicBezTo>
                  <a:pt x="1444757" y="718789"/>
                  <a:pt x="1454990" y="721127"/>
                  <a:pt x="1464784" y="724563"/>
                </a:cubicBezTo>
                <a:lnTo>
                  <a:pt x="1477063" y="733334"/>
                </a:lnTo>
                <a:cubicBezTo>
                  <a:pt x="1480608" y="734065"/>
                  <a:pt x="1486236" y="735673"/>
                  <a:pt x="1493948" y="738158"/>
                </a:cubicBezTo>
                <a:cubicBezTo>
                  <a:pt x="1501658" y="740643"/>
                  <a:pt x="1505971" y="739620"/>
                  <a:pt x="1506885" y="735088"/>
                </a:cubicBezTo>
                <a:cubicBezTo>
                  <a:pt x="1515546" y="734540"/>
                  <a:pt x="1526290" y="733882"/>
                  <a:pt x="1539118" y="733114"/>
                </a:cubicBezTo>
                <a:cubicBezTo>
                  <a:pt x="1551945" y="732347"/>
                  <a:pt x="1562251" y="734759"/>
                  <a:pt x="1570035" y="740350"/>
                </a:cubicBezTo>
                <a:cubicBezTo>
                  <a:pt x="1574896" y="736988"/>
                  <a:pt x="1581401" y="734942"/>
                  <a:pt x="1589551" y="734211"/>
                </a:cubicBezTo>
                <a:cubicBezTo>
                  <a:pt x="1597700" y="733480"/>
                  <a:pt x="1604644" y="733187"/>
                  <a:pt x="1610382" y="733334"/>
                </a:cubicBezTo>
                <a:lnTo>
                  <a:pt x="1620907" y="726317"/>
                </a:lnTo>
                <a:cubicBezTo>
                  <a:pt x="1622770" y="723722"/>
                  <a:pt x="1625183" y="721895"/>
                  <a:pt x="1628143" y="720835"/>
                </a:cubicBezTo>
                <a:cubicBezTo>
                  <a:pt x="1631103" y="719775"/>
                  <a:pt x="1633954" y="719264"/>
                  <a:pt x="1636694" y="719300"/>
                </a:cubicBezTo>
                <a:lnTo>
                  <a:pt x="1647220" y="728071"/>
                </a:lnTo>
                <a:cubicBezTo>
                  <a:pt x="1647073" y="732493"/>
                  <a:pt x="1646050" y="736805"/>
                  <a:pt x="1644150" y="741008"/>
                </a:cubicBezTo>
                <a:cubicBezTo>
                  <a:pt x="1642250" y="745211"/>
                  <a:pt x="1640349" y="749085"/>
                  <a:pt x="1638449" y="752630"/>
                </a:cubicBezTo>
                <a:lnTo>
                  <a:pt x="1622661" y="747367"/>
                </a:lnTo>
                <a:cubicBezTo>
                  <a:pt x="1619335" y="753251"/>
                  <a:pt x="1611076" y="756832"/>
                  <a:pt x="1597883" y="758112"/>
                </a:cubicBezTo>
                <a:cubicBezTo>
                  <a:pt x="1584690" y="759391"/>
                  <a:pt x="1575992" y="759902"/>
                  <a:pt x="1571790" y="759647"/>
                </a:cubicBezTo>
                <a:lnTo>
                  <a:pt x="1563018" y="775434"/>
                </a:lnTo>
                <a:cubicBezTo>
                  <a:pt x="1561191" y="772766"/>
                  <a:pt x="1558706" y="770647"/>
                  <a:pt x="1555563" y="769075"/>
                </a:cubicBezTo>
                <a:cubicBezTo>
                  <a:pt x="1552420" y="767504"/>
                  <a:pt x="1549058" y="766700"/>
                  <a:pt x="1545477" y="766663"/>
                </a:cubicBezTo>
                <a:cubicBezTo>
                  <a:pt x="1539337" y="766846"/>
                  <a:pt x="1533197" y="768235"/>
                  <a:pt x="1527058" y="770829"/>
                </a:cubicBezTo>
                <a:cubicBezTo>
                  <a:pt x="1520918" y="773424"/>
                  <a:pt x="1514778" y="776129"/>
                  <a:pt x="1508639" y="778943"/>
                </a:cubicBezTo>
                <a:cubicBezTo>
                  <a:pt x="1509954" y="779783"/>
                  <a:pt x="1512586" y="780295"/>
                  <a:pt x="1516532" y="780477"/>
                </a:cubicBezTo>
                <a:cubicBezTo>
                  <a:pt x="1520480" y="780660"/>
                  <a:pt x="1523111" y="780733"/>
                  <a:pt x="1524426" y="780697"/>
                </a:cubicBezTo>
                <a:cubicBezTo>
                  <a:pt x="1553700" y="779820"/>
                  <a:pt x="1583301" y="776311"/>
                  <a:pt x="1613232" y="770172"/>
                </a:cubicBezTo>
                <a:cubicBezTo>
                  <a:pt x="1643163" y="764032"/>
                  <a:pt x="1671449" y="760524"/>
                  <a:pt x="1698091" y="759647"/>
                </a:cubicBezTo>
                <a:cubicBezTo>
                  <a:pt x="1702476" y="760195"/>
                  <a:pt x="1708616" y="760852"/>
                  <a:pt x="1716510" y="761620"/>
                </a:cubicBezTo>
                <a:cubicBezTo>
                  <a:pt x="1724404" y="762387"/>
                  <a:pt x="1728789" y="759975"/>
                  <a:pt x="1729666" y="754384"/>
                </a:cubicBezTo>
                <a:cubicBezTo>
                  <a:pt x="1738364" y="754092"/>
                  <a:pt x="1749474" y="753799"/>
                  <a:pt x="1762996" y="753507"/>
                </a:cubicBezTo>
                <a:cubicBezTo>
                  <a:pt x="1776518" y="753214"/>
                  <a:pt x="1787628" y="754676"/>
                  <a:pt x="1796326" y="757892"/>
                </a:cubicBezTo>
                <a:cubicBezTo>
                  <a:pt x="1795704" y="758733"/>
                  <a:pt x="1793000" y="759245"/>
                  <a:pt x="1788212" y="759427"/>
                </a:cubicBezTo>
                <a:cubicBezTo>
                  <a:pt x="1783425" y="759610"/>
                  <a:pt x="1780282" y="759683"/>
                  <a:pt x="1778784" y="759647"/>
                </a:cubicBezTo>
                <a:cubicBezTo>
                  <a:pt x="1773142" y="760903"/>
                  <a:pt x="1762400" y="763068"/>
                  <a:pt x="1746559" y="766143"/>
                </a:cubicBezTo>
                <a:cubicBezTo>
                  <a:pt x="1730717" y="769219"/>
                  <a:pt x="1715557" y="772684"/>
                  <a:pt x="1701080" y="776539"/>
                </a:cubicBezTo>
                <a:cubicBezTo>
                  <a:pt x="1686602" y="780394"/>
                  <a:pt x="1678589" y="784119"/>
                  <a:pt x="1677041" y="787713"/>
                </a:cubicBezTo>
                <a:cubicBezTo>
                  <a:pt x="1673130" y="787385"/>
                  <a:pt x="1666041" y="787165"/>
                  <a:pt x="1655771" y="787056"/>
                </a:cubicBezTo>
                <a:cubicBezTo>
                  <a:pt x="1645502" y="786946"/>
                  <a:pt x="1639728" y="788920"/>
                  <a:pt x="1638449" y="792976"/>
                </a:cubicBezTo>
                <a:lnTo>
                  <a:pt x="1638449" y="794730"/>
                </a:lnTo>
                <a:lnTo>
                  <a:pt x="1587577" y="794730"/>
                </a:lnTo>
                <a:cubicBezTo>
                  <a:pt x="1580926" y="799445"/>
                  <a:pt x="1566600" y="804049"/>
                  <a:pt x="1544600" y="808544"/>
                </a:cubicBezTo>
                <a:cubicBezTo>
                  <a:pt x="1522599" y="813040"/>
                  <a:pt x="1506519" y="815452"/>
                  <a:pt x="1496359" y="815781"/>
                </a:cubicBezTo>
                <a:cubicBezTo>
                  <a:pt x="1494130" y="820641"/>
                  <a:pt x="1486748" y="823199"/>
                  <a:pt x="1474213" y="823455"/>
                </a:cubicBezTo>
                <a:cubicBezTo>
                  <a:pt x="1461678" y="823711"/>
                  <a:pt x="1452103" y="824076"/>
                  <a:pt x="1445488" y="824551"/>
                </a:cubicBezTo>
                <a:cubicBezTo>
                  <a:pt x="1445196" y="829522"/>
                  <a:pt x="1442272" y="831860"/>
                  <a:pt x="1436717" y="831568"/>
                </a:cubicBezTo>
                <a:cubicBezTo>
                  <a:pt x="1432551" y="831020"/>
                  <a:pt x="1427288" y="830362"/>
                  <a:pt x="1420929" y="829595"/>
                </a:cubicBezTo>
                <a:cubicBezTo>
                  <a:pt x="1414570" y="828827"/>
                  <a:pt x="1411062" y="831239"/>
                  <a:pt x="1410404" y="836831"/>
                </a:cubicBezTo>
                <a:lnTo>
                  <a:pt x="1363041" y="843847"/>
                </a:lnTo>
                <a:cubicBezTo>
                  <a:pt x="1359716" y="847283"/>
                  <a:pt x="1354088" y="850060"/>
                  <a:pt x="1346157" y="852180"/>
                </a:cubicBezTo>
                <a:cubicBezTo>
                  <a:pt x="1338227" y="854300"/>
                  <a:pt x="1332160" y="856200"/>
                  <a:pt x="1327958" y="857881"/>
                </a:cubicBezTo>
                <a:cubicBezTo>
                  <a:pt x="1328250" y="861060"/>
                  <a:pt x="1329419" y="863472"/>
                  <a:pt x="1331466" y="865117"/>
                </a:cubicBezTo>
                <a:cubicBezTo>
                  <a:pt x="1333512" y="866762"/>
                  <a:pt x="1334682" y="869612"/>
                  <a:pt x="1334974" y="873669"/>
                </a:cubicBezTo>
                <a:lnTo>
                  <a:pt x="1317432" y="884194"/>
                </a:lnTo>
                <a:cubicBezTo>
                  <a:pt x="1307601" y="884742"/>
                  <a:pt x="1289987" y="887593"/>
                  <a:pt x="1264587" y="892745"/>
                </a:cubicBezTo>
                <a:cubicBezTo>
                  <a:pt x="1239188" y="897898"/>
                  <a:pt x="1222889" y="902065"/>
                  <a:pt x="1215689" y="905244"/>
                </a:cubicBezTo>
                <a:lnTo>
                  <a:pt x="1191131" y="905244"/>
                </a:lnTo>
                <a:cubicBezTo>
                  <a:pt x="1191021" y="906377"/>
                  <a:pt x="1190363" y="908058"/>
                  <a:pt x="1189157" y="910287"/>
                </a:cubicBezTo>
                <a:cubicBezTo>
                  <a:pt x="1187951" y="912517"/>
                  <a:pt x="1186855" y="913759"/>
                  <a:pt x="1185868" y="914015"/>
                </a:cubicBezTo>
                <a:cubicBezTo>
                  <a:pt x="1184406" y="913723"/>
                  <a:pt x="1183822" y="912553"/>
                  <a:pt x="1184114" y="910507"/>
                </a:cubicBezTo>
                <a:cubicBezTo>
                  <a:pt x="1170080" y="911968"/>
                  <a:pt x="1156047" y="912553"/>
                  <a:pt x="1142014" y="912261"/>
                </a:cubicBezTo>
                <a:cubicBezTo>
                  <a:pt x="1141612" y="915623"/>
                  <a:pt x="1139346" y="917670"/>
                  <a:pt x="1135216" y="918400"/>
                </a:cubicBezTo>
                <a:cubicBezTo>
                  <a:pt x="1131086" y="919131"/>
                  <a:pt x="1127505" y="919424"/>
                  <a:pt x="1124472" y="919278"/>
                </a:cubicBezTo>
                <a:lnTo>
                  <a:pt x="1117455" y="919278"/>
                </a:lnTo>
                <a:lnTo>
                  <a:pt x="1098159" y="928048"/>
                </a:lnTo>
                <a:cubicBezTo>
                  <a:pt x="1098414" y="933932"/>
                  <a:pt x="1097903" y="937514"/>
                  <a:pt x="1096624" y="938793"/>
                </a:cubicBezTo>
                <a:cubicBezTo>
                  <a:pt x="1095345" y="940072"/>
                  <a:pt x="1091763" y="940584"/>
                  <a:pt x="1085880" y="940328"/>
                </a:cubicBezTo>
                <a:lnTo>
                  <a:pt x="1085880" y="971903"/>
                </a:lnTo>
                <a:lnTo>
                  <a:pt x="1077109" y="982428"/>
                </a:lnTo>
                <a:cubicBezTo>
                  <a:pt x="1075062" y="995000"/>
                  <a:pt x="1070384" y="1006695"/>
                  <a:pt x="1063075" y="1017512"/>
                </a:cubicBezTo>
                <a:cubicBezTo>
                  <a:pt x="1061869" y="1017439"/>
                  <a:pt x="1059896" y="1017585"/>
                  <a:pt x="1057155" y="1017951"/>
                </a:cubicBezTo>
                <a:cubicBezTo>
                  <a:pt x="1054414" y="1018316"/>
                  <a:pt x="1052879" y="1019339"/>
                  <a:pt x="1052550" y="1021020"/>
                </a:cubicBezTo>
                <a:cubicBezTo>
                  <a:pt x="1052733" y="1021898"/>
                  <a:pt x="1053683" y="1022775"/>
                  <a:pt x="1055400" y="1023652"/>
                </a:cubicBezTo>
                <a:cubicBezTo>
                  <a:pt x="1057118" y="1024529"/>
                  <a:pt x="1058507" y="1025406"/>
                  <a:pt x="1059567" y="1026283"/>
                </a:cubicBezTo>
                <a:cubicBezTo>
                  <a:pt x="1059822" y="1031326"/>
                  <a:pt x="1059311" y="1034396"/>
                  <a:pt x="1058032" y="1035492"/>
                </a:cubicBezTo>
                <a:cubicBezTo>
                  <a:pt x="1056753" y="1036589"/>
                  <a:pt x="1053171" y="1037027"/>
                  <a:pt x="1047287" y="1036808"/>
                </a:cubicBezTo>
                <a:cubicBezTo>
                  <a:pt x="1048091" y="1040463"/>
                  <a:pt x="1047360" y="1043679"/>
                  <a:pt x="1045095" y="1046456"/>
                </a:cubicBezTo>
                <a:cubicBezTo>
                  <a:pt x="1042829" y="1049234"/>
                  <a:pt x="1039467" y="1050695"/>
                  <a:pt x="1035008" y="1050842"/>
                </a:cubicBezTo>
                <a:cubicBezTo>
                  <a:pt x="1030623" y="1061476"/>
                  <a:pt x="1025799" y="1072221"/>
                  <a:pt x="1020536" y="1083075"/>
                </a:cubicBezTo>
                <a:cubicBezTo>
                  <a:pt x="1015274" y="1093929"/>
                  <a:pt x="1009572" y="1104235"/>
                  <a:pt x="1003433" y="1113992"/>
                </a:cubicBezTo>
                <a:cubicBezTo>
                  <a:pt x="1003506" y="1120534"/>
                  <a:pt x="1002044" y="1126747"/>
                  <a:pt x="999047" y="1132631"/>
                </a:cubicBezTo>
                <a:cubicBezTo>
                  <a:pt x="996050" y="1138514"/>
                  <a:pt x="991080" y="1141657"/>
                  <a:pt x="984137" y="1142059"/>
                </a:cubicBezTo>
                <a:cubicBezTo>
                  <a:pt x="981469" y="1141986"/>
                  <a:pt x="979349" y="1141255"/>
                  <a:pt x="977778" y="1139867"/>
                </a:cubicBezTo>
                <a:cubicBezTo>
                  <a:pt x="976206" y="1138478"/>
                  <a:pt x="975402" y="1136870"/>
                  <a:pt x="975366" y="1135043"/>
                </a:cubicBezTo>
                <a:lnTo>
                  <a:pt x="977120" y="1126272"/>
                </a:lnTo>
                <a:cubicBezTo>
                  <a:pt x="978180" y="1126308"/>
                  <a:pt x="979568" y="1126235"/>
                  <a:pt x="981286" y="1126052"/>
                </a:cubicBezTo>
                <a:cubicBezTo>
                  <a:pt x="983004" y="1125870"/>
                  <a:pt x="983954" y="1125358"/>
                  <a:pt x="984137" y="1124517"/>
                </a:cubicBezTo>
                <a:cubicBezTo>
                  <a:pt x="983881" y="1123640"/>
                  <a:pt x="982638" y="1122763"/>
                  <a:pt x="980409" y="1121886"/>
                </a:cubicBezTo>
                <a:cubicBezTo>
                  <a:pt x="978180" y="1121009"/>
                  <a:pt x="976499" y="1120132"/>
                  <a:pt x="975366" y="1119255"/>
                </a:cubicBezTo>
                <a:cubicBezTo>
                  <a:pt x="975439" y="1118195"/>
                  <a:pt x="975293" y="1116806"/>
                  <a:pt x="974927" y="1115089"/>
                </a:cubicBezTo>
                <a:cubicBezTo>
                  <a:pt x="974562" y="1113371"/>
                  <a:pt x="973538" y="1112421"/>
                  <a:pt x="971857" y="1112238"/>
                </a:cubicBezTo>
                <a:cubicBezTo>
                  <a:pt x="969993" y="1112421"/>
                  <a:pt x="968020" y="1113371"/>
                  <a:pt x="965937" y="1115089"/>
                </a:cubicBezTo>
                <a:cubicBezTo>
                  <a:pt x="963854" y="1116806"/>
                  <a:pt x="962319" y="1118195"/>
                  <a:pt x="961332" y="1119255"/>
                </a:cubicBezTo>
                <a:lnTo>
                  <a:pt x="961332" y="1145568"/>
                </a:lnTo>
                <a:cubicBezTo>
                  <a:pt x="964585" y="1147578"/>
                  <a:pt x="969043" y="1150574"/>
                  <a:pt x="974708" y="1154558"/>
                </a:cubicBezTo>
                <a:cubicBezTo>
                  <a:pt x="980372" y="1158541"/>
                  <a:pt x="983515" y="1161977"/>
                  <a:pt x="984137" y="1164864"/>
                </a:cubicBezTo>
                <a:cubicBezTo>
                  <a:pt x="983990" y="1166545"/>
                  <a:pt x="982967" y="1167568"/>
                  <a:pt x="981067" y="1167934"/>
                </a:cubicBezTo>
                <a:cubicBezTo>
                  <a:pt x="979166" y="1168299"/>
                  <a:pt x="977266" y="1168445"/>
                  <a:pt x="975366" y="1168372"/>
                </a:cubicBezTo>
                <a:cubicBezTo>
                  <a:pt x="974781" y="1174146"/>
                  <a:pt x="972442" y="1179263"/>
                  <a:pt x="968349" y="1183721"/>
                </a:cubicBezTo>
                <a:cubicBezTo>
                  <a:pt x="964256" y="1188180"/>
                  <a:pt x="961917" y="1194173"/>
                  <a:pt x="961332" y="1201702"/>
                </a:cubicBezTo>
                <a:cubicBezTo>
                  <a:pt x="961478" y="1204370"/>
                  <a:pt x="961186" y="1206489"/>
                  <a:pt x="960455" y="1208061"/>
                </a:cubicBezTo>
                <a:cubicBezTo>
                  <a:pt x="959724" y="1209632"/>
                  <a:pt x="957678" y="1210436"/>
                  <a:pt x="954315" y="1210473"/>
                </a:cubicBezTo>
                <a:lnTo>
                  <a:pt x="947299" y="1210473"/>
                </a:lnTo>
                <a:cubicBezTo>
                  <a:pt x="947335" y="1213287"/>
                  <a:pt x="946824" y="1216430"/>
                  <a:pt x="945764" y="1219901"/>
                </a:cubicBezTo>
                <a:cubicBezTo>
                  <a:pt x="944704" y="1223373"/>
                  <a:pt x="942877" y="1226078"/>
                  <a:pt x="940282" y="1228014"/>
                </a:cubicBezTo>
                <a:cubicBezTo>
                  <a:pt x="940355" y="1229147"/>
                  <a:pt x="940209" y="1230829"/>
                  <a:pt x="939843" y="1233058"/>
                </a:cubicBezTo>
                <a:cubicBezTo>
                  <a:pt x="939478" y="1235287"/>
                  <a:pt x="938455" y="1236530"/>
                  <a:pt x="936774" y="1236785"/>
                </a:cubicBezTo>
                <a:cubicBezTo>
                  <a:pt x="935896" y="1235835"/>
                  <a:pt x="934581" y="1231157"/>
                  <a:pt x="932827" y="1222752"/>
                </a:cubicBezTo>
                <a:cubicBezTo>
                  <a:pt x="931072" y="1214347"/>
                  <a:pt x="928880" y="1207915"/>
                  <a:pt x="926248" y="1203456"/>
                </a:cubicBezTo>
                <a:cubicBezTo>
                  <a:pt x="921571" y="1204845"/>
                  <a:pt x="918647" y="1210400"/>
                  <a:pt x="917478" y="1220121"/>
                </a:cubicBezTo>
                <a:cubicBezTo>
                  <a:pt x="916308" y="1229842"/>
                  <a:pt x="913384" y="1235397"/>
                  <a:pt x="908707" y="1236785"/>
                </a:cubicBezTo>
                <a:lnTo>
                  <a:pt x="892919" y="1266607"/>
                </a:lnTo>
                <a:cubicBezTo>
                  <a:pt x="891969" y="1273258"/>
                  <a:pt x="888168" y="1278813"/>
                  <a:pt x="881517" y="1283271"/>
                </a:cubicBezTo>
                <a:cubicBezTo>
                  <a:pt x="874865" y="1287730"/>
                  <a:pt x="871065" y="1293285"/>
                  <a:pt x="870114" y="1299936"/>
                </a:cubicBezTo>
                <a:lnTo>
                  <a:pt x="870114" y="1320986"/>
                </a:lnTo>
                <a:lnTo>
                  <a:pt x="885902" y="1317478"/>
                </a:lnTo>
                <a:cubicBezTo>
                  <a:pt x="887766" y="1308671"/>
                  <a:pt x="890616" y="1299973"/>
                  <a:pt x="894454" y="1291385"/>
                </a:cubicBezTo>
                <a:cubicBezTo>
                  <a:pt x="898291" y="1282796"/>
                  <a:pt x="902457" y="1274537"/>
                  <a:pt x="906952" y="1266607"/>
                </a:cubicBezTo>
                <a:cubicBezTo>
                  <a:pt x="910388" y="1266533"/>
                  <a:pt x="912727" y="1265364"/>
                  <a:pt x="913969" y="1263098"/>
                </a:cubicBezTo>
                <a:cubicBezTo>
                  <a:pt x="915212" y="1260832"/>
                  <a:pt x="915796" y="1257909"/>
                  <a:pt x="915723" y="1254327"/>
                </a:cubicBezTo>
                <a:lnTo>
                  <a:pt x="915723" y="1250819"/>
                </a:lnTo>
                <a:cubicBezTo>
                  <a:pt x="917514" y="1248919"/>
                  <a:pt x="919634" y="1247018"/>
                  <a:pt x="922082" y="1245118"/>
                </a:cubicBezTo>
                <a:cubicBezTo>
                  <a:pt x="924531" y="1243217"/>
                  <a:pt x="927089" y="1242194"/>
                  <a:pt x="929757" y="1242048"/>
                </a:cubicBezTo>
                <a:cubicBezTo>
                  <a:pt x="931438" y="1242158"/>
                  <a:pt x="932461" y="1242815"/>
                  <a:pt x="932827" y="1244021"/>
                </a:cubicBezTo>
                <a:cubicBezTo>
                  <a:pt x="933192" y="1245227"/>
                  <a:pt x="933338" y="1246324"/>
                  <a:pt x="933265" y="1247311"/>
                </a:cubicBezTo>
                <a:lnTo>
                  <a:pt x="933265" y="1261344"/>
                </a:lnTo>
                <a:lnTo>
                  <a:pt x="926248" y="1266607"/>
                </a:lnTo>
                <a:cubicBezTo>
                  <a:pt x="925956" y="1270846"/>
                  <a:pt x="924787" y="1274647"/>
                  <a:pt x="922740" y="1278009"/>
                </a:cubicBezTo>
                <a:cubicBezTo>
                  <a:pt x="920694" y="1281371"/>
                  <a:pt x="919524" y="1285172"/>
                  <a:pt x="919232" y="1289411"/>
                </a:cubicBezTo>
                <a:lnTo>
                  <a:pt x="910461" y="1299936"/>
                </a:lnTo>
                <a:lnTo>
                  <a:pt x="906952" y="1324495"/>
                </a:lnTo>
                <a:cubicBezTo>
                  <a:pt x="903188" y="1328588"/>
                  <a:pt x="901068" y="1333558"/>
                  <a:pt x="900593" y="1339405"/>
                </a:cubicBezTo>
                <a:cubicBezTo>
                  <a:pt x="900118" y="1345253"/>
                  <a:pt x="897560" y="1348469"/>
                  <a:pt x="892919" y="1349053"/>
                </a:cubicBezTo>
                <a:cubicBezTo>
                  <a:pt x="888497" y="1350004"/>
                  <a:pt x="885062" y="1355120"/>
                  <a:pt x="882613" y="1364403"/>
                </a:cubicBezTo>
                <a:cubicBezTo>
                  <a:pt x="880164" y="1373685"/>
                  <a:pt x="878922" y="1381433"/>
                  <a:pt x="878885" y="1387646"/>
                </a:cubicBezTo>
                <a:lnTo>
                  <a:pt x="870114" y="1403433"/>
                </a:lnTo>
                <a:cubicBezTo>
                  <a:pt x="860211" y="1403872"/>
                  <a:pt x="855898" y="1407380"/>
                  <a:pt x="857177" y="1413958"/>
                </a:cubicBezTo>
                <a:cubicBezTo>
                  <a:pt x="858456" y="1420537"/>
                  <a:pt x="856337" y="1427553"/>
                  <a:pt x="850818" y="1435009"/>
                </a:cubicBezTo>
                <a:lnTo>
                  <a:pt x="843802" y="1452550"/>
                </a:lnTo>
                <a:cubicBezTo>
                  <a:pt x="849685" y="1453647"/>
                  <a:pt x="849759" y="1458471"/>
                  <a:pt x="844021" y="1467023"/>
                </a:cubicBezTo>
                <a:cubicBezTo>
                  <a:pt x="838283" y="1475574"/>
                  <a:pt x="833532" y="1481275"/>
                  <a:pt x="829768" y="1484126"/>
                </a:cubicBezTo>
                <a:cubicBezTo>
                  <a:pt x="827283" y="1488658"/>
                  <a:pt x="825675" y="1493628"/>
                  <a:pt x="824944" y="1499036"/>
                </a:cubicBezTo>
                <a:cubicBezTo>
                  <a:pt x="824213" y="1504445"/>
                  <a:pt x="823482" y="1509415"/>
                  <a:pt x="822751" y="1513947"/>
                </a:cubicBezTo>
                <a:cubicBezTo>
                  <a:pt x="812847" y="1527725"/>
                  <a:pt x="803711" y="1547971"/>
                  <a:pt x="795342" y="1574686"/>
                </a:cubicBezTo>
                <a:cubicBezTo>
                  <a:pt x="786973" y="1601401"/>
                  <a:pt x="775644" y="1625594"/>
                  <a:pt x="761355" y="1647265"/>
                </a:cubicBezTo>
                <a:cubicBezTo>
                  <a:pt x="761062" y="1654136"/>
                  <a:pt x="759893" y="1660568"/>
                  <a:pt x="757846" y="1666561"/>
                </a:cubicBezTo>
                <a:cubicBezTo>
                  <a:pt x="755800" y="1672555"/>
                  <a:pt x="754630" y="1678987"/>
                  <a:pt x="754338" y="1685857"/>
                </a:cubicBezTo>
                <a:cubicBezTo>
                  <a:pt x="748856" y="1689987"/>
                  <a:pt x="744032" y="1694007"/>
                  <a:pt x="739866" y="1697917"/>
                </a:cubicBezTo>
                <a:cubicBezTo>
                  <a:pt x="735700" y="1701828"/>
                  <a:pt x="733507" y="1707164"/>
                  <a:pt x="733288" y="1713924"/>
                </a:cubicBezTo>
                <a:cubicBezTo>
                  <a:pt x="731461" y="1713924"/>
                  <a:pt x="729852" y="1714363"/>
                  <a:pt x="728464" y="1715240"/>
                </a:cubicBezTo>
                <a:cubicBezTo>
                  <a:pt x="727075" y="1716117"/>
                  <a:pt x="726344" y="1717433"/>
                  <a:pt x="726271" y="1719187"/>
                </a:cubicBezTo>
                <a:cubicBezTo>
                  <a:pt x="726417" y="1721855"/>
                  <a:pt x="726125" y="1723974"/>
                  <a:pt x="725394" y="1725546"/>
                </a:cubicBezTo>
                <a:cubicBezTo>
                  <a:pt x="724663" y="1727117"/>
                  <a:pt x="722616" y="1727921"/>
                  <a:pt x="719254" y="1727958"/>
                </a:cubicBezTo>
                <a:cubicBezTo>
                  <a:pt x="719547" y="1734755"/>
                  <a:pt x="718962" y="1739141"/>
                  <a:pt x="717500" y="1741114"/>
                </a:cubicBezTo>
                <a:cubicBezTo>
                  <a:pt x="716038" y="1743088"/>
                  <a:pt x="711945" y="1743965"/>
                  <a:pt x="705221" y="1743746"/>
                </a:cubicBezTo>
                <a:cubicBezTo>
                  <a:pt x="698789" y="1755331"/>
                  <a:pt x="694111" y="1767683"/>
                  <a:pt x="691187" y="1780803"/>
                </a:cubicBezTo>
                <a:cubicBezTo>
                  <a:pt x="688264" y="1793923"/>
                  <a:pt x="683586" y="1806714"/>
                  <a:pt x="677154" y="1819176"/>
                </a:cubicBezTo>
                <a:cubicBezTo>
                  <a:pt x="677483" y="1824292"/>
                  <a:pt x="677264" y="1827654"/>
                  <a:pt x="676496" y="1829262"/>
                </a:cubicBezTo>
                <a:cubicBezTo>
                  <a:pt x="675729" y="1830870"/>
                  <a:pt x="672439" y="1831601"/>
                  <a:pt x="666629" y="1831455"/>
                </a:cubicBezTo>
                <a:cubicBezTo>
                  <a:pt x="666483" y="1831418"/>
                  <a:pt x="665898" y="1831491"/>
                  <a:pt x="664874" y="1831674"/>
                </a:cubicBezTo>
                <a:cubicBezTo>
                  <a:pt x="663851" y="1831857"/>
                  <a:pt x="663267" y="1832369"/>
                  <a:pt x="663120" y="1833209"/>
                </a:cubicBezTo>
                <a:cubicBezTo>
                  <a:pt x="663595" y="1834269"/>
                  <a:pt x="665715" y="1835658"/>
                  <a:pt x="669479" y="1837375"/>
                </a:cubicBezTo>
                <a:cubicBezTo>
                  <a:pt x="673244" y="1839093"/>
                  <a:pt x="675802" y="1840043"/>
                  <a:pt x="677154" y="1840226"/>
                </a:cubicBezTo>
                <a:cubicBezTo>
                  <a:pt x="675692" y="1847243"/>
                  <a:pt x="673353" y="1854259"/>
                  <a:pt x="670137" y="1861276"/>
                </a:cubicBezTo>
                <a:lnTo>
                  <a:pt x="654349" y="1868293"/>
                </a:lnTo>
                <a:lnTo>
                  <a:pt x="642070" y="1901622"/>
                </a:lnTo>
                <a:cubicBezTo>
                  <a:pt x="637867" y="1904363"/>
                  <a:pt x="632239" y="1915546"/>
                  <a:pt x="625186" y="1935171"/>
                </a:cubicBezTo>
                <a:cubicBezTo>
                  <a:pt x="618133" y="1954796"/>
                  <a:pt x="613820" y="1966418"/>
                  <a:pt x="612249" y="1970036"/>
                </a:cubicBezTo>
                <a:cubicBezTo>
                  <a:pt x="609508" y="1970072"/>
                  <a:pt x="607096" y="1969561"/>
                  <a:pt x="605013" y="1968501"/>
                </a:cubicBezTo>
                <a:cubicBezTo>
                  <a:pt x="602930" y="1967441"/>
                  <a:pt x="601833" y="1965614"/>
                  <a:pt x="601724" y="1963019"/>
                </a:cubicBezTo>
                <a:cubicBezTo>
                  <a:pt x="602089" y="1959218"/>
                  <a:pt x="603990" y="1952348"/>
                  <a:pt x="607425" y="1942407"/>
                </a:cubicBezTo>
                <a:cubicBezTo>
                  <a:pt x="610860" y="1932467"/>
                  <a:pt x="613638" y="1926473"/>
                  <a:pt x="615757" y="1924427"/>
                </a:cubicBezTo>
                <a:cubicBezTo>
                  <a:pt x="615977" y="1919347"/>
                  <a:pt x="616854" y="1915035"/>
                  <a:pt x="618389" y="1911490"/>
                </a:cubicBezTo>
                <a:cubicBezTo>
                  <a:pt x="619924" y="1907945"/>
                  <a:pt x="620801" y="1904071"/>
                  <a:pt x="621020" y="1899868"/>
                </a:cubicBezTo>
                <a:cubicBezTo>
                  <a:pt x="623615" y="1897968"/>
                  <a:pt x="625442" y="1895190"/>
                  <a:pt x="626502" y="1891536"/>
                </a:cubicBezTo>
                <a:cubicBezTo>
                  <a:pt x="627561" y="1887881"/>
                  <a:pt x="628073" y="1884227"/>
                  <a:pt x="628037" y="1880572"/>
                </a:cubicBezTo>
                <a:cubicBezTo>
                  <a:pt x="631472" y="1880463"/>
                  <a:pt x="633811" y="1879366"/>
                  <a:pt x="635053" y="1877283"/>
                </a:cubicBezTo>
                <a:cubicBezTo>
                  <a:pt x="636296" y="1875200"/>
                  <a:pt x="636881" y="1872788"/>
                  <a:pt x="636808" y="1870047"/>
                </a:cubicBezTo>
                <a:lnTo>
                  <a:pt x="636808" y="1866539"/>
                </a:lnTo>
                <a:cubicBezTo>
                  <a:pt x="639402" y="1864602"/>
                  <a:pt x="641230" y="1861897"/>
                  <a:pt x="642289" y="1858426"/>
                </a:cubicBezTo>
                <a:cubicBezTo>
                  <a:pt x="643349" y="1854954"/>
                  <a:pt x="643861" y="1851811"/>
                  <a:pt x="643824" y="1848997"/>
                </a:cubicBezTo>
                <a:cubicBezTo>
                  <a:pt x="647479" y="1845342"/>
                  <a:pt x="650695" y="1838179"/>
                  <a:pt x="653472" y="1827508"/>
                </a:cubicBezTo>
                <a:cubicBezTo>
                  <a:pt x="656250" y="1816837"/>
                  <a:pt x="657712" y="1808797"/>
                  <a:pt x="657858" y="1803388"/>
                </a:cubicBezTo>
                <a:cubicBezTo>
                  <a:pt x="657785" y="1802328"/>
                  <a:pt x="657931" y="1800939"/>
                  <a:pt x="658296" y="1799222"/>
                </a:cubicBezTo>
                <a:cubicBezTo>
                  <a:pt x="658662" y="1797504"/>
                  <a:pt x="659685" y="1796554"/>
                  <a:pt x="661366" y="1796371"/>
                </a:cubicBezTo>
                <a:lnTo>
                  <a:pt x="664874" y="1796371"/>
                </a:lnTo>
                <a:cubicBezTo>
                  <a:pt x="664911" y="1782191"/>
                  <a:pt x="667031" y="1768012"/>
                  <a:pt x="671234" y="1753832"/>
                </a:cubicBezTo>
                <a:cubicBezTo>
                  <a:pt x="675436" y="1739653"/>
                  <a:pt x="681503" y="1726350"/>
                  <a:pt x="689433" y="1713924"/>
                </a:cubicBezTo>
                <a:lnTo>
                  <a:pt x="698204" y="1710416"/>
                </a:lnTo>
                <a:cubicBezTo>
                  <a:pt x="697839" y="1706396"/>
                  <a:pt x="697692" y="1701718"/>
                  <a:pt x="697766" y="1696383"/>
                </a:cubicBezTo>
                <a:cubicBezTo>
                  <a:pt x="697839" y="1691047"/>
                  <a:pt x="700324" y="1688123"/>
                  <a:pt x="705221" y="1687612"/>
                </a:cubicBezTo>
                <a:lnTo>
                  <a:pt x="712238" y="1687612"/>
                </a:lnTo>
                <a:cubicBezTo>
                  <a:pt x="713042" y="1679864"/>
                  <a:pt x="714503" y="1670362"/>
                  <a:pt x="716623" y="1659106"/>
                </a:cubicBezTo>
                <a:cubicBezTo>
                  <a:pt x="718743" y="1647850"/>
                  <a:pt x="721959" y="1639225"/>
                  <a:pt x="726271" y="1633232"/>
                </a:cubicBezTo>
                <a:cubicBezTo>
                  <a:pt x="726563" y="1630052"/>
                  <a:pt x="727733" y="1627640"/>
                  <a:pt x="729779" y="1625996"/>
                </a:cubicBezTo>
                <a:cubicBezTo>
                  <a:pt x="731826" y="1624351"/>
                  <a:pt x="732995" y="1621501"/>
                  <a:pt x="733288" y="1617444"/>
                </a:cubicBezTo>
                <a:cubicBezTo>
                  <a:pt x="735883" y="1614703"/>
                  <a:pt x="737710" y="1611414"/>
                  <a:pt x="738770" y="1607577"/>
                </a:cubicBezTo>
                <a:cubicBezTo>
                  <a:pt x="739829" y="1603739"/>
                  <a:pt x="740341" y="1600012"/>
                  <a:pt x="740305" y="1596394"/>
                </a:cubicBezTo>
                <a:cubicBezTo>
                  <a:pt x="736833" y="1596211"/>
                  <a:pt x="734567" y="1594822"/>
                  <a:pt x="733507" y="1592228"/>
                </a:cubicBezTo>
                <a:cubicBezTo>
                  <a:pt x="732447" y="1589633"/>
                  <a:pt x="732374" y="1586929"/>
                  <a:pt x="733288" y="1584115"/>
                </a:cubicBezTo>
                <a:cubicBezTo>
                  <a:pt x="727075" y="1598513"/>
                  <a:pt x="720643" y="1616202"/>
                  <a:pt x="713992" y="1637179"/>
                </a:cubicBezTo>
                <a:cubicBezTo>
                  <a:pt x="707340" y="1658156"/>
                  <a:pt x="695646" y="1669704"/>
                  <a:pt x="678908" y="1671824"/>
                </a:cubicBezTo>
                <a:lnTo>
                  <a:pt x="677154" y="1650774"/>
                </a:lnTo>
                <a:cubicBezTo>
                  <a:pt x="678031" y="1645365"/>
                  <a:pt x="681539" y="1642149"/>
                  <a:pt x="687679" y="1641126"/>
                </a:cubicBezTo>
                <a:cubicBezTo>
                  <a:pt x="693819" y="1640102"/>
                  <a:pt x="697327" y="1636886"/>
                  <a:pt x="698204" y="1631478"/>
                </a:cubicBezTo>
                <a:cubicBezTo>
                  <a:pt x="698204" y="1622707"/>
                  <a:pt x="696450" y="1613936"/>
                  <a:pt x="692942" y="1605165"/>
                </a:cubicBezTo>
                <a:cubicBezTo>
                  <a:pt x="691260" y="1605786"/>
                  <a:pt x="690237" y="1608490"/>
                  <a:pt x="689872" y="1613278"/>
                </a:cubicBezTo>
                <a:cubicBezTo>
                  <a:pt x="689506" y="1618065"/>
                  <a:pt x="689360" y="1621208"/>
                  <a:pt x="689433" y="1622707"/>
                </a:cubicBezTo>
                <a:cubicBezTo>
                  <a:pt x="688629" y="1629212"/>
                  <a:pt x="685413" y="1634182"/>
                  <a:pt x="679785" y="1637617"/>
                </a:cubicBezTo>
                <a:cubicBezTo>
                  <a:pt x="674157" y="1641053"/>
                  <a:pt x="670941" y="1646023"/>
                  <a:pt x="670137" y="1652528"/>
                </a:cubicBezTo>
                <a:cubicBezTo>
                  <a:pt x="670137" y="1655232"/>
                  <a:pt x="669699" y="1658156"/>
                  <a:pt x="668821" y="1661299"/>
                </a:cubicBezTo>
                <a:cubicBezTo>
                  <a:pt x="667944" y="1664442"/>
                  <a:pt x="666629" y="1667365"/>
                  <a:pt x="664874" y="1670070"/>
                </a:cubicBezTo>
                <a:lnTo>
                  <a:pt x="664874" y="1682349"/>
                </a:lnTo>
                <a:cubicBezTo>
                  <a:pt x="660270" y="1686369"/>
                  <a:pt x="655446" y="1692363"/>
                  <a:pt x="650402" y="1700330"/>
                </a:cubicBezTo>
                <a:cubicBezTo>
                  <a:pt x="645359" y="1708296"/>
                  <a:pt x="641412" y="1715167"/>
                  <a:pt x="638562" y="1720941"/>
                </a:cubicBezTo>
                <a:cubicBezTo>
                  <a:pt x="635821" y="1720905"/>
                  <a:pt x="633409" y="1720101"/>
                  <a:pt x="631326" y="1718529"/>
                </a:cubicBezTo>
                <a:cubicBezTo>
                  <a:pt x="629243" y="1716958"/>
                  <a:pt x="628146" y="1714838"/>
                  <a:pt x="628037" y="1712170"/>
                </a:cubicBezTo>
                <a:lnTo>
                  <a:pt x="628037" y="1699891"/>
                </a:lnTo>
                <a:lnTo>
                  <a:pt x="636808" y="1691120"/>
                </a:lnTo>
                <a:cubicBezTo>
                  <a:pt x="631253" y="1678841"/>
                  <a:pt x="628329" y="1666561"/>
                  <a:pt x="628037" y="1654282"/>
                </a:cubicBezTo>
                <a:cubicBezTo>
                  <a:pt x="627964" y="1650627"/>
                  <a:pt x="628548" y="1647412"/>
                  <a:pt x="629791" y="1644634"/>
                </a:cubicBezTo>
                <a:cubicBezTo>
                  <a:pt x="631033" y="1641857"/>
                  <a:pt x="633372" y="1640395"/>
                  <a:pt x="636808" y="1640249"/>
                </a:cubicBezTo>
                <a:cubicBezTo>
                  <a:pt x="637392" y="1630454"/>
                  <a:pt x="639731" y="1620660"/>
                  <a:pt x="643824" y="1610866"/>
                </a:cubicBezTo>
                <a:cubicBezTo>
                  <a:pt x="647917" y="1601072"/>
                  <a:pt x="650256" y="1592155"/>
                  <a:pt x="650841" y="1584115"/>
                </a:cubicBezTo>
                <a:cubicBezTo>
                  <a:pt x="651133" y="1576806"/>
                  <a:pt x="648795" y="1570373"/>
                  <a:pt x="643824" y="1564818"/>
                </a:cubicBezTo>
                <a:cubicBezTo>
                  <a:pt x="644701" y="1558423"/>
                  <a:pt x="648210" y="1550602"/>
                  <a:pt x="654349" y="1541356"/>
                </a:cubicBezTo>
                <a:cubicBezTo>
                  <a:pt x="660489" y="1532110"/>
                  <a:pt x="663997" y="1522974"/>
                  <a:pt x="664874" y="1513947"/>
                </a:cubicBezTo>
                <a:cubicBezTo>
                  <a:pt x="664655" y="1511389"/>
                  <a:pt x="664655" y="1506857"/>
                  <a:pt x="664874" y="1500352"/>
                </a:cubicBezTo>
                <a:cubicBezTo>
                  <a:pt x="665094" y="1493847"/>
                  <a:pt x="666848" y="1490192"/>
                  <a:pt x="670137" y="1489388"/>
                </a:cubicBezTo>
                <a:cubicBezTo>
                  <a:pt x="671928" y="1483980"/>
                  <a:pt x="674486" y="1478571"/>
                  <a:pt x="677812" y="1473162"/>
                </a:cubicBezTo>
                <a:cubicBezTo>
                  <a:pt x="681137" y="1467753"/>
                  <a:pt x="685011" y="1463222"/>
                  <a:pt x="689433" y="1459567"/>
                </a:cubicBezTo>
                <a:cubicBezTo>
                  <a:pt x="683294" y="1458288"/>
                  <a:pt x="681539" y="1452514"/>
                  <a:pt x="684171" y="1442245"/>
                </a:cubicBezTo>
                <a:cubicBezTo>
                  <a:pt x="686802" y="1431975"/>
                  <a:pt x="688556" y="1424886"/>
                  <a:pt x="689433" y="1420975"/>
                </a:cubicBezTo>
                <a:cubicBezTo>
                  <a:pt x="689470" y="1420829"/>
                  <a:pt x="689397" y="1420244"/>
                  <a:pt x="689214" y="1419221"/>
                </a:cubicBezTo>
                <a:cubicBezTo>
                  <a:pt x="689031" y="1418198"/>
                  <a:pt x="688520" y="1417613"/>
                  <a:pt x="687679" y="1417467"/>
                </a:cubicBezTo>
                <a:cubicBezTo>
                  <a:pt x="685815" y="1417759"/>
                  <a:pt x="683842" y="1419367"/>
                  <a:pt x="681759" y="1422291"/>
                </a:cubicBezTo>
                <a:cubicBezTo>
                  <a:pt x="679676" y="1425214"/>
                  <a:pt x="678141" y="1427699"/>
                  <a:pt x="677154" y="1429746"/>
                </a:cubicBezTo>
                <a:lnTo>
                  <a:pt x="677154" y="1452550"/>
                </a:lnTo>
                <a:lnTo>
                  <a:pt x="663120" y="1438517"/>
                </a:lnTo>
                <a:lnTo>
                  <a:pt x="650841" y="1440271"/>
                </a:lnTo>
                <a:lnTo>
                  <a:pt x="649087" y="1452550"/>
                </a:lnTo>
                <a:cubicBezTo>
                  <a:pt x="646273" y="1457777"/>
                  <a:pt x="643568" y="1463112"/>
                  <a:pt x="640974" y="1468557"/>
                </a:cubicBezTo>
                <a:cubicBezTo>
                  <a:pt x="638379" y="1474003"/>
                  <a:pt x="636990" y="1479777"/>
                  <a:pt x="636808" y="1485880"/>
                </a:cubicBezTo>
                <a:cubicBezTo>
                  <a:pt x="630777" y="1486574"/>
                  <a:pt x="626611" y="1490448"/>
                  <a:pt x="624309" y="1497502"/>
                </a:cubicBezTo>
                <a:cubicBezTo>
                  <a:pt x="622007" y="1504555"/>
                  <a:pt x="620910" y="1510621"/>
                  <a:pt x="621020" y="1515701"/>
                </a:cubicBezTo>
                <a:cubicBezTo>
                  <a:pt x="619960" y="1515628"/>
                  <a:pt x="618571" y="1515774"/>
                  <a:pt x="616854" y="1516140"/>
                </a:cubicBezTo>
                <a:cubicBezTo>
                  <a:pt x="615136" y="1516505"/>
                  <a:pt x="614186" y="1517529"/>
                  <a:pt x="614003" y="1519210"/>
                </a:cubicBezTo>
                <a:cubicBezTo>
                  <a:pt x="614222" y="1521877"/>
                  <a:pt x="614222" y="1523997"/>
                  <a:pt x="614003" y="1525569"/>
                </a:cubicBezTo>
                <a:cubicBezTo>
                  <a:pt x="613784" y="1527140"/>
                  <a:pt x="612030" y="1527944"/>
                  <a:pt x="608740" y="1527981"/>
                </a:cubicBezTo>
                <a:lnTo>
                  <a:pt x="598215" y="1542014"/>
                </a:lnTo>
                <a:cubicBezTo>
                  <a:pt x="595474" y="1541868"/>
                  <a:pt x="593062" y="1542160"/>
                  <a:pt x="590979" y="1542891"/>
                </a:cubicBezTo>
                <a:cubicBezTo>
                  <a:pt x="588896" y="1543622"/>
                  <a:pt x="587800" y="1545669"/>
                  <a:pt x="587690" y="1549031"/>
                </a:cubicBezTo>
                <a:cubicBezTo>
                  <a:pt x="587398" y="1557656"/>
                  <a:pt x="586228" y="1562333"/>
                  <a:pt x="584182" y="1563064"/>
                </a:cubicBezTo>
                <a:cubicBezTo>
                  <a:pt x="582135" y="1563795"/>
                  <a:pt x="580966" y="1566719"/>
                  <a:pt x="580674" y="1571835"/>
                </a:cubicBezTo>
                <a:cubicBezTo>
                  <a:pt x="577129" y="1575490"/>
                  <a:pt x="574132" y="1580021"/>
                  <a:pt x="571683" y="1585430"/>
                </a:cubicBezTo>
                <a:cubicBezTo>
                  <a:pt x="569235" y="1590839"/>
                  <a:pt x="567554" y="1596248"/>
                  <a:pt x="566640" y="1601656"/>
                </a:cubicBezTo>
                <a:cubicBezTo>
                  <a:pt x="562145" y="1605823"/>
                  <a:pt x="559733" y="1611085"/>
                  <a:pt x="559404" y="1617444"/>
                </a:cubicBezTo>
                <a:cubicBezTo>
                  <a:pt x="559075" y="1623803"/>
                  <a:pt x="556225" y="1627311"/>
                  <a:pt x="550852" y="1627969"/>
                </a:cubicBezTo>
                <a:lnTo>
                  <a:pt x="547344" y="1627969"/>
                </a:lnTo>
                <a:cubicBezTo>
                  <a:pt x="545992" y="1630235"/>
                  <a:pt x="543434" y="1637106"/>
                  <a:pt x="539669" y="1648581"/>
                </a:cubicBezTo>
                <a:cubicBezTo>
                  <a:pt x="535905" y="1660056"/>
                  <a:pt x="533786" y="1667804"/>
                  <a:pt x="533310" y="1671824"/>
                </a:cubicBezTo>
                <a:cubicBezTo>
                  <a:pt x="530021" y="1672189"/>
                  <a:pt x="527390" y="1673651"/>
                  <a:pt x="525417" y="1676209"/>
                </a:cubicBezTo>
                <a:cubicBezTo>
                  <a:pt x="523443" y="1678768"/>
                  <a:pt x="520812" y="1680229"/>
                  <a:pt x="517523" y="1680595"/>
                </a:cubicBezTo>
                <a:cubicBezTo>
                  <a:pt x="515769" y="1680522"/>
                  <a:pt x="514453" y="1679791"/>
                  <a:pt x="513576" y="1678402"/>
                </a:cubicBezTo>
                <a:cubicBezTo>
                  <a:pt x="512699" y="1677013"/>
                  <a:pt x="512260" y="1675405"/>
                  <a:pt x="512260" y="1673578"/>
                </a:cubicBezTo>
                <a:cubicBezTo>
                  <a:pt x="511493" y="1662761"/>
                  <a:pt x="509081" y="1657206"/>
                  <a:pt x="505024" y="1656913"/>
                </a:cubicBezTo>
                <a:cubicBezTo>
                  <a:pt x="500968" y="1656621"/>
                  <a:pt x="499871" y="1652820"/>
                  <a:pt x="501735" y="1645511"/>
                </a:cubicBezTo>
                <a:cubicBezTo>
                  <a:pt x="498227" y="1645511"/>
                  <a:pt x="496472" y="1647265"/>
                  <a:pt x="496472" y="1650774"/>
                </a:cubicBezTo>
                <a:cubicBezTo>
                  <a:pt x="496948" y="1654501"/>
                  <a:pt x="497313" y="1658010"/>
                  <a:pt x="497569" y="1661299"/>
                </a:cubicBezTo>
                <a:cubicBezTo>
                  <a:pt x="497825" y="1664588"/>
                  <a:pt x="495120" y="1666342"/>
                  <a:pt x="489456" y="1666561"/>
                </a:cubicBezTo>
                <a:cubicBezTo>
                  <a:pt x="487702" y="1666488"/>
                  <a:pt x="486386" y="1665757"/>
                  <a:pt x="485509" y="1664369"/>
                </a:cubicBezTo>
                <a:cubicBezTo>
                  <a:pt x="484632" y="1662980"/>
                  <a:pt x="484193" y="1661372"/>
                  <a:pt x="484193" y="1659545"/>
                </a:cubicBezTo>
                <a:cubicBezTo>
                  <a:pt x="484266" y="1654319"/>
                  <a:pt x="484997" y="1649422"/>
                  <a:pt x="486386" y="1644853"/>
                </a:cubicBezTo>
                <a:cubicBezTo>
                  <a:pt x="487775" y="1640285"/>
                  <a:pt x="489383" y="1635827"/>
                  <a:pt x="491210" y="1631478"/>
                </a:cubicBezTo>
                <a:cubicBezTo>
                  <a:pt x="491502" y="1626507"/>
                  <a:pt x="494426" y="1624168"/>
                  <a:pt x="499981" y="1624461"/>
                </a:cubicBezTo>
                <a:lnTo>
                  <a:pt x="503489" y="1624461"/>
                </a:lnTo>
                <a:cubicBezTo>
                  <a:pt x="503855" y="1616823"/>
                  <a:pt x="505317" y="1609733"/>
                  <a:pt x="507875" y="1603191"/>
                </a:cubicBezTo>
                <a:cubicBezTo>
                  <a:pt x="510433" y="1596650"/>
                  <a:pt x="511895" y="1589121"/>
                  <a:pt x="512260" y="1580606"/>
                </a:cubicBezTo>
                <a:lnTo>
                  <a:pt x="519277" y="1575344"/>
                </a:lnTo>
                <a:cubicBezTo>
                  <a:pt x="519204" y="1573589"/>
                  <a:pt x="519350" y="1572274"/>
                  <a:pt x="519715" y="1571397"/>
                </a:cubicBezTo>
                <a:cubicBezTo>
                  <a:pt x="520081" y="1570520"/>
                  <a:pt x="521104" y="1570081"/>
                  <a:pt x="522785" y="1570081"/>
                </a:cubicBezTo>
                <a:cubicBezTo>
                  <a:pt x="524649" y="1570264"/>
                  <a:pt x="526623" y="1571214"/>
                  <a:pt x="528706" y="1572932"/>
                </a:cubicBezTo>
                <a:cubicBezTo>
                  <a:pt x="530789" y="1574649"/>
                  <a:pt x="532324" y="1576038"/>
                  <a:pt x="533310" y="1577098"/>
                </a:cubicBezTo>
                <a:cubicBezTo>
                  <a:pt x="532726" y="1586490"/>
                  <a:pt x="530387" y="1590510"/>
                  <a:pt x="526294" y="1589158"/>
                </a:cubicBezTo>
                <a:cubicBezTo>
                  <a:pt x="522201" y="1587806"/>
                  <a:pt x="519862" y="1598404"/>
                  <a:pt x="519277" y="1620953"/>
                </a:cubicBezTo>
                <a:cubicBezTo>
                  <a:pt x="517450" y="1621866"/>
                  <a:pt x="515842" y="1623109"/>
                  <a:pt x="514453" y="1624680"/>
                </a:cubicBezTo>
                <a:cubicBezTo>
                  <a:pt x="513064" y="1626252"/>
                  <a:pt x="512333" y="1627933"/>
                  <a:pt x="512260" y="1629723"/>
                </a:cubicBezTo>
                <a:cubicBezTo>
                  <a:pt x="512443" y="1631404"/>
                  <a:pt x="513393" y="1632428"/>
                  <a:pt x="515111" y="1632793"/>
                </a:cubicBezTo>
                <a:cubicBezTo>
                  <a:pt x="516828" y="1633159"/>
                  <a:pt x="518217" y="1633305"/>
                  <a:pt x="519277" y="1633232"/>
                </a:cubicBezTo>
                <a:cubicBezTo>
                  <a:pt x="520337" y="1631112"/>
                  <a:pt x="522164" y="1628335"/>
                  <a:pt x="524759" y="1624899"/>
                </a:cubicBezTo>
                <a:cubicBezTo>
                  <a:pt x="527354" y="1621464"/>
                  <a:pt x="529619" y="1619564"/>
                  <a:pt x="531556" y="1619198"/>
                </a:cubicBezTo>
                <a:cubicBezTo>
                  <a:pt x="540999" y="1618310"/>
                  <a:pt x="546868" y="1612095"/>
                  <a:pt x="549163" y="1600552"/>
                </a:cubicBezTo>
                <a:cubicBezTo>
                  <a:pt x="551459" y="1589009"/>
                  <a:pt x="553170" y="1577466"/>
                  <a:pt x="554296" y="1565923"/>
                </a:cubicBezTo>
                <a:cubicBezTo>
                  <a:pt x="555422" y="1554380"/>
                  <a:pt x="558952" y="1548165"/>
                  <a:pt x="564886" y="1547277"/>
                </a:cubicBezTo>
                <a:cubicBezTo>
                  <a:pt x="568723" y="1540662"/>
                  <a:pt x="572451" y="1532403"/>
                  <a:pt x="576069" y="1522499"/>
                </a:cubicBezTo>
                <a:cubicBezTo>
                  <a:pt x="579687" y="1512595"/>
                  <a:pt x="581222" y="1503897"/>
                  <a:pt x="580674" y="1496405"/>
                </a:cubicBezTo>
                <a:lnTo>
                  <a:pt x="566640" y="1506930"/>
                </a:lnTo>
                <a:lnTo>
                  <a:pt x="559623" y="1522718"/>
                </a:lnTo>
                <a:lnTo>
                  <a:pt x="559623" y="1533243"/>
                </a:lnTo>
                <a:lnTo>
                  <a:pt x="547344" y="1534997"/>
                </a:lnTo>
                <a:lnTo>
                  <a:pt x="547344" y="1552539"/>
                </a:lnTo>
                <a:cubicBezTo>
                  <a:pt x="542776" y="1551808"/>
                  <a:pt x="540510" y="1554586"/>
                  <a:pt x="540546" y="1560872"/>
                </a:cubicBezTo>
                <a:cubicBezTo>
                  <a:pt x="540583" y="1567157"/>
                  <a:pt x="538756" y="1570812"/>
                  <a:pt x="535065" y="1571835"/>
                </a:cubicBezTo>
                <a:cubicBezTo>
                  <a:pt x="531629" y="1571652"/>
                  <a:pt x="529290" y="1570264"/>
                  <a:pt x="528048" y="1567669"/>
                </a:cubicBezTo>
                <a:cubicBezTo>
                  <a:pt x="526805" y="1565074"/>
                  <a:pt x="526221" y="1562370"/>
                  <a:pt x="526294" y="1559556"/>
                </a:cubicBezTo>
                <a:cubicBezTo>
                  <a:pt x="527354" y="1544024"/>
                  <a:pt x="532251" y="1522024"/>
                  <a:pt x="540985" y="1493555"/>
                </a:cubicBezTo>
                <a:cubicBezTo>
                  <a:pt x="549719" y="1465086"/>
                  <a:pt x="555932" y="1444401"/>
                  <a:pt x="559623" y="1431500"/>
                </a:cubicBezTo>
                <a:cubicBezTo>
                  <a:pt x="560354" y="1427882"/>
                  <a:pt x="561085" y="1424155"/>
                  <a:pt x="561816" y="1420317"/>
                </a:cubicBezTo>
                <a:cubicBezTo>
                  <a:pt x="562547" y="1416480"/>
                  <a:pt x="564155" y="1413191"/>
                  <a:pt x="566640" y="1410450"/>
                </a:cubicBezTo>
                <a:cubicBezTo>
                  <a:pt x="566640" y="1408623"/>
                  <a:pt x="567078" y="1407015"/>
                  <a:pt x="567956" y="1405626"/>
                </a:cubicBezTo>
                <a:cubicBezTo>
                  <a:pt x="568833" y="1404237"/>
                  <a:pt x="570148" y="1403506"/>
                  <a:pt x="571903" y="1403433"/>
                </a:cubicBezTo>
                <a:cubicBezTo>
                  <a:pt x="574570" y="1403653"/>
                  <a:pt x="576690" y="1403653"/>
                  <a:pt x="578262" y="1403433"/>
                </a:cubicBezTo>
                <a:cubicBezTo>
                  <a:pt x="579833" y="1403214"/>
                  <a:pt x="580637" y="1401460"/>
                  <a:pt x="580674" y="1398171"/>
                </a:cubicBezTo>
                <a:lnTo>
                  <a:pt x="573657" y="1385891"/>
                </a:lnTo>
                <a:lnTo>
                  <a:pt x="584182" y="1368349"/>
                </a:lnTo>
                <a:cubicBezTo>
                  <a:pt x="588604" y="1367107"/>
                  <a:pt x="592039" y="1361260"/>
                  <a:pt x="594488" y="1350808"/>
                </a:cubicBezTo>
                <a:cubicBezTo>
                  <a:pt x="596936" y="1340356"/>
                  <a:pt x="598179" y="1332754"/>
                  <a:pt x="598215" y="1328003"/>
                </a:cubicBezTo>
                <a:lnTo>
                  <a:pt x="606986" y="1313970"/>
                </a:lnTo>
                <a:cubicBezTo>
                  <a:pt x="607023" y="1310315"/>
                  <a:pt x="606073" y="1307099"/>
                  <a:pt x="604136" y="1304322"/>
                </a:cubicBezTo>
                <a:cubicBezTo>
                  <a:pt x="602199" y="1301544"/>
                  <a:pt x="599056" y="1300082"/>
                  <a:pt x="594707" y="1299936"/>
                </a:cubicBezTo>
                <a:cubicBezTo>
                  <a:pt x="594780" y="1298949"/>
                  <a:pt x="594634" y="1297853"/>
                  <a:pt x="594268" y="1296647"/>
                </a:cubicBezTo>
                <a:cubicBezTo>
                  <a:pt x="593903" y="1295441"/>
                  <a:pt x="592880" y="1294783"/>
                  <a:pt x="591199" y="1294674"/>
                </a:cubicBezTo>
                <a:cubicBezTo>
                  <a:pt x="587398" y="1295185"/>
                  <a:pt x="583597" y="1298109"/>
                  <a:pt x="579796" y="1303445"/>
                </a:cubicBezTo>
                <a:cubicBezTo>
                  <a:pt x="575996" y="1308780"/>
                  <a:pt x="573949" y="1313458"/>
                  <a:pt x="573657" y="1317478"/>
                </a:cubicBezTo>
                <a:lnTo>
                  <a:pt x="552606" y="1320986"/>
                </a:lnTo>
                <a:lnTo>
                  <a:pt x="552606" y="1350808"/>
                </a:lnTo>
                <a:lnTo>
                  <a:pt x="536819" y="1391154"/>
                </a:lnTo>
                <a:cubicBezTo>
                  <a:pt x="534845" y="1391044"/>
                  <a:pt x="532653" y="1391264"/>
                  <a:pt x="530241" y="1391812"/>
                </a:cubicBezTo>
                <a:cubicBezTo>
                  <a:pt x="527829" y="1392360"/>
                  <a:pt x="526513" y="1393895"/>
                  <a:pt x="526294" y="1396417"/>
                </a:cubicBezTo>
                <a:lnTo>
                  <a:pt x="526294" y="1398171"/>
                </a:lnTo>
                <a:lnTo>
                  <a:pt x="512260" y="1382383"/>
                </a:lnTo>
                <a:cubicBezTo>
                  <a:pt x="512553" y="1378509"/>
                  <a:pt x="513722" y="1376170"/>
                  <a:pt x="515769" y="1375366"/>
                </a:cubicBezTo>
                <a:cubicBezTo>
                  <a:pt x="517815" y="1374562"/>
                  <a:pt x="518985" y="1372223"/>
                  <a:pt x="519277" y="1368349"/>
                </a:cubicBezTo>
                <a:cubicBezTo>
                  <a:pt x="521865" y="1365079"/>
                  <a:pt x="525655" y="1356027"/>
                  <a:pt x="530647" y="1341192"/>
                </a:cubicBezTo>
                <a:cubicBezTo>
                  <a:pt x="535638" y="1326357"/>
                  <a:pt x="540338" y="1311328"/>
                  <a:pt x="544745" y="1296103"/>
                </a:cubicBezTo>
                <a:cubicBezTo>
                  <a:pt x="549152" y="1280878"/>
                  <a:pt x="551773" y="1271046"/>
                  <a:pt x="552606" y="1266607"/>
                </a:cubicBezTo>
                <a:cubicBezTo>
                  <a:pt x="560500" y="1269859"/>
                  <a:pt x="564886" y="1267739"/>
                  <a:pt x="565763" y="1260248"/>
                </a:cubicBezTo>
                <a:cubicBezTo>
                  <a:pt x="566640" y="1252756"/>
                  <a:pt x="569271" y="1246689"/>
                  <a:pt x="573657" y="1242048"/>
                </a:cubicBezTo>
                <a:cubicBezTo>
                  <a:pt x="573620" y="1239234"/>
                  <a:pt x="574132" y="1236091"/>
                  <a:pt x="575192" y="1232619"/>
                </a:cubicBezTo>
                <a:cubicBezTo>
                  <a:pt x="576252" y="1229147"/>
                  <a:pt x="578079" y="1226443"/>
                  <a:pt x="580674" y="1224506"/>
                </a:cubicBezTo>
                <a:lnTo>
                  <a:pt x="580674" y="1210473"/>
                </a:lnTo>
                <a:lnTo>
                  <a:pt x="587690" y="1201702"/>
                </a:lnTo>
                <a:cubicBezTo>
                  <a:pt x="587508" y="1196476"/>
                  <a:pt x="588312" y="1189824"/>
                  <a:pt x="590102" y="1181748"/>
                </a:cubicBezTo>
                <a:cubicBezTo>
                  <a:pt x="591893" y="1173671"/>
                  <a:pt x="595767" y="1169213"/>
                  <a:pt x="601724" y="1168372"/>
                </a:cubicBezTo>
                <a:cubicBezTo>
                  <a:pt x="602016" y="1164133"/>
                  <a:pt x="603186" y="1160332"/>
                  <a:pt x="605232" y="1156970"/>
                </a:cubicBezTo>
                <a:cubicBezTo>
                  <a:pt x="607279" y="1153608"/>
                  <a:pt x="608448" y="1149807"/>
                  <a:pt x="608740" y="1145568"/>
                </a:cubicBezTo>
                <a:cubicBezTo>
                  <a:pt x="608375" y="1142461"/>
                  <a:pt x="608229" y="1138587"/>
                  <a:pt x="608302" y="1133946"/>
                </a:cubicBezTo>
                <a:cubicBezTo>
                  <a:pt x="608375" y="1129305"/>
                  <a:pt x="610860" y="1126747"/>
                  <a:pt x="615757" y="1126272"/>
                </a:cubicBezTo>
                <a:cubicBezTo>
                  <a:pt x="616269" y="1120899"/>
                  <a:pt x="618316" y="1115418"/>
                  <a:pt x="621897" y="1109826"/>
                </a:cubicBezTo>
                <a:cubicBezTo>
                  <a:pt x="625478" y="1104235"/>
                  <a:pt x="627525" y="1093929"/>
                  <a:pt x="628037" y="1078909"/>
                </a:cubicBezTo>
                <a:lnTo>
                  <a:pt x="636808" y="1075400"/>
                </a:lnTo>
                <a:cubicBezTo>
                  <a:pt x="637831" y="1072696"/>
                  <a:pt x="641924" y="1067579"/>
                  <a:pt x="649087" y="1060051"/>
                </a:cubicBezTo>
                <a:cubicBezTo>
                  <a:pt x="656250" y="1052523"/>
                  <a:pt x="660343" y="1048283"/>
                  <a:pt x="661366" y="1047333"/>
                </a:cubicBezTo>
                <a:lnTo>
                  <a:pt x="664874" y="1047333"/>
                </a:lnTo>
                <a:cubicBezTo>
                  <a:pt x="664436" y="1044081"/>
                  <a:pt x="663997" y="1039622"/>
                  <a:pt x="663559" y="1033958"/>
                </a:cubicBezTo>
                <a:cubicBezTo>
                  <a:pt x="663120" y="1028293"/>
                  <a:pt x="665313" y="1025150"/>
                  <a:pt x="670137" y="1024529"/>
                </a:cubicBezTo>
                <a:cubicBezTo>
                  <a:pt x="670028" y="1023250"/>
                  <a:pt x="669370" y="1020984"/>
                  <a:pt x="668164" y="1017731"/>
                </a:cubicBezTo>
                <a:cubicBezTo>
                  <a:pt x="666958" y="1014479"/>
                  <a:pt x="665861" y="1012651"/>
                  <a:pt x="664874" y="1012249"/>
                </a:cubicBezTo>
                <a:lnTo>
                  <a:pt x="664874" y="1017512"/>
                </a:lnTo>
                <a:cubicBezTo>
                  <a:pt x="654313" y="1018170"/>
                  <a:pt x="644738" y="1018170"/>
                  <a:pt x="636150" y="1017512"/>
                </a:cubicBezTo>
                <a:cubicBezTo>
                  <a:pt x="627561" y="1016854"/>
                  <a:pt x="620179" y="1011592"/>
                  <a:pt x="614003" y="1001724"/>
                </a:cubicBezTo>
                <a:cubicBezTo>
                  <a:pt x="601541" y="1002784"/>
                  <a:pt x="583926" y="1005488"/>
                  <a:pt x="561158" y="1009837"/>
                </a:cubicBezTo>
                <a:cubicBezTo>
                  <a:pt x="538390" y="1014186"/>
                  <a:pt x="522091" y="1019083"/>
                  <a:pt x="512260" y="1024529"/>
                </a:cubicBezTo>
                <a:cubicBezTo>
                  <a:pt x="504951" y="1024529"/>
                  <a:pt x="498519" y="1026283"/>
                  <a:pt x="492964" y="1029791"/>
                </a:cubicBezTo>
                <a:cubicBezTo>
                  <a:pt x="486130" y="1031436"/>
                  <a:pt x="474362" y="1035164"/>
                  <a:pt x="457661" y="1040974"/>
                </a:cubicBezTo>
                <a:cubicBezTo>
                  <a:pt x="440960" y="1046785"/>
                  <a:pt x="428754" y="1050074"/>
                  <a:pt x="421042" y="1050842"/>
                </a:cubicBezTo>
                <a:cubicBezTo>
                  <a:pt x="412820" y="1055373"/>
                  <a:pt x="400760" y="1062098"/>
                  <a:pt x="384862" y="1071015"/>
                </a:cubicBezTo>
                <a:cubicBezTo>
                  <a:pt x="368965" y="1079932"/>
                  <a:pt x="356466" y="1084902"/>
                  <a:pt x="347367" y="1085925"/>
                </a:cubicBezTo>
                <a:cubicBezTo>
                  <a:pt x="341483" y="1085341"/>
                  <a:pt x="338778" y="1083002"/>
                  <a:pt x="339253" y="1078909"/>
                </a:cubicBezTo>
                <a:cubicBezTo>
                  <a:pt x="339729" y="1074816"/>
                  <a:pt x="336586" y="1072477"/>
                  <a:pt x="329825" y="1071892"/>
                </a:cubicBezTo>
                <a:cubicBezTo>
                  <a:pt x="323722" y="1071965"/>
                  <a:pt x="317947" y="1072696"/>
                  <a:pt x="312502" y="1074085"/>
                </a:cubicBezTo>
                <a:cubicBezTo>
                  <a:pt x="307057" y="1075473"/>
                  <a:pt x="301721" y="1077081"/>
                  <a:pt x="296495" y="1078909"/>
                </a:cubicBezTo>
                <a:cubicBezTo>
                  <a:pt x="291342" y="1083806"/>
                  <a:pt x="283668" y="1086291"/>
                  <a:pt x="273471" y="1086364"/>
                </a:cubicBezTo>
                <a:cubicBezTo>
                  <a:pt x="263275" y="1086437"/>
                  <a:pt x="255162" y="1086291"/>
                  <a:pt x="249132" y="1085925"/>
                </a:cubicBezTo>
                <a:lnTo>
                  <a:pt x="242115" y="1099959"/>
                </a:lnTo>
                <a:lnTo>
                  <a:pt x="214048" y="1099959"/>
                </a:lnTo>
                <a:cubicBezTo>
                  <a:pt x="189453" y="1099374"/>
                  <a:pt x="165406" y="1097035"/>
                  <a:pt x="141907" y="1092942"/>
                </a:cubicBezTo>
                <a:cubicBezTo>
                  <a:pt x="118409" y="1088849"/>
                  <a:pt x="95677" y="1086510"/>
                  <a:pt x="73713" y="1085925"/>
                </a:cubicBezTo>
                <a:lnTo>
                  <a:pt x="64942" y="1078909"/>
                </a:lnTo>
                <a:cubicBezTo>
                  <a:pt x="64577" y="1072623"/>
                  <a:pt x="63992" y="1064583"/>
                  <a:pt x="63188" y="1054789"/>
                </a:cubicBezTo>
                <a:cubicBezTo>
                  <a:pt x="62384" y="1044994"/>
                  <a:pt x="58291" y="1039586"/>
                  <a:pt x="50909" y="1038562"/>
                </a:cubicBezTo>
                <a:lnTo>
                  <a:pt x="47401" y="1038562"/>
                </a:lnTo>
                <a:cubicBezTo>
                  <a:pt x="46523" y="1044154"/>
                  <a:pt x="43015" y="1048759"/>
                  <a:pt x="36875" y="1052376"/>
                </a:cubicBezTo>
                <a:cubicBezTo>
                  <a:pt x="30736" y="1055995"/>
                  <a:pt x="27227" y="1061915"/>
                  <a:pt x="26350" y="1070138"/>
                </a:cubicBezTo>
                <a:cubicBezTo>
                  <a:pt x="19407" y="1071380"/>
                  <a:pt x="15752" y="1076350"/>
                  <a:pt x="15387" y="1085048"/>
                </a:cubicBezTo>
                <a:cubicBezTo>
                  <a:pt x="15021" y="1093746"/>
                  <a:pt x="12244" y="1098716"/>
                  <a:pt x="7054" y="1099959"/>
                </a:cubicBezTo>
                <a:cubicBezTo>
                  <a:pt x="3692" y="1099593"/>
                  <a:pt x="1645" y="1097693"/>
                  <a:pt x="915" y="1094258"/>
                </a:cubicBezTo>
                <a:cubicBezTo>
                  <a:pt x="184" y="1090822"/>
                  <a:pt x="-109" y="1088045"/>
                  <a:pt x="37" y="1085925"/>
                </a:cubicBezTo>
                <a:lnTo>
                  <a:pt x="37" y="1061367"/>
                </a:lnTo>
                <a:lnTo>
                  <a:pt x="7054" y="1056104"/>
                </a:lnTo>
                <a:cubicBezTo>
                  <a:pt x="7858" y="1049745"/>
                  <a:pt x="11074" y="1042290"/>
                  <a:pt x="16702" y="1033738"/>
                </a:cubicBezTo>
                <a:cubicBezTo>
                  <a:pt x="22330" y="1025187"/>
                  <a:pt x="25546" y="1016854"/>
                  <a:pt x="26350" y="1008741"/>
                </a:cubicBezTo>
                <a:lnTo>
                  <a:pt x="42138" y="999970"/>
                </a:lnTo>
                <a:cubicBezTo>
                  <a:pt x="42357" y="993026"/>
                  <a:pt x="43234" y="986302"/>
                  <a:pt x="44769" y="979797"/>
                </a:cubicBezTo>
                <a:cubicBezTo>
                  <a:pt x="46304" y="973292"/>
                  <a:pt x="47181" y="966568"/>
                  <a:pt x="47401" y="959624"/>
                </a:cubicBezTo>
                <a:lnTo>
                  <a:pt x="40384" y="942082"/>
                </a:lnTo>
                <a:cubicBezTo>
                  <a:pt x="40640" y="938647"/>
                  <a:pt x="42321" y="936308"/>
                  <a:pt x="45427" y="935065"/>
                </a:cubicBezTo>
                <a:cubicBezTo>
                  <a:pt x="48533" y="933823"/>
                  <a:pt x="51530" y="933238"/>
                  <a:pt x="54417" y="933311"/>
                </a:cubicBezTo>
                <a:cubicBezTo>
                  <a:pt x="55294" y="923334"/>
                  <a:pt x="58803" y="918729"/>
                  <a:pt x="64942" y="919497"/>
                </a:cubicBezTo>
                <a:cubicBezTo>
                  <a:pt x="71082" y="920264"/>
                  <a:pt x="74590" y="917852"/>
                  <a:pt x="75468" y="912261"/>
                </a:cubicBezTo>
                <a:cubicBezTo>
                  <a:pt x="76345" y="899945"/>
                  <a:pt x="79853" y="891686"/>
                  <a:pt x="85993" y="887483"/>
                </a:cubicBezTo>
                <a:cubicBezTo>
                  <a:pt x="92132" y="883280"/>
                  <a:pt x="95641" y="878091"/>
                  <a:pt x="96518" y="871915"/>
                </a:cubicBezTo>
                <a:cubicBezTo>
                  <a:pt x="91730" y="858831"/>
                  <a:pt x="92973" y="846406"/>
                  <a:pt x="100245" y="834638"/>
                </a:cubicBezTo>
                <a:cubicBezTo>
                  <a:pt x="107518" y="822870"/>
                  <a:pt x="117970" y="816584"/>
                  <a:pt x="131602" y="815781"/>
                </a:cubicBezTo>
                <a:cubicBezTo>
                  <a:pt x="132186" y="809860"/>
                  <a:pt x="134525" y="804598"/>
                  <a:pt x="138618" y="799993"/>
                </a:cubicBezTo>
                <a:cubicBezTo>
                  <a:pt x="142711" y="795388"/>
                  <a:pt x="145050" y="790125"/>
                  <a:pt x="145635" y="784205"/>
                </a:cubicBezTo>
                <a:lnTo>
                  <a:pt x="166685" y="759647"/>
                </a:lnTo>
                <a:cubicBezTo>
                  <a:pt x="166393" y="755298"/>
                  <a:pt x="166539" y="752155"/>
                  <a:pt x="167124" y="750218"/>
                </a:cubicBezTo>
                <a:cubicBezTo>
                  <a:pt x="167709" y="748281"/>
                  <a:pt x="170486" y="747331"/>
                  <a:pt x="175456" y="747367"/>
                </a:cubicBezTo>
                <a:lnTo>
                  <a:pt x="185981" y="729825"/>
                </a:lnTo>
                <a:cubicBezTo>
                  <a:pt x="188576" y="728875"/>
                  <a:pt x="190403" y="727267"/>
                  <a:pt x="191463" y="725001"/>
                </a:cubicBezTo>
                <a:cubicBezTo>
                  <a:pt x="192523" y="722736"/>
                  <a:pt x="193035" y="720250"/>
                  <a:pt x="192998" y="717546"/>
                </a:cubicBezTo>
                <a:lnTo>
                  <a:pt x="207032" y="703512"/>
                </a:lnTo>
                <a:cubicBezTo>
                  <a:pt x="207251" y="697300"/>
                  <a:pt x="209444" y="691745"/>
                  <a:pt x="213610" y="686848"/>
                </a:cubicBezTo>
                <a:cubicBezTo>
                  <a:pt x="217776" y="681951"/>
                  <a:pt x="222600" y="678150"/>
                  <a:pt x="228082" y="675445"/>
                </a:cubicBezTo>
                <a:cubicBezTo>
                  <a:pt x="232577" y="663934"/>
                  <a:pt x="238497" y="652751"/>
                  <a:pt x="245843" y="641897"/>
                </a:cubicBezTo>
                <a:cubicBezTo>
                  <a:pt x="253189" y="631043"/>
                  <a:pt x="261302" y="621175"/>
                  <a:pt x="270182" y="612295"/>
                </a:cubicBezTo>
                <a:cubicBezTo>
                  <a:pt x="270475" y="608932"/>
                  <a:pt x="271644" y="606009"/>
                  <a:pt x="273691" y="603524"/>
                </a:cubicBezTo>
                <a:cubicBezTo>
                  <a:pt x="275737" y="601039"/>
                  <a:pt x="276907" y="598115"/>
                  <a:pt x="277199" y="594753"/>
                </a:cubicBezTo>
                <a:lnTo>
                  <a:pt x="284216" y="578965"/>
                </a:lnTo>
                <a:cubicBezTo>
                  <a:pt x="284508" y="572862"/>
                  <a:pt x="286116" y="567088"/>
                  <a:pt x="289040" y="561643"/>
                </a:cubicBezTo>
                <a:cubicBezTo>
                  <a:pt x="291964" y="556197"/>
                  <a:pt x="294449" y="550862"/>
                  <a:pt x="296495" y="545636"/>
                </a:cubicBezTo>
                <a:lnTo>
                  <a:pt x="303512" y="542127"/>
                </a:lnTo>
                <a:cubicBezTo>
                  <a:pt x="307313" y="531895"/>
                  <a:pt x="311990" y="522539"/>
                  <a:pt x="317545" y="514060"/>
                </a:cubicBezTo>
                <a:cubicBezTo>
                  <a:pt x="318203" y="506715"/>
                  <a:pt x="320834" y="501233"/>
                  <a:pt x="325439" y="497615"/>
                </a:cubicBezTo>
                <a:cubicBezTo>
                  <a:pt x="330044" y="493997"/>
                  <a:pt x="332675" y="488953"/>
                  <a:pt x="333333" y="482485"/>
                </a:cubicBezTo>
                <a:cubicBezTo>
                  <a:pt x="333260" y="481498"/>
                  <a:pt x="333406" y="480402"/>
                  <a:pt x="333772" y="479196"/>
                </a:cubicBezTo>
                <a:cubicBezTo>
                  <a:pt x="334137" y="477990"/>
                  <a:pt x="335160" y="477332"/>
                  <a:pt x="336841" y="477222"/>
                </a:cubicBezTo>
                <a:cubicBezTo>
                  <a:pt x="346380" y="475907"/>
                  <a:pt x="349669" y="470644"/>
                  <a:pt x="346709" y="461435"/>
                </a:cubicBezTo>
                <a:cubicBezTo>
                  <a:pt x="343749" y="452225"/>
                  <a:pt x="345722" y="446963"/>
                  <a:pt x="352629" y="445647"/>
                </a:cubicBezTo>
                <a:cubicBezTo>
                  <a:pt x="352702" y="442139"/>
                  <a:pt x="353872" y="439507"/>
                  <a:pt x="356138" y="437753"/>
                </a:cubicBezTo>
                <a:cubicBezTo>
                  <a:pt x="358403" y="435999"/>
                  <a:pt x="361327" y="435122"/>
                  <a:pt x="364908" y="435122"/>
                </a:cubicBezTo>
                <a:lnTo>
                  <a:pt x="366663" y="435122"/>
                </a:lnTo>
                <a:cubicBezTo>
                  <a:pt x="366370" y="428397"/>
                  <a:pt x="368709" y="422550"/>
                  <a:pt x="373679" y="417580"/>
                </a:cubicBezTo>
                <a:lnTo>
                  <a:pt x="380696" y="400038"/>
                </a:lnTo>
                <a:cubicBezTo>
                  <a:pt x="385045" y="396420"/>
                  <a:pt x="389065" y="392254"/>
                  <a:pt x="392756" y="387539"/>
                </a:cubicBezTo>
                <a:cubicBezTo>
                  <a:pt x="396447" y="382825"/>
                  <a:pt x="400029" y="378220"/>
                  <a:pt x="403501" y="373725"/>
                </a:cubicBezTo>
                <a:lnTo>
                  <a:pt x="408763" y="354429"/>
                </a:lnTo>
                <a:cubicBezTo>
                  <a:pt x="416511" y="356074"/>
                  <a:pt x="420312" y="354100"/>
                  <a:pt x="420165" y="348509"/>
                </a:cubicBezTo>
                <a:cubicBezTo>
                  <a:pt x="420019" y="342917"/>
                  <a:pt x="422066" y="339628"/>
                  <a:pt x="426305" y="338641"/>
                </a:cubicBezTo>
                <a:cubicBezTo>
                  <a:pt x="428973" y="338788"/>
                  <a:pt x="431092" y="338495"/>
                  <a:pt x="432664" y="337764"/>
                </a:cubicBezTo>
                <a:cubicBezTo>
                  <a:pt x="434235" y="337033"/>
                  <a:pt x="435039" y="334987"/>
                  <a:pt x="435076" y="331625"/>
                </a:cubicBezTo>
                <a:cubicBezTo>
                  <a:pt x="443628" y="314192"/>
                  <a:pt x="452837" y="298186"/>
                  <a:pt x="462704" y="283604"/>
                </a:cubicBezTo>
                <a:cubicBezTo>
                  <a:pt x="472572" y="269022"/>
                  <a:pt x="484412" y="255208"/>
                  <a:pt x="498227" y="242161"/>
                </a:cubicBezTo>
                <a:cubicBezTo>
                  <a:pt x="497934" y="237739"/>
                  <a:pt x="498081" y="234304"/>
                  <a:pt x="498665" y="231855"/>
                </a:cubicBezTo>
                <a:cubicBezTo>
                  <a:pt x="499250" y="229407"/>
                  <a:pt x="502027" y="228164"/>
                  <a:pt x="506998" y="228128"/>
                </a:cubicBezTo>
                <a:lnTo>
                  <a:pt x="512260" y="228128"/>
                </a:lnTo>
                <a:lnTo>
                  <a:pt x="522785" y="207077"/>
                </a:lnTo>
                <a:cubicBezTo>
                  <a:pt x="528413" y="205981"/>
                  <a:pt x="532506" y="201595"/>
                  <a:pt x="535065" y="193921"/>
                </a:cubicBezTo>
                <a:cubicBezTo>
                  <a:pt x="537623" y="186246"/>
                  <a:pt x="541716" y="181861"/>
                  <a:pt x="547344" y="180764"/>
                </a:cubicBezTo>
                <a:cubicBezTo>
                  <a:pt x="547271" y="174917"/>
                  <a:pt x="548733" y="168631"/>
                  <a:pt x="551729" y="161907"/>
                </a:cubicBezTo>
                <a:cubicBezTo>
                  <a:pt x="554726" y="155183"/>
                  <a:pt x="559696" y="151528"/>
                  <a:pt x="566640" y="150943"/>
                </a:cubicBezTo>
                <a:lnTo>
                  <a:pt x="566640" y="131647"/>
                </a:lnTo>
                <a:cubicBezTo>
                  <a:pt x="568102" y="130185"/>
                  <a:pt x="570441" y="129601"/>
                  <a:pt x="573657" y="129893"/>
                </a:cubicBezTo>
                <a:cubicBezTo>
                  <a:pt x="576252" y="130149"/>
                  <a:pt x="578079" y="130076"/>
                  <a:pt x="579139" y="129674"/>
                </a:cubicBezTo>
                <a:cubicBezTo>
                  <a:pt x="580198" y="129272"/>
                  <a:pt x="580710" y="127006"/>
                  <a:pt x="580674" y="122876"/>
                </a:cubicBezTo>
                <a:cubicBezTo>
                  <a:pt x="583488" y="119770"/>
                  <a:pt x="587069" y="115896"/>
                  <a:pt x="591418" y="111255"/>
                </a:cubicBezTo>
                <a:cubicBezTo>
                  <a:pt x="595767" y="106614"/>
                  <a:pt x="599787" y="104055"/>
                  <a:pt x="603478" y="103580"/>
                </a:cubicBezTo>
                <a:cubicBezTo>
                  <a:pt x="606000" y="103726"/>
                  <a:pt x="607534" y="104750"/>
                  <a:pt x="608083" y="106650"/>
                </a:cubicBezTo>
                <a:cubicBezTo>
                  <a:pt x="608631" y="108550"/>
                  <a:pt x="608850" y="110451"/>
                  <a:pt x="608740" y="112351"/>
                </a:cubicBezTo>
                <a:cubicBezTo>
                  <a:pt x="608704" y="115129"/>
                  <a:pt x="608339" y="118345"/>
                  <a:pt x="607644" y="121999"/>
                </a:cubicBezTo>
                <a:cubicBezTo>
                  <a:pt x="606950" y="125654"/>
                  <a:pt x="606146" y="128870"/>
                  <a:pt x="605232" y="131647"/>
                </a:cubicBezTo>
                <a:lnTo>
                  <a:pt x="587690" y="138664"/>
                </a:lnTo>
                <a:cubicBezTo>
                  <a:pt x="587325" y="145608"/>
                  <a:pt x="584986" y="151894"/>
                  <a:pt x="580674" y="157522"/>
                </a:cubicBezTo>
                <a:cubicBezTo>
                  <a:pt x="576361" y="163150"/>
                  <a:pt x="572268" y="168558"/>
                  <a:pt x="568394" y="173748"/>
                </a:cubicBezTo>
                <a:lnTo>
                  <a:pt x="568394" y="180764"/>
                </a:lnTo>
                <a:lnTo>
                  <a:pt x="582428" y="164977"/>
                </a:lnTo>
                <a:lnTo>
                  <a:pt x="599970" y="164977"/>
                </a:lnTo>
                <a:cubicBezTo>
                  <a:pt x="606694" y="154744"/>
                  <a:pt x="614295" y="145388"/>
                  <a:pt x="622774" y="136910"/>
                </a:cubicBezTo>
                <a:cubicBezTo>
                  <a:pt x="628146" y="136069"/>
                  <a:pt x="632751" y="131611"/>
                  <a:pt x="636588" y="123534"/>
                </a:cubicBezTo>
                <a:cubicBezTo>
                  <a:pt x="640426" y="115458"/>
                  <a:pt x="642838" y="108806"/>
                  <a:pt x="643824" y="103580"/>
                </a:cubicBezTo>
                <a:lnTo>
                  <a:pt x="650841" y="98318"/>
                </a:lnTo>
                <a:cubicBezTo>
                  <a:pt x="652668" y="93969"/>
                  <a:pt x="655153" y="89949"/>
                  <a:pt x="658296" y="86258"/>
                </a:cubicBezTo>
                <a:cubicBezTo>
                  <a:pt x="661439" y="82567"/>
                  <a:pt x="664801" y="78985"/>
                  <a:pt x="668383" y="75513"/>
                </a:cubicBezTo>
                <a:lnTo>
                  <a:pt x="684171" y="82530"/>
                </a:lnTo>
                <a:cubicBezTo>
                  <a:pt x="686071" y="82640"/>
                  <a:pt x="687971" y="82420"/>
                  <a:pt x="689872" y="81872"/>
                </a:cubicBezTo>
                <a:cubicBezTo>
                  <a:pt x="691772" y="81324"/>
                  <a:pt x="692795" y="79789"/>
                  <a:pt x="692942" y="77267"/>
                </a:cubicBezTo>
                <a:lnTo>
                  <a:pt x="692942" y="75513"/>
                </a:lnTo>
                <a:cubicBezTo>
                  <a:pt x="696596" y="73467"/>
                  <a:pt x="703759" y="65281"/>
                  <a:pt x="714430" y="50955"/>
                </a:cubicBezTo>
                <a:cubicBezTo>
                  <a:pt x="725102" y="36629"/>
                  <a:pt x="733142" y="28443"/>
                  <a:pt x="738550" y="26396"/>
                </a:cubicBezTo>
                <a:cubicBezTo>
                  <a:pt x="740268" y="22632"/>
                  <a:pt x="744288" y="16127"/>
                  <a:pt x="750610" y="6881"/>
                </a:cubicBezTo>
                <a:cubicBezTo>
                  <a:pt x="753772" y="2258"/>
                  <a:pt x="756248" y="-36"/>
                  <a:pt x="758038" y="1"/>
                </a:cubicBezTo>
                <a:close/>
              </a:path>
            </a:pathLst>
          </a:custGeom>
          <a:gradFill>
            <a:gsLst>
              <a:gs pos="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33000"/>
              </a:lnSpc>
            </a:pPr>
            <a:endParaRPr lang="zh-CN" altLang="en-US" sz="16600" dirty="0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文本框 100"/>
          <p:cNvSpPr txBox="1"/>
          <p:nvPr/>
        </p:nvSpPr>
        <p:spPr>
          <a:xfrm>
            <a:off x="122555" y="920750"/>
            <a:ext cx="1206881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3355" indent="-173355"/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．（2023•东莞市二模）2023年广东省政府工作报告指出：今年，我省得继续织密扎牢社会保障安全网，完善大病保险和区疗援助制度，全面推进医保支付方式改革；推行社会保障卡居民服务“一中通”加快养老事业和养老产业协同发展，推进基本养老服务体系建设，这体现了我省（　　）</a:t>
            </a:r>
            <a:endParaRPr lang="zh-CN" altLang="en-US" sz="32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indent="-173355"/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A．不断增进民生福祉	</a:t>
            </a:r>
            <a:endParaRPr lang="zh-CN" altLang="en-US" sz="32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indent="-173355"/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B．积极促进经济高质量发展	</a:t>
            </a:r>
            <a:endParaRPr lang="zh-CN" altLang="en-US" sz="32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indent="-173355"/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C．扎实推进</a:t>
            </a:r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同步富裕	</a:t>
            </a:r>
            <a:endParaRPr lang="zh-CN" altLang="en-US" sz="32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indent="-173355"/>
            <a:r>
              <a:rPr lang="zh-CN" altLang="en-US" sz="32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D．致力于满足人民精神文化需要​</a:t>
            </a:r>
            <a:endParaRPr lang="zh-CN" altLang="en-US" sz="32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2405" y="5587365"/>
            <a:ext cx="1190371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题干材料体现的是我省坚持以人民为中心的发展思想，不断增进民生福祉，故</a:t>
            </a:r>
            <a:r>
              <a:rPr lang="en-US" sz="2000" b="0">
                <a:latin typeface="Times New Roman" panose="02020603050405020304" pitchFamily="18" charset="0"/>
              </a:rPr>
              <a:t>A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正确；</a:t>
            </a:r>
            <a:r>
              <a:rPr lang="en-US" sz="2000" b="0">
                <a:latin typeface="Times New Roman" panose="02020603050405020304" pitchFamily="18" charset="0"/>
              </a:rPr>
              <a:t>B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材料没体现，故排除；</a:t>
            </a:r>
            <a:r>
              <a:rPr lang="en-US" sz="2000" b="0">
                <a:latin typeface="Times New Roman" panose="02020603050405020304" pitchFamily="18" charset="0"/>
              </a:rPr>
              <a:t>C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错误，共同富裕不等与同步富裕；</a:t>
            </a:r>
            <a:r>
              <a:rPr lang="en-US" sz="2000" b="0">
                <a:latin typeface="Times New Roman" panose="02020603050405020304" pitchFamily="18" charset="0"/>
              </a:rPr>
              <a:t>D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错误，致力于满足人民的物质文化需要。故选：</a:t>
            </a:r>
            <a:r>
              <a:rPr lang="en-US" sz="2000" b="0">
                <a:latin typeface="Times New Roman" panose="02020603050405020304" pitchFamily="18" charset="0"/>
              </a:rPr>
              <a:t>A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0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806786" y="2958785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A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/>
              <a:ea typeface="微软雅黑" panose="020B0503020204020204" pitchFamily="34" charset="-122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869" y="787756"/>
            <a:ext cx="11705941" cy="4306973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 </a:t>
            </a: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2023•营口）改革开放前，“宁要浦西一张床，不要浦东一幢房”的说法在上海人中广泛流传。如今，“东方明珠”电视塔等标志性建筑拔地而起，陆家嘴金融贸易区、张江高科技园区以及浦东机场相继展露新姿……浦东已成为令世人瞩目的国际经济、金融和贸易中心之一。从中可以看出，改革开放是当代中国（　　）</a:t>
            </a:r>
            <a:endParaRPr lang="zh-CN" altLang="en-US" sz="32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A．最鲜明的特色	</a:t>
            </a:r>
            <a:r>
              <a:rPr lang="en-US" altLang="zh-CN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B．发展新的历史方位	</a:t>
            </a:r>
            <a:endParaRPr lang="zh-CN" altLang="en-US" sz="32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C．发展的根本目的	</a:t>
            </a:r>
            <a:r>
              <a:rPr lang="en-US" altLang="zh-CN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D．治理国家的基本方略</a:t>
            </a:r>
            <a:endParaRPr lang="zh-CN" altLang="en-US" sz="32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49151" y="3329625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A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0025" y="5094605"/>
            <a:ext cx="1177353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题干中，改革开放后，浦东成为令世人瞩目的国际经济、金融和贸易中心之一；结合所学知识可知，这说明改革开放是当代中国最鲜明的特色，故</a:t>
            </a:r>
            <a:r>
              <a:rPr lang="en-US" sz="2000" b="0">
                <a:latin typeface="Times New Roman" panose="02020603050405020304" pitchFamily="18" charset="0"/>
              </a:rPr>
              <a:t>A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正确；</a:t>
            </a:r>
            <a:r>
              <a:rPr lang="en-US" sz="2000" b="0">
                <a:latin typeface="Times New Roman" panose="02020603050405020304" pitchFamily="18" charset="0"/>
              </a:rPr>
              <a:t>B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错误，中国特色社会主义进入新时代，这是我国发展新的历史方位；</a:t>
            </a:r>
            <a:r>
              <a:rPr lang="en-US" sz="2000" b="0">
                <a:latin typeface="Times New Roman" panose="02020603050405020304" pitchFamily="18" charset="0"/>
              </a:rPr>
              <a:t>C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错误，发展的根本目的是增进民生福祉；</a:t>
            </a:r>
            <a:r>
              <a:rPr lang="en-US" sz="2000" b="0">
                <a:latin typeface="Times New Roman" panose="02020603050405020304" pitchFamily="18" charset="0"/>
              </a:rPr>
              <a:t>D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错误，依法治国是我国治理国家的基本方略。故选：</a:t>
            </a:r>
            <a:r>
              <a:rPr lang="en-US" sz="2000" b="0">
                <a:latin typeface="Times New Roman" panose="02020603050405020304" pitchFamily="18" charset="0"/>
              </a:rPr>
              <a:t>A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0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788035"/>
            <a:ext cx="12008485" cy="3490631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2023•常德）据新华社2月6日电，中共中央、国务院近日印发《质量强国建设纲要》，明确指出，建设质量强国是推动高质量发展、促进我国经济由大向强转变的重要举措，是满足人们美好生活需要的重要途径，建设质量强国是为了（　　）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①增强人民群众的获得感和幸福感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②推动中国成为引领世界发展的主导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highlight>
                <a:srgbClr val="FFFF00"/>
              </a:highligh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③解决当前我国社会的主要矛盾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④彰显我国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根本政治制度的显著优势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A．①②	B．③④	C．①③	D．②④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3461" y="1863410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C</a:t>
            </a:r>
            <a:endParaRPr lang="zh-CN" altLang="en-US" sz="7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2085" y="4602480"/>
            <a:ext cx="1183640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题干中，建设质量强国是推动高质量发展、促进我国经济由大向强转变的重要举措，是满足人们美好生活需要的重要途径，建设质量强国是为了增强人民群众的获得感和幸福感，让人民共享发展成果，解决当前我国社会的主要矛盾，不断满足人们对美好生活的需要，故</a:t>
            </a:r>
            <a:r>
              <a:rPr lang="en-US" sz="2000" b="0">
                <a:latin typeface="Times New Roman" panose="02020603050405020304" pitchFamily="18" charset="0"/>
              </a:rPr>
              <a:t>①③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符合题意；</a:t>
            </a:r>
            <a:r>
              <a:rPr lang="en-US" sz="2000" b="0">
                <a:latin typeface="Times New Roman" panose="02020603050405020304" pitchFamily="18" charset="0"/>
              </a:rPr>
              <a:t>②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错误，中国并非要成为世界发展的主导力量；</a:t>
            </a:r>
            <a:r>
              <a:rPr lang="en-US" sz="2000" b="0">
                <a:latin typeface="Times New Roman" panose="02020603050405020304" pitchFamily="18" charset="0"/>
              </a:rPr>
              <a:t>④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错误，彰显我国社会主义制度的显著优势，而社会主义制度才是我国的根本制度。故选：</a:t>
            </a:r>
            <a:r>
              <a:rPr lang="en-US" sz="2000" b="0">
                <a:latin typeface="Times New Roman" panose="02020603050405020304" pitchFamily="18" charset="0"/>
              </a:rPr>
              <a:t>C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0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869" y="865861"/>
            <a:ext cx="11705941" cy="4159363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（2023•市南区校级二模）近五年，某市全面深化改革开放，重点培育了乡村振兴样板片区20个，累计利用外资57亿元；政务服务事项全程网办率达到97.9%，该市人民的幸福成色更实足。这说明（　　）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①改革开放增添了该市社会发展活力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②改革开放使该市人民共享发展成果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③该市不断满足人民美好生活的向往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④该市城乡发展不平衡问题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彻底解决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A．①②④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	B．①③④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	C．①②③	</a:t>
            </a:r>
            <a:r>
              <a:rPr lang="en-US" altLang="zh-CN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D．②③④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3461" y="1863410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C</a:t>
            </a:r>
            <a:endParaRPr lang="zh-CN" altLang="en-US" sz="7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7185" y="5104765"/>
            <a:ext cx="116459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题干中某市通过全面深化改革开放使该市人民过上了幸福生活，这说明该市不断满足人民美好生活的向往，改革开放增添了该市社会发展活力，使该市人民共享发展成果，</a:t>
            </a:r>
            <a:r>
              <a:rPr lang="en-US" sz="2400" b="0">
                <a:latin typeface="Times New Roman" panose="02020603050405020304" pitchFamily="18" charset="0"/>
              </a:rPr>
              <a:t>①②③</a:t>
            </a:r>
            <a:r>
              <a:rPr 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正确；“</a:t>
            </a:r>
            <a:r>
              <a:rPr lang="en-US" alt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 </a:t>
            </a:r>
            <a:r>
              <a:rPr 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已彻底解决”说法太绝对，</a:t>
            </a:r>
            <a:r>
              <a:rPr lang="en-US" sz="2400" b="0">
                <a:latin typeface="Times New Roman" panose="02020603050405020304" pitchFamily="18" charset="0"/>
              </a:rPr>
              <a:t>④</a:t>
            </a:r>
            <a:r>
              <a:rPr 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错误。故选：</a:t>
            </a:r>
            <a:r>
              <a:rPr lang="en-US" sz="2400" b="0">
                <a:latin typeface="Times New Roman" panose="02020603050405020304" pitchFamily="18" charset="0"/>
              </a:rPr>
              <a:t>C</a:t>
            </a:r>
            <a:r>
              <a:rPr lang="zh-CN" sz="24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4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869" y="970636"/>
            <a:ext cx="11705941" cy="3785917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．（2023•常州模拟）如图，在平面直角坐标系中，当直线l的变化体现经济高质量发展的趋势，横坐标可能是（　　）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①提升环境质量，降低产业耗能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②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依靠外来技术，加快科技创新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③调整人口政策，提高人口素质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④优化防控政策，全面恢复生产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A．①②③	B．②③④	C．①②④	D．①③④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3461" y="1863410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D</a:t>
            </a:r>
            <a:endParaRPr lang="zh-CN" altLang="en-US" sz="7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24" descr="菁优网：http://www.jyeoo.co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8840" y="1863725"/>
            <a:ext cx="3006090" cy="2282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229870" y="5110480"/>
            <a:ext cx="1116711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促进经济的高质量发展，需要提升环境质量，降低产业耗能，调整人口政策，提高人口素质，优化防控政策，全面恢复生产，</a:t>
            </a:r>
            <a:r>
              <a:rPr lang="en-US" sz="2000" b="0">
                <a:latin typeface="Times New Roman" panose="02020603050405020304" pitchFamily="18" charset="0"/>
              </a:rPr>
              <a:t>①③④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说法正确；</a:t>
            </a:r>
            <a:r>
              <a:rPr lang="en-US" sz="2000" b="0">
                <a:latin typeface="Times New Roman" panose="02020603050405020304" pitchFamily="18" charset="0"/>
              </a:rPr>
              <a:t>②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错误，要提高自主创新能力。故选：</a:t>
            </a:r>
            <a:r>
              <a:rPr lang="en-US" sz="2000" b="0">
                <a:latin typeface="Times New Roman" panose="02020603050405020304" pitchFamily="18" charset="0"/>
              </a:rPr>
              <a:t>D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0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-52056" y="1151611"/>
            <a:ext cx="11705941" cy="589793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 </a:t>
            </a:r>
            <a:r>
              <a:rPr lang="zh-CN" altLang="en-US" sz="32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（2023•泰安）如图表反映了（　　）</a:t>
            </a:r>
            <a:endParaRPr lang="zh-CN" altLang="en-US" sz="32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53856" y="364175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B</a:t>
            </a:r>
            <a:endParaRPr lang="zh-CN" altLang="en-US" sz="7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24" descr="菁优网：http://www.jyeoo.com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46770" y="208280"/>
            <a:ext cx="3460115" cy="2622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-55245" y="1932940"/>
            <a:ext cx="85020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3355" algn="just">
              <a:spcAft>
                <a:spcPts val="900"/>
              </a:spcAft>
              <a:buClrTx/>
              <a:buSzTx/>
              <a:buNone/>
            </a:pPr>
            <a:r>
              <a:rPr lang="zh-CN" altLang="en-US" sz="28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A．我国改革开放取得重大成就，建成了社会主义现代化强	B．我国经济总量不断增加，综合国力迈上新台阶	C．我国经济增速稳定，实现了经济社会高质量发展	D．我国人民共享发展成果，走向共同富裕</a:t>
            </a:r>
            <a:endParaRPr lang="zh-CN" altLang="en-US" sz="28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4695190"/>
            <a:ext cx="1136586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分析图表可知，体现了没有改革开放，就没有中国经济的繁荣局面。改革开放以来，我国经济总量不断迈上新台阶，综合国力和国际竞争力由弱变强，成功实现由低收入经济体向中等收入经济体的历史性跨越，</a:t>
            </a:r>
            <a:r>
              <a:rPr lang="en-US" sz="2000" b="0">
                <a:latin typeface="Times New Roman" panose="02020603050405020304" pitchFamily="18" charset="0"/>
              </a:rPr>
              <a:t>B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是正确的选项；</a:t>
            </a:r>
            <a:r>
              <a:rPr lang="en-US" sz="2000" b="0">
                <a:latin typeface="Times New Roman" panose="02020603050405020304" pitchFamily="18" charset="0"/>
              </a:rPr>
              <a:t>A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错误，我国还没有建成社会主义现代化强国；</a:t>
            </a:r>
            <a:r>
              <a:rPr lang="en-US" sz="2000" b="0">
                <a:latin typeface="Times New Roman" panose="02020603050405020304" pitchFamily="18" charset="0"/>
              </a:rPr>
              <a:t>C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错误，我国正在实现经济社会高质量发展；</a:t>
            </a:r>
            <a:r>
              <a:rPr lang="en-US" sz="2000" b="0">
                <a:latin typeface="Times New Roman" panose="02020603050405020304" pitchFamily="18" charset="0"/>
              </a:rPr>
              <a:t>D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不符合题意。故选：</a:t>
            </a:r>
            <a:r>
              <a:rPr lang="en-US" sz="2000" b="0">
                <a:latin typeface="Times New Roman" panose="02020603050405020304" pitchFamily="18" charset="0"/>
              </a:rPr>
              <a:t>B</a:t>
            </a:r>
            <a:r>
              <a:rPr lang="zh-CN" sz="2000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sz="2000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9869" y="789661"/>
            <a:ext cx="11705941" cy="527540"/>
          </a:xfrm>
          <a:prstGeom prst="roundRect">
            <a:avLst>
              <a:gd name="adj" fmla="val 1803"/>
            </a:avLst>
          </a:prstGeom>
          <a:noFill/>
          <a:ln w="12700">
            <a:noFill/>
            <a:prstDash val="sys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spcAft>
                <a:spcPts val="900"/>
              </a:spcAft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marL="173355" algn="just">
              <a:lnSpc>
                <a:spcPct val="100000"/>
              </a:lnSpc>
              <a:buClrTx/>
              <a:buSzTx/>
              <a:buNone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 </a:t>
            </a:r>
            <a:r>
              <a:rPr lang="zh-CN" altLang="en-US" sz="2800" b="1" kern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（2023•滨州）如图表反映的正确信息有（　　）</a:t>
            </a:r>
            <a:endParaRPr lang="zh-CN" altLang="en-US" sz="2800" b="1" kern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43461" y="1863410"/>
            <a:ext cx="1142414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9600" b="1" dirty="0">
                <a:solidFill>
                  <a:srgbClr val="FF0000"/>
                </a:solidFill>
                <a:latin typeface="Times New Roman" panose="02020603050405020304"/>
                <a:ea typeface="微软雅黑" panose="020B0503020204020204" pitchFamily="34" charset="-122"/>
                <a:cs typeface="Times New Roman" panose="02020603050405020304"/>
              </a:rPr>
              <a:t>B</a:t>
            </a:r>
            <a:endParaRPr lang="zh-CN" altLang="en-US" sz="72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1819" y="141425"/>
            <a:ext cx="2230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>
              <a:spcBef>
                <a:spcPts val="1005"/>
              </a:spcBef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课堂练习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24" descr="菁优网：http://www.jyeoo.com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39190" y="1299845"/>
            <a:ext cx="6704330" cy="2214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-635" y="3652520"/>
            <a:ext cx="1200912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3355" algn="just">
              <a:spcAft>
                <a:spcPts val="900"/>
              </a:spcAft>
              <a:buClrTx/>
              <a:buSzTx/>
              <a:buFontTx/>
            </a:pPr>
            <a:r>
              <a:rPr lang="zh-CN" altLang="en-US" sz="2400" b="1" kern="0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①改革开放以来，我国国内生产总值和居民人均可支配收入都有了显著提高②我国经济由高速增长阶段转向高质量发展阶段③改革开放解放和发展了社会生产力，提高了人民生活水平，是强国富民之路④我国已基本实现社会主义现代化A．①②	B．①③	C．②④	D．③④</a:t>
            </a:r>
            <a:endParaRPr lang="zh-CN" altLang="en-US" sz="2400" b="1" kern="0" noProof="0" dirty="0">
              <a:solidFill>
                <a:prstClr val="black">
                  <a:lumMod val="75000"/>
                  <a:lumOff val="25000"/>
                </a:prst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855" y="5512435"/>
            <a:ext cx="120821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rgbClr val="0000FF"/>
                </a:solidFill>
                <a:latin typeface="Times New Roman" panose="02020603050405020304" pitchFamily="18" charset="0"/>
                <a:ea typeface="新宋体" panose="02010609030101010101" pitchFamily="49" charset="-122"/>
              </a:rPr>
              <a:t>【解答】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由题干两幅图表可以看出，改革开放以来，我国国内生产总值和居民人均可支配收入都有了显著提高，改革开放解放和发展了社会生产力，提高了人民生活水平，是强国富民之路，所以</a:t>
            </a:r>
            <a:r>
              <a:rPr lang="en-US" b="0">
                <a:latin typeface="Times New Roman" panose="02020603050405020304" pitchFamily="18" charset="0"/>
              </a:rPr>
              <a:t>①③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符合题意；</a:t>
            </a:r>
            <a:r>
              <a:rPr lang="en-US" b="0">
                <a:latin typeface="Times New Roman" panose="02020603050405020304" pitchFamily="18" charset="0"/>
              </a:rPr>
              <a:t>②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排除，中国特色社会主义进入新时代，我国经济由高速增长阶段转向高质量发展阶段；</a:t>
            </a:r>
            <a:r>
              <a:rPr lang="en-US" b="0">
                <a:latin typeface="Times New Roman" panose="02020603050405020304" pitchFamily="18" charset="0"/>
              </a:rPr>
              <a:t>④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错误，到</a:t>
            </a:r>
            <a:r>
              <a:rPr lang="en-US" b="0">
                <a:latin typeface="Times New Roman" panose="02020603050405020304" pitchFamily="18" charset="0"/>
              </a:rPr>
              <a:t>2035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年，我国将基本实现社会主义现代化。故选：</a:t>
            </a:r>
            <a:r>
              <a:rPr lang="en-US" b="0">
                <a:latin typeface="Times New Roman" panose="02020603050405020304" pitchFamily="18" charset="0"/>
              </a:rPr>
              <a:t>B</a:t>
            </a:r>
            <a:r>
              <a:rPr lang="zh-CN" b="0">
                <a:latin typeface="Times New Roman" panose="02020603050405020304" pitchFamily="18" charset="0"/>
                <a:ea typeface="新宋体" panose="02010609030101010101" pitchFamily="49" charset="-122"/>
              </a:rPr>
              <a:t>。</a:t>
            </a:r>
            <a:endParaRPr lang="zh-CN" altLang="en-US" b="0">
              <a:latin typeface="Times New Roman" panose="02020603050405020304" pitchFamily="18" charset="0"/>
              <a:ea typeface="新宋体" panose="0201060903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占位符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r="26395"/>
          <a:stretch>
            <a:fillRect/>
          </a:stretch>
        </p:blipFill>
        <p:spPr>
          <a:xfrm>
            <a:off x="1" y="1"/>
            <a:ext cx="5632687" cy="6913563"/>
          </a:xfrm>
          <a:custGeom>
            <a:avLst/>
            <a:gdLst>
              <a:gd name="connsiteX0" fmla="*/ 0 w 4572000"/>
              <a:gd name="connsiteY0" fmla="*/ 0 h 6913563"/>
              <a:gd name="connsiteX1" fmla="*/ 4572000 w 4572000"/>
              <a:gd name="connsiteY1" fmla="*/ 0 h 6913563"/>
              <a:gd name="connsiteX2" fmla="*/ 4572000 w 4572000"/>
              <a:gd name="connsiteY2" fmla="*/ 6913563 h 6913563"/>
              <a:gd name="connsiteX3" fmla="*/ 0 w 4572000"/>
              <a:gd name="connsiteY3" fmla="*/ 6913563 h 6913563"/>
              <a:gd name="connsiteX4" fmla="*/ 0 w 4572000"/>
              <a:gd name="connsiteY4" fmla="*/ 0 h 6913563"/>
              <a:gd name="connsiteX0-1" fmla="*/ 0 w 4572000"/>
              <a:gd name="connsiteY0-2" fmla="*/ 0 h 6913563"/>
              <a:gd name="connsiteX1-3" fmla="*/ 3058964 w 4572000"/>
              <a:gd name="connsiteY1-4" fmla="*/ 0 h 6913563"/>
              <a:gd name="connsiteX2-5" fmla="*/ 4572000 w 4572000"/>
              <a:gd name="connsiteY2-6" fmla="*/ 6913563 h 6913563"/>
              <a:gd name="connsiteX3-7" fmla="*/ 0 w 4572000"/>
              <a:gd name="connsiteY3-8" fmla="*/ 6913563 h 6913563"/>
              <a:gd name="connsiteX4-9" fmla="*/ 0 w 4572000"/>
              <a:gd name="connsiteY4-10" fmla="*/ 0 h 6913563"/>
              <a:gd name="connsiteX0-11" fmla="*/ 0 w 4572000"/>
              <a:gd name="connsiteY0-12" fmla="*/ 0 h 6913563"/>
              <a:gd name="connsiteX1-13" fmla="*/ 3058964 w 4572000"/>
              <a:gd name="connsiteY1-14" fmla="*/ 0 h 6913563"/>
              <a:gd name="connsiteX2-15" fmla="*/ 4572000 w 4572000"/>
              <a:gd name="connsiteY2-16" fmla="*/ 6913563 h 6913563"/>
              <a:gd name="connsiteX3-17" fmla="*/ 0 w 4572000"/>
              <a:gd name="connsiteY3-18" fmla="*/ 6913563 h 6913563"/>
              <a:gd name="connsiteX4-19" fmla="*/ 0 w 4572000"/>
              <a:gd name="connsiteY4-20" fmla="*/ 0 h 6913563"/>
              <a:gd name="connsiteX0-21" fmla="*/ 0 w 4224960"/>
              <a:gd name="connsiteY0-22" fmla="*/ 0 h 6913563"/>
              <a:gd name="connsiteX1-23" fmla="*/ 3058964 w 4224960"/>
              <a:gd name="connsiteY1-24" fmla="*/ 0 h 6913563"/>
              <a:gd name="connsiteX2-25" fmla="*/ 3710227 w 4224960"/>
              <a:gd name="connsiteY2-26" fmla="*/ 6841201 h 6913563"/>
              <a:gd name="connsiteX3-27" fmla="*/ 0 w 4224960"/>
              <a:gd name="connsiteY3-28" fmla="*/ 6913563 h 6913563"/>
              <a:gd name="connsiteX4-29" fmla="*/ 0 w 4224960"/>
              <a:gd name="connsiteY4-30" fmla="*/ 0 h 6913563"/>
              <a:gd name="connsiteX0-31" fmla="*/ 0 w 4589783"/>
              <a:gd name="connsiteY0-32" fmla="*/ 0 h 6913563"/>
              <a:gd name="connsiteX1-33" fmla="*/ 3058964 w 4589783"/>
              <a:gd name="connsiteY1-34" fmla="*/ 0 h 6913563"/>
              <a:gd name="connsiteX2-35" fmla="*/ 3710227 w 4589783"/>
              <a:gd name="connsiteY2-36" fmla="*/ 6841201 h 6913563"/>
              <a:gd name="connsiteX3-37" fmla="*/ 0 w 4589783"/>
              <a:gd name="connsiteY3-38" fmla="*/ 6913563 h 6913563"/>
              <a:gd name="connsiteX4-39" fmla="*/ 0 w 4589783"/>
              <a:gd name="connsiteY4-40" fmla="*/ 0 h 6913563"/>
              <a:gd name="connsiteX0-41" fmla="*/ 0 w 4389453"/>
              <a:gd name="connsiteY0-42" fmla="*/ 0 h 6913563"/>
              <a:gd name="connsiteX1-43" fmla="*/ 3058964 w 4389453"/>
              <a:gd name="connsiteY1-44" fmla="*/ 0 h 6913563"/>
              <a:gd name="connsiteX2-45" fmla="*/ 3710227 w 4389453"/>
              <a:gd name="connsiteY2-46" fmla="*/ 6841201 h 6913563"/>
              <a:gd name="connsiteX3-47" fmla="*/ 0 w 4389453"/>
              <a:gd name="connsiteY3-48" fmla="*/ 6913563 h 6913563"/>
              <a:gd name="connsiteX4-49" fmla="*/ 0 w 4389453"/>
              <a:gd name="connsiteY4-50" fmla="*/ 0 h 6913563"/>
              <a:gd name="connsiteX0-51" fmla="*/ 0 w 4224515"/>
              <a:gd name="connsiteY0-52" fmla="*/ 0 h 6913563"/>
              <a:gd name="connsiteX1-53" fmla="*/ 3058964 w 4224515"/>
              <a:gd name="connsiteY1-54" fmla="*/ 0 h 6913563"/>
              <a:gd name="connsiteX2-55" fmla="*/ 3203689 w 4224515"/>
              <a:gd name="connsiteY2-56" fmla="*/ 6828044 h 6913563"/>
              <a:gd name="connsiteX3-57" fmla="*/ 0 w 4224515"/>
              <a:gd name="connsiteY3-58" fmla="*/ 6913563 h 6913563"/>
              <a:gd name="connsiteX4-59" fmla="*/ 0 w 4224515"/>
              <a:gd name="connsiteY4-60" fmla="*/ 0 h 69135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24515" h="6913563">
                <a:moveTo>
                  <a:pt x="0" y="0"/>
                </a:moveTo>
                <a:lnTo>
                  <a:pt x="3058964" y="0"/>
                </a:lnTo>
                <a:cubicBezTo>
                  <a:pt x="5543412" y="4001753"/>
                  <a:pt x="3297981" y="6595725"/>
                  <a:pt x="3203689" y="6828044"/>
                </a:cubicBezTo>
                <a:lnTo>
                  <a:pt x="0" y="6913563"/>
                </a:lnTo>
                <a:lnTo>
                  <a:pt x="0" y="0"/>
                </a:lnTo>
                <a:close/>
              </a:path>
            </a:pathLst>
          </a:custGeom>
          <a:ln w="12700">
            <a:noFill/>
          </a:ln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b="1" dirty="0"/>
              <a:t>改革进行时</a:t>
            </a:r>
            <a:endParaRPr lang="zh-CN" altLang="en-US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共享发展成果</a:t>
            </a:r>
            <a:endParaRPr lang="zh-CN" altLang="en-US" b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课堂小结</a:t>
            </a:r>
            <a:endParaRPr lang="zh-CN" altLang="en-US" b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b="1" dirty="0"/>
              <a:t>随堂练习</a:t>
            </a:r>
            <a:endParaRPr lang="zh-CN" altLang="en-US" b="1" dirty="0"/>
          </a:p>
        </p:txBody>
      </p:sp>
      <p:grpSp>
        <p:nvGrpSpPr>
          <p:cNvPr id="6" name="组合 5"/>
          <p:cNvGrpSpPr/>
          <p:nvPr/>
        </p:nvGrpSpPr>
        <p:grpSpPr>
          <a:xfrm>
            <a:off x="6210303" y="1473208"/>
            <a:ext cx="951736" cy="654704"/>
            <a:chOff x="968114" y="3429000"/>
            <a:chExt cx="1071701" cy="737229"/>
          </a:xfrm>
        </p:grpSpPr>
        <p:sp>
          <p:nvSpPr>
            <p:cNvPr id="7" name="文本框 6"/>
            <p:cNvSpPr txBox="1"/>
            <p:nvPr/>
          </p:nvSpPr>
          <p:spPr>
            <a:xfrm rot="20320663">
              <a:off x="968114" y="3530542"/>
              <a:ext cx="610618" cy="553056"/>
            </a:xfrm>
            <a:custGeom>
              <a:avLst/>
              <a:gdLst/>
              <a:ahLst/>
              <a:cxnLst/>
              <a:rect l="l" t="t" r="r" b="b"/>
              <a:pathLst>
                <a:path w="1044449" h="945992">
                  <a:moveTo>
                    <a:pt x="422657" y="930752"/>
                  </a:moveTo>
                  <a:lnTo>
                    <a:pt x="423673" y="930752"/>
                  </a:lnTo>
                  <a:lnTo>
                    <a:pt x="427737" y="940912"/>
                  </a:lnTo>
                  <a:lnTo>
                    <a:pt x="417577" y="945992"/>
                  </a:lnTo>
                  <a:cubicBezTo>
                    <a:pt x="413513" y="945040"/>
                    <a:pt x="409449" y="944405"/>
                    <a:pt x="405385" y="944087"/>
                  </a:cubicBezTo>
                  <a:cubicBezTo>
                    <a:pt x="401321" y="943770"/>
                    <a:pt x="397257" y="943389"/>
                    <a:pt x="393193" y="942944"/>
                  </a:cubicBezTo>
                  <a:lnTo>
                    <a:pt x="396241" y="935832"/>
                  </a:lnTo>
                  <a:cubicBezTo>
                    <a:pt x="398294" y="935790"/>
                    <a:pt x="400284" y="935620"/>
                    <a:pt x="402210" y="935324"/>
                  </a:cubicBezTo>
                  <a:cubicBezTo>
                    <a:pt x="404136" y="935028"/>
                    <a:pt x="405872" y="934858"/>
                    <a:pt x="407417" y="934816"/>
                  </a:cubicBezTo>
                  <a:lnTo>
                    <a:pt x="414529" y="938880"/>
                  </a:lnTo>
                  <a:close/>
                  <a:moveTo>
                    <a:pt x="511049" y="895192"/>
                  </a:moveTo>
                  <a:lnTo>
                    <a:pt x="517145" y="900272"/>
                  </a:lnTo>
                  <a:lnTo>
                    <a:pt x="512065" y="906368"/>
                  </a:lnTo>
                  <a:cubicBezTo>
                    <a:pt x="506942" y="909099"/>
                    <a:pt x="501439" y="911766"/>
                    <a:pt x="495555" y="914369"/>
                  </a:cubicBezTo>
                  <a:cubicBezTo>
                    <a:pt x="489670" y="916973"/>
                    <a:pt x="483659" y="918370"/>
                    <a:pt x="477521" y="918560"/>
                  </a:cubicBezTo>
                  <a:cubicBezTo>
                    <a:pt x="471255" y="922794"/>
                    <a:pt x="465498" y="927535"/>
                    <a:pt x="460249" y="932784"/>
                  </a:cubicBezTo>
                  <a:lnTo>
                    <a:pt x="457201" y="924656"/>
                  </a:lnTo>
                  <a:lnTo>
                    <a:pt x="466345" y="919576"/>
                  </a:lnTo>
                  <a:cubicBezTo>
                    <a:pt x="468419" y="917121"/>
                    <a:pt x="470874" y="915428"/>
                    <a:pt x="473711" y="914496"/>
                  </a:cubicBezTo>
                  <a:cubicBezTo>
                    <a:pt x="476547" y="913565"/>
                    <a:pt x="479510" y="912888"/>
                    <a:pt x="482601" y="912464"/>
                  </a:cubicBezTo>
                  <a:lnTo>
                    <a:pt x="486665" y="905352"/>
                  </a:lnTo>
                  <a:lnTo>
                    <a:pt x="496825" y="904336"/>
                  </a:lnTo>
                  <a:close/>
                  <a:moveTo>
                    <a:pt x="497841" y="872840"/>
                  </a:moveTo>
                  <a:lnTo>
                    <a:pt x="491745" y="884016"/>
                  </a:lnTo>
                  <a:lnTo>
                    <a:pt x="499873" y="878936"/>
                  </a:lnTo>
                  <a:cubicBezTo>
                    <a:pt x="501926" y="878894"/>
                    <a:pt x="503916" y="878725"/>
                    <a:pt x="505842" y="878428"/>
                  </a:cubicBezTo>
                  <a:cubicBezTo>
                    <a:pt x="507768" y="878132"/>
                    <a:pt x="509504" y="877963"/>
                    <a:pt x="511049" y="877920"/>
                  </a:cubicBezTo>
                  <a:lnTo>
                    <a:pt x="513081" y="873856"/>
                  </a:lnTo>
                  <a:close/>
                  <a:moveTo>
                    <a:pt x="542545" y="840328"/>
                  </a:moveTo>
                  <a:lnTo>
                    <a:pt x="537465" y="842360"/>
                  </a:lnTo>
                  <a:lnTo>
                    <a:pt x="534417" y="841344"/>
                  </a:lnTo>
                  <a:cubicBezTo>
                    <a:pt x="531771" y="841873"/>
                    <a:pt x="528935" y="842847"/>
                    <a:pt x="525908" y="844265"/>
                  </a:cubicBezTo>
                  <a:cubicBezTo>
                    <a:pt x="522881" y="845683"/>
                    <a:pt x="520299" y="847419"/>
                    <a:pt x="518161" y="849472"/>
                  </a:cubicBezTo>
                  <a:lnTo>
                    <a:pt x="536449" y="845408"/>
                  </a:lnTo>
                  <a:close/>
                  <a:moveTo>
                    <a:pt x="590297" y="835248"/>
                  </a:moveTo>
                  <a:cubicBezTo>
                    <a:pt x="588730" y="837322"/>
                    <a:pt x="586783" y="839016"/>
                    <a:pt x="584455" y="840328"/>
                  </a:cubicBezTo>
                  <a:cubicBezTo>
                    <a:pt x="582126" y="841641"/>
                    <a:pt x="579671" y="842318"/>
                    <a:pt x="577089" y="842360"/>
                  </a:cubicBezTo>
                  <a:lnTo>
                    <a:pt x="573025" y="842360"/>
                  </a:lnTo>
                  <a:lnTo>
                    <a:pt x="567945" y="848456"/>
                  </a:lnTo>
                  <a:lnTo>
                    <a:pt x="566929" y="848456"/>
                  </a:lnTo>
                  <a:lnTo>
                    <a:pt x="557785" y="855568"/>
                  </a:lnTo>
                  <a:lnTo>
                    <a:pt x="549657" y="854552"/>
                  </a:lnTo>
                  <a:cubicBezTo>
                    <a:pt x="548620" y="857664"/>
                    <a:pt x="547138" y="860585"/>
                    <a:pt x="545212" y="863315"/>
                  </a:cubicBezTo>
                  <a:cubicBezTo>
                    <a:pt x="543286" y="866046"/>
                    <a:pt x="541042" y="868205"/>
                    <a:pt x="538481" y="869792"/>
                  </a:cubicBezTo>
                  <a:cubicBezTo>
                    <a:pt x="548831" y="867337"/>
                    <a:pt x="559626" y="863104"/>
                    <a:pt x="570866" y="857092"/>
                  </a:cubicBezTo>
                  <a:cubicBezTo>
                    <a:pt x="582105" y="851081"/>
                    <a:pt x="592646" y="845831"/>
                    <a:pt x="602489" y="841344"/>
                  </a:cubicBezTo>
                  <a:lnTo>
                    <a:pt x="603505" y="835248"/>
                  </a:lnTo>
                  <a:close/>
                  <a:moveTo>
                    <a:pt x="559817" y="833216"/>
                  </a:moveTo>
                  <a:lnTo>
                    <a:pt x="551689" y="836264"/>
                  </a:lnTo>
                  <a:lnTo>
                    <a:pt x="555753" y="837280"/>
                  </a:lnTo>
                  <a:lnTo>
                    <a:pt x="566929" y="833216"/>
                  </a:lnTo>
                  <a:close/>
                  <a:moveTo>
                    <a:pt x="582169" y="820008"/>
                  </a:moveTo>
                  <a:lnTo>
                    <a:pt x="581153" y="822040"/>
                  </a:lnTo>
                  <a:lnTo>
                    <a:pt x="580137" y="832200"/>
                  </a:lnTo>
                  <a:lnTo>
                    <a:pt x="587249" y="828136"/>
                  </a:lnTo>
                  <a:close/>
                  <a:moveTo>
                    <a:pt x="691897" y="789528"/>
                  </a:moveTo>
                  <a:lnTo>
                    <a:pt x="691897" y="792576"/>
                  </a:lnTo>
                  <a:cubicBezTo>
                    <a:pt x="691770" y="795561"/>
                    <a:pt x="690754" y="797974"/>
                    <a:pt x="688849" y="799815"/>
                  </a:cubicBezTo>
                  <a:cubicBezTo>
                    <a:pt x="686944" y="801657"/>
                    <a:pt x="684912" y="803308"/>
                    <a:pt x="682753" y="804768"/>
                  </a:cubicBezTo>
                  <a:lnTo>
                    <a:pt x="682753" y="796640"/>
                  </a:lnTo>
                  <a:close/>
                  <a:moveTo>
                    <a:pt x="167641" y="771240"/>
                  </a:moveTo>
                  <a:lnTo>
                    <a:pt x="169673" y="775304"/>
                  </a:lnTo>
                  <a:lnTo>
                    <a:pt x="173737" y="777336"/>
                  </a:lnTo>
                  <a:close/>
                  <a:moveTo>
                    <a:pt x="120905" y="750920"/>
                  </a:moveTo>
                  <a:lnTo>
                    <a:pt x="129033" y="760064"/>
                  </a:lnTo>
                  <a:cubicBezTo>
                    <a:pt x="128080" y="762647"/>
                    <a:pt x="127699" y="765356"/>
                    <a:pt x="127890" y="768192"/>
                  </a:cubicBezTo>
                  <a:cubicBezTo>
                    <a:pt x="128080" y="771028"/>
                    <a:pt x="128461" y="773738"/>
                    <a:pt x="129033" y="776320"/>
                  </a:cubicBezTo>
                  <a:lnTo>
                    <a:pt x="128017" y="776320"/>
                  </a:lnTo>
                  <a:lnTo>
                    <a:pt x="120905" y="768192"/>
                  </a:lnTo>
                  <a:lnTo>
                    <a:pt x="119889" y="761080"/>
                  </a:lnTo>
                  <a:close/>
                  <a:moveTo>
                    <a:pt x="767081" y="671672"/>
                  </a:moveTo>
                  <a:lnTo>
                    <a:pt x="766065" y="676752"/>
                  </a:lnTo>
                  <a:lnTo>
                    <a:pt x="759969" y="684880"/>
                  </a:lnTo>
                  <a:lnTo>
                    <a:pt x="765049" y="687928"/>
                  </a:lnTo>
                  <a:lnTo>
                    <a:pt x="768097" y="687928"/>
                  </a:lnTo>
                  <a:lnTo>
                    <a:pt x="771145" y="677768"/>
                  </a:lnTo>
                  <a:lnTo>
                    <a:pt x="775209" y="672688"/>
                  </a:lnTo>
                  <a:close/>
                  <a:moveTo>
                    <a:pt x="267209" y="657448"/>
                  </a:moveTo>
                  <a:lnTo>
                    <a:pt x="265177" y="663544"/>
                  </a:lnTo>
                  <a:lnTo>
                    <a:pt x="270257" y="673704"/>
                  </a:lnTo>
                  <a:lnTo>
                    <a:pt x="271273" y="666592"/>
                  </a:lnTo>
                  <a:close/>
                  <a:moveTo>
                    <a:pt x="826009" y="647288"/>
                  </a:moveTo>
                  <a:lnTo>
                    <a:pt x="819913" y="652368"/>
                  </a:lnTo>
                  <a:cubicBezTo>
                    <a:pt x="819828" y="653871"/>
                    <a:pt x="819235" y="654929"/>
                    <a:pt x="818135" y="655543"/>
                  </a:cubicBezTo>
                  <a:cubicBezTo>
                    <a:pt x="817034" y="656157"/>
                    <a:pt x="815933" y="656453"/>
                    <a:pt x="814833" y="656432"/>
                  </a:cubicBezTo>
                  <a:cubicBezTo>
                    <a:pt x="813774" y="656411"/>
                    <a:pt x="812589" y="656199"/>
                    <a:pt x="811277" y="655797"/>
                  </a:cubicBezTo>
                  <a:cubicBezTo>
                    <a:pt x="809964" y="655395"/>
                    <a:pt x="808779" y="654929"/>
                    <a:pt x="807721" y="654400"/>
                  </a:cubicBezTo>
                  <a:cubicBezTo>
                    <a:pt x="805689" y="660496"/>
                    <a:pt x="804673" y="666592"/>
                    <a:pt x="804673" y="672688"/>
                  </a:cubicBezTo>
                  <a:lnTo>
                    <a:pt x="794513" y="674720"/>
                  </a:lnTo>
                  <a:lnTo>
                    <a:pt x="793497" y="676752"/>
                  </a:lnTo>
                  <a:lnTo>
                    <a:pt x="765049" y="713328"/>
                  </a:lnTo>
                  <a:cubicBezTo>
                    <a:pt x="760561" y="715043"/>
                    <a:pt x="756328" y="717456"/>
                    <a:pt x="752349" y="720567"/>
                  </a:cubicBezTo>
                  <a:cubicBezTo>
                    <a:pt x="748369" y="723679"/>
                    <a:pt x="744136" y="726346"/>
                    <a:pt x="739649" y="728568"/>
                  </a:cubicBezTo>
                  <a:cubicBezTo>
                    <a:pt x="737892" y="731870"/>
                    <a:pt x="735056" y="735680"/>
                    <a:pt x="731140" y="739998"/>
                  </a:cubicBezTo>
                  <a:cubicBezTo>
                    <a:pt x="727224" y="744316"/>
                    <a:pt x="723626" y="747618"/>
                    <a:pt x="720345" y="749904"/>
                  </a:cubicBezTo>
                  <a:cubicBezTo>
                    <a:pt x="717360" y="750455"/>
                    <a:pt x="714693" y="751386"/>
                    <a:pt x="712344" y="752698"/>
                  </a:cubicBezTo>
                  <a:cubicBezTo>
                    <a:pt x="709994" y="754010"/>
                    <a:pt x="707581" y="755450"/>
                    <a:pt x="705105" y="757016"/>
                  </a:cubicBezTo>
                  <a:lnTo>
                    <a:pt x="687833" y="777336"/>
                  </a:lnTo>
                  <a:lnTo>
                    <a:pt x="685801" y="777336"/>
                  </a:lnTo>
                  <a:lnTo>
                    <a:pt x="676657" y="784448"/>
                  </a:lnTo>
                  <a:lnTo>
                    <a:pt x="688849" y="778352"/>
                  </a:lnTo>
                  <a:cubicBezTo>
                    <a:pt x="692299" y="778246"/>
                    <a:pt x="695051" y="777188"/>
                    <a:pt x="697104" y="775177"/>
                  </a:cubicBezTo>
                  <a:cubicBezTo>
                    <a:pt x="699157" y="773166"/>
                    <a:pt x="701147" y="770838"/>
                    <a:pt x="703073" y="768192"/>
                  </a:cubicBezTo>
                  <a:lnTo>
                    <a:pt x="712217" y="767176"/>
                  </a:lnTo>
                  <a:cubicBezTo>
                    <a:pt x="717403" y="764996"/>
                    <a:pt x="722525" y="761736"/>
                    <a:pt x="727584" y="757397"/>
                  </a:cubicBezTo>
                  <a:cubicBezTo>
                    <a:pt x="732643" y="753058"/>
                    <a:pt x="737003" y="748528"/>
                    <a:pt x="740665" y="743808"/>
                  </a:cubicBezTo>
                  <a:lnTo>
                    <a:pt x="739649" y="760064"/>
                  </a:lnTo>
                  <a:lnTo>
                    <a:pt x="740665" y="760064"/>
                  </a:lnTo>
                  <a:cubicBezTo>
                    <a:pt x="745406" y="759577"/>
                    <a:pt x="748877" y="757249"/>
                    <a:pt x="751079" y="753079"/>
                  </a:cubicBezTo>
                  <a:cubicBezTo>
                    <a:pt x="753280" y="748909"/>
                    <a:pt x="756243" y="745819"/>
                    <a:pt x="759969" y="743808"/>
                  </a:cubicBezTo>
                  <a:lnTo>
                    <a:pt x="774193" y="727552"/>
                  </a:lnTo>
                  <a:lnTo>
                    <a:pt x="774193" y="730600"/>
                  </a:lnTo>
                  <a:lnTo>
                    <a:pt x="783337" y="714344"/>
                  </a:lnTo>
                  <a:lnTo>
                    <a:pt x="783337" y="713328"/>
                  </a:lnTo>
                  <a:lnTo>
                    <a:pt x="793497" y="711296"/>
                  </a:lnTo>
                  <a:lnTo>
                    <a:pt x="792481" y="704184"/>
                  </a:lnTo>
                  <a:cubicBezTo>
                    <a:pt x="797772" y="700374"/>
                    <a:pt x="802175" y="695802"/>
                    <a:pt x="805689" y="690468"/>
                  </a:cubicBezTo>
                  <a:cubicBezTo>
                    <a:pt x="809202" y="685134"/>
                    <a:pt x="813605" y="680562"/>
                    <a:pt x="818897" y="676752"/>
                  </a:cubicBezTo>
                  <a:cubicBezTo>
                    <a:pt x="820400" y="671714"/>
                    <a:pt x="821712" y="666804"/>
                    <a:pt x="822834" y="662020"/>
                  </a:cubicBezTo>
                  <a:cubicBezTo>
                    <a:pt x="823956" y="657237"/>
                    <a:pt x="825014" y="652326"/>
                    <a:pt x="826009" y="647288"/>
                  </a:cubicBezTo>
                  <a:close/>
                  <a:moveTo>
                    <a:pt x="246889" y="642208"/>
                  </a:moveTo>
                  <a:lnTo>
                    <a:pt x="247905" y="653384"/>
                  </a:lnTo>
                  <a:lnTo>
                    <a:pt x="244857" y="662528"/>
                  </a:lnTo>
                  <a:lnTo>
                    <a:pt x="249937" y="670656"/>
                  </a:lnTo>
                  <a:lnTo>
                    <a:pt x="249937" y="666592"/>
                  </a:lnTo>
                  <a:lnTo>
                    <a:pt x="255017" y="659480"/>
                  </a:lnTo>
                  <a:lnTo>
                    <a:pt x="250953" y="649320"/>
                  </a:lnTo>
                  <a:lnTo>
                    <a:pt x="254001" y="643224"/>
                  </a:lnTo>
                  <a:close/>
                  <a:moveTo>
                    <a:pt x="331217" y="624936"/>
                  </a:moveTo>
                  <a:lnTo>
                    <a:pt x="329185" y="635096"/>
                  </a:lnTo>
                  <a:lnTo>
                    <a:pt x="333249" y="641192"/>
                  </a:lnTo>
                  <a:lnTo>
                    <a:pt x="335281" y="632048"/>
                  </a:lnTo>
                  <a:close/>
                  <a:moveTo>
                    <a:pt x="146305" y="615792"/>
                  </a:moveTo>
                  <a:cubicBezTo>
                    <a:pt x="142770" y="622396"/>
                    <a:pt x="139934" y="630778"/>
                    <a:pt x="137796" y="640938"/>
                  </a:cubicBezTo>
                  <a:cubicBezTo>
                    <a:pt x="135658" y="651098"/>
                    <a:pt x="134092" y="659988"/>
                    <a:pt x="133097" y="667608"/>
                  </a:cubicBezTo>
                  <a:lnTo>
                    <a:pt x="127001" y="673704"/>
                  </a:lnTo>
                  <a:lnTo>
                    <a:pt x="134113" y="678784"/>
                  </a:lnTo>
                  <a:lnTo>
                    <a:pt x="136145" y="687928"/>
                  </a:lnTo>
                  <a:lnTo>
                    <a:pt x="141225" y="673704"/>
                  </a:lnTo>
                  <a:lnTo>
                    <a:pt x="136145" y="663544"/>
                  </a:lnTo>
                  <a:cubicBezTo>
                    <a:pt x="137394" y="659734"/>
                    <a:pt x="138960" y="655162"/>
                    <a:pt x="140844" y="649828"/>
                  </a:cubicBezTo>
                  <a:cubicBezTo>
                    <a:pt x="142728" y="644494"/>
                    <a:pt x="143532" y="639922"/>
                    <a:pt x="143257" y="636112"/>
                  </a:cubicBezTo>
                  <a:cubicBezTo>
                    <a:pt x="144844" y="634059"/>
                    <a:pt x="146241" y="631815"/>
                    <a:pt x="147448" y="629381"/>
                  </a:cubicBezTo>
                  <a:cubicBezTo>
                    <a:pt x="148654" y="626947"/>
                    <a:pt x="149289" y="624449"/>
                    <a:pt x="149353" y="621888"/>
                  </a:cubicBezTo>
                  <a:close/>
                  <a:moveTo>
                    <a:pt x="251969" y="610712"/>
                  </a:moveTo>
                  <a:cubicBezTo>
                    <a:pt x="249344" y="611368"/>
                    <a:pt x="246719" y="612850"/>
                    <a:pt x="244095" y="615157"/>
                  </a:cubicBezTo>
                  <a:cubicBezTo>
                    <a:pt x="241470" y="617464"/>
                    <a:pt x="239353" y="619708"/>
                    <a:pt x="237745" y="621888"/>
                  </a:cubicBezTo>
                  <a:lnTo>
                    <a:pt x="245873" y="624936"/>
                  </a:lnTo>
                  <a:lnTo>
                    <a:pt x="242825" y="620872"/>
                  </a:lnTo>
                  <a:cubicBezTo>
                    <a:pt x="244857" y="619814"/>
                    <a:pt x="246635" y="618374"/>
                    <a:pt x="248159" y="616554"/>
                  </a:cubicBezTo>
                  <a:cubicBezTo>
                    <a:pt x="249683" y="614734"/>
                    <a:pt x="250953" y="612786"/>
                    <a:pt x="251969" y="610712"/>
                  </a:cubicBezTo>
                  <a:close/>
                  <a:moveTo>
                    <a:pt x="590297" y="594456"/>
                  </a:moveTo>
                  <a:lnTo>
                    <a:pt x="592329" y="594456"/>
                  </a:lnTo>
                  <a:cubicBezTo>
                    <a:pt x="595292" y="594583"/>
                    <a:pt x="597493" y="595599"/>
                    <a:pt x="598933" y="597504"/>
                  </a:cubicBezTo>
                  <a:cubicBezTo>
                    <a:pt x="600372" y="599409"/>
                    <a:pt x="601557" y="601441"/>
                    <a:pt x="602489" y="603600"/>
                  </a:cubicBezTo>
                  <a:lnTo>
                    <a:pt x="592329" y="603600"/>
                  </a:lnTo>
                  <a:close/>
                  <a:moveTo>
                    <a:pt x="648209" y="592424"/>
                  </a:moveTo>
                  <a:cubicBezTo>
                    <a:pt x="646642" y="592445"/>
                    <a:pt x="644949" y="592657"/>
                    <a:pt x="643129" y="593059"/>
                  </a:cubicBezTo>
                  <a:cubicBezTo>
                    <a:pt x="641308" y="593461"/>
                    <a:pt x="639615" y="593927"/>
                    <a:pt x="638049" y="594456"/>
                  </a:cubicBezTo>
                  <a:lnTo>
                    <a:pt x="641097" y="602584"/>
                  </a:lnTo>
                  <a:cubicBezTo>
                    <a:pt x="642155" y="600573"/>
                    <a:pt x="643594" y="598753"/>
                    <a:pt x="645415" y="597123"/>
                  </a:cubicBezTo>
                  <a:cubicBezTo>
                    <a:pt x="647235" y="595493"/>
                    <a:pt x="649182" y="593927"/>
                    <a:pt x="651257" y="592424"/>
                  </a:cubicBezTo>
                  <a:close/>
                  <a:moveTo>
                    <a:pt x="249937" y="589376"/>
                  </a:moveTo>
                  <a:lnTo>
                    <a:pt x="247905" y="597504"/>
                  </a:lnTo>
                  <a:lnTo>
                    <a:pt x="249937" y="603600"/>
                  </a:lnTo>
                  <a:cubicBezTo>
                    <a:pt x="250445" y="601484"/>
                    <a:pt x="250699" y="599113"/>
                    <a:pt x="250699" y="596488"/>
                  </a:cubicBezTo>
                  <a:cubicBezTo>
                    <a:pt x="250699" y="593863"/>
                    <a:pt x="250445" y="591493"/>
                    <a:pt x="249937" y="589376"/>
                  </a:cubicBezTo>
                  <a:close/>
                  <a:moveTo>
                    <a:pt x="874777" y="580232"/>
                  </a:moveTo>
                  <a:lnTo>
                    <a:pt x="872745" y="587344"/>
                  </a:lnTo>
                  <a:lnTo>
                    <a:pt x="868681" y="592424"/>
                  </a:lnTo>
                  <a:lnTo>
                    <a:pt x="863601" y="595472"/>
                  </a:lnTo>
                  <a:lnTo>
                    <a:pt x="858521" y="608680"/>
                  </a:lnTo>
                  <a:cubicBezTo>
                    <a:pt x="856976" y="609506"/>
                    <a:pt x="855748" y="611411"/>
                    <a:pt x="854838" y="614395"/>
                  </a:cubicBezTo>
                  <a:cubicBezTo>
                    <a:pt x="853928" y="617380"/>
                    <a:pt x="853462" y="619539"/>
                    <a:pt x="853441" y="620872"/>
                  </a:cubicBezTo>
                  <a:cubicBezTo>
                    <a:pt x="858457" y="617062"/>
                    <a:pt x="862902" y="611474"/>
                    <a:pt x="866776" y="604108"/>
                  </a:cubicBezTo>
                  <a:cubicBezTo>
                    <a:pt x="870649" y="596742"/>
                    <a:pt x="874332" y="592170"/>
                    <a:pt x="877825" y="590392"/>
                  </a:cubicBezTo>
                  <a:lnTo>
                    <a:pt x="882905" y="581248"/>
                  </a:lnTo>
                  <a:close/>
                  <a:moveTo>
                    <a:pt x="666497" y="575152"/>
                  </a:moveTo>
                  <a:lnTo>
                    <a:pt x="659385" y="594456"/>
                  </a:lnTo>
                  <a:lnTo>
                    <a:pt x="667513" y="584296"/>
                  </a:lnTo>
                  <a:close/>
                  <a:moveTo>
                    <a:pt x="900177" y="566008"/>
                  </a:moveTo>
                  <a:lnTo>
                    <a:pt x="902209" y="581248"/>
                  </a:lnTo>
                  <a:lnTo>
                    <a:pt x="904241" y="577184"/>
                  </a:lnTo>
                  <a:close/>
                  <a:moveTo>
                    <a:pt x="748793" y="553816"/>
                  </a:moveTo>
                  <a:lnTo>
                    <a:pt x="741681" y="559912"/>
                  </a:lnTo>
                  <a:lnTo>
                    <a:pt x="746761" y="563976"/>
                  </a:lnTo>
                  <a:cubicBezTo>
                    <a:pt x="748221" y="562875"/>
                    <a:pt x="749364" y="561521"/>
                    <a:pt x="750190" y="559912"/>
                  </a:cubicBezTo>
                  <a:cubicBezTo>
                    <a:pt x="751015" y="558303"/>
                    <a:pt x="751904" y="556949"/>
                    <a:pt x="752857" y="555848"/>
                  </a:cubicBezTo>
                  <a:close/>
                  <a:moveTo>
                    <a:pt x="920497" y="523336"/>
                  </a:moveTo>
                  <a:lnTo>
                    <a:pt x="909321" y="537560"/>
                  </a:lnTo>
                  <a:cubicBezTo>
                    <a:pt x="908749" y="538640"/>
                    <a:pt x="908114" y="540037"/>
                    <a:pt x="907416" y="541751"/>
                  </a:cubicBezTo>
                  <a:cubicBezTo>
                    <a:pt x="906717" y="543466"/>
                    <a:pt x="906336" y="545117"/>
                    <a:pt x="906273" y="546704"/>
                  </a:cubicBezTo>
                  <a:lnTo>
                    <a:pt x="906273" y="557880"/>
                  </a:lnTo>
                  <a:cubicBezTo>
                    <a:pt x="910739" y="553647"/>
                    <a:pt x="913999" y="548398"/>
                    <a:pt x="916052" y="542132"/>
                  </a:cubicBezTo>
                  <a:cubicBezTo>
                    <a:pt x="918105" y="535867"/>
                    <a:pt x="919587" y="529601"/>
                    <a:pt x="920497" y="523336"/>
                  </a:cubicBezTo>
                  <a:close/>
                  <a:moveTo>
                    <a:pt x="780289" y="436976"/>
                  </a:moveTo>
                  <a:cubicBezTo>
                    <a:pt x="778193" y="439537"/>
                    <a:pt x="775780" y="442035"/>
                    <a:pt x="773050" y="444469"/>
                  </a:cubicBezTo>
                  <a:cubicBezTo>
                    <a:pt x="770319" y="446903"/>
                    <a:pt x="767652" y="449147"/>
                    <a:pt x="765049" y="451200"/>
                  </a:cubicBezTo>
                  <a:lnTo>
                    <a:pt x="775209" y="447136"/>
                  </a:lnTo>
                  <a:close/>
                  <a:moveTo>
                    <a:pt x="797561" y="402432"/>
                  </a:moveTo>
                  <a:lnTo>
                    <a:pt x="795529" y="412592"/>
                  </a:lnTo>
                  <a:lnTo>
                    <a:pt x="789433" y="416656"/>
                  </a:lnTo>
                  <a:lnTo>
                    <a:pt x="784353" y="423768"/>
                  </a:lnTo>
                  <a:lnTo>
                    <a:pt x="786385" y="429864"/>
                  </a:lnTo>
                  <a:lnTo>
                    <a:pt x="788417" y="425800"/>
                  </a:lnTo>
                  <a:lnTo>
                    <a:pt x="792481" y="423768"/>
                  </a:lnTo>
                  <a:cubicBezTo>
                    <a:pt x="793941" y="421207"/>
                    <a:pt x="795084" y="418455"/>
                    <a:pt x="795910" y="415513"/>
                  </a:cubicBezTo>
                  <a:cubicBezTo>
                    <a:pt x="796735" y="412571"/>
                    <a:pt x="797624" y="409565"/>
                    <a:pt x="798577" y="406496"/>
                  </a:cubicBezTo>
                  <a:close/>
                  <a:moveTo>
                    <a:pt x="257049" y="397352"/>
                  </a:moveTo>
                  <a:cubicBezTo>
                    <a:pt x="256879" y="400083"/>
                    <a:pt x="255694" y="403258"/>
                    <a:pt x="253493" y="406877"/>
                  </a:cubicBezTo>
                  <a:cubicBezTo>
                    <a:pt x="251291" y="410497"/>
                    <a:pt x="249090" y="413418"/>
                    <a:pt x="246889" y="415640"/>
                  </a:cubicBezTo>
                  <a:lnTo>
                    <a:pt x="254001" y="418688"/>
                  </a:lnTo>
                  <a:lnTo>
                    <a:pt x="254001" y="417672"/>
                  </a:lnTo>
                  <a:cubicBezTo>
                    <a:pt x="256879" y="411576"/>
                    <a:pt x="260266" y="405480"/>
                    <a:pt x="264161" y="399384"/>
                  </a:cubicBezTo>
                  <a:close/>
                  <a:moveTo>
                    <a:pt x="864617" y="388208"/>
                  </a:moveTo>
                  <a:cubicBezTo>
                    <a:pt x="860172" y="389521"/>
                    <a:pt x="857124" y="392484"/>
                    <a:pt x="855473" y="397098"/>
                  </a:cubicBezTo>
                  <a:cubicBezTo>
                    <a:pt x="853822" y="401713"/>
                    <a:pt x="852806" y="406200"/>
                    <a:pt x="852425" y="410560"/>
                  </a:cubicBezTo>
                  <a:cubicBezTo>
                    <a:pt x="850350" y="410687"/>
                    <a:pt x="848149" y="411449"/>
                    <a:pt x="845821" y="412846"/>
                  </a:cubicBezTo>
                  <a:cubicBezTo>
                    <a:pt x="843492" y="414243"/>
                    <a:pt x="841291" y="415513"/>
                    <a:pt x="839217" y="416656"/>
                  </a:cubicBezTo>
                  <a:lnTo>
                    <a:pt x="840233" y="421736"/>
                  </a:lnTo>
                  <a:cubicBezTo>
                    <a:pt x="834983" y="426647"/>
                    <a:pt x="830242" y="432066"/>
                    <a:pt x="826009" y="437992"/>
                  </a:cubicBezTo>
                  <a:lnTo>
                    <a:pt x="830073" y="444088"/>
                  </a:lnTo>
                  <a:cubicBezTo>
                    <a:pt x="835386" y="434563"/>
                    <a:pt x="841524" y="425419"/>
                    <a:pt x="848488" y="416656"/>
                  </a:cubicBezTo>
                  <a:cubicBezTo>
                    <a:pt x="855452" y="407893"/>
                    <a:pt x="861844" y="398749"/>
                    <a:pt x="867665" y="389224"/>
                  </a:cubicBezTo>
                  <a:close/>
                  <a:moveTo>
                    <a:pt x="266193" y="342488"/>
                  </a:moveTo>
                  <a:lnTo>
                    <a:pt x="271273" y="350616"/>
                  </a:lnTo>
                  <a:lnTo>
                    <a:pt x="266193" y="362808"/>
                  </a:lnTo>
                  <a:lnTo>
                    <a:pt x="266193" y="364840"/>
                  </a:lnTo>
                  <a:lnTo>
                    <a:pt x="256033" y="366872"/>
                  </a:lnTo>
                  <a:cubicBezTo>
                    <a:pt x="257663" y="362872"/>
                    <a:pt x="259483" y="358935"/>
                    <a:pt x="261494" y="355061"/>
                  </a:cubicBezTo>
                  <a:cubicBezTo>
                    <a:pt x="263505" y="351188"/>
                    <a:pt x="265071" y="346997"/>
                    <a:pt x="266193" y="342488"/>
                  </a:cubicBezTo>
                  <a:close/>
                  <a:moveTo>
                    <a:pt x="831089" y="333344"/>
                  </a:moveTo>
                  <a:lnTo>
                    <a:pt x="829057" y="342488"/>
                  </a:lnTo>
                  <a:lnTo>
                    <a:pt x="833121" y="343504"/>
                  </a:lnTo>
                  <a:lnTo>
                    <a:pt x="834137" y="336392"/>
                  </a:lnTo>
                  <a:close/>
                  <a:moveTo>
                    <a:pt x="319025" y="304896"/>
                  </a:moveTo>
                  <a:lnTo>
                    <a:pt x="309881" y="308960"/>
                  </a:lnTo>
                  <a:lnTo>
                    <a:pt x="313945" y="313024"/>
                  </a:lnTo>
                  <a:lnTo>
                    <a:pt x="321057" y="304896"/>
                  </a:lnTo>
                  <a:close/>
                  <a:moveTo>
                    <a:pt x="357633" y="268320"/>
                  </a:moveTo>
                  <a:lnTo>
                    <a:pt x="359665" y="275432"/>
                  </a:lnTo>
                  <a:lnTo>
                    <a:pt x="365761" y="275432"/>
                  </a:lnTo>
                  <a:close/>
                  <a:moveTo>
                    <a:pt x="184913" y="267304"/>
                  </a:moveTo>
                  <a:cubicBezTo>
                    <a:pt x="184341" y="270797"/>
                    <a:pt x="182944" y="273718"/>
                    <a:pt x="180722" y="276067"/>
                  </a:cubicBezTo>
                  <a:cubicBezTo>
                    <a:pt x="178499" y="278417"/>
                    <a:pt x="175832" y="280576"/>
                    <a:pt x="172721" y="282544"/>
                  </a:cubicBezTo>
                  <a:cubicBezTo>
                    <a:pt x="172297" y="280936"/>
                    <a:pt x="172382" y="279073"/>
                    <a:pt x="172975" y="276956"/>
                  </a:cubicBezTo>
                  <a:cubicBezTo>
                    <a:pt x="173567" y="274840"/>
                    <a:pt x="174160" y="272977"/>
                    <a:pt x="174753" y="271368"/>
                  </a:cubicBezTo>
                  <a:close/>
                  <a:moveTo>
                    <a:pt x="852425" y="259176"/>
                  </a:moveTo>
                  <a:cubicBezTo>
                    <a:pt x="851282" y="264807"/>
                    <a:pt x="850012" y="270564"/>
                    <a:pt x="848615" y="276448"/>
                  </a:cubicBezTo>
                  <a:cubicBezTo>
                    <a:pt x="847218" y="282333"/>
                    <a:pt x="846456" y="288090"/>
                    <a:pt x="846329" y="293720"/>
                  </a:cubicBezTo>
                  <a:lnTo>
                    <a:pt x="847345" y="303880"/>
                  </a:lnTo>
                  <a:cubicBezTo>
                    <a:pt x="848826" y="300832"/>
                    <a:pt x="849927" y="297784"/>
                    <a:pt x="850647" y="294736"/>
                  </a:cubicBezTo>
                  <a:cubicBezTo>
                    <a:pt x="851366" y="291688"/>
                    <a:pt x="851959" y="288640"/>
                    <a:pt x="852425" y="285592"/>
                  </a:cubicBezTo>
                  <a:lnTo>
                    <a:pt x="857505" y="277464"/>
                  </a:lnTo>
                  <a:lnTo>
                    <a:pt x="859537" y="267304"/>
                  </a:lnTo>
                  <a:close/>
                  <a:moveTo>
                    <a:pt x="828041" y="196184"/>
                  </a:moveTo>
                  <a:lnTo>
                    <a:pt x="837185" y="203296"/>
                  </a:lnTo>
                  <a:cubicBezTo>
                    <a:pt x="835576" y="205413"/>
                    <a:pt x="833459" y="207529"/>
                    <a:pt x="830835" y="209646"/>
                  </a:cubicBezTo>
                  <a:cubicBezTo>
                    <a:pt x="828210" y="211763"/>
                    <a:pt x="825585" y="213371"/>
                    <a:pt x="822961" y="214472"/>
                  </a:cubicBezTo>
                  <a:lnTo>
                    <a:pt x="822961" y="205328"/>
                  </a:lnTo>
                  <a:close/>
                  <a:moveTo>
                    <a:pt x="738633" y="155544"/>
                  </a:moveTo>
                  <a:lnTo>
                    <a:pt x="734569" y="158592"/>
                  </a:lnTo>
                  <a:lnTo>
                    <a:pt x="740665" y="165704"/>
                  </a:lnTo>
                  <a:cubicBezTo>
                    <a:pt x="733722" y="166889"/>
                    <a:pt x="727287" y="168583"/>
                    <a:pt x="721361" y="170784"/>
                  </a:cubicBezTo>
                  <a:cubicBezTo>
                    <a:pt x="718694" y="173218"/>
                    <a:pt x="715646" y="175462"/>
                    <a:pt x="712217" y="177515"/>
                  </a:cubicBezTo>
                  <a:cubicBezTo>
                    <a:pt x="708788" y="179568"/>
                    <a:pt x="705740" y="182066"/>
                    <a:pt x="703073" y="185008"/>
                  </a:cubicBezTo>
                  <a:lnTo>
                    <a:pt x="684785" y="191104"/>
                  </a:lnTo>
                  <a:lnTo>
                    <a:pt x="684785" y="192120"/>
                  </a:lnTo>
                  <a:cubicBezTo>
                    <a:pt x="680721" y="198216"/>
                    <a:pt x="675641" y="203296"/>
                    <a:pt x="669545" y="207360"/>
                  </a:cubicBezTo>
                  <a:lnTo>
                    <a:pt x="676657" y="207360"/>
                  </a:lnTo>
                  <a:lnTo>
                    <a:pt x="687833" y="212440"/>
                  </a:lnTo>
                  <a:lnTo>
                    <a:pt x="693929" y="208376"/>
                  </a:lnTo>
                  <a:cubicBezTo>
                    <a:pt x="694902" y="208376"/>
                    <a:pt x="695495" y="208630"/>
                    <a:pt x="695707" y="209138"/>
                  </a:cubicBezTo>
                  <a:cubicBezTo>
                    <a:pt x="695918" y="209646"/>
                    <a:pt x="696003" y="210408"/>
                    <a:pt x="695961" y="211424"/>
                  </a:cubicBezTo>
                  <a:cubicBezTo>
                    <a:pt x="695918" y="212483"/>
                    <a:pt x="695495" y="213668"/>
                    <a:pt x="694691" y="214980"/>
                  </a:cubicBezTo>
                  <a:cubicBezTo>
                    <a:pt x="693886" y="216292"/>
                    <a:pt x="692955" y="217478"/>
                    <a:pt x="691897" y="218536"/>
                  </a:cubicBezTo>
                  <a:cubicBezTo>
                    <a:pt x="684164" y="219966"/>
                    <a:pt x="672988" y="224783"/>
                    <a:pt x="658369" y="232986"/>
                  </a:cubicBezTo>
                  <a:cubicBezTo>
                    <a:pt x="643750" y="241189"/>
                    <a:pt x="629413" y="250295"/>
                    <a:pt x="615358" y="260305"/>
                  </a:cubicBezTo>
                  <a:cubicBezTo>
                    <a:pt x="601303" y="270315"/>
                    <a:pt x="591256" y="278744"/>
                    <a:pt x="585217" y="285592"/>
                  </a:cubicBezTo>
                  <a:cubicBezTo>
                    <a:pt x="578274" y="288471"/>
                    <a:pt x="572855" y="292874"/>
                    <a:pt x="568961" y="298800"/>
                  </a:cubicBezTo>
                  <a:cubicBezTo>
                    <a:pt x="560007" y="303965"/>
                    <a:pt x="551752" y="310654"/>
                    <a:pt x="544196" y="318866"/>
                  </a:cubicBezTo>
                  <a:cubicBezTo>
                    <a:pt x="536639" y="327079"/>
                    <a:pt x="528638" y="333259"/>
                    <a:pt x="520193" y="337408"/>
                  </a:cubicBezTo>
                  <a:cubicBezTo>
                    <a:pt x="519029" y="337726"/>
                    <a:pt x="517547" y="339123"/>
                    <a:pt x="515748" y="341599"/>
                  </a:cubicBezTo>
                  <a:cubicBezTo>
                    <a:pt x="513949" y="344076"/>
                    <a:pt x="512721" y="345727"/>
                    <a:pt x="512065" y="346552"/>
                  </a:cubicBezTo>
                  <a:lnTo>
                    <a:pt x="502921" y="351632"/>
                  </a:lnTo>
                  <a:cubicBezTo>
                    <a:pt x="497693" y="360607"/>
                    <a:pt x="486051" y="375169"/>
                    <a:pt x="467996" y="395320"/>
                  </a:cubicBezTo>
                  <a:cubicBezTo>
                    <a:pt x="449941" y="415471"/>
                    <a:pt x="435505" y="433082"/>
                    <a:pt x="424689" y="448152"/>
                  </a:cubicBezTo>
                  <a:lnTo>
                    <a:pt x="419609" y="449168"/>
                  </a:lnTo>
                  <a:cubicBezTo>
                    <a:pt x="418783" y="452364"/>
                    <a:pt x="416624" y="455878"/>
                    <a:pt x="413132" y="459709"/>
                  </a:cubicBezTo>
                  <a:cubicBezTo>
                    <a:pt x="409639" y="463540"/>
                    <a:pt x="406718" y="466800"/>
                    <a:pt x="404369" y="469488"/>
                  </a:cubicBezTo>
                  <a:lnTo>
                    <a:pt x="408433" y="470504"/>
                  </a:lnTo>
                  <a:cubicBezTo>
                    <a:pt x="402379" y="478696"/>
                    <a:pt x="395436" y="490761"/>
                    <a:pt x="387605" y="506699"/>
                  </a:cubicBezTo>
                  <a:cubicBezTo>
                    <a:pt x="379773" y="522638"/>
                    <a:pt x="373846" y="535973"/>
                    <a:pt x="369825" y="546704"/>
                  </a:cubicBezTo>
                  <a:lnTo>
                    <a:pt x="368809" y="555848"/>
                  </a:lnTo>
                  <a:lnTo>
                    <a:pt x="371857" y="562960"/>
                  </a:lnTo>
                  <a:lnTo>
                    <a:pt x="367793" y="573120"/>
                  </a:lnTo>
                  <a:lnTo>
                    <a:pt x="358649" y="573120"/>
                  </a:lnTo>
                  <a:cubicBezTo>
                    <a:pt x="357252" y="582455"/>
                    <a:pt x="355220" y="591980"/>
                    <a:pt x="352553" y="601695"/>
                  </a:cubicBezTo>
                  <a:cubicBezTo>
                    <a:pt x="349886" y="611411"/>
                    <a:pt x="345822" y="620174"/>
                    <a:pt x="340361" y="627984"/>
                  </a:cubicBezTo>
                  <a:lnTo>
                    <a:pt x="340361" y="630016"/>
                  </a:lnTo>
                  <a:lnTo>
                    <a:pt x="345441" y="639160"/>
                  </a:lnTo>
                  <a:lnTo>
                    <a:pt x="342393" y="659480"/>
                  </a:lnTo>
                  <a:lnTo>
                    <a:pt x="345441" y="660496"/>
                  </a:lnTo>
                  <a:lnTo>
                    <a:pt x="343409" y="674720"/>
                  </a:lnTo>
                  <a:lnTo>
                    <a:pt x="350521" y="684880"/>
                  </a:lnTo>
                  <a:lnTo>
                    <a:pt x="351537" y="684880"/>
                  </a:lnTo>
                  <a:lnTo>
                    <a:pt x="351537" y="695040"/>
                  </a:lnTo>
                  <a:cubicBezTo>
                    <a:pt x="348573" y="693940"/>
                    <a:pt x="346118" y="692331"/>
                    <a:pt x="344171" y="690214"/>
                  </a:cubicBezTo>
                  <a:cubicBezTo>
                    <a:pt x="342223" y="688097"/>
                    <a:pt x="340276" y="685981"/>
                    <a:pt x="338329" y="683864"/>
                  </a:cubicBezTo>
                  <a:lnTo>
                    <a:pt x="334265" y="674720"/>
                  </a:lnTo>
                  <a:lnTo>
                    <a:pt x="336297" y="693008"/>
                  </a:lnTo>
                  <a:lnTo>
                    <a:pt x="341377" y="702152"/>
                  </a:lnTo>
                  <a:lnTo>
                    <a:pt x="342393" y="702152"/>
                  </a:lnTo>
                  <a:lnTo>
                    <a:pt x="352553" y="707232"/>
                  </a:lnTo>
                  <a:lnTo>
                    <a:pt x="355601" y="711296"/>
                  </a:lnTo>
                  <a:lnTo>
                    <a:pt x="361697" y="711296"/>
                  </a:lnTo>
                  <a:lnTo>
                    <a:pt x="367793" y="708248"/>
                  </a:lnTo>
                  <a:lnTo>
                    <a:pt x="368809" y="708248"/>
                  </a:lnTo>
                  <a:cubicBezTo>
                    <a:pt x="373254" y="709687"/>
                    <a:pt x="377064" y="711381"/>
                    <a:pt x="380239" y="713328"/>
                  </a:cubicBezTo>
                  <a:cubicBezTo>
                    <a:pt x="383414" y="715275"/>
                    <a:pt x="386716" y="717985"/>
                    <a:pt x="390145" y="721456"/>
                  </a:cubicBezTo>
                  <a:cubicBezTo>
                    <a:pt x="394759" y="722345"/>
                    <a:pt x="399500" y="722853"/>
                    <a:pt x="404369" y="722980"/>
                  </a:cubicBezTo>
                  <a:cubicBezTo>
                    <a:pt x="409237" y="723107"/>
                    <a:pt x="413978" y="723615"/>
                    <a:pt x="418593" y="724504"/>
                  </a:cubicBezTo>
                  <a:cubicBezTo>
                    <a:pt x="421789" y="722430"/>
                    <a:pt x="425303" y="721499"/>
                    <a:pt x="429134" y="721710"/>
                  </a:cubicBezTo>
                  <a:cubicBezTo>
                    <a:pt x="432965" y="721922"/>
                    <a:pt x="436225" y="720483"/>
                    <a:pt x="438913" y="717392"/>
                  </a:cubicBezTo>
                  <a:lnTo>
                    <a:pt x="446025" y="717392"/>
                  </a:lnTo>
                  <a:cubicBezTo>
                    <a:pt x="455126" y="717392"/>
                    <a:pt x="460545" y="716630"/>
                    <a:pt x="462281" y="715106"/>
                  </a:cubicBezTo>
                  <a:cubicBezTo>
                    <a:pt x="464016" y="713582"/>
                    <a:pt x="468419" y="711296"/>
                    <a:pt x="475489" y="708248"/>
                  </a:cubicBezTo>
                  <a:lnTo>
                    <a:pt x="481585" y="710280"/>
                  </a:lnTo>
                  <a:cubicBezTo>
                    <a:pt x="483066" y="707613"/>
                    <a:pt x="483913" y="704565"/>
                    <a:pt x="484125" y="701136"/>
                  </a:cubicBezTo>
                  <a:cubicBezTo>
                    <a:pt x="484336" y="697707"/>
                    <a:pt x="484167" y="694659"/>
                    <a:pt x="483617" y="691992"/>
                  </a:cubicBezTo>
                  <a:lnTo>
                    <a:pt x="488697" y="680816"/>
                  </a:lnTo>
                  <a:lnTo>
                    <a:pt x="498857" y="685896"/>
                  </a:lnTo>
                  <a:cubicBezTo>
                    <a:pt x="500021" y="686743"/>
                    <a:pt x="501249" y="686573"/>
                    <a:pt x="502540" y="685388"/>
                  </a:cubicBezTo>
                  <a:cubicBezTo>
                    <a:pt x="503831" y="684203"/>
                    <a:pt x="504297" y="683017"/>
                    <a:pt x="503937" y="681832"/>
                  </a:cubicBezTo>
                  <a:lnTo>
                    <a:pt x="509017" y="677768"/>
                  </a:lnTo>
                  <a:lnTo>
                    <a:pt x="519177" y="678784"/>
                  </a:lnTo>
                  <a:lnTo>
                    <a:pt x="520193" y="685896"/>
                  </a:lnTo>
                  <a:lnTo>
                    <a:pt x="537465" y="678784"/>
                  </a:lnTo>
                  <a:lnTo>
                    <a:pt x="533401" y="675736"/>
                  </a:lnTo>
                  <a:cubicBezTo>
                    <a:pt x="532639" y="678255"/>
                    <a:pt x="531115" y="678297"/>
                    <a:pt x="528829" y="675863"/>
                  </a:cubicBezTo>
                  <a:cubicBezTo>
                    <a:pt x="526543" y="673429"/>
                    <a:pt x="525019" y="671693"/>
                    <a:pt x="524257" y="670656"/>
                  </a:cubicBezTo>
                  <a:lnTo>
                    <a:pt x="525273" y="669640"/>
                  </a:lnTo>
                  <a:lnTo>
                    <a:pt x="536449" y="665576"/>
                  </a:lnTo>
                  <a:lnTo>
                    <a:pt x="538481" y="657448"/>
                  </a:lnTo>
                  <a:lnTo>
                    <a:pt x="548641" y="650336"/>
                  </a:lnTo>
                  <a:lnTo>
                    <a:pt x="557785" y="648304"/>
                  </a:lnTo>
                  <a:lnTo>
                    <a:pt x="565913" y="640176"/>
                  </a:lnTo>
                  <a:lnTo>
                    <a:pt x="568961" y="645256"/>
                  </a:lnTo>
                  <a:lnTo>
                    <a:pt x="560833" y="656432"/>
                  </a:lnTo>
                  <a:cubicBezTo>
                    <a:pt x="555922" y="657448"/>
                    <a:pt x="551519" y="659480"/>
                    <a:pt x="547625" y="662528"/>
                  </a:cubicBezTo>
                  <a:lnTo>
                    <a:pt x="560833" y="658464"/>
                  </a:lnTo>
                  <a:lnTo>
                    <a:pt x="560833" y="657448"/>
                  </a:lnTo>
                  <a:lnTo>
                    <a:pt x="572009" y="654400"/>
                  </a:lnTo>
                  <a:lnTo>
                    <a:pt x="574041" y="642208"/>
                  </a:lnTo>
                  <a:lnTo>
                    <a:pt x="590297" y="626968"/>
                  </a:lnTo>
                  <a:lnTo>
                    <a:pt x="591313" y="626968"/>
                  </a:lnTo>
                  <a:cubicBezTo>
                    <a:pt x="595483" y="624005"/>
                    <a:pt x="599843" y="621041"/>
                    <a:pt x="604394" y="618078"/>
                  </a:cubicBezTo>
                  <a:cubicBezTo>
                    <a:pt x="608945" y="615115"/>
                    <a:pt x="613051" y="611644"/>
                    <a:pt x="616713" y="607664"/>
                  </a:cubicBezTo>
                  <a:cubicBezTo>
                    <a:pt x="618491" y="603600"/>
                    <a:pt x="621285" y="599536"/>
                    <a:pt x="625095" y="595472"/>
                  </a:cubicBezTo>
                  <a:cubicBezTo>
                    <a:pt x="628905" y="591408"/>
                    <a:pt x="632207" y="587344"/>
                    <a:pt x="635001" y="583280"/>
                  </a:cubicBezTo>
                  <a:lnTo>
                    <a:pt x="641097" y="581248"/>
                  </a:lnTo>
                  <a:lnTo>
                    <a:pt x="641097" y="580232"/>
                  </a:lnTo>
                  <a:lnTo>
                    <a:pt x="645161" y="576168"/>
                  </a:lnTo>
                  <a:cubicBezTo>
                    <a:pt x="646156" y="576549"/>
                    <a:pt x="646960" y="576295"/>
                    <a:pt x="647574" y="575406"/>
                  </a:cubicBezTo>
                  <a:cubicBezTo>
                    <a:pt x="648188" y="574517"/>
                    <a:pt x="648738" y="573755"/>
                    <a:pt x="649225" y="573120"/>
                  </a:cubicBezTo>
                  <a:cubicBezTo>
                    <a:pt x="652844" y="569183"/>
                    <a:pt x="656781" y="565627"/>
                    <a:pt x="661036" y="562452"/>
                  </a:cubicBezTo>
                  <a:cubicBezTo>
                    <a:pt x="665290" y="559277"/>
                    <a:pt x="669481" y="555721"/>
                    <a:pt x="673609" y="551784"/>
                  </a:cubicBezTo>
                  <a:cubicBezTo>
                    <a:pt x="677842" y="551615"/>
                    <a:pt x="681567" y="551953"/>
                    <a:pt x="684785" y="552800"/>
                  </a:cubicBezTo>
                  <a:lnTo>
                    <a:pt x="685801" y="551784"/>
                  </a:lnTo>
                  <a:lnTo>
                    <a:pt x="685801" y="543656"/>
                  </a:lnTo>
                  <a:lnTo>
                    <a:pt x="691897" y="536544"/>
                  </a:lnTo>
                  <a:lnTo>
                    <a:pt x="695961" y="525368"/>
                  </a:lnTo>
                  <a:lnTo>
                    <a:pt x="700025" y="521304"/>
                  </a:lnTo>
                  <a:lnTo>
                    <a:pt x="705105" y="520288"/>
                  </a:lnTo>
                  <a:lnTo>
                    <a:pt x="717297" y="502000"/>
                  </a:lnTo>
                  <a:cubicBezTo>
                    <a:pt x="719646" y="500434"/>
                    <a:pt x="721043" y="498486"/>
                    <a:pt x="721488" y="496158"/>
                  </a:cubicBezTo>
                  <a:cubicBezTo>
                    <a:pt x="721932" y="493830"/>
                    <a:pt x="722567" y="491374"/>
                    <a:pt x="723393" y="488792"/>
                  </a:cubicBezTo>
                  <a:lnTo>
                    <a:pt x="728473" y="484728"/>
                  </a:lnTo>
                  <a:cubicBezTo>
                    <a:pt x="732621" y="477045"/>
                    <a:pt x="737532" y="469552"/>
                    <a:pt x="743205" y="462249"/>
                  </a:cubicBezTo>
                  <a:cubicBezTo>
                    <a:pt x="748877" y="454947"/>
                    <a:pt x="754804" y="448216"/>
                    <a:pt x="760985" y="442056"/>
                  </a:cubicBezTo>
                  <a:lnTo>
                    <a:pt x="760985" y="432912"/>
                  </a:lnTo>
                  <a:lnTo>
                    <a:pt x="764033" y="432912"/>
                  </a:lnTo>
                  <a:lnTo>
                    <a:pt x="767081" y="422752"/>
                  </a:lnTo>
                  <a:cubicBezTo>
                    <a:pt x="773621" y="415683"/>
                    <a:pt x="779844" y="406962"/>
                    <a:pt x="785750" y="396590"/>
                  </a:cubicBezTo>
                  <a:cubicBezTo>
                    <a:pt x="791655" y="386218"/>
                    <a:pt x="797624" y="376990"/>
                    <a:pt x="803657" y="368904"/>
                  </a:cubicBezTo>
                  <a:cubicBezTo>
                    <a:pt x="805689" y="361962"/>
                    <a:pt x="808737" y="355527"/>
                    <a:pt x="812801" y="349600"/>
                  </a:cubicBezTo>
                  <a:cubicBezTo>
                    <a:pt x="817140" y="348224"/>
                    <a:pt x="819892" y="345134"/>
                    <a:pt x="821056" y="340329"/>
                  </a:cubicBezTo>
                  <a:cubicBezTo>
                    <a:pt x="822220" y="335524"/>
                    <a:pt x="823194" y="331164"/>
                    <a:pt x="823977" y="327248"/>
                  </a:cubicBezTo>
                  <a:cubicBezTo>
                    <a:pt x="827595" y="323052"/>
                    <a:pt x="832098" y="312140"/>
                    <a:pt x="837486" y="294510"/>
                  </a:cubicBezTo>
                  <a:cubicBezTo>
                    <a:pt x="842873" y="276881"/>
                    <a:pt x="847752" y="259421"/>
                    <a:pt x="852124" y="242130"/>
                  </a:cubicBezTo>
                  <a:cubicBezTo>
                    <a:pt x="856495" y="224839"/>
                    <a:pt x="858966" y="214604"/>
                    <a:pt x="859537" y="211424"/>
                  </a:cubicBezTo>
                  <a:cubicBezTo>
                    <a:pt x="856658" y="202111"/>
                    <a:pt x="851239" y="194321"/>
                    <a:pt x="843281" y="188056"/>
                  </a:cubicBezTo>
                  <a:lnTo>
                    <a:pt x="835153" y="190088"/>
                  </a:lnTo>
                  <a:lnTo>
                    <a:pt x="808737" y="173832"/>
                  </a:lnTo>
                  <a:lnTo>
                    <a:pt x="798577" y="175864"/>
                  </a:lnTo>
                  <a:lnTo>
                    <a:pt x="792481" y="172816"/>
                  </a:lnTo>
                  <a:lnTo>
                    <a:pt x="790449" y="165704"/>
                  </a:lnTo>
                  <a:lnTo>
                    <a:pt x="780289" y="167736"/>
                  </a:lnTo>
                  <a:lnTo>
                    <a:pt x="772161" y="161640"/>
                  </a:lnTo>
                  <a:lnTo>
                    <a:pt x="767081" y="163672"/>
                  </a:lnTo>
                  <a:cubicBezTo>
                    <a:pt x="764985" y="162741"/>
                    <a:pt x="762572" y="162317"/>
                    <a:pt x="759842" y="162402"/>
                  </a:cubicBezTo>
                  <a:cubicBezTo>
                    <a:pt x="757111" y="162487"/>
                    <a:pt x="754444" y="162572"/>
                    <a:pt x="751841" y="162656"/>
                  </a:cubicBezTo>
                  <a:close/>
                  <a:moveTo>
                    <a:pt x="482601" y="154528"/>
                  </a:moveTo>
                  <a:cubicBezTo>
                    <a:pt x="476484" y="154570"/>
                    <a:pt x="470430" y="155248"/>
                    <a:pt x="464440" y="156560"/>
                  </a:cubicBezTo>
                  <a:cubicBezTo>
                    <a:pt x="458450" y="157872"/>
                    <a:pt x="452650" y="159566"/>
                    <a:pt x="447041" y="161640"/>
                  </a:cubicBezTo>
                  <a:cubicBezTo>
                    <a:pt x="452121" y="162826"/>
                    <a:pt x="457201" y="163503"/>
                    <a:pt x="462281" y="163672"/>
                  </a:cubicBezTo>
                  <a:cubicBezTo>
                    <a:pt x="467826" y="163566"/>
                    <a:pt x="472991" y="163016"/>
                    <a:pt x="477775" y="162021"/>
                  </a:cubicBezTo>
                  <a:cubicBezTo>
                    <a:pt x="482558" y="161026"/>
                    <a:pt x="487215" y="160222"/>
                    <a:pt x="491745" y="159608"/>
                  </a:cubicBezTo>
                  <a:lnTo>
                    <a:pt x="495809" y="155544"/>
                  </a:lnTo>
                  <a:close/>
                  <a:moveTo>
                    <a:pt x="713233" y="96"/>
                  </a:moveTo>
                  <a:lnTo>
                    <a:pt x="714249" y="2128"/>
                  </a:lnTo>
                  <a:cubicBezTo>
                    <a:pt x="717254" y="2107"/>
                    <a:pt x="720133" y="2149"/>
                    <a:pt x="722885" y="2255"/>
                  </a:cubicBezTo>
                  <a:cubicBezTo>
                    <a:pt x="725636" y="2361"/>
                    <a:pt x="728515" y="2657"/>
                    <a:pt x="731521" y="3144"/>
                  </a:cubicBezTo>
                  <a:cubicBezTo>
                    <a:pt x="735140" y="1239"/>
                    <a:pt x="739077" y="223"/>
                    <a:pt x="743332" y="96"/>
                  </a:cubicBezTo>
                  <a:cubicBezTo>
                    <a:pt x="747586" y="-31"/>
                    <a:pt x="751777" y="-31"/>
                    <a:pt x="755905" y="96"/>
                  </a:cubicBezTo>
                  <a:cubicBezTo>
                    <a:pt x="761154" y="96"/>
                    <a:pt x="765895" y="1112"/>
                    <a:pt x="770129" y="3144"/>
                  </a:cubicBezTo>
                  <a:lnTo>
                    <a:pt x="780289" y="1112"/>
                  </a:lnTo>
                  <a:cubicBezTo>
                    <a:pt x="790809" y="3885"/>
                    <a:pt x="804313" y="6975"/>
                    <a:pt x="820802" y="10383"/>
                  </a:cubicBezTo>
                  <a:cubicBezTo>
                    <a:pt x="837291" y="13791"/>
                    <a:pt x="851557" y="16119"/>
                    <a:pt x="863601" y="17368"/>
                  </a:cubicBezTo>
                  <a:lnTo>
                    <a:pt x="863601" y="20416"/>
                  </a:lnTo>
                  <a:cubicBezTo>
                    <a:pt x="870057" y="23549"/>
                    <a:pt x="877719" y="26681"/>
                    <a:pt x="886588" y="29814"/>
                  </a:cubicBezTo>
                  <a:cubicBezTo>
                    <a:pt x="895457" y="32947"/>
                    <a:pt x="903373" y="35571"/>
                    <a:pt x="910337" y="37688"/>
                  </a:cubicBezTo>
                  <a:cubicBezTo>
                    <a:pt x="912919" y="40736"/>
                    <a:pt x="915882" y="43276"/>
                    <a:pt x="919227" y="45308"/>
                  </a:cubicBezTo>
                  <a:cubicBezTo>
                    <a:pt x="922571" y="47340"/>
                    <a:pt x="926042" y="48864"/>
                    <a:pt x="929641" y="49880"/>
                  </a:cubicBezTo>
                  <a:lnTo>
                    <a:pt x="936753" y="49880"/>
                  </a:lnTo>
                  <a:cubicBezTo>
                    <a:pt x="939142" y="52822"/>
                    <a:pt x="945652" y="58341"/>
                    <a:pt x="956283" y="66437"/>
                  </a:cubicBezTo>
                  <a:cubicBezTo>
                    <a:pt x="966913" y="74534"/>
                    <a:pt x="977487" y="83816"/>
                    <a:pt x="988004" y="94283"/>
                  </a:cubicBezTo>
                  <a:cubicBezTo>
                    <a:pt x="998522" y="104750"/>
                    <a:pt x="1004806" y="115011"/>
                    <a:pt x="1006857" y="125064"/>
                  </a:cubicBezTo>
                  <a:cubicBezTo>
                    <a:pt x="1011767" y="130313"/>
                    <a:pt x="1016170" y="136071"/>
                    <a:pt x="1020065" y="142336"/>
                  </a:cubicBezTo>
                  <a:lnTo>
                    <a:pt x="1021081" y="152496"/>
                  </a:lnTo>
                  <a:lnTo>
                    <a:pt x="1028193" y="160624"/>
                  </a:lnTo>
                  <a:cubicBezTo>
                    <a:pt x="1028997" y="169959"/>
                    <a:pt x="1031452" y="178976"/>
                    <a:pt x="1035559" y="187675"/>
                  </a:cubicBezTo>
                  <a:cubicBezTo>
                    <a:pt x="1039665" y="196375"/>
                    <a:pt x="1040596" y="206662"/>
                    <a:pt x="1038353" y="218536"/>
                  </a:cubicBezTo>
                  <a:cubicBezTo>
                    <a:pt x="1039157" y="220060"/>
                    <a:pt x="1039326" y="221584"/>
                    <a:pt x="1038861" y="223108"/>
                  </a:cubicBezTo>
                  <a:cubicBezTo>
                    <a:pt x="1038395" y="224632"/>
                    <a:pt x="1038564" y="226156"/>
                    <a:pt x="1039369" y="227680"/>
                  </a:cubicBezTo>
                  <a:lnTo>
                    <a:pt x="1043433" y="229712"/>
                  </a:lnTo>
                  <a:cubicBezTo>
                    <a:pt x="1041888" y="229289"/>
                    <a:pt x="1040660" y="229628"/>
                    <a:pt x="1039750" y="230728"/>
                  </a:cubicBezTo>
                  <a:cubicBezTo>
                    <a:pt x="1038840" y="231829"/>
                    <a:pt x="1038374" y="233183"/>
                    <a:pt x="1038353" y="234792"/>
                  </a:cubicBezTo>
                  <a:cubicBezTo>
                    <a:pt x="1038416" y="240296"/>
                    <a:pt x="1039051" y="245545"/>
                    <a:pt x="1040258" y="250540"/>
                  </a:cubicBezTo>
                  <a:cubicBezTo>
                    <a:pt x="1041464" y="255535"/>
                    <a:pt x="1042861" y="260785"/>
                    <a:pt x="1044449" y="266288"/>
                  </a:cubicBezTo>
                  <a:cubicBezTo>
                    <a:pt x="1041507" y="282629"/>
                    <a:pt x="1038755" y="299224"/>
                    <a:pt x="1036194" y="316072"/>
                  </a:cubicBezTo>
                  <a:cubicBezTo>
                    <a:pt x="1033633" y="332921"/>
                    <a:pt x="1030627" y="349516"/>
                    <a:pt x="1027177" y="365856"/>
                  </a:cubicBezTo>
                  <a:cubicBezTo>
                    <a:pt x="1024599" y="367794"/>
                    <a:pt x="1020949" y="373627"/>
                    <a:pt x="1016227" y="383354"/>
                  </a:cubicBezTo>
                  <a:cubicBezTo>
                    <a:pt x="1011504" y="393081"/>
                    <a:pt x="1006951" y="403204"/>
                    <a:pt x="1002567" y="413721"/>
                  </a:cubicBezTo>
                  <a:cubicBezTo>
                    <a:pt x="998183" y="424239"/>
                    <a:pt x="995210" y="431652"/>
                    <a:pt x="993649" y="435960"/>
                  </a:cubicBezTo>
                  <a:cubicBezTo>
                    <a:pt x="987383" y="440194"/>
                    <a:pt x="983658" y="445951"/>
                    <a:pt x="982473" y="453232"/>
                  </a:cubicBezTo>
                  <a:lnTo>
                    <a:pt x="977393" y="455264"/>
                  </a:lnTo>
                  <a:lnTo>
                    <a:pt x="975361" y="469488"/>
                  </a:lnTo>
                  <a:cubicBezTo>
                    <a:pt x="966788" y="473912"/>
                    <a:pt x="963105" y="480558"/>
                    <a:pt x="964312" y="489427"/>
                  </a:cubicBezTo>
                  <a:cubicBezTo>
                    <a:pt x="965518" y="498296"/>
                    <a:pt x="962089" y="504180"/>
                    <a:pt x="954025" y="507080"/>
                  </a:cubicBezTo>
                  <a:lnTo>
                    <a:pt x="957073" y="516224"/>
                  </a:lnTo>
                  <a:lnTo>
                    <a:pt x="946913" y="521304"/>
                  </a:lnTo>
                  <a:lnTo>
                    <a:pt x="946913" y="528416"/>
                  </a:lnTo>
                  <a:lnTo>
                    <a:pt x="942849" y="530448"/>
                  </a:lnTo>
                  <a:lnTo>
                    <a:pt x="941833" y="530448"/>
                  </a:lnTo>
                  <a:cubicBezTo>
                    <a:pt x="936880" y="536586"/>
                    <a:pt x="932308" y="542852"/>
                    <a:pt x="928117" y="549244"/>
                  </a:cubicBezTo>
                  <a:cubicBezTo>
                    <a:pt x="923926" y="555636"/>
                    <a:pt x="919354" y="561902"/>
                    <a:pt x="914401" y="568040"/>
                  </a:cubicBezTo>
                  <a:lnTo>
                    <a:pt x="912369" y="581248"/>
                  </a:lnTo>
                  <a:cubicBezTo>
                    <a:pt x="908093" y="585926"/>
                    <a:pt x="903690" y="591302"/>
                    <a:pt x="899161" y="597377"/>
                  </a:cubicBezTo>
                  <a:cubicBezTo>
                    <a:pt x="894631" y="603452"/>
                    <a:pt x="891244" y="609590"/>
                    <a:pt x="889001" y="615792"/>
                  </a:cubicBezTo>
                  <a:cubicBezTo>
                    <a:pt x="885932" y="617930"/>
                    <a:pt x="883434" y="620766"/>
                    <a:pt x="881508" y="624301"/>
                  </a:cubicBezTo>
                  <a:cubicBezTo>
                    <a:pt x="879582" y="627836"/>
                    <a:pt x="878354" y="631434"/>
                    <a:pt x="877825" y="635096"/>
                  </a:cubicBezTo>
                  <a:lnTo>
                    <a:pt x="870713" y="637128"/>
                  </a:lnTo>
                  <a:cubicBezTo>
                    <a:pt x="870162" y="640600"/>
                    <a:pt x="868977" y="643563"/>
                    <a:pt x="867157" y="646018"/>
                  </a:cubicBezTo>
                  <a:cubicBezTo>
                    <a:pt x="865336" y="648474"/>
                    <a:pt x="863135" y="650929"/>
                    <a:pt x="860553" y="653384"/>
                  </a:cubicBezTo>
                  <a:lnTo>
                    <a:pt x="858521" y="658464"/>
                  </a:lnTo>
                  <a:lnTo>
                    <a:pt x="856489" y="659480"/>
                  </a:lnTo>
                  <a:cubicBezTo>
                    <a:pt x="849715" y="671333"/>
                    <a:pt x="842434" y="678869"/>
                    <a:pt x="834645" y="682086"/>
                  </a:cubicBezTo>
                  <a:cubicBezTo>
                    <a:pt x="826855" y="685303"/>
                    <a:pt x="819574" y="692331"/>
                    <a:pt x="812801" y="703168"/>
                  </a:cubicBezTo>
                  <a:cubicBezTo>
                    <a:pt x="809266" y="704734"/>
                    <a:pt x="806176" y="706936"/>
                    <a:pt x="803530" y="709772"/>
                  </a:cubicBezTo>
                  <a:cubicBezTo>
                    <a:pt x="800884" y="712608"/>
                    <a:pt x="798556" y="715826"/>
                    <a:pt x="796545" y="719424"/>
                  </a:cubicBezTo>
                  <a:cubicBezTo>
                    <a:pt x="791846" y="720504"/>
                    <a:pt x="787782" y="722663"/>
                    <a:pt x="784353" y="725901"/>
                  </a:cubicBezTo>
                  <a:cubicBezTo>
                    <a:pt x="780924" y="729140"/>
                    <a:pt x="778892" y="733077"/>
                    <a:pt x="778257" y="737712"/>
                  </a:cubicBezTo>
                  <a:cubicBezTo>
                    <a:pt x="773346" y="741945"/>
                    <a:pt x="768943" y="746687"/>
                    <a:pt x="765049" y="751936"/>
                  </a:cubicBezTo>
                  <a:cubicBezTo>
                    <a:pt x="761133" y="753651"/>
                    <a:pt x="758043" y="756318"/>
                    <a:pt x="755778" y="759937"/>
                  </a:cubicBezTo>
                  <a:cubicBezTo>
                    <a:pt x="753513" y="763557"/>
                    <a:pt x="751185" y="766986"/>
                    <a:pt x="748793" y="770224"/>
                  </a:cubicBezTo>
                  <a:cubicBezTo>
                    <a:pt x="747162" y="771046"/>
                    <a:pt x="741957" y="774821"/>
                    <a:pt x="733176" y="781551"/>
                  </a:cubicBezTo>
                  <a:cubicBezTo>
                    <a:pt x="724396" y="788280"/>
                    <a:pt x="715729" y="795066"/>
                    <a:pt x="707174" y="801908"/>
                  </a:cubicBezTo>
                  <a:cubicBezTo>
                    <a:pt x="698620" y="808751"/>
                    <a:pt x="693866" y="812752"/>
                    <a:pt x="692913" y="813912"/>
                  </a:cubicBezTo>
                  <a:lnTo>
                    <a:pt x="685801" y="816960"/>
                  </a:lnTo>
                  <a:lnTo>
                    <a:pt x="685801" y="808832"/>
                  </a:lnTo>
                  <a:lnTo>
                    <a:pt x="694945" y="805784"/>
                  </a:lnTo>
                  <a:lnTo>
                    <a:pt x="702057" y="793592"/>
                  </a:lnTo>
                  <a:cubicBezTo>
                    <a:pt x="705549" y="792534"/>
                    <a:pt x="708724" y="791095"/>
                    <a:pt x="711582" y="789274"/>
                  </a:cubicBezTo>
                  <a:cubicBezTo>
                    <a:pt x="714439" y="787454"/>
                    <a:pt x="717360" y="785507"/>
                    <a:pt x="720345" y="783432"/>
                  </a:cubicBezTo>
                  <a:lnTo>
                    <a:pt x="725425" y="775304"/>
                  </a:lnTo>
                  <a:lnTo>
                    <a:pt x="704089" y="785464"/>
                  </a:lnTo>
                  <a:lnTo>
                    <a:pt x="694945" y="785464"/>
                  </a:lnTo>
                  <a:lnTo>
                    <a:pt x="659385" y="810864"/>
                  </a:lnTo>
                  <a:lnTo>
                    <a:pt x="660401" y="811880"/>
                  </a:lnTo>
                  <a:lnTo>
                    <a:pt x="656337" y="822040"/>
                  </a:lnTo>
                  <a:cubicBezTo>
                    <a:pt x="652760" y="823522"/>
                    <a:pt x="649246" y="825131"/>
                    <a:pt x="645796" y="826866"/>
                  </a:cubicBezTo>
                  <a:cubicBezTo>
                    <a:pt x="642346" y="828602"/>
                    <a:pt x="639086" y="830719"/>
                    <a:pt x="636017" y="833216"/>
                  </a:cubicBezTo>
                  <a:lnTo>
                    <a:pt x="631953" y="843376"/>
                  </a:lnTo>
                  <a:lnTo>
                    <a:pt x="621793" y="846424"/>
                  </a:lnTo>
                  <a:cubicBezTo>
                    <a:pt x="618914" y="852351"/>
                    <a:pt x="615527" y="857770"/>
                    <a:pt x="611633" y="862680"/>
                  </a:cubicBezTo>
                  <a:lnTo>
                    <a:pt x="608585" y="873856"/>
                  </a:lnTo>
                  <a:lnTo>
                    <a:pt x="602489" y="873856"/>
                  </a:lnTo>
                  <a:lnTo>
                    <a:pt x="587249" y="889096"/>
                  </a:lnTo>
                  <a:lnTo>
                    <a:pt x="584201" y="888080"/>
                  </a:lnTo>
                  <a:lnTo>
                    <a:pt x="576073" y="890112"/>
                  </a:lnTo>
                  <a:lnTo>
                    <a:pt x="576073" y="891128"/>
                  </a:lnTo>
                  <a:lnTo>
                    <a:pt x="567945" y="898240"/>
                  </a:lnTo>
                  <a:cubicBezTo>
                    <a:pt x="561658" y="899658"/>
                    <a:pt x="554927" y="902918"/>
                    <a:pt x="547752" y="908019"/>
                  </a:cubicBezTo>
                  <a:cubicBezTo>
                    <a:pt x="540576" y="913120"/>
                    <a:pt x="534099" y="917650"/>
                    <a:pt x="528321" y="921608"/>
                  </a:cubicBezTo>
                  <a:lnTo>
                    <a:pt x="516129" y="917544"/>
                  </a:lnTo>
                  <a:lnTo>
                    <a:pt x="517145" y="914496"/>
                  </a:lnTo>
                  <a:lnTo>
                    <a:pt x="527305" y="914496"/>
                  </a:lnTo>
                  <a:lnTo>
                    <a:pt x="568961" y="887064"/>
                  </a:lnTo>
                  <a:cubicBezTo>
                    <a:pt x="564431" y="888165"/>
                    <a:pt x="560028" y="889774"/>
                    <a:pt x="555753" y="891890"/>
                  </a:cubicBezTo>
                  <a:cubicBezTo>
                    <a:pt x="551477" y="894007"/>
                    <a:pt x="547074" y="896123"/>
                    <a:pt x="542545" y="898240"/>
                  </a:cubicBezTo>
                  <a:lnTo>
                    <a:pt x="541529" y="900272"/>
                  </a:lnTo>
                  <a:lnTo>
                    <a:pt x="533401" y="893160"/>
                  </a:lnTo>
                  <a:cubicBezTo>
                    <a:pt x="532808" y="892059"/>
                    <a:pt x="532215" y="890705"/>
                    <a:pt x="531623" y="889096"/>
                  </a:cubicBezTo>
                  <a:cubicBezTo>
                    <a:pt x="531030" y="887488"/>
                    <a:pt x="530945" y="886133"/>
                    <a:pt x="531369" y="885032"/>
                  </a:cubicBezTo>
                  <a:cubicBezTo>
                    <a:pt x="523918" y="886345"/>
                    <a:pt x="516975" y="888546"/>
                    <a:pt x="510541" y="891636"/>
                  </a:cubicBezTo>
                  <a:cubicBezTo>
                    <a:pt x="504106" y="894727"/>
                    <a:pt x="497163" y="896928"/>
                    <a:pt x="489713" y="898240"/>
                  </a:cubicBezTo>
                  <a:lnTo>
                    <a:pt x="481585" y="903320"/>
                  </a:lnTo>
                  <a:cubicBezTo>
                    <a:pt x="475658" y="904336"/>
                    <a:pt x="470239" y="906368"/>
                    <a:pt x="465329" y="909416"/>
                  </a:cubicBezTo>
                  <a:cubicBezTo>
                    <a:pt x="457307" y="910496"/>
                    <a:pt x="448205" y="912147"/>
                    <a:pt x="438024" y="914369"/>
                  </a:cubicBezTo>
                  <a:cubicBezTo>
                    <a:pt x="427843" y="916592"/>
                    <a:pt x="418995" y="919005"/>
                    <a:pt x="411481" y="921608"/>
                  </a:cubicBezTo>
                  <a:lnTo>
                    <a:pt x="410465" y="921608"/>
                  </a:lnTo>
                  <a:lnTo>
                    <a:pt x="401321" y="916528"/>
                  </a:lnTo>
                  <a:cubicBezTo>
                    <a:pt x="390166" y="918581"/>
                    <a:pt x="381234" y="918539"/>
                    <a:pt x="374524" y="916401"/>
                  </a:cubicBezTo>
                  <a:cubicBezTo>
                    <a:pt x="367814" y="914263"/>
                    <a:pt x="360152" y="912951"/>
                    <a:pt x="351537" y="912464"/>
                  </a:cubicBezTo>
                  <a:cubicBezTo>
                    <a:pt x="350055" y="912485"/>
                    <a:pt x="348700" y="912697"/>
                    <a:pt x="347473" y="913099"/>
                  </a:cubicBezTo>
                  <a:cubicBezTo>
                    <a:pt x="346245" y="913501"/>
                    <a:pt x="344890" y="913967"/>
                    <a:pt x="343409" y="914496"/>
                  </a:cubicBezTo>
                  <a:cubicBezTo>
                    <a:pt x="341334" y="916973"/>
                    <a:pt x="338879" y="918624"/>
                    <a:pt x="336043" y="919449"/>
                  </a:cubicBezTo>
                  <a:cubicBezTo>
                    <a:pt x="333206" y="920275"/>
                    <a:pt x="330243" y="920656"/>
                    <a:pt x="327153" y="920592"/>
                  </a:cubicBezTo>
                  <a:lnTo>
                    <a:pt x="319025" y="920592"/>
                  </a:lnTo>
                  <a:lnTo>
                    <a:pt x="319025" y="910432"/>
                  </a:lnTo>
                  <a:cubicBezTo>
                    <a:pt x="315977" y="909967"/>
                    <a:pt x="312929" y="909374"/>
                    <a:pt x="309881" y="908654"/>
                  </a:cubicBezTo>
                  <a:cubicBezTo>
                    <a:pt x="306833" y="907935"/>
                    <a:pt x="303785" y="906834"/>
                    <a:pt x="300737" y="905352"/>
                  </a:cubicBezTo>
                  <a:lnTo>
                    <a:pt x="292609" y="906368"/>
                  </a:lnTo>
                  <a:cubicBezTo>
                    <a:pt x="286640" y="904209"/>
                    <a:pt x="281052" y="901669"/>
                    <a:pt x="275845" y="898748"/>
                  </a:cubicBezTo>
                  <a:cubicBezTo>
                    <a:pt x="270638" y="895827"/>
                    <a:pt x="265050" y="893287"/>
                    <a:pt x="259081" y="891128"/>
                  </a:cubicBezTo>
                  <a:cubicBezTo>
                    <a:pt x="257820" y="890112"/>
                    <a:pt x="253116" y="887177"/>
                    <a:pt x="244970" y="882323"/>
                  </a:cubicBezTo>
                  <a:cubicBezTo>
                    <a:pt x="236823" y="877469"/>
                    <a:pt x="228732" y="872727"/>
                    <a:pt x="220699" y="868099"/>
                  </a:cubicBezTo>
                  <a:cubicBezTo>
                    <a:pt x="212665" y="863470"/>
                    <a:pt x="208187" y="860987"/>
                    <a:pt x="207265" y="860648"/>
                  </a:cubicBezTo>
                  <a:lnTo>
                    <a:pt x="191009" y="851504"/>
                  </a:lnTo>
                  <a:cubicBezTo>
                    <a:pt x="186775" y="844794"/>
                    <a:pt x="181780" y="839672"/>
                    <a:pt x="176023" y="836137"/>
                  </a:cubicBezTo>
                  <a:cubicBezTo>
                    <a:pt x="170265" y="832602"/>
                    <a:pt x="164762" y="828242"/>
                    <a:pt x="159513" y="823056"/>
                  </a:cubicBezTo>
                  <a:lnTo>
                    <a:pt x="151385" y="799688"/>
                  </a:lnTo>
                  <a:cubicBezTo>
                    <a:pt x="152358" y="797614"/>
                    <a:pt x="152951" y="795413"/>
                    <a:pt x="153163" y="793084"/>
                  </a:cubicBezTo>
                  <a:cubicBezTo>
                    <a:pt x="153374" y="790756"/>
                    <a:pt x="153459" y="788555"/>
                    <a:pt x="153417" y="786480"/>
                  </a:cubicBezTo>
                  <a:lnTo>
                    <a:pt x="148337" y="780384"/>
                  </a:lnTo>
                  <a:lnTo>
                    <a:pt x="147321" y="771240"/>
                  </a:lnTo>
                  <a:cubicBezTo>
                    <a:pt x="144442" y="770055"/>
                    <a:pt x="143087" y="768108"/>
                    <a:pt x="143257" y="765398"/>
                  </a:cubicBezTo>
                  <a:cubicBezTo>
                    <a:pt x="143426" y="762689"/>
                    <a:pt x="144103" y="760233"/>
                    <a:pt x="145289" y="758032"/>
                  </a:cubicBezTo>
                  <a:lnTo>
                    <a:pt x="141225" y="754984"/>
                  </a:lnTo>
                  <a:lnTo>
                    <a:pt x="143257" y="744824"/>
                  </a:lnTo>
                  <a:lnTo>
                    <a:pt x="137161" y="739744"/>
                  </a:lnTo>
                  <a:lnTo>
                    <a:pt x="140209" y="731616"/>
                  </a:lnTo>
                  <a:cubicBezTo>
                    <a:pt x="140590" y="730389"/>
                    <a:pt x="140336" y="728526"/>
                    <a:pt x="139447" y="726028"/>
                  </a:cubicBezTo>
                  <a:cubicBezTo>
                    <a:pt x="138558" y="723531"/>
                    <a:pt x="137796" y="721668"/>
                    <a:pt x="137161" y="720440"/>
                  </a:cubicBezTo>
                  <a:lnTo>
                    <a:pt x="138177" y="711296"/>
                  </a:lnTo>
                  <a:cubicBezTo>
                    <a:pt x="136145" y="712439"/>
                    <a:pt x="134621" y="714217"/>
                    <a:pt x="133605" y="716630"/>
                  </a:cubicBezTo>
                  <a:cubicBezTo>
                    <a:pt x="132589" y="719043"/>
                    <a:pt x="132081" y="721329"/>
                    <a:pt x="132081" y="723488"/>
                  </a:cubicBezTo>
                  <a:lnTo>
                    <a:pt x="123953" y="729584"/>
                  </a:lnTo>
                  <a:lnTo>
                    <a:pt x="121921" y="738728"/>
                  </a:lnTo>
                  <a:lnTo>
                    <a:pt x="113793" y="734664"/>
                  </a:lnTo>
                  <a:lnTo>
                    <a:pt x="117857" y="721456"/>
                  </a:lnTo>
                  <a:cubicBezTo>
                    <a:pt x="116079" y="716524"/>
                    <a:pt x="115571" y="712164"/>
                    <a:pt x="116333" y="708375"/>
                  </a:cubicBezTo>
                  <a:cubicBezTo>
                    <a:pt x="117095" y="704586"/>
                    <a:pt x="117603" y="700480"/>
                    <a:pt x="117857" y="696056"/>
                  </a:cubicBezTo>
                  <a:cubicBezTo>
                    <a:pt x="118026" y="691823"/>
                    <a:pt x="116671" y="688097"/>
                    <a:pt x="113793" y="684880"/>
                  </a:cubicBezTo>
                  <a:cubicBezTo>
                    <a:pt x="115296" y="681451"/>
                    <a:pt x="116100" y="678403"/>
                    <a:pt x="116206" y="675736"/>
                  </a:cubicBezTo>
                  <a:cubicBezTo>
                    <a:pt x="116312" y="673069"/>
                    <a:pt x="115846" y="670021"/>
                    <a:pt x="114809" y="666592"/>
                  </a:cubicBezTo>
                  <a:cubicBezTo>
                    <a:pt x="116777" y="658888"/>
                    <a:pt x="119698" y="652199"/>
                    <a:pt x="123572" y="646526"/>
                  </a:cubicBezTo>
                  <a:cubicBezTo>
                    <a:pt x="127445" y="640853"/>
                    <a:pt x="129604" y="633657"/>
                    <a:pt x="130049" y="624936"/>
                  </a:cubicBezTo>
                  <a:lnTo>
                    <a:pt x="138177" y="620872"/>
                  </a:lnTo>
                  <a:lnTo>
                    <a:pt x="146305" y="600552"/>
                  </a:lnTo>
                  <a:cubicBezTo>
                    <a:pt x="151977" y="596552"/>
                    <a:pt x="155364" y="590583"/>
                    <a:pt x="156465" y="582645"/>
                  </a:cubicBezTo>
                  <a:cubicBezTo>
                    <a:pt x="157565" y="574708"/>
                    <a:pt x="158920" y="567469"/>
                    <a:pt x="160529" y="560928"/>
                  </a:cubicBezTo>
                  <a:lnTo>
                    <a:pt x="155449" y="559912"/>
                  </a:lnTo>
                  <a:cubicBezTo>
                    <a:pt x="156211" y="554451"/>
                    <a:pt x="157735" y="549371"/>
                    <a:pt x="160021" y="544672"/>
                  </a:cubicBezTo>
                  <a:cubicBezTo>
                    <a:pt x="162307" y="539973"/>
                    <a:pt x="163831" y="534893"/>
                    <a:pt x="164593" y="529432"/>
                  </a:cubicBezTo>
                  <a:lnTo>
                    <a:pt x="169673" y="522320"/>
                  </a:lnTo>
                  <a:lnTo>
                    <a:pt x="194057" y="463392"/>
                  </a:lnTo>
                  <a:lnTo>
                    <a:pt x="198121" y="461360"/>
                  </a:lnTo>
                  <a:cubicBezTo>
                    <a:pt x="199899" y="456746"/>
                    <a:pt x="202693" y="452004"/>
                    <a:pt x="206503" y="447136"/>
                  </a:cubicBezTo>
                  <a:cubicBezTo>
                    <a:pt x="210313" y="442268"/>
                    <a:pt x="213615" y="437527"/>
                    <a:pt x="216409" y="432912"/>
                  </a:cubicBezTo>
                  <a:lnTo>
                    <a:pt x="213361" y="425800"/>
                  </a:lnTo>
                  <a:cubicBezTo>
                    <a:pt x="213382" y="423535"/>
                    <a:pt x="214102" y="421207"/>
                    <a:pt x="215520" y="418815"/>
                  </a:cubicBezTo>
                  <a:cubicBezTo>
                    <a:pt x="216938" y="416423"/>
                    <a:pt x="218928" y="415365"/>
                    <a:pt x="221489" y="415640"/>
                  </a:cubicBezTo>
                  <a:lnTo>
                    <a:pt x="226569" y="405480"/>
                  </a:lnTo>
                  <a:lnTo>
                    <a:pt x="234697" y="398368"/>
                  </a:lnTo>
                  <a:lnTo>
                    <a:pt x="237745" y="382112"/>
                  </a:lnTo>
                  <a:lnTo>
                    <a:pt x="246889" y="377032"/>
                  </a:lnTo>
                  <a:cubicBezTo>
                    <a:pt x="246508" y="375381"/>
                    <a:pt x="246762" y="373349"/>
                    <a:pt x="247651" y="370936"/>
                  </a:cubicBezTo>
                  <a:cubicBezTo>
                    <a:pt x="248540" y="368523"/>
                    <a:pt x="249302" y="366491"/>
                    <a:pt x="249937" y="364840"/>
                  </a:cubicBezTo>
                  <a:cubicBezTo>
                    <a:pt x="250529" y="367444"/>
                    <a:pt x="251630" y="370111"/>
                    <a:pt x="253239" y="372841"/>
                  </a:cubicBezTo>
                  <a:cubicBezTo>
                    <a:pt x="254847" y="375572"/>
                    <a:pt x="256456" y="377985"/>
                    <a:pt x="258065" y="380080"/>
                  </a:cubicBezTo>
                  <a:lnTo>
                    <a:pt x="266193" y="381096"/>
                  </a:lnTo>
                  <a:lnTo>
                    <a:pt x="269241" y="378048"/>
                  </a:lnTo>
                  <a:lnTo>
                    <a:pt x="270257" y="367888"/>
                  </a:lnTo>
                  <a:cubicBezTo>
                    <a:pt x="275273" y="361115"/>
                    <a:pt x="280988" y="353580"/>
                    <a:pt x="287402" y="345282"/>
                  </a:cubicBezTo>
                  <a:cubicBezTo>
                    <a:pt x="293815" y="336985"/>
                    <a:pt x="298260" y="328941"/>
                    <a:pt x="300737" y="321152"/>
                  </a:cubicBezTo>
                  <a:lnTo>
                    <a:pt x="295657" y="314040"/>
                  </a:lnTo>
                  <a:cubicBezTo>
                    <a:pt x="298281" y="307351"/>
                    <a:pt x="302176" y="301425"/>
                    <a:pt x="307341" y="296260"/>
                  </a:cubicBezTo>
                  <a:cubicBezTo>
                    <a:pt x="312505" y="291095"/>
                    <a:pt x="318432" y="287201"/>
                    <a:pt x="325121" y="284576"/>
                  </a:cubicBezTo>
                  <a:cubicBezTo>
                    <a:pt x="327703" y="281634"/>
                    <a:pt x="330158" y="278882"/>
                    <a:pt x="332487" y="276321"/>
                  </a:cubicBezTo>
                  <a:cubicBezTo>
                    <a:pt x="334815" y="273760"/>
                    <a:pt x="336762" y="270754"/>
                    <a:pt x="338329" y="267304"/>
                  </a:cubicBezTo>
                  <a:cubicBezTo>
                    <a:pt x="340932" y="264785"/>
                    <a:pt x="343853" y="262711"/>
                    <a:pt x="347092" y="261081"/>
                  </a:cubicBezTo>
                  <a:cubicBezTo>
                    <a:pt x="350330" y="259451"/>
                    <a:pt x="353505" y="258139"/>
                    <a:pt x="356617" y="257144"/>
                  </a:cubicBezTo>
                  <a:cubicBezTo>
                    <a:pt x="358755" y="253630"/>
                    <a:pt x="361083" y="250244"/>
                    <a:pt x="363602" y="246984"/>
                  </a:cubicBezTo>
                  <a:cubicBezTo>
                    <a:pt x="366121" y="243724"/>
                    <a:pt x="368195" y="240338"/>
                    <a:pt x="369825" y="236824"/>
                  </a:cubicBezTo>
                  <a:lnTo>
                    <a:pt x="377953" y="232760"/>
                  </a:lnTo>
                  <a:lnTo>
                    <a:pt x="384049" y="222600"/>
                  </a:lnTo>
                  <a:cubicBezTo>
                    <a:pt x="386610" y="220526"/>
                    <a:pt x="389362" y="218578"/>
                    <a:pt x="392304" y="216758"/>
                  </a:cubicBezTo>
                  <a:cubicBezTo>
                    <a:pt x="395246" y="214938"/>
                    <a:pt x="398252" y="213499"/>
                    <a:pt x="401321" y="212440"/>
                  </a:cubicBezTo>
                  <a:lnTo>
                    <a:pt x="404369" y="207360"/>
                  </a:lnTo>
                  <a:lnTo>
                    <a:pt x="414529" y="209392"/>
                  </a:lnTo>
                  <a:cubicBezTo>
                    <a:pt x="409724" y="213499"/>
                    <a:pt x="405364" y="217224"/>
                    <a:pt x="401448" y="220568"/>
                  </a:cubicBezTo>
                  <a:cubicBezTo>
                    <a:pt x="397532" y="223913"/>
                    <a:pt x="392410" y="226622"/>
                    <a:pt x="386081" y="228696"/>
                  </a:cubicBezTo>
                  <a:lnTo>
                    <a:pt x="391161" y="235808"/>
                  </a:lnTo>
                  <a:lnTo>
                    <a:pt x="401321" y="231744"/>
                  </a:lnTo>
                  <a:cubicBezTo>
                    <a:pt x="403014" y="228209"/>
                    <a:pt x="405723" y="225373"/>
                    <a:pt x="409449" y="223235"/>
                  </a:cubicBezTo>
                  <a:cubicBezTo>
                    <a:pt x="413174" y="221097"/>
                    <a:pt x="416899" y="219531"/>
                    <a:pt x="420625" y="218536"/>
                  </a:cubicBezTo>
                  <a:cubicBezTo>
                    <a:pt x="425281" y="213139"/>
                    <a:pt x="430700" y="208948"/>
                    <a:pt x="436881" y="205963"/>
                  </a:cubicBezTo>
                  <a:cubicBezTo>
                    <a:pt x="443061" y="202979"/>
                    <a:pt x="449496" y="200058"/>
                    <a:pt x="456185" y="197200"/>
                  </a:cubicBezTo>
                  <a:lnTo>
                    <a:pt x="458217" y="189072"/>
                  </a:lnTo>
                  <a:lnTo>
                    <a:pt x="448057" y="196184"/>
                  </a:lnTo>
                  <a:lnTo>
                    <a:pt x="448057" y="197200"/>
                  </a:lnTo>
                  <a:lnTo>
                    <a:pt x="438913" y="202280"/>
                  </a:lnTo>
                  <a:lnTo>
                    <a:pt x="435865" y="201264"/>
                  </a:lnTo>
                  <a:cubicBezTo>
                    <a:pt x="440119" y="192967"/>
                    <a:pt x="443802" y="188225"/>
                    <a:pt x="446914" y="187040"/>
                  </a:cubicBezTo>
                  <a:cubicBezTo>
                    <a:pt x="450025" y="185855"/>
                    <a:pt x="454470" y="183145"/>
                    <a:pt x="460249" y="178912"/>
                  </a:cubicBezTo>
                  <a:lnTo>
                    <a:pt x="436881" y="183992"/>
                  </a:lnTo>
                  <a:lnTo>
                    <a:pt x="424689" y="191104"/>
                  </a:lnTo>
                  <a:cubicBezTo>
                    <a:pt x="411354" y="184542"/>
                    <a:pt x="395098" y="184966"/>
                    <a:pt x="375921" y="192374"/>
                  </a:cubicBezTo>
                  <a:cubicBezTo>
                    <a:pt x="356744" y="199782"/>
                    <a:pt x="341504" y="207826"/>
                    <a:pt x="330201" y="216504"/>
                  </a:cubicBezTo>
                  <a:lnTo>
                    <a:pt x="305817" y="217520"/>
                  </a:lnTo>
                  <a:cubicBezTo>
                    <a:pt x="300631" y="222029"/>
                    <a:pt x="294747" y="225712"/>
                    <a:pt x="288164" y="228569"/>
                  </a:cubicBezTo>
                  <a:cubicBezTo>
                    <a:pt x="281581" y="231427"/>
                    <a:pt x="274935" y="233840"/>
                    <a:pt x="268225" y="235808"/>
                  </a:cubicBezTo>
                  <a:cubicBezTo>
                    <a:pt x="262975" y="240042"/>
                    <a:pt x="257218" y="243767"/>
                    <a:pt x="250953" y="246984"/>
                  </a:cubicBezTo>
                  <a:lnTo>
                    <a:pt x="244857" y="243936"/>
                  </a:lnTo>
                  <a:lnTo>
                    <a:pt x="242825" y="234792"/>
                  </a:lnTo>
                  <a:cubicBezTo>
                    <a:pt x="240242" y="236210"/>
                    <a:pt x="237533" y="236930"/>
                    <a:pt x="234697" y="236951"/>
                  </a:cubicBezTo>
                  <a:cubicBezTo>
                    <a:pt x="231860" y="236972"/>
                    <a:pt x="229151" y="236930"/>
                    <a:pt x="226569" y="236824"/>
                  </a:cubicBezTo>
                  <a:cubicBezTo>
                    <a:pt x="228855" y="234898"/>
                    <a:pt x="235713" y="230368"/>
                    <a:pt x="247143" y="223235"/>
                  </a:cubicBezTo>
                  <a:cubicBezTo>
                    <a:pt x="258573" y="216102"/>
                    <a:pt x="266955" y="211826"/>
                    <a:pt x="272289" y="210408"/>
                  </a:cubicBezTo>
                  <a:lnTo>
                    <a:pt x="272289" y="209392"/>
                  </a:lnTo>
                  <a:lnTo>
                    <a:pt x="278385" y="200248"/>
                  </a:lnTo>
                  <a:cubicBezTo>
                    <a:pt x="283952" y="198851"/>
                    <a:pt x="289836" y="196057"/>
                    <a:pt x="296038" y="191866"/>
                  </a:cubicBezTo>
                  <a:cubicBezTo>
                    <a:pt x="302240" y="187675"/>
                    <a:pt x="308886" y="184373"/>
                    <a:pt x="315977" y="181960"/>
                  </a:cubicBezTo>
                  <a:cubicBezTo>
                    <a:pt x="313945" y="180775"/>
                    <a:pt x="311913" y="180097"/>
                    <a:pt x="309881" y="179928"/>
                  </a:cubicBezTo>
                  <a:cubicBezTo>
                    <a:pt x="302070" y="180330"/>
                    <a:pt x="292291" y="182828"/>
                    <a:pt x="280544" y="187421"/>
                  </a:cubicBezTo>
                  <a:cubicBezTo>
                    <a:pt x="268796" y="192014"/>
                    <a:pt x="259271" y="196290"/>
                    <a:pt x="251969" y="200248"/>
                  </a:cubicBezTo>
                  <a:lnTo>
                    <a:pt x="252985" y="201264"/>
                  </a:lnTo>
                  <a:cubicBezTo>
                    <a:pt x="247185" y="201709"/>
                    <a:pt x="242528" y="202598"/>
                    <a:pt x="239015" y="203931"/>
                  </a:cubicBezTo>
                  <a:cubicBezTo>
                    <a:pt x="235501" y="205265"/>
                    <a:pt x="231352" y="207424"/>
                    <a:pt x="226569" y="210408"/>
                  </a:cubicBezTo>
                  <a:cubicBezTo>
                    <a:pt x="217788" y="212691"/>
                    <a:pt x="201144" y="221446"/>
                    <a:pt x="176634" y="236674"/>
                  </a:cubicBezTo>
                  <a:cubicBezTo>
                    <a:pt x="152125" y="251901"/>
                    <a:pt x="127728" y="268032"/>
                    <a:pt x="103445" y="285065"/>
                  </a:cubicBezTo>
                  <a:cubicBezTo>
                    <a:pt x="79160" y="302099"/>
                    <a:pt x="62967" y="314467"/>
                    <a:pt x="54864" y="322168"/>
                  </a:cubicBezTo>
                  <a:lnTo>
                    <a:pt x="54864" y="330296"/>
                  </a:lnTo>
                  <a:lnTo>
                    <a:pt x="44704" y="334360"/>
                  </a:lnTo>
                  <a:cubicBezTo>
                    <a:pt x="41974" y="339440"/>
                    <a:pt x="36513" y="345536"/>
                    <a:pt x="28321" y="352648"/>
                  </a:cubicBezTo>
                  <a:cubicBezTo>
                    <a:pt x="20130" y="359760"/>
                    <a:pt x="13399" y="364840"/>
                    <a:pt x="8128" y="367888"/>
                  </a:cubicBezTo>
                  <a:lnTo>
                    <a:pt x="0" y="368904"/>
                  </a:lnTo>
                  <a:cubicBezTo>
                    <a:pt x="3006" y="367317"/>
                    <a:pt x="5377" y="365158"/>
                    <a:pt x="7112" y="362427"/>
                  </a:cubicBezTo>
                  <a:cubicBezTo>
                    <a:pt x="8848" y="359697"/>
                    <a:pt x="10203" y="356776"/>
                    <a:pt x="11176" y="353664"/>
                  </a:cubicBezTo>
                  <a:cubicBezTo>
                    <a:pt x="15812" y="350129"/>
                    <a:pt x="20257" y="346277"/>
                    <a:pt x="24511" y="342107"/>
                  </a:cubicBezTo>
                  <a:cubicBezTo>
                    <a:pt x="28766" y="337937"/>
                    <a:pt x="32449" y="333323"/>
                    <a:pt x="35560" y="328264"/>
                  </a:cubicBezTo>
                  <a:lnTo>
                    <a:pt x="44704" y="321152"/>
                  </a:lnTo>
                  <a:lnTo>
                    <a:pt x="51816" y="308960"/>
                  </a:lnTo>
                  <a:cubicBezTo>
                    <a:pt x="52091" y="304981"/>
                    <a:pt x="53573" y="301256"/>
                    <a:pt x="56261" y="297784"/>
                  </a:cubicBezTo>
                  <a:cubicBezTo>
                    <a:pt x="58949" y="294313"/>
                    <a:pt x="61193" y="290587"/>
                    <a:pt x="62992" y="286608"/>
                  </a:cubicBezTo>
                  <a:lnTo>
                    <a:pt x="62992" y="283560"/>
                  </a:lnTo>
                  <a:lnTo>
                    <a:pt x="67056" y="273400"/>
                  </a:lnTo>
                  <a:cubicBezTo>
                    <a:pt x="69109" y="271453"/>
                    <a:pt x="71353" y="270014"/>
                    <a:pt x="73787" y="269082"/>
                  </a:cubicBezTo>
                  <a:cubicBezTo>
                    <a:pt x="76221" y="268151"/>
                    <a:pt x="78719" y="267220"/>
                    <a:pt x="81280" y="266288"/>
                  </a:cubicBezTo>
                  <a:lnTo>
                    <a:pt x="79248" y="259176"/>
                  </a:lnTo>
                  <a:cubicBezTo>
                    <a:pt x="90699" y="255028"/>
                    <a:pt x="100056" y="247831"/>
                    <a:pt x="107316" y="237586"/>
                  </a:cubicBezTo>
                  <a:cubicBezTo>
                    <a:pt x="114576" y="227341"/>
                    <a:pt x="124186" y="220653"/>
                    <a:pt x="136145" y="217520"/>
                  </a:cubicBezTo>
                  <a:lnTo>
                    <a:pt x="136145" y="208376"/>
                  </a:lnTo>
                  <a:lnTo>
                    <a:pt x="145289" y="205328"/>
                  </a:lnTo>
                  <a:cubicBezTo>
                    <a:pt x="149289" y="202111"/>
                    <a:pt x="153226" y="198639"/>
                    <a:pt x="157100" y="194914"/>
                  </a:cubicBezTo>
                  <a:cubicBezTo>
                    <a:pt x="160973" y="191189"/>
                    <a:pt x="165164" y="188225"/>
                    <a:pt x="169673" y="186024"/>
                  </a:cubicBezTo>
                  <a:lnTo>
                    <a:pt x="172721" y="175864"/>
                  </a:lnTo>
                  <a:cubicBezTo>
                    <a:pt x="183770" y="171779"/>
                    <a:pt x="193422" y="168011"/>
                    <a:pt x="201677" y="164561"/>
                  </a:cubicBezTo>
                  <a:cubicBezTo>
                    <a:pt x="209932" y="161111"/>
                    <a:pt x="217552" y="155057"/>
                    <a:pt x="224537" y="146400"/>
                  </a:cubicBezTo>
                  <a:cubicBezTo>
                    <a:pt x="228664" y="142400"/>
                    <a:pt x="234887" y="138971"/>
                    <a:pt x="243206" y="136113"/>
                  </a:cubicBezTo>
                  <a:cubicBezTo>
                    <a:pt x="251524" y="133256"/>
                    <a:pt x="258509" y="130589"/>
                    <a:pt x="264161" y="128112"/>
                  </a:cubicBezTo>
                  <a:cubicBezTo>
                    <a:pt x="264838" y="124704"/>
                    <a:pt x="266531" y="122630"/>
                    <a:pt x="269241" y="121889"/>
                  </a:cubicBezTo>
                  <a:cubicBezTo>
                    <a:pt x="271950" y="121148"/>
                    <a:pt x="274659" y="120852"/>
                    <a:pt x="277369" y="121000"/>
                  </a:cubicBezTo>
                  <a:cubicBezTo>
                    <a:pt x="284057" y="120894"/>
                    <a:pt x="288968" y="119582"/>
                    <a:pt x="292101" y="117063"/>
                  </a:cubicBezTo>
                  <a:cubicBezTo>
                    <a:pt x="295233" y="114544"/>
                    <a:pt x="299128" y="111454"/>
                    <a:pt x="303785" y="107792"/>
                  </a:cubicBezTo>
                  <a:cubicBezTo>
                    <a:pt x="307552" y="103241"/>
                    <a:pt x="312463" y="100151"/>
                    <a:pt x="318517" y="98521"/>
                  </a:cubicBezTo>
                  <a:cubicBezTo>
                    <a:pt x="324570" y="96891"/>
                    <a:pt x="330497" y="93547"/>
                    <a:pt x="336297" y="88488"/>
                  </a:cubicBezTo>
                  <a:cubicBezTo>
                    <a:pt x="349928" y="85228"/>
                    <a:pt x="363305" y="81080"/>
                    <a:pt x="376429" y="76042"/>
                  </a:cubicBezTo>
                  <a:cubicBezTo>
                    <a:pt x="389552" y="71005"/>
                    <a:pt x="402929" y="66348"/>
                    <a:pt x="416561" y="62072"/>
                  </a:cubicBezTo>
                  <a:cubicBezTo>
                    <a:pt x="414952" y="60040"/>
                    <a:pt x="412835" y="58516"/>
                    <a:pt x="410211" y="57500"/>
                  </a:cubicBezTo>
                  <a:cubicBezTo>
                    <a:pt x="407586" y="56484"/>
                    <a:pt x="404961" y="55976"/>
                    <a:pt x="402337" y="55976"/>
                  </a:cubicBezTo>
                  <a:lnTo>
                    <a:pt x="403353" y="54960"/>
                  </a:lnTo>
                  <a:lnTo>
                    <a:pt x="413513" y="50896"/>
                  </a:lnTo>
                  <a:cubicBezTo>
                    <a:pt x="416159" y="47446"/>
                    <a:pt x="419503" y="44948"/>
                    <a:pt x="423546" y="43403"/>
                  </a:cubicBezTo>
                  <a:cubicBezTo>
                    <a:pt x="427589" y="41858"/>
                    <a:pt x="431695" y="40630"/>
                    <a:pt x="435865" y="39720"/>
                  </a:cubicBezTo>
                  <a:lnTo>
                    <a:pt x="434849" y="40736"/>
                  </a:lnTo>
                  <a:lnTo>
                    <a:pt x="435865" y="50896"/>
                  </a:lnTo>
                  <a:cubicBezTo>
                    <a:pt x="441076" y="50859"/>
                    <a:pt x="453569" y="48224"/>
                    <a:pt x="473344" y="42994"/>
                  </a:cubicBezTo>
                  <a:cubicBezTo>
                    <a:pt x="493118" y="37763"/>
                    <a:pt x="513288" y="32194"/>
                    <a:pt x="533852" y="26286"/>
                  </a:cubicBezTo>
                  <a:cubicBezTo>
                    <a:pt x="554417" y="20378"/>
                    <a:pt x="568490" y="16390"/>
                    <a:pt x="576073" y="14320"/>
                  </a:cubicBezTo>
                  <a:lnTo>
                    <a:pt x="585217" y="17368"/>
                  </a:lnTo>
                  <a:cubicBezTo>
                    <a:pt x="592392" y="14045"/>
                    <a:pt x="599885" y="12055"/>
                    <a:pt x="607696" y="11399"/>
                  </a:cubicBezTo>
                  <a:cubicBezTo>
                    <a:pt x="615506" y="10743"/>
                    <a:pt x="623253" y="10023"/>
                    <a:pt x="630937" y="9240"/>
                  </a:cubicBezTo>
                  <a:cubicBezTo>
                    <a:pt x="630513" y="9833"/>
                    <a:pt x="630598" y="10426"/>
                    <a:pt x="631191" y="11018"/>
                  </a:cubicBezTo>
                  <a:cubicBezTo>
                    <a:pt x="631783" y="11611"/>
                    <a:pt x="632376" y="11695"/>
                    <a:pt x="632969" y="11272"/>
                  </a:cubicBezTo>
                  <a:cubicBezTo>
                    <a:pt x="634345" y="10531"/>
                    <a:pt x="638451" y="9219"/>
                    <a:pt x="645288" y="7335"/>
                  </a:cubicBezTo>
                  <a:cubicBezTo>
                    <a:pt x="652125" y="5451"/>
                    <a:pt x="656485" y="4393"/>
                    <a:pt x="658369" y="4160"/>
                  </a:cubicBezTo>
                  <a:cubicBezTo>
                    <a:pt x="658919" y="4202"/>
                    <a:pt x="659596" y="4372"/>
                    <a:pt x="660401" y="4668"/>
                  </a:cubicBezTo>
                  <a:cubicBezTo>
                    <a:pt x="661205" y="4964"/>
                    <a:pt x="661882" y="5134"/>
                    <a:pt x="662433" y="5176"/>
                  </a:cubicBezTo>
                  <a:lnTo>
                    <a:pt x="667513" y="2128"/>
                  </a:lnTo>
                  <a:cubicBezTo>
                    <a:pt x="672593" y="4330"/>
                    <a:pt x="677673" y="5007"/>
                    <a:pt x="682753" y="4160"/>
                  </a:cubicBezTo>
                  <a:lnTo>
                    <a:pt x="683769" y="2128"/>
                  </a:lnTo>
                  <a:lnTo>
                    <a:pt x="708153" y="212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33000"/>
                </a:lnSpc>
              </a:pPr>
              <a:endParaRPr lang="zh-CN" altLang="en-US" sz="9600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27933" y="3429000"/>
              <a:ext cx="411882" cy="737229"/>
            </a:xfrm>
            <a:custGeom>
              <a:avLst/>
              <a:gdLst/>
              <a:ahLst/>
              <a:cxnLst/>
              <a:rect l="l" t="t" r="r" b="b"/>
              <a:pathLst>
                <a:path w="1077071" h="1927852">
                  <a:moveTo>
                    <a:pt x="194714" y="1464746"/>
                  </a:moveTo>
                  <a:cubicBezTo>
                    <a:pt x="194714" y="1466025"/>
                    <a:pt x="195153" y="1468291"/>
                    <a:pt x="196030" y="1471544"/>
                  </a:cubicBezTo>
                  <a:cubicBezTo>
                    <a:pt x="196907" y="1474796"/>
                    <a:pt x="198223" y="1476623"/>
                    <a:pt x="199977" y="1477025"/>
                  </a:cubicBezTo>
                  <a:cubicBezTo>
                    <a:pt x="200817" y="1476843"/>
                    <a:pt x="201329" y="1475893"/>
                    <a:pt x="201512" y="1474175"/>
                  </a:cubicBezTo>
                  <a:cubicBezTo>
                    <a:pt x="201695" y="1472457"/>
                    <a:pt x="201768" y="1471069"/>
                    <a:pt x="201731" y="1470009"/>
                  </a:cubicBezTo>
                  <a:cubicBezTo>
                    <a:pt x="202097" y="1470045"/>
                    <a:pt x="203558" y="1469972"/>
                    <a:pt x="206117" y="1469789"/>
                  </a:cubicBezTo>
                  <a:cubicBezTo>
                    <a:pt x="208675" y="1469607"/>
                    <a:pt x="210137" y="1469095"/>
                    <a:pt x="210502" y="1468255"/>
                  </a:cubicBezTo>
                  <a:cubicBezTo>
                    <a:pt x="209954" y="1468108"/>
                    <a:pt x="207542" y="1467524"/>
                    <a:pt x="203266" y="1466500"/>
                  </a:cubicBezTo>
                  <a:cubicBezTo>
                    <a:pt x="198990" y="1465477"/>
                    <a:pt x="196140" y="1464892"/>
                    <a:pt x="194714" y="1464746"/>
                  </a:cubicBezTo>
                  <a:close/>
                  <a:moveTo>
                    <a:pt x="222781" y="1382299"/>
                  </a:moveTo>
                  <a:cubicBezTo>
                    <a:pt x="221795" y="1383213"/>
                    <a:pt x="220698" y="1384456"/>
                    <a:pt x="219492" y="1386027"/>
                  </a:cubicBezTo>
                  <a:cubicBezTo>
                    <a:pt x="218286" y="1387599"/>
                    <a:pt x="217628" y="1389280"/>
                    <a:pt x="217519" y="1391070"/>
                  </a:cubicBezTo>
                  <a:cubicBezTo>
                    <a:pt x="217628" y="1392751"/>
                    <a:pt x="218286" y="1393775"/>
                    <a:pt x="219492" y="1394140"/>
                  </a:cubicBezTo>
                  <a:cubicBezTo>
                    <a:pt x="220698" y="1394506"/>
                    <a:pt x="221795" y="1394652"/>
                    <a:pt x="222781" y="1394579"/>
                  </a:cubicBezTo>
                  <a:cubicBezTo>
                    <a:pt x="223841" y="1394652"/>
                    <a:pt x="225230" y="1394506"/>
                    <a:pt x="226948" y="1394140"/>
                  </a:cubicBezTo>
                  <a:cubicBezTo>
                    <a:pt x="228665" y="1393775"/>
                    <a:pt x="229615" y="1392751"/>
                    <a:pt x="229798" y="1391070"/>
                  </a:cubicBezTo>
                  <a:cubicBezTo>
                    <a:pt x="229615" y="1389280"/>
                    <a:pt x="228665" y="1387599"/>
                    <a:pt x="226948" y="1386027"/>
                  </a:cubicBezTo>
                  <a:cubicBezTo>
                    <a:pt x="225230" y="1384456"/>
                    <a:pt x="223841" y="1383213"/>
                    <a:pt x="222781" y="1382299"/>
                  </a:cubicBezTo>
                  <a:close/>
                  <a:moveTo>
                    <a:pt x="319262" y="1333182"/>
                  </a:moveTo>
                  <a:cubicBezTo>
                    <a:pt x="319298" y="1334242"/>
                    <a:pt x="319664" y="1335631"/>
                    <a:pt x="320358" y="1337348"/>
                  </a:cubicBezTo>
                  <a:cubicBezTo>
                    <a:pt x="321052" y="1339066"/>
                    <a:pt x="321856" y="1340016"/>
                    <a:pt x="322770" y="1340199"/>
                  </a:cubicBezTo>
                  <a:cubicBezTo>
                    <a:pt x="324451" y="1340089"/>
                    <a:pt x="325474" y="1339431"/>
                    <a:pt x="325840" y="1338225"/>
                  </a:cubicBezTo>
                  <a:cubicBezTo>
                    <a:pt x="326205" y="1337019"/>
                    <a:pt x="326351" y="1335923"/>
                    <a:pt x="326278" y="1334936"/>
                  </a:cubicBezTo>
                  <a:close/>
                  <a:moveTo>
                    <a:pt x="524502" y="1299853"/>
                  </a:moveTo>
                  <a:cubicBezTo>
                    <a:pt x="524538" y="1299999"/>
                    <a:pt x="524465" y="1300583"/>
                    <a:pt x="524282" y="1301607"/>
                  </a:cubicBezTo>
                  <a:cubicBezTo>
                    <a:pt x="524100" y="1302630"/>
                    <a:pt x="523588" y="1303215"/>
                    <a:pt x="522747" y="1303361"/>
                  </a:cubicBezTo>
                  <a:lnTo>
                    <a:pt x="522747" y="1301607"/>
                  </a:lnTo>
                  <a:close/>
                  <a:moveTo>
                    <a:pt x="347329" y="1264769"/>
                  </a:moveTo>
                  <a:cubicBezTo>
                    <a:pt x="347256" y="1265829"/>
                    <a:pt x="347402" y="1267217"/>
                    <a:pt x="347767" y="1268935"/>
                  </a:cubicBezTo>
                  <a:cubicBezTo>
                    <a:pt x="348133" y="1270653"/>
                    <a:pt x="349156" y="1271603"/>
                    <a:pt x="350837" y="1271786"/>
                  </a:cubicBezTo>
                  <a:cubicBezTo>
                    <a:pt x="351678" y="1271676"/>
                    <a:pt x="352189" y="1271018"/>
                    <a:pt x="352372" y="1269812"/>
                  </a:cubicBezTo>
                  <a:cubicBezTo>
                    <a:pt x="352555" y="1268606"/>
                    <a:pt x="352628" y="1267510"/>
                    <a:pt x="352591" y="1266523"/>
                  </a:cubicBezTo>
                  <a:close/>
                  <a:moveTo>
                    <a:pt x="198223" y="1252489"/>
                  </a:moveTo>
                  <a:lnTo>
                    <a:pt x="199977" y="1252489"/>
                  </a:lnTo>
                  <a:cubicBezTo>
                    <a:pt x="198661" y="1256327"/>
                    <a:pt x="196030" y="1263124"/>
                    <a:pt x="192083" y="1272882"/>
                  </a:cubicBezTo>
                  <a:cubicBezTo>
                    <a:pt x="188136" y="1282640"/>
                    <a:pt x="185505" y="1288121"/>
                    <a:pt x="184189" y="1289327"/>
                  </a:cubicBezTo>
                  <a:lnTo>
                    <a:pt x="184189" y="1287573"/>
                  </a:lnTo>
                  <a:cubicBezTo>
                    <a:pt x="184774" y="1284467"/>
                    <a:pt x="187113" y="1279277"/>
                    <a:pt x="191206" y="1272005"/>
                  </a:cubicBezTo>
                  <a:cubicBezTo>
                    <a:pt x="195299" y="1264732"/>
                    <a:pt x="197638" y="1258227"/>
                    <a:pt x="198223" y="1252489"/>
                  </a:cubicBezTo>
                  <a:close/>
                  <a:moveTo>
                    <a:pt x="206994" y="1231439"/>
                  </a:moveTo>
                  <a:lnTo>
                    <a:pt x="205240" y="1238807"/>
                  </a:lnTo>
                  <a:lnTo>
                    <a:pt x="199977" y="1252489"/>
                  </a:lnTo>
                  <a:close/>
                  <a:moveTo>
                    <a:pt x="552569" y="1226177"/>
                  </a:moveTo>
                  <a:lnTo>
                    <a:pt x="550814" y="1227931"/>
                  </a:lnTo>
                  <a:lnTo>
                    <a:pt x="550814" y="1229685"/>
                  </a:lnTo>
                  <a:cubicBezTo>
                    <a:pt x="550778" y="1228881"/>
                    <a:pt x="550851" y="1228296"/>
                    <a:pt x="551034" y="1227931"/>
                  </a:cubicBezTo>
                  <a:cubicBezTo>
                    <a:pt x="551216" y="1227565"/>
                    <a:pt x="551728" y="1226981"/>
                    <a:pt x="552569" y="1226177"/>
                  </a:cubicBezTo>
                  <a:close/>
                  <a:moveTo>
                    <a:pt x="578881" y="1163026"/>
                  </a:moveTo>
                  <a:cubicBezTo>
                    <a:pt x="578918" y="1164086"/>
                    <a:pt x="579283" y="1165474"/>
                    <a:pt x="579978" y="1167192"/>
                  </a:cubicBezTo>
                  <a:cubicBezTo>
                    <a:pt x="580672" y="1168910"/>
                    <a:pt x="581476" y="1169860"/>
                    <a:pt x="582390" y="1170043"/>
                  </a:cubicBezTo>
                  <a:cubicBezTo>
                    <a:pt x="584071" y="1169933"/>
                    <a:pt x="585094" y="1169275"/>
                    <a:pt x="585460" y="1168069"/>
                  </a:cubicBezTo>
                  <a:cubicBezTo>
                    <a:pt x="585825" y="1166863"/>
                    <a:pt x="585971" y="1165767"/>
                    <a:pt x="585898" y="1164780"/>
                  </a:cubicBezTo>
                  <a:close/>
                  <a:moveTo>
                    <a:pt x="259619" y="1094613"/>
                  </a:moveTo>
                  <a:cubicBezTo>
                    <a:pt x="259656" y="1095672"/>
                    <a:pt x="260021" y="1097061"/>
                    <a:pt x="260716" y="1098779"/>
                  </a:cubicBezTo>
                  <a:cubicBezTo>
                    <a:pt x="261410" y="1100496"/>
                    <a:pt x="262214" y="1101447"/>
                    <a:pt x="263128" y="1101629"/>
                  </a:cubicBezTo>
                  <a:cubicBezTo>
                    <a:pt x="264809" y="1101520"/>
                    <a:pt x="265832" y="1100862"/>
                    <a:pt x="266197" y="1099656"/>
                  </a:cubicBezTo>
                  <a:cubicBezTo>
                    <a:pt x="266563" y="1098450"/>
                    <a:pt x="266709" y="1097354"/>
                    <a:pt x="266636" y="1096367"/>
                  </a:cubicBezTo>
                  <a:close/>
                  <a:moveTo>
                    <a:pt x="619228" y="1087596"/>
                  </a:moveTo>
                  <a:cubicBezTo>
                    <a:pt x="622882" y="1087413"/>
                    <a:pt x="626098" y="1087779"/>
                    <a:pt x="628876" y="1088692"/>
                  </a:cubicBezTo>
                  <a:cubicBezTo>
                    <a:pt x="631653" y="1089606"/>
                    <a:pt x="633115" y="1092164"/>
                    <a:pt x="633261" y="1096367"/>
                  </a:cubicBezTo>
                  <a:cubicBezTo>
                    <a:pt x="632676" y="1109779"/>
                    <a:pt x="630338" y="1117161"/>
                    <a:pt x="626244" y="1118513"/>
                  </a:cubicBezTo>
                  <a:cubicBezTo>
                    <a:pt x="622151" y="1119866"/>
                    <a:pt x="619812" y="1124178"/>
                    <a:pt x="619228" y="1131451"/>
                  </a:cubicBezTo>
                  <a:lnTo>
                    <a:pt x="619228" y="1134959"/>
                  </a:lnTo>
                  <a:cubicBezTo>
                    <a:pt x="617327" y="1134301"/>
                    <a:pt x="615427" y="1131231"/>
                    <a:pt x="613527" y="1125749"/>
                  </a:cubicBezTo>
                  <a:cubicBezTo>
                    <a:pt x="611626" y="1120268"/>
                    <a:pt x="610603" y="1116321"/>
                    <a:pt x="610457" y="1113909"/>
                  </a:cubicBezTo>
                  <a:lnTo>
                    <a:pt x="606948" y="1113909"/>
                  </a:lnTo>
                  <a:cubicBezTo>
                    <a:pt x="607350" y="1112081"/>
                    <a:pt x="609178" y="1110473"/>
                    <a:pt x="612430" y="1109085"/>
                  </a:cubicBezTo>
                  <a:cubicBezTo>
                    <a:pt x="615683" y="1107696"/>
                    <a:pt x="617949" y="1106965"/>
                    <a:pt x="619228" y="1106892"/>
                  </a:cubicBezTo>
                  <a:close/>
                  <a:moveTo>
                    <a:pt x="633261" y="1050758"/>
                  </a:moveTo>
                  <a:lnTo>
                    <a:pt x="647295" y="1066546"/>
                  </a:lnTo>
                  <a:lnTo>
                    <a:pt x="636770" y="1073562"/>
                  </a:lnTo>
                  <a:close/>
                  <a:moveTo>
                    <a:pt x="287686" y="1045495"/>
                  </a:moveTo>
                  <a:cubicBezTo>
                    <a:pt x="287723" y="1046555"/>
                    <a:pt x="288088" y="1047944"/>
                    <a:pt x="288783" y="1049662"/>
                  </a:cubicBezTo>
                  <a:cubicBezTo>
                    <a:pt x="289477" y="1051379"/>
                    <a:pt x="290281" y="1052329"/>
                    <a:pt x="291195" y="1052512"/>
                  </a:cubicBezTo>
                  <a:cubicBezTo>
                    <a:pt x="292876" y="1052403"/>
                    <a:pt x="293899" y="1051745"/>
                    <a:pt x="294264" y="1050539"/>
                  </a:cubicBezTo>
                  <a:cubicBezTo>
                    <a:pt x="294630" y="1049333"/>
                    <a:pt x="294776" y="1048236"/>
                    <a:pt x="294703" y="1047250"/>
                  </a:cubicBezTo>
                  <a:close/>
                  <a:moveTo>
                    <a:pt x="294703" y="1031462"/>
                  </a:moveTo>
                  <a:cubicBezTo>
                    <a:pt x="294703" y="1033289"/>
                    <a:pt x="295142" y="1034897"/>
                    <a:pt x="296019" y="1036286"/>
                  </a:cubicBezTo>
                  <a:cubicBezTo>
                    <a:pt x="296896" y="1037675"/>
                    <a:pt x="298211" y="1038406"/>
                    <a:pt x="299966" y="1038479"/>
                  </a:cubicBezTo>
                  <a:cubicBezTo>
                    <a:pt x="300879" y="1038369"/>
                    <a:pt x="301683" y="1037711"/>
                    <a:pt x="302378" y="1036505"/>
                  </a:cubicBezTo>
                  <a:cubicBezTo>
                    <a:pt x="303072" y="1035299"/>
                    <a:pt x="303437" y="1034203"/>
                    <a:pt x="303474" y="1033216"/>
                  </a:cubicBezTo>
                  <a:close/>
                  <a:moveTo>
                    <a:pt x="306982" y="1017428"/>
                  </a:moveTo>
                  <a:cubicBezTo>
                    <a:pt x="306069" y="1017501"/>
                    <a:pt x="305265" y="1017794"/>
                    <a:pt x="304570" y="1018306"/>
                  </a:cubicBezTo>
                  <a:cubicBezTo>
                    <a:pt x="303876" y="1018817"/>
                    <a:pt x="303511" y="1019110"/>
                    <a:pt x="303474" y="1019183"/>
                  </a:cubicBezTo>
                  <a:cubicBezTo>
                    <a:pt x="303401" y="1020242"/>
                    <a:pt x="303547" y="1021631"/>
                    <a:pt x="303913" y="1023349"/>
                  </a:cubicBezTo>
                  <a:cubicBezTo>
                    <a:pt x="304278" y="1025066"/>
                    <a:pt x="305301" y="1026017"/>
                    <a:pt x="306982" y="1026199"/>
                  </a:cubicBezTo>
                  <a:cubicBezTo>
                    <a:pt x="307823" y="1026090"/>
                    <a:pt x="308335" y="1025432"/>
                    <a:pt x="308517" y="1024226"/>
                  </a:cubicBezTo>
                  <a:cubicBezTo>
                    <a:pt x="308700" y="1023020"/>
                    <a:pt x="308773" y="1021923"/>
                    <a:pt x="308737" y="1020937"/>
                  </a:cubicBezTo>
                  <a:cubicBezTo>
                    <a:pt x="309029" y="1018890"/>
                    <a:pt x="308444" y="1017721"/>
                    <a:pt x="306982" y="1017428"/>
                  </a:cubicBezTo>
                  <a:close/>
                  <a:moveTo>
                    <a:pt x="647295" y="878848"/>
                  </a:moveTo>
                  <a:cubicBezTo>
                    <a:pt x="647002" y="884841"/>
                    <a:pt x="645833" y="890396"/>
                    <a:pt x="643786" y="895512"/>
                  </a:cubicBezTo>
                  <a:cubicBezTo>
                    <a:pt x="641740" y="900629"/>
                    <a:pt x="640570" y="906184"/>
                    <a:pt x="640278" y="912177"/>
                  </a:cubicBezTo>
                  <a:cubicBezTo>
                    <a:pt x="635856" y="911666"/>
                    <a:pt x="632421" y="918828"/>
                    <a:pt x="629972" y="933666"/>
                  </a:cubicBezTo>
                  <a:cubicBezTo>
                    <a:pt x="627524" y="948504"/>
                    <a:pt x="626281" y="958298"/>
                    <a:pt x="626244" y="963049"/>
                  </a:cubicBezTo>
                  <a:cubicBezTo>
                    <a:pt x="625952" y="969773"/>
                    <a:pt x="626537" y="973866"/>
                    <a:pt x="627999" y="975328"/>
                  </a:cubicBezTo>
                  <a:cubicBezTo>
                    <a:pt x="629461" y="976790"/>
                    <a:pt x="633554" y="977374"/>
                    <a:pt x="640278" y="977082"/>
                  </a:cubicBezTo>
                  <a:cubicBezTo>
                    <a:pt x="639912" y="973135"/>
                    <a:pt x="639766" y="968750"/>
                    <a:pt x="639839" y="963926"/>
                  </a:cubicBezTo>
                  <a:cubicBezTo>
                    <a:pt x="639912" y="959102"/>
                    <a:pt x="642398" y="956470"/>
                    <a:pt x="647295" y="956032"/>
                  </a:cubicBezTo>
                  <a:cubicBezTo>
                    <a:pt x="648830" y="961112"/>
                    <a:pt x="654969" y="961477"/>
                    <a:pt x="665714" y="957128"/>
                  </a:cubicBezTo>
                  <a:cubicBezTo>
                    <a:pt x="676458" y="952779"/>
                    <a:pt x="682598" y="950075"/>
                    <a:pt x="684133" y="949015"/>
                  </a:cubicBezTo>
                  <a:cubicBezTo>
                    <a:pt x="683840" y="948175"/>
                    <a:pt x="682671" y="947663"/>
                    <a:pt x="680624" y="947480"/>
                  </a:cubicBezTo>
                  <a:cubicBezTo>
                    <a:pt x="678578" y="947297"/>
                    <a:pt x="677408" y="947224"/>
                    <a:pt x="677116" y="947261"/>
                  </a:cubicBezTo>
                  <a:cubicBezTo>
                    <a:pt x="672621" y="947663"/>
                    <a:pt x="668893" y="947736"/>
                    <a:pt x="665933" y="947480"/>
                  </a:cubicBezTo>
                  <a:cubicBezTo>
                    <a:pt x="662973" y="947224"/>
                    <a:pt x="661438" y="944228"/>
                    <a:pt x="661328" y="938490"/>
                  </a:cubicBezTo>
                  <a:lnTo>
                    <a:pt x="649049" y="926211"/>
                  </a:lnTo>
                  <a:lnTo>
                    <a:pt x="654311" y="905160"/>
                  </a:lnTo>
                  <a:cubicBezTo>
                    <a:pt x="656906" y="904137"/>
                    <a:pt x="658733" y="902237"/>
                    <a:pt x="659793" y="899459"/>
                  </a:cubicBezTo>
                  <a:cubicBezTo>
                    <a:pt x="660853" y="896682"/>
                    <a:pt x="661365" y="893904"/>
                    <a:pt x="661328" y="891127"/>
                  </a:cubicBezTo>
                  <a:close/>
                  <a:moveTo>
                    <a:pt x="745529" y="877093"/>
                  </a:moveTo>
                  <a:lnTo>
                    <a:pt x="750792" y="903406"/>
                  </a:lnTo>
                  <a:cubicBezTo>
                    <a:pt x="748051" y="906147"/>
                    <a:pt x="744762" y="908559"/>
                    <a:pt x="740924" y="910642"/>
                  </a:cubicBezTo>
                  <a:cubicBezTo>
                    <a:pt x="737087" y="912725"/>
                    <a:pt x="733360" y="913822"/>
                    <a:pt x="729742" y="913931"/>
                  </a:cubicBezTo>
                  <a:cubicBezTo>
                    <a:pt x="728755" y="914004"/>
                    <a:pt x="727658" y="913858"/>
                    <a:pt x="726452" y="913493"/>
                  </a:cubicBezTo>
                  <a:cubicBezTo>
                    <a:pt x="725246" y="913127"/>
                    <a:pt x="724589" y="912104"/>
                    <a:pt x="724479" y="910423"/>
                  </a:cubicBezTo>
                  <a:cubicBezTo>
                    <a:pt x="724552" y="908669"/>
                    <a:pt x="725283" y="906914"/>
                    <a:pt x="726672" y="905160"/>
                  </a:cubicBezTo>
                  <a:cubicBezTo>
                    <a:pt x="728060" y="903406"/>
                    <a:pt x="729668" y="901652"/>
                    <a:pt x="731496" y="899898"/>
                  </a:cubicBezTo>
                  <a:lnTo>
                    <a:pt x="731496" y="884110"/>
                  </a:lnTo>
                  <a:cubicBezTo>
                    <a:pt x="734273" y="884147"/>
                    <a:pt x="737051" y="883635"/>
                    <a:pt x="739828" y="882575"/>
                  </a:cubicBezTo>
                  <a:cubicBezTo>
                    <a:pt x="742606" y="881515"/>
                    <a:pt x="744506" y="879688"/>
                    <a:pt x="745529" y="877093"/>
                  </a:cubicBezTo>
                  <a:close/>
                  <a:moveTo>
                    <a:pt x="689395" y="871831"/>
                  </a:moveTo>
                  <a:lnTo>
                    <a:pt x="689395" y="884110"/>
                  </a:lnTo>
                  <a:lnTo>
                    <a:pt x="675362" y="885864"/>
                  </a:lnTo>
                  <a:lnTo>
                    <a:pt x="675362" y="903406"/>
                  </a:lnTo>
                  <a:lnTo>
                    <a:pt x="668345" y="913931"/>
                  </a:lnTo>
                  <a:cubicBezTo>
                    <a:pt x="668418" y="915210"/>
                    <a:pt x="669149" y="917476"/>
                    <a:pt x="670538" y="920729"/>
                  </a:cubicBezTo>
                  <a:cubicBezTo>
                    <a:pt x="671926" y="923981"/>
                    <a:pt x="673534" y="925809"/>
                    <a:pt x="675362" y="926211"/>
                  </a:cubicBezTo>
                  <a:lnTo>
                    <a:pt x="675362" y="922702"/>
                  </a:lnTo>
                  <a:lnTo>
                    <a:pt x="689395" y="913931"/>
                  </a:lnTo>
                  <a:cubicBezTo>
                    <a:pt x="688445" y="910679"/>
                    <a:pt x="686398" y="906220"/>
                    <a:pt x="683256" y="900556"/>
                  </a:cubicBezTo>
                  <a:cubicBezTo>
                    <a:pt x="680113" y="894891"/>
                    <a:pt x="681574" y="891748"/>
                    <a:pt x="687641" y="891127"/>
                  </a:cubicBezTo>
                  <a:cubicBezTo>
                    <a:pt x="689541" y="891346"/>
                    <a:pt x="691442" y="891346"/>
                    <a:pt x="693342" y="891127"/>
                  </a:cubicBezTo>
                  <a:cubicBezTo>
                    <a:pt x="695243" y="890908"/>
                    <a:pt x="696266" y="889154"/>
                    <a:pt x="696412" y="885864"/>
                  </a:cubicBezTo>
                  <a:close/>
                  <a:moveTo>
                    <a:pt x="708691" y="831485"/>
                  </a:moveTo>
                  <a:cubicBezTo>
                    <a:pt x="705183" y="835285"/>
                    <a:pt x="703429" y="839963"/>
                    <a:pt x="703429" y="845518"/>
                  </a:cubicBezTo>
                  <a:lnTo>
                    <a:pt x="696412" y="849026"/>
                  </a:lnTo>
                  <a:cubicBezTo>
                    <a:pt x="696522" y="850159"/>
                    <a:pt x="697179" y="851840"/>
                    <a:pt x="698385" y="854070"/>
                  </a:cubicBezTo>
                  <a:cubicBezTo>
                    <a:pt x="699591" y="856299"/>
                    <a:pt x="700688" y="857541"/>
                    <a:pt x="701675" y="857797"/>
                  </a:cubicBezTo>
                  <a:cubicBezTo>
                    <a:pt x="702515" y="857688"/>
                    <a:pt x="703027" y="857030"/>
                    <a:pt x="703209" y="855824"/>
                  </a:cubicBezTo>
                  <a:cubicBezTo>
                    <a:pt x="703392" y="854618"/>
                    <a:pt x="703465" y="853522"/>
                    <a:pt x="703429" y="852535"/>
                  </a:cubicBezTo>
                  <a:cubicBezTo>
                    <a:pt x="703648" y="848369"/>
                    <a:pt x="704525" y="844860"/>
                    <a:pt x="706060" y="842010"/>
                  </a:cubicBezTo>
                  <a:cubicBezTo>
                    <a:pt x="707595" y="839159"/>
                    <a:pt x="708472" y="835651"/>
                    <a:pt x="708691" y="831485"/>
                  </a:cubicBezTo>
                  <a:close/>
                  <a:moveTo>
                    <a:pt x="724479" y="740267"/>
                  </a:moveTo>
                  <a:cubicBezTo>
                    <a:pt x="718924" y="747576"/>
                    <a:pt x="716000" y="755762"/>
                    <a:pt x="715708" y="764825"/>
                  </a:cubicBezTo>
                  <a:cubicBezTo>
                    <a:pt x="713113" y="765849"/>
                    <a:pt x="711286" y="767749"/>
                    <a:pt x="710226" y="770527"/>
                  </a:cubicBezTo>
                  <a:cubicBezTo>
                    <a:pt x="709166" y="773304"/>
                    <a:pt x="708655" y="776081"/>
                    <a:pt x="708691" y="778859"/>
                  </a:cubicBezTo>
                  <a:lnTo>
                    <a:pt x="724479" y="780613"/>
                  </a:lnTo>
                  <a:lnTo>
                    <a:pt x="733250" y="754300"/>
                  </a:lnTo>
                  <a:cubicBezTo>
                    <a:pt x="734237" y="754337"/>
                    <a:pt x="735333" y="754264"/>
                    <a:pt x="736539" y="754081"/>
                  </a:cubicBezTo>
                  <a:cubicBezTo>
                    <a:pt x="737745" y="753898"/>
                    <a:pt x="738403" y="753387"/>
                    <a:pt x="738512" y="752546"/>
                  </a:cubicBezTo>
                  <a:cubicBezTo>
                    <a:pt x="738147" y="749842"/>
                    <a:pt x="736247" y="747357"/>
                    <a:pt x="732811" y="745091"/>
                  </a:cubicBezTo>
                  <a:cubicBezTo>
                    <a:pt x="729376" y="742825"/>
                    <a:pt x="726599" y="741217"/>
                    <a:pt x="724479" y="740267"/>
                  </a:cubicBezTo>
                  <a:close/>
                  <a:moveTo>
                    <a:pt x="764825" y="735004"/>
                  </a:moveTo>
                  <a:cubicBezTo>
                    <a:pt x="758101" y="735370"/>
                    <a:pt x="754008" y="738147"/>
                    <a:pt x="752546" y="743337"/>
                  </a:cubicBezTo>
                  <a:cubicBezTo>
                    <a:pt x="751084" y="748526"/>
                    <a:pt x="750499" y="753935"/>
                    <a:pt x="750792" y="759563"/>
                  </a:cubicBezTo>
                  <a:cubicBezTo>
                    <a:pt x="747978" y="763108"/>
                    <a:pt x="745273" y="766982"/>
                    <a:pt x="742679" y="771184"/>
                  </a:cubicBezTo>
                  <a:cubicBezTo>
                    <a:pt x="740084" y="775387"/>
                    <a:pt x="738695" y="779699"/>
                    <a:pt x="738512" y="784121"/>
                  </a:cubicBezTo>
                  <a:cubicBezTo>
                    <a:pt x="738512" y="787630"/>
                    <a:pt x="740267" y="789384"/>
                    <a:pt x="743775" y="789384"/>
                  </a:cubicBezTo>
                  <a:cubicBezTo>
                    <a:pt x="747576" y="778859"/>
                    <a:pt x="752254" y="768334"/>
                    <a:pt x="757809" y="757809"/>
                  </a:cubicBezTo>
                  <a:cubicBezTo>
                    <a:pt x="758101" y="753569"/>
                    <a:pt x="759270" y="749769"/>
                    <a:pt x="761317" y="746406"/>
                  </a:cubicBezTo>
                  <a:cubicBezTo>
                    <a:pt x="763363" y="743044"/>
                    <a:pt x="764533" y="739243"/>
                    <a:pt x="764825" y="735004"/>
                  </a:cubicBezTo>
                  <a:close/>
                  <a:moveTo>
                    <a:pt x="771842" y="715708"/>
                  </a:moveTo>
                  <a:cubicBezTo>
                    <a:pt x="772134" y="717755"/>
                    <a:pt x="773304" y="718924"/>
                    <a:pt x="775350" y="719217"/>
                  </a:cubicBezTo>
                  <a:lnTo>
                    <a:pt x="777105" y="719217"/>
                  </a:lnTo>
                  <a:cubicBezTo>
                    <a:pt x="776812" y="717170"/>
                    <a:pt x="775643" y="716000"/>
                    <a:pt x="773596" y="715708"/>
                  </a:cubicBezTo>
                  <a:close/>
                  <a:moveTo>
                    <a:pt x="777105" y="692904"/>
                  </a:moveTo>
                  <a:lnTo>
                    <a:pt x="777105" y="698166"/>
                  </a:lnTo>
                  <a:cubicBezTo>
                    <a:pt x="777397" y="703137"/>
                    <a:pt x="780321" y="705475"/>
                    <a:pt x="785876" y="705183"/>
                  </a:cubicBezTo>
                  <a:close/>
                  <a:moveTo>
                    <a:pt x="792892" y="666591"/>
                  </a:moveTo>
                  <a:cubicBezTo>
                    <a:pt x="792892" y="668272"/>
                    <a:pt x="793331" y="669295"/>
                    <a:pt x="794208" y="669661"/>
                  </a:cubicBezTo>
                  <a:cubicBezTo>
                    <a:pt x="795085" y="670026"/>
                    <a:pt x="796401" y="670172"/>
                    <a:pt x="798155" y="670099"/>
                  </a:cubicBezTo>
                  <a:lnTo>
                    <a:pt x="799909" y="670099"/>
                  </a:lnTo>
                  <a:cubicBezTo>
                    <a:pt x="799909" y="668418"/>
                    <a:pt x="799470" y="667395"/>
                    <a:pt x="798593" y="667029"/>
                  </a:cubicBezTo>
                  <a:cubicBezTo>
                    <a:pt x="797716" y="666664"/>
                    <a:pt x="796401" y="666518"/>
                    <a:pt x="794646" y="666591"/>
                  </a:cubicBezTo>
                  <a:close/>
                  <a:moveTo>
                    <a:pt x="803417" y="650803"/>
                  </a:moveTo>
                  <a:cubicBezTo>
                    <a:pt x="802613" y="650876"/>
                    <a:pt x="802029" y="651169"/>
                    <a:pt x="801663" y="651680"/>
                  </a:cubicBezTo>
                  <a:cubicBezTo>
                    <a:pt x="801298" y="652192"/>
                    <a:pt x="800713" y="652484"/>
                    <a:pt x="799909" y="652557"/>
                  </a:cubicBezTo>
                  <a:cubicBezTo>
                    <a:pt x="799946" y="653617"/>
                    <a:pt x="800311" y="655006"/>
                    <a:pt x="801005" y="656724"/>
                  </a:cubicBezTo>
                  <a:cubicBezTo>
                    <a:pt x="801700" y="658441"/>
                    <a:pt x="802504" y="659391"/>
                    <a:pt x="803417" y="659574"/>
                  </a:cubicBezTo>
                  <a:cubicBezTo>
                    <a:pt x="805098" y="659464"/>
                    <a:pt x="806122" y="658807"/>
                    <a:pt x="806487" y="657601"/>
                  </a:cubicBezTo>
                  <a:cubicBezTo>
                    <a:pt x="806853" y="656395"/>
                    <a:pt x="806999" y="655298"/>
                    <a:pt x="806926" y="654312"/>
                  </a:cubicBezTo>
                  <a:cubicBezTo>
                    <a:pt x="806633" y="652265"/>
                    <a:pt x="805464" y="651096"/>
                    <a:pt x="803417" y="650803"/>
                  </a:cubicBezTo>
                  <a:close/>
                  <a:moveTo>
                    <a:pt x="806926" y="629753"/>
                  </a:moveTo>
                  <a:cubicBezTo>
                    <a:pt x="806962" y="630813"/>
                    <a:pt x="807328" y="632202"/>
                    <a:pt x="808022" y="633919"/>
                  </a:cubicBezTo>
                  <a:cubicBezTo>
                    <a:pt x="808716" y="635637"/>
                    <a:pt x="809521" y="636587"/>
                    <a:pt x="810434" y="636770"/>
                  </a:cubicBezTo>
                  <a:cubicBezTo>
                    <a:pt x="812115" y="636660"/>
                    <a:pt x="813138" y="636002"/>
                    <a:pt x="813504" y="634796"/>
                  </a:cubicBezTo>
                  <a:cubicBezTo>
                    <a:pt x="813869" y="633590"/>
                    <a:pt x="814016" y="632494"/>
                    <a:pt x="813942" y="631507"/>
                  </a:cubicBezTo>
                  <a:close/>
                  <a:moveTo>
                    <a:pt x="829730" y="580636"/>
                  </a:moveTo>
                  <a:lnTo>
                    <a:pt x="826222" y="582390"/>
                  </a:lnTo>
                  <a:cubicBezTo>
                    <a:pt x="826149" y="583450"/>
                    <a:pt x="826295" y="584838"/>
                    <a:pt x="826660" y="586556"/>
                  </a:cubicBezTo>
                  <a:cubicBezTo>
                    <a:pt x="827026" y="588274"/>
                    <a:pt x="828049" y="589224"/>
                    <a:pt x="829730" y="589407"/>
                  </a:cubicBezTo>
                  <a:cubicBezTo>
                    <a:pt x="831411" y="589297"/>
                    <a:pt x="832435" y="588639"/>
                    <a:pt x="832800" y="587433"/>
                  </a:cubicBezTo>
                  <a:cubicBezTo>
                    <a:pt x="833166" y="586227"/>
                    <a:pt x="833312" y="585131"/>
                    <a:pt x="833239" y="584144"/>
                  </a:cubicBezTo>
                  <a:cubicBezTo>
                    <a:pt x="832946" y="582097"/>
                    <a:pt x="831777" y="580928"/>
                    <a:pt x="829730" y="580636"/>
                  </a:cubicBezTo>
                  <a:close/>
                  <a:moveTo>
                    <a:pt x="777105" y="554323"/>
                  </a:moveTo>
                  <a:lnTo>
                    <a:pt x="785876" y="568356"/>
                  </a:lnTo>
                  <a:lnTo>
                    <a:pt x="771842" y="580636"/>
                  </a:lnTo>
                  <a:lnTo>
                    <a:pt x="771842" y="599932"/>
                  </a:lnTo>
                  <a:cubicBezTo>
                    <a:pt x="771915" y="603367"/>
                    <a:pt x="773085" y="605706"/>
                    <a:pt x="775350" y="606949"/>
                  </a:cubicBezTo>
                  <a:cubicBezTo>
                    <a:pt x="777616" y="608191"/>
                    <a:pt x="780540" y="608776"/>
                    <a:pt x="784121" y="608703"/>
                  </a:cubicBezTo>
                  <a:lnTo>
                    <a:pt x="785876" y="608703"/>
                  </a:lnTo>
                  <a:cubicBezTo>
                    <a:pt x="785583" y="602928"/>
                    <a:pt x="786168" y="596935"/>
                    <a:pt x="787630" y="590722"/>
                  </a:cubicBezTo>
                  <a:cubicBezTo>
                    <a:pt x="789092" y="584510"/>
                    <a:pt x="793185" y="581147"/>
                    <a:pt x="799909" y="580636"/>
                  </a:cubicBezTo>
                  <a:lnTo>
                    <a:pt x="792892" y="564848"/>
                  </a:lnTo>
                  <a:close/>
                  <a:moveTo>
                    <a:pt x="842010" y="549060"/>
                  </a:moveTo>
                  <a:lnTo>
                    <a:pt x="842010" y="552569"/>
                  </a:lnTo>
                  <a:cubicBezTo>
                    <a:pt x="841973" y="554469"/>
                    <a:pt x="842485" y="556369"/>
                    <a:pt x="843544" y="558270"/>
                  </a:cubicBezTo>
                  <a:cubicBezTo>
                    <a:pt x="844604" y="560170"/>
                    <a:pt x="846432" y="561193"/>
                    <a:pt x="849026" y="561340"/>
                  </a:cubicBezTo>
                  <a:close/>
                  <a:moveTo>
                    <a:pt x="892881" y="526256"/>
                  </a:moveTo>
                  <a:cubicBezTo>
                    <a:pt x="892077" y="526329"/>
                    <a:pt x="891492" y="526621"/>
                    <a:pt x="891127" y="527133"/>
                  </a:cubicBezTo>
                  <a:cubicBezTo>
                    <a:pt x="890761" y="527645"/>
                    <a:pt x="890177" y="527937"/>
                    <a:pt x="889373" y="528010"/>
                  </a:cubicBezTo>
                  <a:cubicBezTo>
                    <a:pt x="889409" y="529070"/>
                    <a:pt x="889775" y="530459"/>
                    <a:pt x="890469" y="532176"/>
                  </a:cubicBezTo>
                  <a:cubicBezTo>
                    <a:pt x="891163" y="533894"/>
                    <a:pt x="891967" y="534844"/>
                    <a:pt x="892881" y="535027"/>
                  </a:cubicBezTo>
                  <a:cubicBezTo>
                    <a:pt x="894562" y="534917"/>
                    <a:pt x="895585" y="534259"/>
                    <a:pt x="895951" y="533053"/>
                  </a:cubicBezTo>
                  <a:cubicBezTo>
                    <a:pt x="896316" y="531847"/>
                    <a:pt x="896462" y="530751"/>
                    <a:pt x="896389" y="529764"/>
                  </a:cubicBezTo>
                  <a:cubicBezTo>
                    <a:pt x="896097" y="527718"/>
                    <a:pt x="894928" y="526548"/>
                    <a:pt x="892881" y="526256"/>
                  </a:cubicBezTo>
                  <a:close/>
                  <a:moveTo>
                    <a:pt x="826222" y="443809"/>
                  </a:moveTo>
                  <a:cubicBezTo>
                    <a:pt x="826295" y="445856"/>
                    <a:pt x="826149" y="448341"/>
                    <a:pt x="825783" y="451264"/>
                  </a:cubicBezTo>
                  <a:cubicBezTo>
                    <a:pt x="825418" y="454188"/>
                    <a:pt x="824395" y="455796"/>
                    <a:pt x="822713" y="456088"/>
                  </a:cubicBezTo>
                  <a:cubicBezTo>
                    <a:pt x="820996" y="455979"/>
                    <a:pt x="819607" y="455321"/>
                    <a:pt x="818547" y="454115"/>
                  </a:cubicBezTo>
                  <a:cubicBezTo>
                    <a:pt x="817487" y="452909"/>
                    <a:pt x="816537" y="451813"/>
                    <a:pt x="815697" y="450826"/>
                  </a:cubicBezTo>
                  <a:lnTo>
                    <a:pt x="806926" y="470122"/>
                  </a:lnTo>
                  <a:cubicBezTo>
                    <a:pt x="805025" y="471109"/>
                    <a:pt x="803125" y="472644"/>
                    <a:pt x="801225" y="474727"/>
                  </a:cubicBezTo>
                  <a:cubicBezTo>
                    <a:pt x="799324" y="476810"/>
                    <a:pt x="798301" y="478783"/>
                    <a:pt x="798155" y="480647"/>
                  </a:cubicBezTo>
                  <a:cubicBezTo>
                    <a:pt x="798959" y="483680"/>
                    <a:pt x="802175" y="485069"/>
                    <a:pt x="807803" y="484813"/>
                  </a:cubicBezTo>
                  <a:cubicBezTo>
                    <a:pt x="813431" y="484557"/>
                    <a:pt x="816647" y="485508"/>
                    <a:pt x="817451" y="487664"/>
                  </a:cubicBezTo>
                  <a:cubicBezTo>
                    <a:pt x="817159" y="489418"/>
                    <a:pt x="815989" y="491172"/>
                    <a:pt x="813942" y="492926"/>
                  </a:cubicBezTo>
                  <a:lnTo>
                    <a:pt x="813942" y="505206"/>
                  </a:lnTo>
                  <a:lnTo>
                    <a:pt x="826222" y="501697"/>
                  </a:lnTo>
                  <a:lnTo>
                    <a:pt x="833239" y="494680"/>
                  </a:lnTo>
                  <a:cubicBezTo>
                    <a:pt x="833604" y="486348"/>
                    <a:pt x="835066" y="479770"/>
                    <a:pt x="837624" y="474946"/>
                  </a:cubicBezTo>
                  <a:cubicBezTo>
                    <a:pt x="840182" y="470122"/>
                    <a:pt x="841644" y="464421"/>
                    <a:pt x="842010" y="457843"/>
                  </a:cubicBezTo>
                  <a:close/>
                  <a:moveTo>
                    <a:pt x="889373" y="438546"/>
                  </a:moveTo>
                  <a:cubicBezTo>
                    <a:pt x="884475" y="439606"/>
                    <a:pt x="881990" y="444503"/>
                    <a:pt x="881917" y="453238"/>
                  </a:cubicBezTo>
                  <a:cubicBezTo>
                    <a:pt x="881844" y="461972"/>
                    <a:pt x="881990" y="468185"/>
                    <a:pt x="882356" y="471876"/>
                  </a:cubicBezTo>
                  <a:cubicBezTo>
                    <a:pt x="877093" y="479002"/>
                    <a:pt x="872269" y="486677"/>
                    <a:pt x="867884" y="494900"/>
                  </a:cubicBezTo>
                  <a:cubicBezTo>
                    <a:pt x="863498" y="503123"/>
                    <a:pt x="859551" y="511236"/>
                    <a:pt x="856043" y="519239"/>
                  </a:cubicBezTo>
                  <a:cubicBezTo>
                    <a:pt x="855824" y="522784"/>
                    <a:pt x="854947" y="526219"/>
                    <a:pt x="853412" y="529545"/>
                  </a:cubicBezTo>
                  <a:cubicBezTo>
                    <a:pt x="851877" y="532871"/>
                    <a:pt x="851000" y="535867"/>
                    <a:pt x="850780" y="538535"/>
                  </a:cubicBezTo>
                  <a:cubicBezTo>
                    <a:pt x="851036" y="539376"/>
                    <a:pt x="852279" y="539887"/>
                    <a:pt x="854508" y="540070"/>
                  </a:cubicBezTo>
                  <a:cubicBezTo>
                    <a:pt x="856737" y="540253"/>
                    <a:pt x="858418" y="540326"/>
                    <a:pt x="859551" y="540289"/>
                  </a:cubicBezTo>
                  <a:lnTo>
                    <a:pt x="875339" y="499943"/>
                  </a:lnTo>
                  <a:cubicBezTo>
                    <a:pt x="875303" y="497239"/>
                    <a:pt x="875814" y="494754"/>
                    <a:pt x="876874" y="492488"/>
                  </a:cubicBezTo>
                  <a:cubicBezTo>
                    <a:pt x="877934" y="490222"/>
                    <a:pt x="879761" y="488614"/>
                    <a:pt x="882356" y="487664"/>
                  </a:cubicBezTo>
                  <a:cubicBezTo>
                    <a:pt x="882648" y="481670"/>
                    <a:pt x="883818" y="476115"/>
                    <a:pt x="885864" y="470999"/>
                  </a:cubicBezTo>
                  <a:cubicBezTo>
                    <a:pt x="887911" y="465883"/>
                    <a:pt x="889080" y="460328"/>
                    <a:pt x="889373" y="454334"/>
                  </a:cubicBezTo>
                  <a:lnTo>
                    <a:pt x="896389" y="445563"/>
                  </a:lnTo>
                  <a:close/>
                  <a:moveTo>
                    <a:pt x="371887" y="422759"/>
                  </a:moveTo>
                  <a:cubicBezTo>
                    <a:pt x="371376" y="429008"/>
                    <a:pt x="368013" y="434051"/>
                    <a:pt x="361801" y="437889"/>
                  </a:cubicBezTo>
                  <a:cubicBezTo>
                    <a:pt x="355588" y="441726"/>
                    <a:pt x="349595" y="443699"/>
                    <a:pt x="343820" y="443809"/>
                  </a:cubicBezTo>
                  <a:cubicBezTo>
                    <a:pt x="347731" y="437560"/>
                    <a:pt x="351312" y="432516"/>
                    <a:pt x="354565" y="428679"/>
                  </a:cubicBezTo>
                  <a:cubicBezTo>
                    <a:pt x="357817" y="424842"/>
                    <a:pt x="363591" y="422869"/>
                    <a:pt x="371887" y="422759"/>
                  </a:cubicBezTo>
                  <a:close/>
                  <a:moveTo>
                    <a:pt x="910423" y="387675"/>
                  </a:moveTo>
                  <a:cubicBezTo>
                    <a:pt x="910459" y="388735"/>
                    <a:pt x="910825" y="390124"/>
                    <a:pt x="911519" y="391841"/>
                  </a:cubicBezTo>
                  <a:cubicBezTo>
                    <a:pt x="912214" y="393559"/>
                    <a:pt x="913018" y="394509"/>
                    <a:pt x="913931" y="394692"/>
                  </a:cubicBezTo>
                  <a:cubicBezTo>
                    <a:pt x="915612" y="394582"/>
                    <a:pt x="916636" y="393924"/>
                    <a:pt x="917001" y="392718"/>
                  </a:cubicBezTo>
                  <a:cubicBezTo>
                    <a:pt x="917366" y="391512"/>
                    <a:pt x="917513" y="390416"/>
                    <a:pt x="917440" y="389429"/>
                  </a:cubicBezTo>
                  <a:close/>
                  <a:moveTo>
                    <a:pt x="412234" y="387675"/>
                  </a:moveTo>
                  <a:cubicBezTo>
                    <a:pt x="412234" y="389502"/>
                    <a:pt x="412672" y="391110"/>
                    <a:pt x="413549" y="392499"/>
                  </a:cubicBezTo>
                  <a:cubicBezTo>
                    <a:pt x="414426" y="393888"/>
                    <a:pt x="415742" y="394619"/>
                    <a:pt x="417496" y="394692"/>
                  </a:cubicBezTo>
                  <a:cubicBezTo>
                    <a:pt x="418410" y="394582"/>
                    <a:pt x="419214" y="393924"/>
                    <a:pt x="419908" y="392718"/>
                  </a:cubicBezTo>
                  <a:cubicBezTo>
                    <a:pt x="420602" y="391512"/>
                    <a:pt x="420968" y="390416"/>
                    <a:pt x="421004" y="389429"/>
                  </a:cubicBezTo>
                  <a:close/>
                  <a:moveTo>
                    <a:pt x="987607" y="312245"/>
                  </a:moveTo>
                  <a:cubicBezTo>
                    <a:pt x="987607" y="314072"/>
                    <a:pt x="988046" y="315680"/>
                    <a:pt x="988923" y="317069"/>
                  </a:cubicBezTo>
                  <a:cubicBezTo>
                    <a:pt x="989800" y="318458"/>
                    <a:pt x="991115" y="319189"/>
                    <a:pt x="992870" y="319262"/>
                  </a:cubicBezTo>
                  <a:cubicBezTo>
                    <a:pt x="994331" y="318969"/>
                    <a:pt x="994916" y="317800"/>
                    <a:pt x="994624" y="315753"/>
                  </a:cubicBezTo>
                  <a:cubicBezTo>
                    <a:pt x="994624" y="314072"/>
                    <a:pt x="994185" y="313049"/>
                    <a:pt x="993308" y="312684"/>
                  </a:cubicBezTo>
                  <a:cubicBezTo>
                    <a:pt x="992431" y="312318"/>
                    <a:pt x="991115" y="312172"/>
                    <a:pt x="989361" y="312245"/>
                  </a:cubicBezTo>
                  <a:close/>
                  <a:moveTo>
                    <a:pt x="973574" y="270144"/>
                  </a:moveTo>
                  <a:cubicBezTo>
                    <a:pt x="973574" y="273653"/>
                    <a:pt x="975328" y="275407"/>
                    <a:pt x="978836" y="275407"/>
                  </a:cubicBezTo>
                  <a:lnTo>
                    <a:pt x="980590" y="275407"/>
                  </a:lnTo>
                  <a:cubicBezTo>
                    <a:pt x="980517" y="273653"/>
                    <a:pt x="979786" y="272337"/>
                    <a:pt x="978398" y="271460"/>
                  </a:cubicBezTo>
                  <a:cubicBezTo>
                    <a:pt x="977009" y="270583"/>
                    <a:pt x="975401" y="270144"/>
                    <a:pt x="973574" y="270144"/>
                  </a:cubicBezTo>
                  <a:close/>
                  <a:moveTo>
                    <a:pt x="1024445" y="201731"/>
                  </a:moveTo>
                  <a:lnTo>
                    <a:pt x="1026199" y="221027"/>
                  </a:lnTo>
                  <a:cubicBezTo>
                    <a:pt x="1020681" y="221247"/>
                    <a:pt x="1019000" y="222562"/>
                    <a:pt x="1021156" y="224974"/>
                  </a:cubicBezTo>
                  <a:cubicBezTo>
                    <a:pt x="1023312" y="227386"/>
                    <a:pt x="1025578" y="229579"/>
                    <a:pt x="1027953" y="231552"/>
                  </a:cubicBezTo>
                  <a:lnTo>
                    <a:pt x="1027953" y="256111"/>
                  </a:lnTo>
                  <a:lnTo>
                    <a:pt x="1013920" y="256111"/>
                  </a:lnTo>
                  <a:lnTo>
                    <a:pt x="1012166" y="270144"/>
                  </a:lnTo>
                  <a:cubicBezTo>
                    <a:pt x="1010119" y="270254"/>
                    <a:pt x="1007634" y="270035"/>
                    <a:pt x="1004710" y="269487"/>
                  </a:cubicBezTo>
                  <a:cubicBezTo>
                    <a:pt x="1001787" y="268938"/>
                    <a:pt x="1000179" y="267404"/>
                    <a:pt x="999886" y="264882"/>
                  </a:cubicBezTo>
                  <a:lnTo>
                    <a:pt x="999886" y="222781"/>
                  </a:lnTo>
                  <a:cubicBezTo>
                    <a:pt x="1003541" y="223549"/>
                    <a:pt x="1006757" y="222891"/>
                    <a:pt x="1009534" y="220808"/>
                  </a:cubicBezTo>
                  <a:cubicBezTo>
                    <a:pt x="1012312" y="218725"/>
                    <a:pt x="1013774" y="215874"/>
                    <a:pt x="1013920" y="212256"/>
                  </a:cubicBezTo>
                  <a:close/>
                  <a:moveTo>
                    <a:pt x="1070054" y="187698"/>
                  </a:moveTo>
                  <a:cubicBezTo>
                    <a:pt x="1071881" y="187698"/>
                    <a:pt x="1073489" y="188136"/>
                    <a:pt x="1074878" y="189013"/>
                  </a:cubicBezTo>
                  <a:cubicBezTo>
                    <a:pt x="1076267" y="189890"/>
                    <a:pt x="1076998" y="191206"/>
                    <a:pt x="1077071" y="192960"/>
                  </a:cubicBezTo>
                  <a:cubicBezTo>
                    <a:pt x="1076851" y="196578"/>
                    <a:pt x="1075536" y="200306"/>
                    <a:pt x="1073124" y="204143"/>
                  </a:cubicBezTo>
                  <a:cubicBezTo>
                    <a:pt x="1070712" y="207980"/>
                    <a:pt x="1068519" y="211270"/>
                    <a:pt x="1066546" y="214011"/>
                  </a:cubicBezTo>
                  <a:cubicBezTo>
                    <a:pt x="1063037" y="214011"/>
                    <a:pt x="1061283" y="212256"/>
                    <a:pt x="1061283" y="208748"/>
                  </a:cubicBezTo>
                  <a:cubicBezTo>
                    <a:pt x="1061429" y="205240"/>
                    <a:pt x="1062452" y="201731"/>
                    <a:pt x="1064353" y="198223"/>
                  </a:cubicBezTo>
                  <a:cubicBezTo>
                    <a:pt x="1066253" y="194714"/>
                    <a:pt x="1068154" y="191206"/>
                    <a:pt x="1070054" y="187698"/>
                  </a:cubicBezTo>
                  <a:close/>
                  <a:moveTo>
                    <a:pt x="810434" y="80692"/>
                  </a:moveTo>
                  <a:cubicBezTo>
                    <a:pt x="817451" y="80692"/>
                    <a:pt x="820959" y="84201"/>
                    <a:pt x="820959" y="91217"/>
                  </a:cubicBezTo>
                  <a:lnTo>
                    <a:pt x="794646" y="103497"/>
                  </a:lnTo>
                  <a:cubicBezTo>
                    <a:pt x="787374" y="104374"/>
                    <a:pt x="782184" y="107882"/>
                    <a:pt x="779078" y="114022"/>
                  </a:cubicBezTo>
                  <a:cubicBezTo>
                    <a:pt x="775972" y="120161"/>
                    <a:pt x="771221" y="123670"/>
                    <a:pt x="764825" y="124547"/>
                  </a:cubicBezTo>
                  <a:cubicBezTo>
                    <a:pt x="758101" y="128786"/>
                    <a:pt x="749184" y="134341"/>
                    <a:pt x="738074" y="141212"/>
                  </a:cubicBezTo>
                  <a:cubicBezTo>
                    <a:pt x="726964" y="148082"/>
                    <a:pt x="717170" y="151883"/>
                    <a:pt x="708691" y="152614"/>
                  </a:cubicBezTo>
                  <a:lnTo>
                    <a:pt x="701675" y="166647"/>
                  </a:lnTo>
                  <a:cubicBezTo>
                    <a:pt x="693342" y="166647"/>
                    <a:pt x="687641" y="168402"/>
                    <a:pt x="684571" y="171910"/>
                  </a:cubicBezTo>
                  <a:cubicBezTo>
                    <a:pt x="681501" y="175418"/>
                    <a:pt x="678432" y="180681"/>
                    <a:pt x="675362" y="187698"/>
                  </a:cubicBezTo>
                  <a:cubicBezTo>
                    <a:pt x="671196" y="187990"/>
                    <a:pt x="667687" y="189159"/>
                    <a:pt x="664837" y="191206"/>
                  </a:cubicBezTo>
                  <a:cubicBezTo>
                    <a:pt x="661986" y="193253"/>
                    <a:pt x="658478" y="194422"/>
                    <a:pt x="654311" y="194714"/>
                  </a:cubicBezTo>
                  <a:lnTo>
                    <a:pt x="627999" y="208748"/>
                  </a:lnTo>
                  <a:lnTo>
                    <a:pt x="619228" y="221027"/>
                  </a:lnTo>
                  <a:lnTo>
                    <a:pt x="606948" y="221027"/>
                  </a:lnTo>
                  <a:cubicBezTo>
                    <a:pt x="606948" y="219127"/>
                    <a:pt x="607387" y="217226"/>
                    <a:pt x="608264" y="215326"/>
                  </a:cubicBezTo>
                  <a:cubicBezTo>
                    <a:pt x="609141" y="213426"/>
                    <a:pt x="610457" y="212402"/>
                    <a:pt x="612211" y="212256"/>
                  </a:cubicBezTo>
                  <a:lnTo>
                    <a:pt x="613965" y="212256"/>
                  </a:lnTo>
                  <a:cubicBezTo>
                    <a:pt x="616669" y="205788"/>
                    <a:pt x="628803" y="196359"/>
                    <a:pt x="650365" y="183970"/>
                  </a:cubicBezTo>
                  <a:cubicBezTo>
                    <a:pt x="671926" y="171581"/>
                    <a:pt x="686691" y="163468"/>
                    <a:pt x="694658" y="159631"/>
                  </a:cubicBezTo>
                  <a:lnTo>
                    <a:pt x="705183" y="145597"/>
                  </a:lnTo>
                  <a:cubicBezTo>
                    <a:pt x="706206" y="143002"/>
                    <a:pt x="708106" y="141175"/>
                    <a:pt x="710884" y="140115"/>
                  </a:cubicBezTo>
                  <a:cubicBezTo>
                    <a:pt x="713661" y="139055"/>
                    <a:pt x="716439" y="138544"/>
                    <a:pt x="719216" y="138580"/>
                  </a:cubicBezTo>
                  <a:lnTo>
                    <a:pt x="745529" y="122793"/>
                  </a:lnTo>
                  <a:cubicBezTo>
                    <a:pt x="746626" y="116580"/>
                    <a:pt x="751011" y="112779"/>
                    <a:pt x="758686" y="111390"/>
                  </a:cubicBezTo>
                  <a:cubicBezTo>
                    <a:pt x="766360" y="110002"/>
                    <a:pt x="770746" y="106201"/>
                    <a:pt x="771842" y="99988"/>
                  </a:cubicBezTo>
                  <a:lnTo>
                    <a:pt x="785876" y="91217"/>
                  </a:lnTo>
                  <a:cubicBezTo>
                    <a:pt x="787849" y="91254"/>
                    <a:pt x="790042" y="90742"/>
                    <a:pt x="792454" y="89682"/>
                  </a:cubicBezTo>
                  <a:cubicBezTo>
                    <a:pt x="794866" y="88622"/>
                    <a:pt x="796181" y="86795"/>
                    <a:pt x="796401" y="84201"/>
                  </a:cubicBezTo>
                  <a:cubicBezTo>
                    <a:pt x="798301" y="83287"/>
                    <a:pt x="800640" y="82483"/>
                    <a:pt x="803417" y="81789"/>
                  </a:cubicBezTo>
                  <a:cubicBezTo>
                    <a:pt x="806195" y="81094"/>
                    <a:pt x="808534" y="80729"/>
                    <a:pt x="810434" y="80692"/>
                  </a:cubicBezTo>
                  <a:close/>
                  <a:moveTo>
                    <a:pt x="922702" y="0"/>
                  </a:moveTo>
                  <a:cubicBezTo>
                    <a:pt x="924164" y="292"/>
                    <a:pt x="924749" y="1461"/>
                    <a:pt x="924456" y="3508"/>
                  </a:cubicBezTo>
                  <a:lnTo>
                    <a:pt x="957786" y="17542"/>
                  </a:lnTo>
                  <a:lnTo>
                    <a:pt x="949015" y="35083"/>
                  </a:lnTo>
                  <a:cubicBezTo>
                    <a:pt x="948723" y="35047"/>
                    <a:pt x="947553" y="35120"/>
                    <a:pt x="945507" y="35303"/>
                  </a:cubicBezTo>
                  <a:cubicBezTo>
                    <a:pt x="943460" y="35485"/>
                    <a:pt x="942291" y="35997"/>
                    <a:pt x="941998" y="36838"/>
                  </a:cubicBezTo>
                  <a:cubicBezTo>
                    <a:pt x="942546" y="37751"/>
                    <a:pt x="944958" y="38555"/>
                    <a:pt x="949234" y="39249"/>
                  </a:cubicBezTo>
                  <a:cubicBezTo>
                    <a:pt x="953510" y="39944"/>
                    <a:pt x="956361" y="40309"/>
                    <a:pt x="957786" y="40346"/>
                  </a:cubicBezTo>
                  <a:lnTo>
                    <a:pt x="971819" y="28067"/>
                  </a:lnTo>
                  <a:cubicBezTo>
                    <a:pt x="975474" y="28030"/>
                    <a:pt x="979129" y="28542"/>
                    <a:pt x="982783" y="29602"/>
                  </a:cubicBezTo>
                  <a:cubicBezTo>
                    <a:pt x="986438" y="30661"/>
                    <a:pt x="989215" y="32489"/>
                    <a:pt x="991115" y="35083"/>
                  </a:cubicBezTo>
                  <a:cubicBezTo>
                    <a:pt x="998315" y="35668"/>
                    <a:pt x="1007159" y="39761"/>
                    <a:pt x="1017648" y="47363"/>
                  </a:cubicBezTo>
                  <a:cubicBezTo>
                    <a:pt x="1028136" y="54964"/>
                    <a:pt x="1033910" y="62566"/>
                    <a:pt x="1034970" y="70167"/>
                  </a:cubicBezTo>
                  <a:cubicBezTo>
                    <a:pt x="1034897" y="71227"/>
                    <a:pt x="1035043" y="72616"/>
                    <a:pt x="1035409" y="74333"/>
                  </a:cubicBezTo>
                  <a:cubicBezTo>
                    <a:pt x="1035774" y="76051"/>
                    <a:pt x="1036798" y="77001"/>
                    <a:pt x="1038479" y="77184"/>
                  </a:cubicBezTo>
                  <a:lnTo>
                    <a:pt x="1041987" y="77184"/>
                  </a:lnTo>
                  <a:lnTo>
                    <a:pt x="1038479" y="91217"/>
                  </a:lnTo>
                  <a:cubicBezTo>
                    <a:pt x="1039173" y="94689"/>
                    <a:pt x="1039977" y="100025"/>
                    <a:pt x="1040891" y="107224"/>
                  </a:cubicBezTo>
                  <a:cubicBezTo>
                    <a:pt x="1041804" y="114424"/>
                    <a:pt x="1043924" y="118444"/>
                    <a:pt x="1047249" y="119284"/>
                  </a:cubicBezTo>
                  <a:lnTo>
                    <a:pt x="1049004" y="119284"/>
                  </a:lnTo>
                  <a:cubicBezTo>
                    <a:pt x="1043741" y="140042"/>
                    <a:pt x="1036724" y="159923"/>
                    <a:pt x="1027953" y="178927"/>
                  </a:cubicBezTo>
                  <a:cubicBezTo>
                    <a:pt x="1027990" y="180060"/>
                    <a:pt x="1027917" y="181741"/>
                    <a:pt x="1027734" y="183970"/>
                  </a:cubicBezTo>
                  <a:cubicBezTo>
                    <a:pt x="1027551" y="186199"/>
                    <a:pt x="1027040" y="187442"/>
                    <a:pt x="1026199" y="187698"/>
                  </a:cubicBezTo>
                  <a:cubicBezTo>
                    <a:pt x="1024262" y="187113"/>
                    <a:pt x="1021997" y="185651"/>
                    <a:pt x="1019402" y="183312"/>
                  </a:cubicBezTo>
                  <a:cubicBezTo>
                    <a:pt x="1016807" y="180973"/>
                    <a:pt x="1014980" y="181266"/>
                    <a:pt x="1013920" y="184189"/>
                  </a:cubicBezTo>
                  <a:lnTo>
                    <a:pt x="1013920" y="192960"/>
                  </a:lnTo>
                  <a:cubicBezTo>
                    <a:pt x="1013335" y="198734"/>
                    <a:pt x="1010996" y="203412"/>
                    <a:pt x="1006903" y="206994"/>
                  </a:cubicBezTo>
                  <a:cubicBezTo>
                    <a:pt x="1002810" y="210575"/>
                    <a:pt x="1000471" y="215253"/>
                    <a:pt x="999886" y="221027"/>
                  </a:cubicBezTo>
                  <a:cubicBezTo>
                    <a:pt x="994770" y="222452"/>
                    <a:pt x="991408" y="229250"/>
                    <a:pt x="989800" y="241420"/>
                  </a:cubicBezTo>
                  <a:cubicBezTo>
                    <a:pt x="988192" y="253589"/>
                    <a:pt x="987461" y="262579"/>
                    <a:pt x="987607" y="268390"/>
                  </a:cubicBezTo>
                  <a:lnTo>
                    <a:pt x="994624" y="278915"/>
                  </a:lnTo>
                  <a:cubicBezTo>
                    <a:pt x="997146" y="280121"/>
                    <a:pt x="998680" y="282533"/>
                    <a:pt x="999229" y="286151"/>
                  </a:cubicBezTo>
                  <a:cubicBezTo>
                    <a:pt x="999777" y="289769"/>
                    <a:pt x="999996" y="292620"/>
                    <a:pt x="999886" y="294703"/>
                  </a:cubicBezTo>
                  <a:lnTo>
                    <a:pt x="994624" y="301720"/>
                  </a:lnTo>
                  <a:lnTo>
                    <a:pt x="999886" y="301720"/>
                  </a:lnTo>
                  <a:cubicBezTo>
                    <a:pt x="1001458" y="298796"/>
                    <a:pt x="1005332" y="292803"/>
                    <a:pt x="1011508" y="283739"/>
                  </a:cubicBezTo>
                  <a:cubicBezTo>
                    <a:pt x="1017684" y="274676"/>
                    <a:pt x="1021997" y="269560"/>
                    <a:pt x="1024445" y="268390"/>
                  </a:cubicBezTo>
                  <a:cubicBezTo>
                    <a:pt x="1026126" y="269048"/>
                    <a:pt x="1027149" y="272118"/>
                    <a:pt x="1027515" y="277600"/>
                  </a:cubicBezTo>
                  <a:cubicBezTo>
                    <a:pt x="1027880" y="283082"/>
                    <a:pt x="1028027" y="287029"/>
                    <a:pt x="1027953" y="289441"/>
                  </a:cubicBezTo>
                  <a:cubicBezTo>
                    <a:pt x="1019073" y="294996"/>
                    <a:pt x="1011398" y="304936"/>
                    <a:pt x="1004930" y="319262"/>
                  </a:cubicBezTo>
                  <a:cubicBezTo>
                    <a:pt x="998461" y="333588"/>
                    <a:pt x="993856" y="345282"/>
                    <a:pt x="991115" y="354346"/>
                  </a:cubicBezTo>
                  <a:cubicBezTo>
                    <a:pt x="989909" y="354309"/>
                    <a:pt x="987936" y="354382"/>
                    <a:pt x="985195" y="354565"/>
                  </a:cubicBezTo>
                  <a:cubicBezTo>
                    <a:pt x="982454" y="354748"/>
                    <a:pt x="980919" y="355259"/>
                    <a:pt x="980590" y="356100"/>
                  </a:cubicBezTo>
                  <a:cubicBezTo>
                    <a:pt x="981212" y="357964"/>
                    <a:pt x="982600" y="359937"/>
                    <a:pt x="984757" y="362020"/>
                  </a:cubicBezTo>
                  <a:cubicBezTo>
                    <a:pt x="986913" y="364103"/>
                    <a:pt x="986109" y="365638"/>
                    <a:pt x="982345" y="366625"/>
                  </a:cubicBezTo>
                  <a:lnTo>
                    <a:pt x="978836" y="366625"/>
                  </a:lnTo>
                  <a:cubicBezTo>
                    <a:pt x="977776" y="366588"/>
                    <a:pt x="976388" y="366661"/>
                    <a:pt x="974670" y="366844"/>
                  </a:cubicBezTo>
                  <a:cubicBezTo>
                    <a:pt x="972952" y="367027"/>
                    <a:pt x="972002" y="367538"/>
                    <a:pt x="971819" y="368379"/>
                  </a:cubicBezTo>
                  <a:cubicBezTo>
                    <a:pt x="972075" y="370097"/>
                    <a:pt x="973318" y="371485"/>
                    <a:pt x="975547" y="372545"/>
                  </a:cubicBezTo>
                  <a:cubicBezTo>
                    <a:pt x="977776" y="373605"/>
                    <a:pt x="979457" y="374555"/>
                    <a:pt x="980590" y="375396"/>
                  </a:cubicBezTo>
                  <a:lnTo>
                    <a:pt x="975328" y="380658"/>
                  </a:lnTo>
                  <a:cubicBezTo>
                    <a:pt x="969115" y="380951"/>
                    <a:pt x="965753" y="382120"/>
                    <a:pt x="965241" y="384167"/>
                  </a:cubicBezTo>
                  <a:cubicBezTo>
                    <a:pt x="964730" y="386213"/>
                    <a:pt x="962245" y="387383"/>
                    <a:pt x="957786" y="387675"/>
                  </a:cubicBezTo>
                  <a:cubicBezTo>
                    <a:pt x="957603" y="392536"/>
                    <a:pt x="957969" y="395532"/>
                    <a:pt x="958882" y="396665"/>
                  </a:cubicBezTo>
                  <a:cubicBezTo>
                    <a:pt x="959796" y="397798"/>
                    <a:pt x="962354" y="399479"/>
                    <a:pt x="966557" y="401709"/>
                  </a:cubicBezTo>
                  <a:lnTo>
                    <a:pt x="957786" y="422759"/>
                  </a:lnTo>
                  <a:cubicBezTo>
                    <a:pt x="954351" y="422869"/>
                    <a:pt x="952012" y="423965"/>
                    <a:pt x="950769" y="426048"/>
                  </a:cubicBezTo>
                  <a:cubicBezTo>
                    <a:pt x="949527" y="428131"/>
                    <a:pt x="948942" y="430543"/>
                    <a:pt x="949015" y="433284"/>
                  </a:cubicBezTo>
                  <a:lnTo>
                    <a:pt x="949015" y="436792"/>
                  </a:lnTo>
                  <a:lnTo>
                    <a:pt x="938490" y="452580"/>
                  </a:lnTo>
                  <a:lnTo>
                    <a:pt x="936736" y="471876"/>
                  </a:lnTo>
                  <a:cubicBezTo>
                    <a:pt x="930596" y="478454"/>
                    <a:pt x="925333" y="486787"/>
                    <a:pt x="920948" y="496873"/>
                  </a:cubicBezTo>
                  <a:cubicBezTo>
                    <a:pt x="916562" y="506960"/>
                    <a:pt x="913054" y="516169"/>
                    <a:pt x="910423" y="524502"/>
                  </a:cubicBezTo>
                  <a:cubicBezTo>
                    <a:pt x="908595" y="524502"/>
                    <a:pt x="906988" y="524940"/>
                    <a:pt x="905599" y="525817"/>
                  </a:cubicBezTo>
                  <a:cubicBezTo>
                    <a:pt x="904210" y="526695"/>
                    <a:pt x="903479" y="528010"/>
                    <a:pt x="903406" y="529764"/>
                  </a:cubicBezTo>
                  <a:cubicBezTo>
                    <a:pt x="903662" y="532505"/>
                    <a:pt x="903589" y="534917"/>
                    <a:pt x="903187" y="537000"/>
                  </a:cubicBezTo>
                  <a:cubicBezTo>
                    <a:pt x="902785" y="539083"/>
                    <a:pt x="900519" y="540180"/>
                    <a:pt x="896389" y="540289"/>
                  </a:cubicBezTo>
                  <a:cubicBezTo>
                    <a:pt x="894928" y="547599"/>
                    <a:pt x="892589" y="554030"/>
                    <a:pt x="889373" y="559586"/>
                  </a:cubicBezTo>
                  <a:cubicBezTo>
                    <a:pt x="889409" y="559878"/>
                    <a:pt x="889336" y="561047"/>
                    <a:pt x="889153" y="563094"/>
                  </a:cubicBezTo>
                  <a:cubicBezTo>
                    <a:pt x="888971" y="565140"/>
                    <a:pt x="888459" y="566310"/>
                    <a:pt x="887618" y="566602"/>
                  </a:cubicBezTo>
                  <a:cubicBezTo>
                    <a:pt x="885681" y="565725"/>
                    <a:pt x="883416" y="561778"/>
                    <a:pt x="880821" y="554761"/>
                  </a:cubicBezTo>
                  <a:cubicBezTo>
                    <a:pt x="878226" y="547745"/>
                    <a:pt x="876399" y="542921"/>
                    <a:pt x="875339" y="540289"/>
                  </a:cubicBezTo>
                  <a:lnTo>
                    <a:pt x="870076" y="550814"/>
                  </a:lnTo>
                  <a:lnTo>
                    <a:pt x="875339" y="554323"/>
                  </a:lnTo>
                  <a:lnTo>
                    <a:pt x="870076" y="563094"/>
                  </a:lnTo>
                  <a:cubicBezTo>
                    <a:pt x="869309" y="568905"/>
                    <a:pt x="866020" y="577895"/>
                    <a:pt x="860209" y="590064"/>
                  </a:cubicBezTo>
                  <a:cubicBezTo>
                    <a:pt x="854398" y="602234"/>
                    <a:pt x="850671" y="609032"/>
                    <a:pt x="849026" y="610457"/>
                  </a:cubicBezTo>
                  <a:lnTo>
                    <a:pt x="843764" y="610457"/>
                  </a:lnTo>
                  <a:lnTo>
                    <a:pt x="842010" y="636770"/>
                  </a:lnTo>
                  <a:cubicBezTo>
                    <a:pt x="833677" y="637464"/>
                    <a:pt x="828853" y="641776"/>
                    <a:pt x="827537" y="649707"/>
                  </a:cubicBezTo>
                  <a:cubicBezTo>
                    <a:pt x="826222" y="657637"/>
                    <a:pt x="825783" y="665019"/>
                    <a:pt x="826222" y="671853"/>
                  </a:cubicBezTo>
                  <a:lnTo>
                    <a:pt x="813942" y="680624"/>
                  </a:lnTo>
                  <a:cubicBezTo>
                    <a:pt x="818986" y="685448"/>
                    <a:pt x="821179" y="691588"/>
                    <a:pt x="820521" y="699043"/>
                  </a:cubicBezTo>
                  <a:cubicBezTo>
                    <a:pt x="819863" y="706499"/>
                    <a:pt x="817670" y="712638"/>
                    <a:pt x="813942" y="717462"/>
                  </a:cubicBezTo>
                  <a:cubicBezTo>
                    <a:pt x="813065" y="725539"/>
                    <a:pt x="809557" y="734383"/>
                    <a:pt x="803417" y="743994"/>
                  </a:cubicBezTo>
                  <a:cubicBezTo>
                    <a:pt x="797278" y="753606"/>
                    <a:pt x="793769" y="762888"/>
                    <a:pt x="792892" y="771842"/>
                  </a:cubicBezTo>
                  <a:lnTo>
                    <a:pt x="784121" y="789384"/>
                  </a:lnTo>
                  <a:lnTo>
                    <a:pt x="777105" y="794647"/>
                  </a:lnTo>
                  <a:lnTo>
                    <a:pt x="771842" y="805172"/>
                  </a:lnTo>
                  <a:cubicBezTo>
                    <a:pt x="772025" y="810398"/>
                    <a:pt x="771221" y="817049"/>
                    <a:pt x="769430" y="825126"/>
                  </a:cubicBezTo>
                  <a:cubicBezTo>
                    <a:pt x="767639" y="833202"/>
                    <a:pt x="763765" y="837661"/>
                    <a:pt x="757809" y="838501"/>
                  </a:cubicBezTo>
                  <a:cubicBezTo>
                    <a:pt x="757882" y="839780"/>
                    <a:pt x="757735" y="842046"/>
                    <a:pt x="757370" y="845299"/>
                  </a:cubicBezTo>
                  <a:cubicBezTo>
                    <a:pt x="757005" y="848551"/>
                    <a:pt x="755981" y="850379"/>
                    <a:pt x="754300" y="850781"/>
                  </a:cubicBezTo>
                  <a:cubicBezTo>
                    <a:pt x="749366" y="849757"/>
                    <a:pt x="746516" y="845664"/>
                    <a:pt x="745748" y="838501"/>
                  </a:cubicBezTo>
                  <a:cubicBezTo>
                    <a:pt x="744981" y="831338"/>
                    <a:pt x="744323" y="827245"/>
                    <a:pt x="743775" y="826222"/>
                  </a:cubicBezTo>
                  <a:cubicBezTo>
                    <a:pt x="741838" y="826880"/>
                    <a:pt x="739572" y="829950"/>
                    <a:pt x="736978" y="835431"/>
                  </a:cubicBezTo>
                  <a:cubicBezTo>
                    <a:pt x="734383" y="840913"/>
                    <a:pt x="732556" y="844860"/>
                    <a:pt x="731496" y="847272"/>
                  </a:cubicBezTo>
                  <a:cubicBezTo>
                    <a:pt x="728134" y="853448"/>
                    <a:pt x="724771" y="859515"/>
                    <a:pt x="721409" y="865472"/>
                  </a:cubicBezTo>
                  <a:cubicBezTo>
                    <a:pt x="718047" y="871429"/>
                    <a:pt x="713808" y="877057"/>
                    <a:pt x="708691" y="882356"/>
                  </a:cubicBezTo>
                  <a:lnTo>
                    <a:pt x="706937" y="906914"/>
                  </a:lnTo>
                  <a:lnTo>
                    <a:pt x="696412" y="922702"/>
                  </a:lnTo>
                  <a:cubicBezTo>
                    <a:pt x="696120" y="933081"/>
                    <a:pt x="694950" y="942583"/>
                    <a:pt x="692904" y="951208"/>
                  </a:cubicBezTo>
                  <a:cubicBezTo>
                    <a:pt x="690857" y="959833"/>
                    <a:pt x="689688" y="968457"/>
                    <a:pt x="689395" y="977082"/>
                  </a:cubicBezTo>
                  <a:lnTo>
                    <a:pt x="668345" y="977082"/>
                  </a:lnTo>
                  <a:cubicBezTo>
                    <a:pt x="667285" y="980152"/>
                    <a:pt x="665896" y="984537"/>
                    <a:pt x="664179" y="990238"/>
                  </a:cubicBezTo>
                  <a:cubicBezTo>
                    <a:pt x="662461" y="995940"/>
                    <a:pt x="661511" y="1000325"/>
                    <a:pt x="661328" y="1003395"/>
                  </a:cubicBezTo>
                  <a:cubicBezTo>
                    <a:pt x="661328" y="1005222"/>
                    <a:pt x="661767" y="1006830"/>
                    <a:pt x="662644" y="1008219"/>
                  </a:cubicBezTo>
                  <a:cubicBezTo>
                    <a:pt x="663521" y="1009608"/>
                    <a:pt x="664837" y="1010339"/>
                    <a:pt x="666591" y="1010412"/>
                  </a:cubicBezTo>
                  <a:cubicBezTo>
                    <a:pt x="669259" y="1010265"/>
                    <a:pt x="671378" y="1010558"/>
                    <a:pt x="672950" y="1011289"/>
                  </a:cubicBezTo>
                  <a:cubicBezTo>
                    <a:pt x="674521" y="1012020"/>
                    <a:pt x="675325" y="1014066"/>
                    <a:pt x="675362" y="1017428"/>
                  </a:cubicBezTo>
                  <a:cubicBezTo>
                    <a:pt x="675398" y="1020169"/>
                    <a:pt x="674887" y="1023020"/>
                    <a:pt x="673827" y="1025980"/>
                  </a:cubicBezTo>
                  <a:cubicBezTo>
                    <a:pt x="672767" y="1028940"/>
                    <a:pt x="670940" y="1031352"/>
                    <a:pt x="668345" y="1033216"/>
                  </a:cubicBezTo>
                  <a:cubicBezTo>
                    <a:pt x="668382" y="1033362"/>
                    <a:pt x="668308" y="1033947"/>
                    <a:pt x="668126" y="1034970"/>
                  </a:cubicBezTo>
                  <a:cubicBezTo>
                    <a:pt x="667943" y="1035994"/>
                    <a:pt x="667431" y="1036578"/>
                    <a:pt x="666591" y="1036724"/>
                  </a:cubicBezTo>
                  <a:cubicBezTo>
                    <a:pt x="665604" y="1035847"/>
                    <a:pt x="664069" y="1032339"/>
                    <a:pt x="661986" y="1026199"/>
                  </a:cubicBezTo>
                  <a:cubicBezTo>
                    <a:pt x="659903" y="1020060"/>
                    <a:pt x="657929" y="1016551"/>
                    <a:pt x="656066" y="1015674"/>
                  </a:cubicBezTo>
                  <a:cubicBezTo>
                    <a:pt x="655225" y="1016040"/>
                    <a:pt x="654713" y="1017501"/>
                    <a:pt x="654531" y="1020060"/>
                  </a:cubicBezTo>
                  <a:cubicBezTo>
                    <a:pt x="654348" y="1022618"/>
                    <a:pt x="654275" y="1024080"/>
                    <a:pt x="654311" y="1024445"/>
                  </a:cubicBezTo>
                  <a:cubicBezTo>
                    <a:pt x="654202" y="1027880"/>
                    <a:pt x="653105" y="1030219"/>
                    <a:pt x="651022" y="1031462"/>
                  </a:cubicBezTo>
                  <a:cubicBezTo>
                    <a:pt x="648939" y="1032704"/>
                    <a:pt x="646527" y="1033289"/>
                    <a:pt x="643786" y="1033216"/>
                  </a:cubicBezTo>
                  <a:lnTo>
                    <a:pt x="640278" y="1033216"/>
                  </a:lnTo>
                  <a:lnTo>
                    <a:pt x="619228" y="1066546"/>
                  </a:lnTo>
                  <a:cubicBezTo>
                    <a:pt x="622298" y="1068665"/>
                    <a:pt x="624490" y="1071443"/>
                    <a:pt x="625806" y="1074878"/>
                  </a:cubicBezTo>
                  <a:cubicBezTo>
                    <a:pt x="627122" y="1078313"/>
                    <a:pt x="624929" y="1080214"/>
                    <a:pt x="619228" y="1080579"/>
                  </a:cubicBezTo>
                  <a:lnTo>
                    <a:pt x="606948" y="1064791"/>
                  </a:lnTo>
                  <a:cubicBezTo>
                    <a:pt x="604463" y="1065230"/>
                    <a:pt x="600224" y="1067423"/>
                    <a:pt x="594231" y="1071370"/>
                  </a:cubicBezTo>
                  <a:cubicBezTo>
                    <a:pt x="588237" y="1075317"/>
                    <a:pt x="584875" y="1078386"/>
                    <a:pt x="584144" y="1080579"/>
                  </a:cubicBezTo>
                  <a:lnTo>
                    <a:pt x="585898" y="1094613"/>
                  </a:lnTo>
                  <a:cubicBezTo>
                    <a:pt x="593390" y="1094613"/>
                    <a:pt x="597702" y="1096367"/>
                    <a:pt x="598835" y="1099875"/>
                  </a:cubicBezTo>
                  <a:cubicBezTo>
                    <a:pt x="599968" y="1103384"/>
                    <a:pt x="600334" y="1108646"/>
                    <a:pt x="599932" y="1115663"/>
                  </a:cubicBezTo>
                  <a:cubicBezTo>
                    <a:pt x="600005" y="1118404"/>
                    <a:pt x="599420" y="1120816"/>
                    <a:pt x="598177" y="1122899"/>
                  </a:cubicBezTo>
                  <a:cubicBezTo>
                    <a:pt x="596935" y="1124982"/>
                    <a:pt x="594596" y="1126078"/>
                    <a:pt x="591161" y="1126188"/>
                  </a:cubicBezTo>
                  <a:lnTo>
                    <a:pt x="585898" y="1147238"/>
                  </a:lnTo>
                  <a:lnTo>
                    <a:pt x="599932" y="1141976"/>
                  </a:lnTo>
                  <a:cubicBezTo>
                    <a:pt x="602673" y="1141939"/>
                    <a:pt x="605523" y="1142451"/>
                    <a:pt x="608483" y="1143511"/>
                  </a:cubicBezTo>
                  <a:cubicBezTo>
                    <a:pt x="611444" y="1144570"/>
                    <a:pt x="613855" y="1146398"/>
                    <a:pt x="615719" y="1148992"/>
                  </a:cubicBezTo>
                  <a:lnTo>
                    <a:pt x="615719" y="1156009"/>
                  </a:lnTo>
                  <a:cubicBezTo>
                    <a:pt x="615939" y="1159883"/>
                    <a:pt x="615500" y="1163976"/>
                    <a:pt x="614404" y="1168289"/>
                  </a:cubicBezTo>
                  <a:cubicBezTo>
                    <a:pt x="613307" y="1172601"/>
                    <a:pt x="610237" y="1174940"/>
                    <a:pt x="605194" y="1175305"/>
                  </a:cubicBezTo>
                  <a:lnTo>
                    <a:pt x="591161" y="1212143"/>
                  </a:lnTo>
                  <a:cubicBezTo>
                    <a:pt x="585606" y="1215652"/>
                    <a:pt x="579174" y="1217406"/>
                    <a:pt x="571865" y="1217406"/>
                  </a:cubicBezTo>
                  <a:lnTo>
                    <a:pt x="578881" y="1201618"/>
                  </a:lnTo>
                  <a:lnTo>
                    <a:pt x="578881" y="1182322"/>
                  </a:lnTo>
                  <a:cubicBezTo>
                    <a:pt x="573655" y="1182980"/>
                    <a:pt x="571390" y="1185611"/>
                    <a:pt x="572084" y="1190216"/>
                  </a:cubicBezTo>
                  <a:cubicBezTo>
                    <a:pt x="572778" y="1194821"/>
                    <a:pt x="570951" y="1197452"/>
                    <a:pt x="566602" y="1198110"/>
                  </a:cubicBezTo>
                  <a:lnTo>
                    <a:pt x="559585" y="1210389"/>
                  </a:lnTo>
                  <a:lnTo>
                    <a:pt x="561340" y="1208635"/>
                  </a:lnTo>
                  <a:cubicBezTo>
                    <a:pt x="562107" y="1213130"/>
                    <a:pt x="561888" y="1217735"/>
                    <a:pt x="560682" y="1222449"/>
                  </a:cubicBezTo>
                  <a:cubicBezTo>
                    <a:pt x="559476" y="1227163"/>
                    <a:pt x="557941" y="1231330"/>
                    <a:pt x="556077" y="1234948"/>
                  </a:cubicBezTo>
                  <a:lnTo>
                    <a:pt x="550814" y="1236702"/>
                  </a:lnTo>
                  <a:lnTo>
                    <a:pt x="547306" y="1245473"/>
                  </a:lnTo>
                  <a:lnTo>
                    <a:pt x="545552" y="1245473"/>
                  </a:lnTo>
                  <a:lnTo>
                    <a:pt x="547306" y="1238456"/>
                  </a:lnTo>
                  <a:lnTo>
                    <a:pt x="538535" y="1250735"/>
                  </a:lnTo>
                  <a:lnTo>
                    <a:pt x="545552" y="1245473"/>
                  </a:lnTo>
                  <a:cubicBezTo>
                    <a:pt x="543834" y="1249054"/>
                    <a:pt x="542445" y="1252855"/>
                    <a:pt x="541386" y="1256875"/>
                  </a:cubicBezTo>
                  <a:cubicBezTo>
                    <a:pt x="540326" y="1260895"/>
                    <a:pt x="539376" y="1264696"/>
                    <a:pt x="538535" y="1268277"/>
                  </a:cubicBezTo>
                  <a:lnTo>
                    <a:pt x="535027" y="1255998"/>
                  </a:lnTo>
                  <a:cubicBezTo>
                    <a:pt x="535027" y="1266231"/>
                    <a:pt x="533273" y="1275586"/>
                    <a:pt x="529764" y="1284065"/>
                  </a:cubicBezTo>
                  <a:lnTo>
                    <a:pt x="538535" y="1268277"/>
                  </a:lnTo>
                  <a:lnTo>
                    <a:pt x="538535" y="1271786"/>
                  </a:lnTo>
                  <a:lnTo>
                    <a:pt x="526256" y="1294590"/>
                  </a:lnTo>
                  <a:cubicBezTo>
                    <a:pt x="526548" y="1296344"/>
                    <a:pt x="525963" y="1298098"/>
                    <a:pt x="524502" y="1299853"/>
                  </a:cubicBezTo>
                  <a:lnTo>
                    <a:pt x="524502" y="1298098"/>
                  </a:lnTo>
                  <a:lnTo>
                    <a:pt x="522747" y="1301607"/>
                  </a:lnTo>
                  <a:lnTo>
                    <a:pt x="519239" y="1303361"/>
                  </a:lnTo>
                  <a:cubicBezTo>
                    <a:pt x="519020" y="1306650"/>
                    <a:pt x="518143" y="1309281"/>
                    <a:pt x="516608" y="1311255"/>
                  </a:cubicBezTo>
                  <a:cubicBezTo>
                    <a:pt x="515073" y="1313228"/>
                    <a:pt x="514196" y="1315860"/>
                    <a:pt x="513976" y="1319149"/>
                  </a:cubicBezTo>
                  <a:lnTo>
                    <a:pt x="506960" y="1333182"/>
                  </a:lnTo>
                  <a:cubicBezTo>
                    <a:pt x="505425" y="1336435"/>
                    <a:pt x="499285" y="1346594"/>
                    <a:pt x="488541" y="1363661"/>
                  </a:cubicBezTo>
                  <a:cubicBezTo>
                    <a:pt x="477796" y="1380728"/>
                    <a:pt x="471657" y="1395712"/>
                    <a:pt x="470122" y="1408612"/>
                  </a:cubicBezTo>
                  <a:cubicBezTo>
                    <a:pt x="467308" y="1413071"/>
                    <a:pt x="464603" y="1418187"/>
                    <a:pt x="462009" y="1423961"/>
                  </a:cubicBezTo>
                  <a:cubicBezTo>
                    <a:pt x="459414" y="1429735"/>
                    <a:pt x="458025" y="1435729"/>
                    <a:pt x="457842" y="1441942"/>
                  </a:cubicBezTo>
                  <a:cubicBezTo>
                    <a:pt x="456856" y="1441905"/>
                    <a:pt x="455759" y="1441978"/>
                    <a:pt x="454553" y="1442161"/>
                  </a:cubicBezTo>
                  <a:cubicBezTo>
                    <a:pt x="453347" y="1442344"/>
                    <a:pt x="452690" y="1442855"/>
                    <a:pt x="452580" y="1443696"/>
                  </a:cubicBezTo>
                  <a:cubicBezTo>
                    <a:pt x="452690" y="1445414"/>
                    <a:pt x="453347" y="1446802"/>
                    <a:pt x="454553" y="1447862"/>
                  </a:cubicBezTo>
                  <a:cubicBezTo>
                    <a:pt x="455759" y="1448922"/>
                    <a:pt x="456856" y="1449872"/>
                    <a:pt x="457842" y="1450713"/>
                  </a:cubicBezTo>
                  <a:lnTo>
                    <a:pt x="443809" y="1464746"/>
                  </a:lnTo>
                  <a:cubicBezTo>
                    <a:pt x="443517" y="1467962"/>
                    <a:pt x="442347" y="1470301"/>
                    <a:pt x="440301" y="1471763"/>
                  </a:cubicBezTo>
                  <a:cubicBezTo>
                    <a:pt x="438254" y="1473225"/>
                    <a:pt x="437085" y="1475564"/>
                    <a:pt x="436792" y="1478780"/>
                  </a:cubicBezTo>
                  <a:lnTo>
                    <a:pt x="429775" y="1496322"/>
                  </a:lnTo>
                  <a:cubicBezTo>
                    <a:pt x="431603" y="1497235"/>
                    <a:pt x="433211" y="1498478"/>
                    <a:pt x="434599" y="1500049"/>
                  </a:cubicBezTo>
                  <a:cubicBezTo>
                    <a:pt x="435988" y="1501621"/>
                    <a:pt x="436719" y="1503302"/>
                    <a:pt x="436792" y="1505093"/>
                  </a:cubicBezTo>
                  <a:cubicBezTo>
                    <a:pt x="436610" y="1505933"/>
                    <a:pt x="435659" y="1506445"/>
                    <a:pt x="433942" y="1506627"/>
                  </a:cubicBezTo>
                  <a:cubicBezTo>
                    <a:pt x="432224" y="1506810"/>
                    <a:pt x="430835" y="1506883"/>
                    <a:pt x="429775" y="1506847"/>
                  </a:cubicBezTo>
                  <a:cubicBezTo>
                    <a:pt x="429483" y="1510721"/>
                    <a:pt x="428314" y="1513059"/>
                    <a:pt x="426267" y="1513863"/>
                  </a:cubicBezTo>
                  <a:cubicBezTo>
                    <a:pt x="424221" y="1514667"/>
                    <a:pt x="423051" y="1517006"/>
                    <a:pt x="422759" y="1520880"/>
                  </a:cubicBezTo>
                  <a:lnTo>
                    <a:pt x="408725" y="1533160"/>
                  </a:lnTo>
                  <a:cubicBezTo>
                    <a:pt x="409748" y="1536339"/>
                    <a:pt x="409895" y="1540505"/>
                    <a:pt x="409164" y="1545658"/>
                  </a:cubicBezTo>
                  <a:cubicBezTo>
                    <a:pt x="408433" y="1550811"/>
                    <a:pt x="405948" y="1553662"/>
                    <a:pt x="401708" y="1554210"/>
                  </a:cubicBezTo>
                  <a:lnTo>
                    <a:pt x="396446" y="1575260"/>
                  </a:lnTo>
                  <a:lnTo>
                    <a:pt x="401708" y="1587539"/>
                  </a:lnTo>
                  <a:lnTo>
                    <a:pt x="389429" y="1624377"/>
                  </a:lnTo>
                  <a:cubicBezTo>
                    <a:pt x="384240" y="1624889"/>
                    <a:pt x="381901" y="1626936"/>
                    <a:pt x="382412" y="1630517"/>
                  </a:cubicBezTo>
                  <a:cubicBezTo>
                    <a:pt x="382924" y="1634098"/>
                    <a:pt x="380585" y="1636145"/>
                    <a:pt x="375396" y="1636657"/>
                  </a:cubicBezTo>
                  <a:cubicBezTo>
                    <a:pt x="373568" y="1637643"/>
                    <a:pt x="371960" y="1639178"/>
                    <a:pt x="370572" y="1641261"/>
                  </a:cubicBezTo>
                  <a:cubicBezTo>
                    <a:pt x="369183" y="1643344"/>
                    <a:pt x="368452" y="1645318"/>
                    <a:pt x="368379" y="1647182"/>
                  </a:cubicBezTo>
                  <a:cubicBezTo>
                    <a:pt x="368489" y="1648863"/>
                    <a:pt x="369146" y="1649886"/>
                    <a:pt x="370352" y="1650252"/>
                  </a:cubicBezTo>
                  <a:cubicBezTo>
                    <a:pt x="371558" y="1650617"/>
                    <a:pt x="372655" y="1650763"/>
                    <a:pt x="373641" y="1650690"/>
                  </a:cubicBezTo>
                  <a:lnTo>
                    <a:pt x="368379" y="1666478"/>
                  </a:lnTo>
                  <a:cubicBezTo>
                    <a:pt x="363409" y="1672033"/>
                    <a:pt x="361070" y="1678465"/>
                    <a:pt x="361362" y="1685774"/>
                  </a:cubicBezTo>
                  <a:lnTo>
                    <a:pt x="352591" y="1687528"/>
                  </a:lnTo>
                  <a:lnTo>
                    <a:pt x="352591" y="1713841"/>
                  </a:lnTo>
                  <a:cubicBezTo>
                    <a:pt x="350070" y="1716582"/>
                    <a:pt x="348535" y="1719871"/>
                    <a:pt x="347986" y="1723708"/>
                  </a:cubicBezTo>
                  <a:cubicBezTo>
                    <a:pt x="347438" y="1727545"/>
                    <a:pt x="347219" y="1731273"/>
                    <a:pt x="347329" y="1734891"/>
                  </a:cubicBezTo>
                  <a:lnTo>
                    <a:pt x="333295" y="1743662"/>
                  </a:lnTo>
                  <a:cubicBezTo>
                    <a:pt x="333405" y="1746403"/>
                    <a:pt x="333186" y="1748815"/>
                    <a:pt x="332637" y="1750898"/>
                  </a:cubicBezTo>
                  <a:cubicBezTo>
                    <a:pt x="332089" y="1752981"/>
                    <a:pt x="330554" y="1754077"/>
                    <a:pt x="328033" y="1754187"/>
                  </a:cubicBezTo>
                  <a:lnTo>
                    <a:pt x="319262" y="1754187"/>
                  </a:lnTo>
                  <a:lnTo>
                    <a:pt x="312245" y="1775237"/>
                  </a:lnTo>
                  <a:lnTo>
                    <a:pt x="305228" y="1784008"/>
                  </a:lnTo>
                  <a:cubicBezTo>
                    <a:pt x="305301" y="1785141"/>
                    <a:pt x="305155" y="1786822"/>
                    <a:pt x="304790" y="1789052"/>
                  </a:cubicBezTo>
                  <a:cubicBezTo>
                    <a:pt x="304424" y="1791281"/>
                    <a:pt x="303401" y="1792523"/>
                    <a:pt x="301720" y="1792779"/>
                  </a:cubicBezTo>
                  <a:lnTo>
                    <a:pt x="299966" y="1792779"/>
                  </a:lnTo>
                  <a:cubicBezTo>
                    <a:pt x="297298" y="1793802"/>
                    <a:pt x="295178" y="1795703"/>
                    <a:pt x="293607" y="1798480"/>
                  </a:cubicBezTo>
                  <a:cubicBezTo>
                    <a:pt x="292035" y="1801258"/>
                    <a:pt x="291231" y="1804035"/>
                    <a:pt x="291195" y="1806813"/>
                  </a:cubicBezTo>
                  <a:cubicBezTo>
                    <a:pt x="290610" y="1818215"/>
                    <a:pt x="288271" y="1823478"/>
                    <a:pt x="284178" y="1822600"/>
                  </a:cubicBezTo>
                  <a:cubicBezTo>
                    <a:pt x="280085" y="1821723"/>
                    <a:pt x="277746" y="1825232"/>
                    <a:pt x="277161" y="1833125"/>
                  </a:cubicBezTo>
                  <a:cubicBezTo>
                    <a:pt x="271168" y="1842847"/>
                    <a:pt x="265613" y="1852787"/>
                    <a:pt x="260496" y="1862947"/>
                  </a:cubicBezTo>
                  <a:cubicBezTo>
                    <a:pt x="255380" y="1873106"/>
                    <a:pt x="249825" y="1883047"/>
                    <a:pt x="243832" y="1892768"/>
                  </a:cubicBezTo>
                  <a:cubicBezTo>
                    <a:pt x="238094" y="1890392"/>
                    <a:pt x="235097" y="1892951"/>
                    <a:pt x="234841" y="1900442"/>
                  </a:cubicBezTo>
                  <a:cubicBezTo>
                    <a:pt x="234586" y="1907934"/>
                    <a:pt x="234659" y="1913562"/>
                    <a:pt x="235061" y="1917326"/>
                  </a:cubicBezTo>
                  <a:lnTo>
                    <a:pt x="222781" y="1927852"/>
                  </a:lnTo>
                  <a:cubicBezTo>
                    <a:pt x="222891" y="1912795"/>
                    <a:pt x="226180" y="1898615"/>
                    <a:pt x="232649" y="1885313"/>
                  </a:cubicBezTo>
                  <a:cubicBezTo>
                    <a:pt x="239117" y="1872010"/>
                    <a:pt x="242845" y="1860462"/>
                    <a:pt x="243832" y="1850667"/>
                  </a:cubicBezTo>
                  <a:lnTo>
                    <a:pt x="250848" y="1834880"/>
                  </a:lnTo>
                  <a:cubicBezTo>
                    <a:pt x="251177" y="1824574"/>
                    <a:pt x="254028" y="1807471"/>
                    <a:pt x="259400" y="1783570"/>
                  </a:cubicBezTo>
                  <a:cubicBezTo>
                    <a:pt x="264772" y="1759669"/>
                    <a:pt x="270693" y="1743443"/>
                    <a:pt x="277161" y="1734891"/>
                  </a:cubicBezTo>
                  <a:lnTo>
                    <a:pt x="284178" y="1717349"/>
                  </a:lnTo>
                  <a:cubicBezTo>
                    <a:pt x="283886" y="1712562"/>
                    <a:pt x="282716" y="1709419"/>
                    <a:pt x="280670" y="1707920"/>
                  </a:cubicBezTo>
                  <a:cubicBezTo>
                    <a:pt x="278623" y="1706422"/>
                    <a:pt x="277454" y="1703718"/>
                    <a:pt x="277161" y="1699807"/>
                  </a:cubicBezTo>
                  <a:lnTo>
                    <a:pt x="284178" y="1684020"/>
                  </a:lnTo>
                  <a:cubicBezTo>
                    <a:pt x="286773" y="1682083"/>
                    <a:pt x="288600" y="1679378"/>
                    <a:pt x="289660" y="1675907"/>
                  </a:cubicBezTo>
                  <a:cubicBezTo>
                    <a:pt x="290720" y="1672435"/>
                    <a:pt x="291231" y="1669292"/>
                    <a:pt x="291195" y="1666478"/>
                  </a:cubicBezTo>
                  <a:lnTo>
                    <a:pt x="299966" y="1661215"/>
                  </a:lnTo>
                  <a:cubicBezTo>
                    <a:pt x="298613" y="1653650"/>
                    <a:pt x="299564" y="1644660"/>
                    <a:pt x="302816" y="1634245"/>
                  </a:cubicBezTo>
                  <a:cubicBezTo>
                    <a:pt x="306069" y="1623829"/>
                    <a:pt x="309212" y="1615277"/>
                    <a:pt x="312245" y="1608590"/>
                  </a:cubicBezTo>
                  <a:cubicBezTo>
                    <a:pt x="307055" y="1607639"/>
                    <a:pt x="306471" y="1603400"/>
                    <a:pt x="310491" y="1595872"/>
                  </a:cubicBezTo>
                  <a:cubicBezTo>
                    <a:pt x="314511" y="1588343"/>
                    <a:pt x="317434" y="1583227"/>
                    <a:pt x="319262" y="1580523"/>
                  </a:cubicBezTo>
                  <a:lnTo>
                    <a:pt x="326278" y="1538422"/>
                  </a:lnTo>
                  <a:cubicBezTo>
                    <a:pt x="329787" y="1538422"/>
                    <a:pt x="331541" y="1536668"/>
                    <a:pt x="331541" y="1533160"/>
                  </a:cubicBezTo>
                  <a:cubicBezTo>
                    <a:pt x="331468" y="1531113"/>
                    <a:pt x="330737" y="1528628"/>
                    <a:pt x="329348" y="1525704"/>
                  </a:cubicBezTo>
                  <a:cubicBezTo>
                    <a:pt x="327959" y="1522781"/>
                    <a:pt x="326351" y="1521172"/>
                    <a:pt x="324524" y="1520880"/>
                  </a:cubicBezTo>
                  <a:cubicBezTo>
                    <a:pt x="322003" y="1521172"/>
                    <a:pt x="320468" y="1522781"/>
                    <a:pt x="319919" y="1525704"/>
                  </a:cubicBezTo>
                  <a:cubicBezTo>
                    <a:pt x="319371" y="1528628"/>
                    <a:pt x="319152" y="1531113"/>
                    <a:pt x="319262" y="1533160"/>
                  </a:cubicBezTo>
                  <a:cubicBezTo>
                    <a:pt x="316667" y="1533269"/>
                    <a:pt x="314840" y="1534365"/>
                    <a:pt x="313780" y="1536449"/>
                  </a:cubicBezTo>
                  <a:cubicBezTo>
                    <a:pt x="312720" y="1538532"/>
                    <a:pt x="312208" y="1540944"/>
                    <a:pt x="312245" y="1543685"/>
                  </a:cubicBezTo>
                  <a:cubicBezTo>
                    <a:pt x="311368" y="1555489"/>
                    <a:pt x="307859" y="1566964"/>
                    <a:pt x="301720" y="1578111"/>
                  </a:cubicBezTo>
                  <a:cubicBezTo>
                    <a:pt x="295580" y="1589257"/>
                    <a:pt x="292072" y="1597662"/>
                    <a:pt x="291195" y="1603327"/>
                  </a:cubicBezTo>
                  <a:cubicBezTo>
                    <a:pt x="291231" y="1603546"/>
                    <a:pt x="291158" y="1604423"/>
                    <a:pt x="290975" y="1605958"/>
                  </a:cubicBezTo>
                  <a:cubicBezTo>
                    <a:pt x="290793" y="1607493"/>
                    <a:pt x="290281" y="1608370"/>
                    <a:pt x="289440" y="1608590"/>
                  </a:cubicBezTo>
                  <a:cubicBezTo>
                    <a:pt x="289221" y="1608188"/>
                    <a:pt x="288344" y="1606360"/>
                    <a:pt x="286809" y="1603108"/>
                  </a:cubicBezTo>
                  <a:cubicBezTo>
                    <a:pt x="285274" y="1599855"/>
                    <a:pt x="284397" y="1597589"/>
                    <a:pt x="284178" y="1596310"/>
                  </a:cubicBezTo>
                  <a:lnTo>
                    <a:pt x="284178" y="1569997"/>
                  </a:lnTo>
                  <a:cubicBezTo>
                    <a:pt x="287065" y="1566379"/>
                    <a:pt x="290062" y="1562213"/>
                    <a:pt x="293168" y="1557499"/>
                  </a:cubicBezTo>
                  <a:cubicBezTo>
                    <a:pt x="296274" y="1552785"/>
                    <a:pt x="297956" y="1548180"/>
                    <a:pt x="298211" y="1543685"/>
                  </a:cubicBezTo>
                  <a:cubicBezTo>
                    <a:pt x="298138" y="1541930"/>
                    <a:pt x="297407" y="1540615"/>
                    <a:pt x="296019" y="1539738"/>
                  </a:cubicBezTo>
                  <a:cubicBezTo>
                    <a:pt x="294630" y="1538861"/>
                    <a:pt x="293022" y="1538422"/>
                    <a:pt x="291195" y="1538422"/>
                  </a:cubicBezTo>
                  <a:lnTo>
                    <a:pt x="299966" y="1519126"/>
                  </a:lnTo>
                  <a:cubicBezTo>
                    <a:pt x="305082" y="1518614"/>
                    <a:pt x="307128" y="1516568"/>
                    <a:pt x="306105" y="1512986"/>
                  </a:cubicBezTo>
                  <a:cubicBezTo>
                    <a:pt x="305082" y="1509405"/>
                    <a:pt x="307128" y="1507358"/>
                    <a:pt x="312245" y="1506847"/>
                  </a:cubicBezTo>
                  <a:lnTo>
                    <a:pt x="312245" y="1485796"/>
                  </a:lnTo>
                  <a:cubicBezTo>
                    <a:pt x="306325" y="1494348"/>
                    <a:pt x="299746" y="1505312"/>
                    <a:pt x="292510" y="1518687"/>
                  </a:cubicBezTo>
                  <a:cubicBezTo>
                    <a:pt x="285274" y="1532063"/>
                    <a:pt x="281327" y="1543904"/>
                    <a:pt x="280670" y="1554210"/>
                  </a:cubicBezTo>
                  <a:lnTo>
                    <a:pt x="271899" y="1559472"/>
                  </a:lnTo>
                  <a:cubicBezTo>
                    <a:pt x="271935" y="1561446"/>
                    <a:pt x="271424" y="1563639"/>
                    <a:pt x="270364" y="1566051"/>
                  </a:cubicBezTo>
                  <a:cubicBezTo>
                    <a:pt x="269304" y="1568462"/>
                    <a:pt x="267477" y="1569778"/>
                    <a:pt x="264882" y="1569997"/>
                  </a:cubicBezTo>
                  <a:cubicBezTo>
                    <a:pt x="259692" y="1573214"/>
                    <a:pt x="257353" y="1578184"/>
                    <a:pt x="257865" y="1584908"/>
                  </a:cubicBezTo>
                  <a:cubicBezTo>
                    <a:pt x="258377" y="1591632"/>
                    <a:pt x="256038" y="1596603"/>
                    <a:pt x="250848" y="1599819"/>
                  </a:cubicBezTo>
                  <a:lnTo>
                    <a:pt x="228044" y="1631394"/>
                  </a:lnTo>
                  <a:cubicBezTo>
                    <a:pt x="227678" y="1636072"/>
                    <a:pt x="224901" y="1643381"/>
                    <a:pt x="219712" y="1653321"/>
                  </a:cubicBezTo>
                  <a:cubicBezTo>
                    <a:pt x="214522" y="1663262"/>
                    <a:pt x="209113" y="1668817"/>
                    <a:pt x="203485" y="1669986"/>
                  </a:cubicBezTo>
                  <a:cubicBezTo>
                    <a:pt x="202023" y="1669694"/>
                    <a:pt x="201439" y="1668524"/>
                    <a:pt x="201731" y="1666478"/>
                  </a:cubicBezTo>
                  <a:lnTo>
                    <a:pt x="201731" y="1650690"/>
                  </a:lnTo>
                  <a:lnTo>
                    <a:pt x="208748" y="1641919"/>
                  </a:lnTo>
                  <a:cubicBezTo>
                    <a:pt x="208565" y="1636693"/>
                    <a:pt x="209369" y="1630042"/>
                    <a:pt x="211160" y="1621965"/>
                  </a:cubicBezTo>
                  <a:cubicBezTo>
                    <a:pt x="212951" y="1613889"/>
                    <a:pt x="216824" y="1609430"/>
                    <a:pt x="222781" y="1608590"/>
                  </a:cubicBezTo>
                  <a:cubicBezTo>
                    <a:pt x="225651" y="1596061"/>
                    <a:pt x="232191" y="1575314"/>
                    <a:pt x="242402" y="1546348"/>
                  </a:cubicBezTo>
                  <a:cubicBezTo>
                    <a:pt x="252613" y="1517383"/>
                    <a:pt x="263312" y="1488709"/>
                    <a:pt x="274497" y="1460328"/>
                  </a:cubicBezTo>
                  <a:cubicBezTo>
                    <a:pt x="285683" y="1431947"/>
                    <a:pt x="294172" y="1412370"/>
                    <a:pt x="299966" y="1401595"/>
                  </a:cubicBezTo>
                  <a:cubicBezTo>
                    <a:pt x="300185" y="1398379"/>
                    <a:pt x="301062" y="1396040"/>
                    <a:pt x="302597" y="1394579"/>
                  </a:cubicBezTo>
                  <a:cubicBezTo>
                    <a:pt x="304132" y="1393117"/>
                    <a:pt x="305009" y="1390778"/>
                    <a:pt x="305228" y="1387562"/>
                  </a:cubicBezTo>
                  <a:cubicBezTo>
                    <a:pt x="307823" y="1385662"/>
                    <a:pt x="309650" y="1382884"/>
                    <a:pt x="310710" y="1379230"/>
                  </a:cubicBezTo>
                  <a:cubicBezTo>
                    <a:pt x="311770" y="1375575"/>
                    <a:pt x="312281" y="1371920"/>
                    <a:pt x="312245" y="1368266"/>
                  </a:cubicBezTo>
                  <a:cubicBezTo>
                    <a:pt x="312281" y="1367206"/>
                    <a:pt x="312208" y="1365817"/>
                    <a:pt x="312026" y="1364100"/>
                  </a:cubicBezTo>
                  <a:cubicBezTo>
                    <a:pt x="311843" y="1362382"/>
                    <a:pt x="311331" y="1361432"/>
                    <a:pt x="310491" y="1361249"/>
                  </a:cubicBezTo>
                  <a:cubicBezTo>
                    <a:pt x="308517" y="1362199"/>
                    <a:pt x="306325" y="1366439"/>
                    <a:pt x="303913" y="1373967"/>
                  </a:cubicBezTo>
                  <a:cubicBezTo>
                    <a:pt x="301500" y="1381495"/>
                    <a:pt x="300185" y="1386612"/>
                    <a:pt x="299966" y="1389316"/>
                  </a:cubicBezTo>
                  <a:cubicBezTo>
                    <a:pt x="292949" y="1390339"/>
                    <a:pt x="288563" y="1394433"/>
                    <a:pt x="286809" y="1401595"/>
                  </a:cubicBezTo>
                  <a:cubicBezTo>
                    <a:pt x="285055" y="1408758"/>
                    <a:pt x="280670" y="1412851"/>
                    <a:pt x="273653" y="1413875"/>
                  </a:cubicBezTo>
                  <a:lnTo>
                    <a:pt x="257865" y="1452467"/>
                  </a:lnTo>
                  <a:cubicBezTo>
                    <a:pt x="257025" y="1457218"/>
                    <a:pt x="253443" y="1464819"/>
                    <a:pt x="247121" y="1475271"/>
                  </a:cubicBezTo>
                  <a:cubicBezTo>
                    <a:pt x="240798" y="1485723"/>
                    <a:pt x="236778" y="1491571"/>
                    <a:pt x="235061" y="1492813"/>
                  </a:cubicBezTo>
                  <a:lnTo>
                    <a:pt x="228044" y="1492813"/>
                  </a:lnTo>
                  <a:cubicBezTo>
                    <a:pt x="228044" y="1495627"/>
                    <a:pt x="227605" y="1498770"/>
                    <a:pt x="226728" y="1502242"/>
                  </a:cubicBezTo>
                  <a:cubicBezTo>
                    <a:pt x="225851" y="1505714"/>
                    <a:pt x="224536" y="1508418"/>
                    <a:pt x="222781" y="1510355"/>
                  </a:cubicBezTo>
                  <a:cubicBezTo>
                    <a:pt x="222197" y="1516897"/>
                    <a:pt x="219858" y="1522232"/>
                    <a:pt x="215765" y="1526362"/>
                  </a:cubicBezTo>
                  <a:cubicBezTo>
                    <a:pt x="211671" y="1530492"/>
                    <a:pt x="209333" y="1536266"/>
                    <a:pt x="208748" y="1543685"/>
                  </a:cubicBezTo>
                  <a:lnTo>
                    <a:pt x="194714" y="1554210"/>
                  </a:lnTo>
                  <a:lnTo>
                    <a:pt x="194714" y="1582277"/>
                  </a:lnTo>
                  <a:cubicBezTo>
                    <a:pt x="192887" y="1582167"/>
                    <a:pt x="191279" y="1582386"/>
                    <a:pt x="189890" y="1582935"/>
                  </a:cubicBezTo>
                  <a:cubicBezTo>
                    <a:pt x="188502" y="1583483"/>
                    <a:pt x="187771" y="1585018"/>
                    <a:pt x="187698" y="1587539"/>
                  </a:cubicBezTo>
                  <a:cubicBezTo>
                    <a:pt x="187807" y="1589367"/>
                    <a:pt x="187588" y="1590975"/>
                    <a:pt x="187040" y="1592363"/>
                  </a:cubicBezTo>
                  <a:cubicBezTo>
                    <a:pt x="186492" y="1593752"/>
                    <a:pt x="184957" y="1594483"/>
                    <a:pt x="182435" y="1594556"/>
                  </a:cubicBezTo>
                  <a:cubicBezTo>
                    <a:pt x="180571" y="1597151"/>
                    <a:pt x="178159" y="1598978"/>
                    <a:pt x="175199" y="1600038"/>
                  </a:cubicBezTo>
                  <a:cubicBezTo>
                    <a:pt x="172239" y="1601098"/>
                    <a:pt x="169388" y="1601609"/>
                    <a:pt x="166647" y="1601573"/>
                  </a:cubicBezTo>
                  <a:lnTo>
                    <a:pt x="164893" y="1624377"/>
                  </a:lnTo>
                  <a:cubicBezTo>
                    <a:pt x="161312" y="1624560"/>
                    <a:pt x="158388" y="1624195"/>
                    <a:pt x="156122" y="1623281"/>
                  </a:cubicBezTo>
                  <a:cubicBezTo>
                    <a:pt x="153856" y="1622367"/>
                    <a:pt x="152687" y="1619809"/>
                    <a:pt x="152614" y="1615606"/>
                  </a:cubicBezTo>
                  <a:lnTo>
                    <a:pt x="152614" y="1606835"/>
                  </a:lnTo>
                  <a:cubicBezTo>
                    <a:pt x="157511" y="1603181"/>
                    <a:pt x="159996" y="1596018"/>
                    <a:pt x="160069" y="1585347"/>
                  </a:cubicBezTo>
                  <a:cubicBezTo>
                    <a:pt x="160142" y="1574675"/>
                    <a:pt x="159996" y="1566635"/>
                    <a:pt x="159631" y="1561226"/>
                  </a:cubicBezTo>
                  <a:cubicBezTo>
                    <a:pt x="160690" y="1561300"/>
                    <a:pt x="162079" y="1561153"/>
                    <a:pt x="163797" y="1560788"/>
                  </a:cubicBezTo>
                  <a:cubicBezTo>
                    <a:pt x="165514" y="1560423"/>
                    <a:pt x="166465" y="1559399"/>
                    <a:pt x="166647" y="1557718"/>
                  </a:cubicBezTo>
                  <a:cubicBezTo>
                    <a:pt x="166465" y="1555854"/>
                    <a:pt x="165514" y="1553881"/>
                    <a:pt x="163797" y="1551798"/>
                  </a:cubicBezTo>
                  <a:cubicBezTo>
                    <a:pt x="162079" y="1549715"/>
                    <a:pt x="160690" y="1548180"/>
                    <a:pt x="159631" y="1547193"/>
                  </a:cubicBezTo>
                  <a:lnTo>
                    <a:pt x="159631" y="1513863"/>
                  </a:lnTo>
                  <a:cubicBezTo>
                    <a:pt x="170375" y="1513571"/>
                    <a:pt x="175199" y="1510647"/>
                    <a:pt x="174103" y="1505093"/>
                  </a:cubicBezTo>
                  <a:cubicBezTo>
                    <a:pt x="173006" y="1499538"/>
                    <a:pt x="175199" y="1493106"/>
                    <a:pt x="180681" y="1485796"/>
                  </a:cubicBezTo>
                  <a:lnTo>
                    <a:pt x="180681" y="1455975"/>
                  </a:lnTo>
                  <a:cubicBezTo>
                    <a:pt x="183276" y="1454038"/>
                    <a:pt x="185103" y="1451334"/>
                    <a:pt x="186163" y="1447862"/>
                  </a:cubicBezTo>
                  <a:cubicBezTo>
                    <a:pt x="187223" y="1444390"/>
                    <a:pt x="187734" y="1441247"/>
                    <a:pt x="187698" y="1438433"/>
                  </a:cubicBezTo>
                  <a:cubicBezTo>
                    <a:pt x="187588" y="1437300"/>
                    <a:pt x="186930" y="1435619"/>
                    <a:pt x="185724" y="1433390"/>
                  </a:cubicBezTo>
                  <a:cubicBezTo>
                    <a:pt x="184518" y="1431161"/>
                    <a:pt x="183422" y="1429918"/>
                    <a:pt x="182435" y="1429662"/>
                  </a:cubicBezTo>
                  <a:cubicBezTo>
                    <a:pt x="181594" y="1429882"/>
                    <a:pt x="181083" y="1430759"/>
                    <a:pt x="180900" y="1432294"/>
                  </a:cubicBezTo>
                  <a:cubicBezTo>
                    <a:pt x="180717" y="1433829"/>
                    <a:pt x="180644" y="1434706"/>
                    <a:pt x="180681" y="1434925"/>
                  </a:cubicBezTo>
                  <a:lnTo>
                    <a:pt x="163139" y="1427908"/>
                  </a:lnTo>
                  <a:cubicBezTo>
                    <a:pt x="163943" y="1423486"/>
                    <a:pt x="163212" y="1420051"/>
                    <a:pt x="160946" y="1417602"/>
                  </a:cubicBezTo>
                  <a:cubicBezTo>
                    <a:pt x="158680" y="1415154"/>
                    <a:pt x="155318" y="1413911"/>
                    <a:pt x="150860" y="1413875"/>
                  </a:cubicBezTo>
                  <a:lnTo>
                    <a:pt x="140335" y="1396333"/>
                  </a:lnTo>
                  <a:lnTo>
                    <a:pt x="147351" y="1392825"/>
                  </a:lnTo>
                  <a:lnTo>
                    <a:pt x="147351" y="1345461"/>
                  </a:lnTo>
                  <a:lnTo>
                    <a:pt x="152614" y="1336690"/>
                  </a:lnTo>
                  <a:cubicBezTo>
                    <a:pt x="155209" y="1335667"/>
                    <a:pt x="157036" y="1333767"/>
                    <a:pt x="158096" y="1330989"/>
                  </a:cubicBezTo>
                  <a:cubicBezTo>
                    <a:pt x="159155" y="1328212"/>
                    <a:pt x="159667" y="1325434"/>
                    <a:pt x="159631" y="1322657"/>
                  </a:cubicBezTo>
                  <a:cubicBezTo>
                    <a:pt x="162810" y="1319331"/>
                    <a:pt x="164784" y="1314580"/>
                    <a:pt x="165551" y="1308404"/>
                  </a:cubicBezTo>
                  <a:cubicBezTo>
                    <a:pt x="166318" y="1302228"/>
                    <a:pt x="167853" y="1298793"/>
                    <a:pt x="170156" y="1298098"/>
                  </a:cubicBezTo>
                  <a:cubicBezTo>
                    <a:pt x="172750" y="1298208"/>
                    <a:pt x="175016" y="1298866"/>
                    <a:pt x="176953" y="1300072"/>
                  </a:cubicBezTo>
                  <a:cubicBezTo>
                    <a:pt x="178890" y="1301278"/>
                    <a:pt x="180717" y="1302374"/>
                    <a:pt x="182435" y="1303361"/>
                  </a:cubicBezTo>
                  <a:cubicBezTo>
                    <a:pt x="184957" y="1303069"/>
                    <a:pt x="186492" y="1301461"/>
                    <a:pt x="187040" y="1298537"/>
                  </a:cubicBezTo>
                  <a:cubicBezTo>
                    <a:pt x="187588" y="1295613"/>
                    <a:pt x="187807" y="1293128"/>
                    <a:pt x="187698" y="1291082"/>
                  </a:cubicBezTo>
                  <a:lnTo>
                    <a:pt x="201731" y="1257752"/>
                  </a:lnTo>
                  <a:cubicBezTo>
                    <a:pt x="201841" y="1253476"/>
                    <a:pt x="202499" y="1249310"/>
                    <a:pt x="203705" y="1245253"/>
                  </a:cubicBezTo>
                  <a:lnTo>
                    <a:pt x="205240" y="1238807"/>
                  </a:lnTo>
                  <a:lnTo>
                    <a:pt x="208748" y="1229685"/>
                  </a:lnTo>
                  <a:lnTo>
                    <a:pt x="208748" y="1227931"/>
                  </a:lnTo>
                  <a:lnTo>
                    <a:pt x="208748" y="1222668"/>
                  </a:lnTo>
                  <a:lnTo>
                    <a:pt x="212256" y="1217406"/>
                  </a:lnTo>
                  <a:lnTo>
                    <a:pt x="214010" y="1217406"/>
                  </a:lnTo>
                  <a:cubicBezTo>
                    <a:pt x="214303" y="1223619"/>
                    <a:pt x="216349" y="1219964"/>
                    <a:pt x="220150" y="1206442"/>
                  </a:cubicBezTo>
                  <a:cubicBezTo>
                    <a:pt x="223951" y="1192920"/>
                    <a:pt x="227752" y="1184880"/>
                    <a:pt x="231552" y="1182322"/>
                  </a:cubicBezTo>
                  <a:lnTo>
                    <a:pt x="235061" y="1163026"/>
                  </a:lnTo>
                  <a:lnTo>
                    <a:pt x="247340" y="1143730"/>
                  </a:lnTo>
                  <a:cubicBezTo>
                    <a:pt x="247632" y="1139637"/>
                    <a:pt x="248802" y="1136421"/>
                    <a:pt x="250848" y="1134082"/>
                  </a:cubicBezTo>
                  <a:cubicBezTo>
                    <a:pt x="252895" y="1131743"/>
                    <a:pt x="254064" y="1128527"/>
                    <a:pt x="254357" y="1124434"/>
                  </a:cubicBezTo>
                  <a:cubicBezTo>
                    <a:pt x="256111" y="1121729"/>
                    <a:pt x="257427" y="1118806"/>
                    <a:pt x="258304" y="1115663"/>
                  </a:cubicBezTo>
                  <a:cubicBezTo>
                    <a:pt x="259181" y="1112520"/>
                    <a:pt x="259619" y="1109596"/>
                    <a:pt x="259619" y="1106892"/>
                  </a:cubicBezTo>
                  <a:cubicBezTo>
                    <a:pt x="255745" y="1111351"/>
                    <a:pt x="251652" y="1116467"/>
                    <a:pt x="247340" y="1122241"/>
                  </a:cubicBezTo>
                  <a:cubicBezTo>
                    <a:pt x="243028" y="1128015"/>
                    <a:pt x="240689" y="1134009"/>
                    <a:pt x="240323" y="1140221"/>
                  </a:cubicBezTo>
                  <a:lnTo>
                    <a:pt x="231552" y="1145484"/>
                  </a:lnTo>
                  <a:cubicBezTo>
                    <a:pt x="231479" y="1150929"/>
                    <a:pt x="230310" y="1156704"/>
                    <a:pt x="228044" y="1162807"/>
                  </a:cubicBezTo>
                  <a:cubicBezTo>
                    <a:pt x="225778" y="1168910"/>
                    <a:pt x="222854" y="1174245"/>
                    <a:pt x="219273" y="1178814"/>
                  </a:cubicBezTo>
                  <a:cubicBezTo>
                    <a:pt x="218688" y="1185684"/>
                    <a:pt x="216349" y="1192116"/>
                    <a:pt x="212256" y="1198110"/>
                  </a:cubicBezTo>
                  <a:cubicBezTo>
                    <a:pt x="208163" y="1204103"/>
                    <a:pt x="205824" y="1210535"/>
                    <a:pt x="205239" y="1217406"/>
                  </a:cubicBezTo>
                  <a:cubicBezTo>
                    <a:pt x="200269" y="1217113"/>
                    <a:pt x="197930" y="1214190"/>
                    <a:pt x="198223" y="1208635"/>
                  </a:cubicBezTo>
                  <a:cubicBezTo>
                    <a:pt x="198296" y="1204213"/>
                    <a:pt x="199027" y="1199900"/>
                    <a:pt x="200415" y="1195698"/>
                  </a:cubicBezTo>
                  <a:cubicBezTo>
                    <a:pt x="201804" y="1191495"/>
                    <a:pt x="203412" y="1187621"/>
                    <a:pt x="205239" y="1184076"/>
                  </a:cubicBezTo>
                  <a:cubicBezTo>
                    <a:pt x="205203" y="1181299"/>
                    <a:pt x="205715" y="1178521"/>
                    <a:pt x="206774" y="1175744"/>
                  </a:cubicBezTo>
                  <a:cubicBezTo>
                    <a:pt x="207834" y="1172966"/>
                    <a:pt x="209661" y="1171066"/>
                    <a:pt x="212256" y="1170043"/>
                  </a:cubicBezTo>
                  <a:cubicBezTo>
                    <a:pt x="212549" y="1165876"/>
                    <a:pt x="213718" y="1162368"/>
                    <a:pt x="215765" y="1159518"/>
                  </a:cubicBezTo>
                  <a:cubicBezTo>
                    <a:pt x="217811" y="1156667"/>
                    <a:pt x="218981" y="1153159"/>
                    <a:pt x="219273" y="1148992"/>
                  </a:cubicBezTo>
                  <a:cubicBezTo>
                    <a:pt x="223658" y="1147969"/>
                    <a:pt x="227167" y="1142999"/>
                    <a:pt x="229798" y="1134082"/>
                  </a:cubicBezTo>
                  <a:cubicBezTo>
                    <a:pt x="232429" y="1125165"/>
                    <a:pt x="234184" y="1118440"/>
                    <a:pt x="235061" y="1113909"/>
                  </a:cubicBezTo>
                  <a:cubicBezTo>
                    <a:pt x="240542" y="1106819"/>
                    <a:pt x="245805" y="1099071"/>
                    <a:pt x="250848" y="1090666"/>
                  </a:cubicBezTo>
                  <a:cubicBezTo>
                    <a:pt x="255892" y="1082260"/>
                    <a:pt x="259400" y="1073635"/>
                    <a:pt x="261373" y="1064791"/>
                  </a:cubicBezTo>
                  <a:lnTo>
                    <a:pt x="273653" y="1050758"/>
                  </a:lnTo>
                  <a:cubicBezTo>
                    <a:pt x="274238" y="1043960"/>
                    <a:pt x="276576" y="1037821"/>
                    <a:pt x="280670" y="1032339"/>
                  </a:cubicBezTo>
                  <a:cubicBezTo>
                    <a:pt x="284763" y="1026857"/>
                    <a:pt x="287102" y="1020717"/>
                    <a:pt x="287686" y="1013920"/>
                  </a:cubicBezTo>
                  <a:cubicBezTo>
                    <a:pt x="292401" y="1010302"/>
                    <a:pt x="297005" y="1005697"/>
                    <a:pt x="301500" y="1000106"/>
                  </a:cubicBezTo>
                  <a:cubicBezTo>
                    <a:pt x="305996" y="994514"/>
                    <a:pt x="308408" y="988594"/>
                    <a:pt x="308737" y="982345"/>
                  </a:cubicBezTo>
                  <a:cubicBezTo>
                    <a:pt x="311331" y="980408"/>
                    <a:pt x="313159" y="977703"/>
                    <a:pt x="314218" y="974231"/>
                  </a:cubicBezTo>
                  <a:cubicBezTo>
                    <a:pt x="315278" y="970760"/>
                    <a:pt x="315790" y="967617"/>
                    <a:pt x="315753" y="964803"/>
                  </a:cubicBezTo>
                  <a:cubicBezTo>
                    <a:pt x="315973" y="963377"/>
                    <a:pt x="316850" y="960527"/>
                    <a:pt x="318385" y="956251"/>
                  </a:cubicBezTo>
                  <a:cubicBezTo>
                    <a:pt x="319919" y="951975"/>
                    <a:pt x="320797" y="949563"/>
                    <a:pt x="321016" y="949015"/>
                  </a:cubicBezTo>
                  <a:cubicBezTo>
                    <a:pt x="321856" y="949234"/>
                    <a:pt x="322368" y="950111"/>
                    <a:pt x="322551" y="951646"/>
                  </a:cubicBezTo>
                  <a:cubicBezTo>
                    <a:pt x="322733" y="953181"/>
                    <a:pt x="322807" y="954058"/>
                    <a:pt x="322770" y="954278"/>
                  </a:cubicBezTo>
                  <a:lnTo>
                    <a:pt x="336803" y="943753"/>
                  </a:lnTo>
                  <a:cubicBezTo>
                    <a:pt x="334903" y="941158"/>
                    <a:pt x="333003" y="938453"/>
                    <a:pt x="331102" y="935639"/>
                  </a:cubicBezTo>
                  <a:cubicBezTo>
                    <a:pt x="329202" y="932825"/>
                    <a:pt x="328179" y="929682"/>
                    <a:pt x="328033" y="926211"/>
                  </a:cubicBezTo>
                  <a:cubicBezTo>
                    <a:pt x="328106" y="924456"/>
                    <a:pt x="328837" y="923141"/>
                    <a:pt x="330225" y="922264"/>
                  </a:cubicBezTo>
                  <a:cubicBezTo>
                    <a:pt x="331614" y="921387"/>
                    <a:pt x="333222" y="920948"/>
                    <a:pt x="335049" y="920948"/>
                  </a:cubicBezTo>
                  <a:lnTo>
                    <a:pt x="343820" y="906914"/>
                  </a:lnTo>
                  <a:cubicBezTo>
                    <a:pt x="353359" y="910569"/>
                    <a:pt x="357525" y="908084"/>
                    <a:pt x="356319" y="899459"/>
                  </a:cubicBezTo>
                  <a:cubicBezTo>
                    <a:pt x="355113" y="890835"/>
                    <a:pt x="359718" y="885718"/>
                    <a:pt x="370133" y="884110"/>
                  </a:cubicBezTo>
                  <a:lnTo>
                    <a:pt x="371887" y="857797"/>
                  </a:lnTo>
                  <a:cubicBezTo>
                    <a:pt x="375323" y="857724"/>
                    <a:pt x="377661" y="856555"/>
                    <a:pt x="378904" y="854289"/>
                  </a:cubicBezTo>
                  <a:cubicBezTo>
                    <a:pt x="380147" y="852023"/>
                    <a:pt x="380731" y="849100"/>
                    <a:pt x="380658" y="845518"/>
                  </a:cubicBezTo>
                  <a:cubicBezTo>
                    <a:pt x="380475" y="841827"/>
                    <a:pt x="380402" y="837807"/>
                    <a:pt x="380439" y="833458"/>
                  </a:cubicBezTo>
                  <a:cubicBezTo>
                    <a:pt x="380475" y="829109"/>
                    <a:pt x="381718" y="825528"/>
                    <a:pt x="384167" y="822714"/>
                  </a:cubicBezTo>
                  <a:cubicBezTo>
                    <a:pt x="392864" y="827209"/>
                    <a:pt x="397396" y="825235"/>
                    <a:pt x="397762" y="816793"/>
                  </a:cubicBezTo>
                  <a:cubicBezTo>
                    <a:pt x="398127" y="808351"/>
                    <a:pt x="400027" y="803308"/>
                    <a:pt x="403463" y="801663"/>
                  </a:cubicBezTo>
                  <a:cubicBezTo>
                    <a:pt x="404303" y="801956"/>
                    <a:pt x="404815" y="803125"/>
                    <a:pt x="404998" y="805172"/>
                  </a:cubicBezTo>
                  <a:cubicBezTo>
                    <a:pt x="405180" y="807218"/>
                    <a:pt x="405253" y="808388"/>
                    <a:pt x="405217" y="808680"/>
                  </a:cubicBezTo>
                  <a:cubicBezTo>
                    <a:pt x="411539" y="803454"/>
                    <a:pt x="415998" y="796364"/>
                    <a:pt x="418593" y="787411"/>
                  </a:cubicBezTo>
                  <a:cubicBezTo>
                    <a:pt x="421187" y="778457"/>
                    <a:pt x="426084" y="772683"/>
                    <a:pt x="433284" y="770088"/>
                  </a:cubicBezTo>
                  <a:lnTo>
                    <a:pt x="433284" y="754300"/>
                  </a:lnTo>
                  <a:cubicBezTo>
                    <a:pt x="434636" y="752985"/>
                    <a:pt x="437194" y="750353"/>
                    <a:pt x="440958" y="746406"/>
                  </a:cubicBezTo>
                  <a:cubicBezTo>
                    <a:pt x="444723" y="742460"/>
                    <a:pt x="446842" y="739828"/>
                    <a:pt x="447317" y="738513"/>
                  </a:cubicBezTo>
                  <a:cubicBezTo>
                    <a:pt x="447135" y="736831"/>
                    <a:pt x="446184" y="735808"/>
                    <a:pt x="444467" y="735443"/>
                  </a:cubicBezTo>
                  <a:cubicBezTo>
                    <a:pt x="442749" y="735077"/>
                    <a:pt x="441360" y="734931"/>
                    <a:pt x="440301" y="735004"/>
                  </a:cubicBezTo>
                  <a:cubicBezTo>
                    <a:pt x="440045" y="738403"/>
                    <a:pt x="438364" y="740376"/>
                    <a:pt x="435257" y="740925"/>
                  </a:cubicBezTo>
                  <a:cubicBezTo>
                    <a:pt x="432151" y="741473"/>
                    <a:pt x="429154" y="741254"/>
                    <a:pt x="426267" y="740267"/>
                  </a:cubicBezTo>
                  <a:lnTo>
                    <a:pt x="415742" y="754300"/>
                  </a:lnTo>
                  <a:lnTo>
                    <a:pt x="398200" y="761317"/>
                  </a:lnTo>
                  <a:cubicBezTo>
                    <a:pt x="395423" y="764862"/>
                    <a:pt x="392645" y="768736"/>
                    <a:pt x="389868" y="772939"/>
                  </a:cubicBezTo>
                  <a:cubicBezTo>
                    <a:pt x="387090" y="777141"/>
                    <a:pt x="385190" y="781454"/>
                    <a:pt x="384167" y="785876"/>
                  </a:cubicBezTo>
                  <a:cubicBezTo>
                    <a:pt x="365704" y="789958"/>
                    <a:pt x="355851" y="793878"/>
                    <a:pt x="354605" y="797635"/>
                  </a:cubicBezTo>
                  <a:cubicBezTo>
                    <a:pt x="353360" y="801393"/>
                    <a:pt x="352212" y="805053"/>
                    <a:pt x="351162" y="808615"/>
                  </a:cubicBezTo>
                  <a:cubicBezTo>
                    <a:pt x="350111" y="812178"/>
                    <a:pt x="340648" y="815708"/>
                    <a:pt x="322770" y="819205"/>
                  </a:cubicBezTo>
                  <a:cubicBezTo>
                    <a:pt x="322843" y="822787"/>
                    <a:pt x="322258" y="825710"/>
                    <a:pt x="321016" y="827976"/>
                  </a:cubicBezTo>
                  <a:cubicBezTo>
                    <a:pt x="319773" y="830242"/>
                    <a:pt x="317434" y="831412"/>
                    <a:pt x="313999" y="831485"/>
                  </a:cubicBezTo>
                  <a:cubicBezTo>
                    <a:pt x="303474" y="832873"/>
                    <a:pt x="298650" y="838428"/>
                    <a:pt x="299527" y="848149"/>
                  </a:cubicBezTo>
                  <a:cubicBezTo>
                    <a:pt x="300404" y="857870"/>
                    <a:pt x="296457" y="863425"/>
                    <a:pt x="287686" y="864814"/>
                  </a:cubicBezTo>
                  <a:cubicBezTo>
                    <a:pt x="284909" y="864851"/>
                    <a:pt x="282131" y="864339"/>
                    <a:pt x="279354" y="863279"/>
                  </a:cubicBezTo>
                  <a:cubicBezTo>
                    <a:pt x="276576" y="862219"/>
                    <a:pt x="274676" y="860392"/>
                    <a:pt x="273653" y="857797"/>
                  </a:cubicBezTo>
                  <a:cubicBezTo>
                    <a:pt x="274530" y="852169"/>
                    <a:pt x="278038" y="847199"/>
                    <a:pt x="284178" y="842887"/>
                  </a:cubicBezTo>
                  <a:cubicBezTo>
                    <a:pt x="290318" y="838574"/>
                    <a:pt x="293826" y="831850"/>
                    <a:pt x="294703" y="822714"/>
                  </a:cubicBezTo>
                  <a:lnTo>
                    <a:pt x="306982" y="808680"/>
                  </a:lnTo>
                  <a:cubicBezTo>
                    <a:pt x="301537" y="809265"/>
                    <a:pt x="297517" y="811604"/>
                    <a:pt x="294922" y="815697"/>
                  </a:cubicBezTo>
                  <a:cubicBezTo>
                    <a:pt x="292328" y="819790"/>
                    <a:pt x="286992" y="822129"/>
                    <a:pt x="278915" y="822714"/>
                  </a:cubicBezTo>
                  <a:cubicBezTo>
                    <a:pt x="276065" y="822750"/>
                    <a:pt x="272995" y="823554"/>
                    <a:pt x="269706" y="825126"/>
                  </a:cubicBezTo>
                  <a:cubicBezTo>
                    <a:pt x="266417" y="826697"/>
                    <a:pt x="264224" y="828817"/>
                    <a:pt x="263128" y="831485"/>
                  </a:cubicBezTo>
                  <a:cubicBezTo>
                    <a:pt x="261227" y="831375"/>
                    <a:pt x="259327" y="831594"/>
                    <a:pt x="257427" y="832142"/>
                  </a:cubicBezTo>
                  <a:cubicBezTo>
                    <a:pt x="255526" y="832691"/>
                    <a:pt x="254503" y="834225"/>
                    <a:pt x="254357" y="836747"/>
                  </a:cubicBezTo>
                  <a:cubicBezTo>
                    <a:pt x="254941" y="838063"/>
                    <a:pt x="257280" y="838501"/>
                    <a:pt x="261373" y="838063"/>
                  </a:cubicBezTo>
                  <a:cubicBezTo>
                    <a:pt x="265467" y="837624"/>
                    <a:pt x="267805" y="838940"/>
                    <a:pt x="268390" y="842010"/>
                  </a:cubicBezTo>
                  <a:cubicBezTo>
                    <a:pt x="268244" y="844714"/>
                    <a:pt x="267221" y="847199"/>
                    <a:pt x="265320" y="849465"/>
                  </a:cubicBezTo>
                  <a:cubicBezTo>
                    <a:pt x="263420" y="851731"/>
                    <a:pt x="261520" y="853339"/>
                    <a:pt x="259619" y="854289"/>
                  </a:cubicBezTo>
                  <a:cubicBezTo>
                    <a:pt x="259692" y="855276"/>
                    <a:pt x="259546" y="856372"/>
                    <a:pt x="259181" y="857578"/>
                  </a:cubicBezTo>
                  <a:cubicBezTo>
                    <a:pt x="258815" y="858784"/>
                    <a:pt x="257792" y="859442"/>
                    <a:pt x="256111" y="859552"/>
                  </a:cubicBezTo>
                  <a:cubicBezTo>
                    <a:pt x="253516" y="859478"/>
                    <a:pt x="251250" y="858748"/>
                    <a:pt x="249313" y="857359"/>
                  </a:cubicBezTo>
                  <a:cubicBezTo>
                    <a:pt x="247377" y="855970"/>
                    <a:pt x="245549" y="854362"/>
                    <a:pt x="243832" y="852535"/>
                  </a:cubicBezTo>
                  <a:cubicBezTo>
                    <a:pt x="239446" y="857067"/>
                    <a:pt x="234622" y="861160"/>
                    <a:pt x="229360" y="864814"/>
                  </a:cubicBezTo>
                  <a:cubicBezTo>
                    <a:pt x="224097" y="868469"/>
                    <a:pt x="218396" y="870808"/>
                    <a:pt x="212256" y="871831"/>
                  </a:cubicBezTo>
                  <a:lnTo>
                    <a:pt x="198223" y="871831"/>
                  </a:lnTo>
                  <a:lnTo>
                    <a:pt x="196469" y="884110"/>
                  </a:lnTo>
                  <a:lnTo>
                    <a:pt x="178927" y="884110"/>
                  </a:lnTo>
                  <a:cubicBezTo>
                    <a:pt x="178342" y="890981"/>
                    <a:pt x="174687" y="896097"/>
                    <a:pt x="167963" y="899459"/>
                  </a:cubicBezTo>
                  <a:cubicBezTo>
                    <a:pt x="161239" y="902821"/>
                    <a:pt x="154953" y="905307"/>
                    <a:pt x="149105" y="906914"/>
                  </a:cubicBezTo>
                  <a:lnTo>
                    <a:pt x="135072" y="920948"/>
                  </a:lnTo>
                  <a:lnTo>
                    <a:pt x="117530" y="926211"/>
                  </a:lnTo>
                  <a:lnTo>
                    <a:pt x="114022" y="919194"/>
                  </a:lnTo>
                  <a:cubicBezTo>
                    <a:pt x="114131" y="915759"/>
                    <a:pt x="115228" y="913420"/>
                    <a:pt x="117311" y="912177"/>
                  </a:cubicBezTo>
                  <a:cubicBezTo>
                    <a:pt x="119394" y="910935"/>
                    <a:pt x="121806" y="910350"/>
                    <a:pt x="124547" y="910423"/>
                  </a:cubicBezTo>
                  <a:lnTo>
                    <a:pt x="129809" y="910423"/>
                  </a:lnTo>
                  <a:cubicBezTo>
                    <a:pt x="133976" y="907609"/>
                    <a:pt x="139238" y="903589"/>
                    <a:pt x="145597" y="898363"/>
                  </a:cubicBezTo>
                  <a:cubicBezTo>
                    <a:pt x="151956" y="893137"/>
                    <a:pt x="155464" y="887801"/>
                    <a:pt x="156122" y="882356"/>
                  </a:cubicBezTo>
                  <a:cubicBezTo>
                    <a:pt x="156159" y="882210"/>
                    <a:pt x="156086" y="881625"/>
                    <a:pt x="155903" y="880602"/>
                  </a:cubicBezTo>
                  <a:cubicBezTo>
                    <a:pt x="155720" y="879579"/>
                    <a:pt x="155209" y="878994"/>
                    <a:pt x="154368" y="878848"/>
                  </a:cubicBezTo>
                  <a:cubicBezTo>
                    <a:pt x="152431" y="879213"/>
                    <a:pt x="150165" y="881113"/>
                    <a:pt x="147571" y="884549"/>
                  </a:cubicBezTo>
                  <a:cubicBezTo>
                    <a:pt x="144976" y="887984"/>
                    <a:pt x="143149" y="890761"/>
                    <a:pt x="142089" y="892881"/>
                  </a:cubicBezTo>
                  <a:cubicBezTo>
                    <a:pt x="140152" y="893758"/>
                    <a:pt x="134816" y="897267"/>
                    <a:pt x="126082" y="903406"/>
                  </a:cubicBezTo>
                  <a:cubicBezTo>
                    <a:pt x="117347" y="909546"/>
                    <a:pt x="111573" y="913054"/>
                    <a:pt x="108759" y="913931"/>
                  </a:cubicBezTo>
                  <a:cubicBezTo>
                    <a:pt x="107297" y="913639"/>
                    <a:pt x="106713" y="912470"/>
                    <a:pt x="107005" y="910423"/>
                  </a:cubicBezTo>
                  <a:cubicBezTo>
                    <a:pt x="106895" y="906513"/>
                    <a:pt x="106237" y="905562"/>
                    <a:pt x="105031" y="907572"/>
                  </a:cubicBezTo>
                  <a:cubicBezTo>
                    <a:pt x="103826" y="909582"/>
                    <a:pt x="102729" y="911702"/>
                    <a:pt x="101742" y="913931"/>
                  </a:cubicBezTo>
                  <a:lnTo>
                    <a:pt x="84201" y="920948"/>
                  </a:lnTo>
                  <a:cubicBezTo>
                    <a:pt x="83141" y="923470"/>
                    <a:pt x="81313" y="925005"/>
                    <a:pt x="78719" y="925553"/>
                  </a:cubicBezTo>
                  <a:cubicBezTo>
                    <a:pt x="76124" y="926101"/>
                    <a:pt x="73858" y="926320"/>
                    <a:pt x="71921" y="926211"/>
                  </a:cubicBezTo>
                  <a:lnTo>
                    <a:pt x="61396" y="940244"/>
                  </a:lnTo>
                  <a:lnTo>
                    <a:pt x="43854" y="947261"/>
                  </a:lnTo>
                  <a:cubicBezTo>
                    <a:pt x="42027" y="949929"/>
                    <a:pt x="39542" y="952048"/>
                    <a:pt x="36399" y="953620"/>
                  </a:cubicBezTo>
                  <a:cubicBezTo>
                    <a:pt x="33256" y="955191"/>
                    <a:pt x="29894" y="955995"/>
                    <a:pt x="26312" y="956032"/>
                  </a:cubicBezTo>
                  <a:lnTo>
                    <a:pt x="22804" y="947261"/>
                  </a:lnTo>
                  <a:cubicBezTo>
                    <a:pt x="31694" y="946330"/>
                    <a:pt x="37498" y="939811"/>
                    <a:pt x="40216" y="927705"/>
                  </a:cubicBezTo>
                  <a:cubicBezTo>
                    <a:pt x="42934" y="915599"/>
                    <a:pt x="45359" y="903493"/>
                    <a:pt x="47493" y="891387"/>
                  </a:cubicBezTo>
                  <a:cubicBezTo>
                    <a:pt x="49626" y="879281"/>
                    <a:pt x="54260" y="872762"/>
                    <a:pt x="61396" y="871831"/>
                  </a:cubicBezTo>
                  <a:cubicBezTo>
                    <a:pt x="61140" y="867372"/>
                    <a:pt x="61652" y="860940"/>
                    <a:pt x="62931" y="852535"/>
                  </a:cubicBezTo>
                  <a:cubicBezTo>
                    <a:pt x="64210" y="844129"/>
                    <a:pt x="67792" y="839451"/>
                    <a:pt x="73675" y="838501"/>
                  </a:cubicBezTo>
                  <a:lnTo>
                    <a:pt x="91217" y="803418"/>
                  </a:lnTo>
                  <a:cubicBezTo>
                    <a:pt x="93264" y="803710"/>
                    <a:pt x="94433" y="803125"/>
                    <a:pt x="94726" y="801663"/>
                  </a:cubicBezTo>
                  <a:cubicBezTo>
                    <a:pt x="94506" y="798959"/>
                    <a:pt x="93191" y="796474"/>
                    <a:pt x="90779" y="794208"/>
                  </a:cubicBezTo>
                  <a:cubicBezTo>
                    <a:pt x="88367" y="791942"/>
                    <a:pt x="86174" y="790334"/>
                    <a:pt x="84201" y="789384"/>
                  </a:cubicBezTo>
                  <a:cubicBezTo>
                    <a:pt x="82373" y="793039"/>
                    <a:pt x="79888" y="796255"/>
                    <a:pt x="76745" y="799032"/>
                  </a:cubicBezTo>
                  <a:cubicBezTo>
                    <a:pt x="73602" y="801810"/>
                    <a:pt x="70240" y="803271"/>
                    <a:pt x="66659" y="803418"/>
                  </a:cubicBezTo>
                  <a:lnTo>
                    <a:pt x="59642" y="815697"/>
                  </a:lnTo>
                  <a:cubicBezTo>
                    <a:pt x="56791" y="815660"/>
                    <a:pt x="53722" y="816172"/>
                    <a:pt x="50432" y="817232"/>
                  </a:cubicBezTo>
                  <a:cubicBezTo>
                    <a:pt x="47143" y="818292"/>
                    <a:pt x="44951" y="820119"/>
                    <a:pt x="43854" y="822714"/>
                  </a:cubicBezTo>
                  <a:cubicBezTo>
                    <a:pt x="39725" y="822640"/>
                    <a:pt x="37020" y="823225"/>
                    <a:pt x="35741" y="824468"/>
                  </a:cubicBezTo>
                  <a:cubicBezTo>
                    <a:pt x="34462" y="825710"/>
                    <a:pt x="33073" y="828049"/>
                    <a:pt x="31575" y="831485"/>
                  </a:cubicBezTo>
                  <a:lnTo>
                    <a:pt x="15787" y="838501"/>
                  </a:lnTo>
                  <a:cubicBezTo>
                    <a:pt x="13046" y="838538"/>
                    <a:pt x="10196" y="838026"/>
                    <a:pt x="7236" y="836966"/>
                  </a:cubicBezTo>
                  <a:cubicBezTo>
                    <a:pt x="4275" y="835907"/>
                    <a:pt x="1863" y="834079"/>
                    <a:pt x="0" y="831485"/>
                  </a:cubicBezTo>
                  <a:cubicBezTo>
                    <a:pt x="1315" y="824431"/>
                    <a:pt x="6578" y="817049"/>
                    <a:pt x="15787" y="809338"/>
                  </a:cubicBezTo>
                  <a:cubicBezTo>
                    <a:pt x="24997" y="801627"/>
                    <a:pt x="30259" y="793806"/>
                    <a:pt x="31575" y="785876"/>
                  </a:cubicBezTo>
                  <a:lnTo>
                    <a:pt x="45608" y="773596"/>
                  </a:lnTo>
                  <a:cubicBezTo>
                    <a:pt x="45462" y="769174"/>
                    <a:pt x="44000" y="765301"/>
                    <a:pt x="41223" y="761975"/>
                  </a:cubicBezTo>
                  <a:cubicBezTo>
                    <a:pt x="38445" y="758649"/>
                    <a:pt x="35229" y="756091"/>
                    <a:pt x="31575" y="754300"/>
                  </a:cubicBezTo>
                  <a:cubicBezTo>
                    <a:pt x="34974" y="748928"/>
                    <a:pt x="38263" y="743446"/>
                    <a:pt x="41442" y="737855"/>
                  </a:cubicBezTo>
                  <a:cubicBezTo>
                    <a:pt x="44622" y="732263"/>
                    <a:pt x="48349" y="727220"/>
                    <a:pt x="52625" y="722725"/>
                  </a:cubicBezTo>
                  <a:cubicBezTo>
                    <a:pt x="56828" y="719582"/>
                    <a:pt x="59825" y="714466"/>
                    <a:pt x="61615" y="707376"/>
                  </a:cubicBezTo>
                  <a:cubicBezTo>
                    <a:pt x="63406" y="700286"/>
                    <a:pt x="65087" y="694292"/>
                    <a:pt x="66659" y="689395"/>
                  </a:cubicBezTo>
                  <a:lnTo>
                    <a:pt x="91217" y="664837"/>
                  </a:lnTo>
                  <a:cubicBezTo>
                    <a:pt x="99001" y="663667"/>
                    <a:pt x="104045" y="658989"/>
                    <a:pt x="106347" y="650803"/>
                  </a:cubicBezTo>
                  <a:cubicBezTo>
                    <a:pt x="108650" y="642617"/>
                    <a:pt x="114131" y="637939"/>
                    <a:pt x="122793" y="636770"/>
                  </a:cubicBezTo>
                  <a:cubicBezTo>
                    <a:pt x="132879" y="632055"/>
                    <a:pt x="143404" y="625258"/>
                    <a:pt x="154368" y="616377"/>
                  </a:cubicBezTo>
                  <a:cubicBezTo>
                    <a:pt x="165332" y="607497"/>
                    <a:pt x="174103" y="598506"/>
                    <a:pt x="180681" y="589407"/>
                  </a:cubicBezTo>
                  <a:lnTo>
                    <a:pt x="198223" y="580636"/>
                  </a:lnTo>
                  <a:cubicBezTo>
                    <a:pt x="197967" y="577054"/>
                    <a:pt x="198040" y="574131"/>
                    <a:pt x="198442" y="571865"/>
                  </a:cubicBezTo>
                  <a:cubicBezTo>
                    <a:pt x="198844" y="569599"/>
                    <a:pt x="201110" y="568430"/>
                    <a:pt x="205239" y="568356"/>
                  </a:cubicBezTo>
                  <a:lnTo>
                    <a:pt x="210502" y="568356"/>
                  </a:lnTo>
                  <a:lnTo>
                    <a:pt x="224536" y="561340"/>
                  </a:lnTo>
                  <a:lnTo>
                    <a:pt x="247340" y="533273"/>
                  </a:lnTo>
                  <a:cubicBezTo>
                    <a:pt x="252931" y="532907"/>
                    <a:pt x="254905" y="531007"/>
                    <a:pt x="253260" y="527571"/>
                  </a:cubicBezTo>
                  <a:cubicBezTo>
                    <a:pt x="251616" y="524136"/>
                    <a:pt x="249642" y="521359"/>
                    <a:pt x="247340" y="519239"/>
                  </a:cubicBezTo>
                  <a:cubicBezTo>
                    <a:pt x="249167" y="519239"/>
                    <a:pt x="250775" y="518801"/>
                    <a:pt x="252164" y="517923"/>
                  </a:cubicBezTo>
                  <a:cubicBezTo>
                    <a:pt x="253553" y="517046"/>
                    <a:pt x="254284" y="515731"/>
                    <a:pt x="254357" y="513977"/>
                  </a:cubicBezTo>
                  <a:cubicBezTo>
                    <a:pt x="254137" y="511309"/>
                    <a:pt x="254137" y="509189"/>
                    <a:pt x="254357" y="507618"/>
                  </a:cubicBezTo>
                  <a:cubicBezTo>
                    <a:pt x="254576" y="506046"/>
                    <a:pt x="256330" y="505242"/>
                    <a:pt x="259619" y="505206"/>
                  </a:cubicBezTo>
                  <a:cubicBezTo>
                    <a:pt x="259546" y="503305"/>
                    <a:pt x="259692" y="500966"/>
                    <a:pt x="260058" y="498189"/>
                  </a:cubicBezTo>
                  <a:cubicBezTo>
                    <a:pt x="260423" y="495411"/>
                    <a:pt x="261447" y="493072"/>
                    <a:pt x="263128" y="491172"/>
                  </a:cubicBezTo>
                  <a:cubicBezTo>
                    <a:pt x="264991" y="491830"/>
                    <a:pt x="266965" y="494900"/>
                    <a:pt x="269048" y="500382"/>
                  </a:cubicBezTo>
                  <a:cubicBezTo>
                    <a:pt x="271131" y="505863"/>
                    <a:pt x="272666" y="509810"/>
                    <a:pt x="273653" y="512222"/>
                  </a:cubicBezTo>
                  <a:cubicBezTo>
                    <a:pt x="272045" y="514269"/>
                    <a:pt x="271752" y="516754"/>
                    <a:pt x="272776" y="519678"/>
                  </a:cubicBezTo>
                  <a:cubicBezTo>
                    <a:pt x="273799" y="522601"/>
                    <a:pt x="275261" y="524209"/>
                    <a:pt x="277161" y="524502"/>
                  </a:cubicBezTo>
                  <a:cubicBezTo>
                    <a:pt x="278915" y="524282"/>
                    <a:pt x="280670" y="523405"/>
                    <a:pt x="282424" y="521870"/>
                  </a:cubicBezTo>
                  <a:cubicBezTo>
                    <a:pt x="284178" y="520336"/>
                    <a:pt x="285932" y="519458"/>
                    <a:pt x="287686" y="519239"/>
                  </a:cubicBezTo>
                  <a:cubicBezTo>
                    <a:pt x="287979" y="515365"/>
                    <a:pt x="289148" y="513026"/>
                    <a:pt x="291195" y="512222"/>
                  </a:cubicBezTo>
                  <a:cubicBezTo>
                    <a:pt x="293241" y="511418"/>
                    <a:pt x="294411" y="509079"/>
                    <a:pt x="294703" y="505206"/>
                  </a:cubicBezTo>
                  <a:lnTo>
                    <a:pt x="308737" y="491172"/>
                  </a:lnTo>
                  <a:cubicBezTo>
                    <a:pt x="309139" y="488760"/>
                    <a:pt x="310966" y="484813"/>
                    <a:pt x="314218" y="479331"/>
                  </a:cubicBezTo>
                  <a:cubicBezTo>
                    <a:pt x="317471" y="473850"/>
                    <a:pt x="319737" y="470780"/>
                    <a:pt x="321016" y="470122"/>
                  </a:cubicBezTo>
                  <a:cubicBezTo>
                    <a:pt x="323684" y="470268"/>
                    <a:pt x="325803" y="469976"/>
                    <a:pt x="327375" y="469245"/>
                  </a:cubicBezTo>
                  <a:cubicBezTo>
                    <a:pt x="328946" y="468514"/>
                    <a:pt x="329750" y="466467"/>
                    <a:pt x="329787" y="463105"/>
                  </a:cubicBezTo>
                  <a:cubicBezTo>
                    <a:pt x="334245" y="458683"/>
                    <a:pt x="339362" y="454809"/>
                    <a:pt x="345136" y="451484"/>
                  </a:cubicBezTo>
                  <a:cubicBezTo>
                    <a:pt x="350910" y="448158"/>
                    <a:pt x="356904" y="445600"/>
                    <a:pt x="363116" y="443809"/>
                  </a:cubicBezTo>
                  <a:cubicBezTo>
                    <a:pt x="366881" y="440337"/>
                    <a:pt x="373386" y="434124"/>
                    <a:pt x="382632" y="425171"/>
                  </a:cubicBezTo>
                  <a:cubicBezTo>
                    <a:pt x="391878" y="416217"/>
                    <a:pt x="397067" y="409566"/>
                    <a:pt x="398200" y="405217"/>
                  </a:cubicBezTo>
                  <a:cubicBezTo>
                    <a:pt x="398017" y="403536"/>
                    <a:pt x="397067" y="402513"/>
                    <a:pt x="395350" y="402147"/>
                  </a:cubicBezTo>
                  <a:cubicBezTo>
                    <a:pt x="393632" y="401782"/>
                    <a:pt x="392243" y="401635"/>
                    <a:pt x="391183" y="401709"/>
                  </a:cubicBezTo>
                  <a:lnTo>
                    <a:pt x="377150" y="412234"/>
                  </a:lnTo>
                  <a:cubicBezTo>
                    <a:pt x="376090" y="411320"/>
                    <a:pt x="374701" y="410077"/>
                    <a:pt x="372984" y="408506"/>
                  </a:cubicBezTo>
                  <a:cubicBezTo>
                    <a:pt x="371266" y="406935"/>
                    <a:pt x="370316" y="405253"/>
                    <a:pt x="370133" y="403463"/>
                  </a:cubicBezTo>
                  <a:cubicBezTo>
                    <a:pt x="370425" y="402001"/>
                    <a:pt x="371595" y="401416"/>
                    <a:pt x="373641" y="401709"/>
                  </a:cubicBezTo>
                  <a:cubicBezTo>
                    <a:pt x="375469" y="398054"/>
                    <a:pt x="377954" y="394838"/>
                    <a:pt x="381097" y="392060"/>
                  </a:cubicBezTo>
                  <a:cubicBezTo>
                    <a:pt x="384240" y="389283"/>
                    <a:pt x="387602" y="387821"/>
                    <a:pt x="391183" y="387675"/>
                  </a:cubicBezTo>
                  <a:lnTo>
                    <a:pt x="413988" y="359608"/>
                  </a:lnTo>
                  <a:cubicBezTo>
                    <a:pt x="422759" y="357561"/>
                    <a:pt x="431530" y="356392"/>
                    <a:pt x="440301" y="356100"/>
                  </a:cubicBezTo>
                  <a:lnTo>
                    <a:pt x="450826" y="357854"/>
                  </a:lnTo>
                  <a:lnTo>
                    <a:pt x="454334" y="359608"/>
                  </a:lnTo>
                  <a:lnTo>
                    <a:pt x="450826" y="359608"/>
                  </a:lnTo>
                  <a:cubicBezTo>
                    <a:pt x="447281" y="362349"/>
                    <a:pt x="443407" y="365200"/>
                    <a:pt x="439204" y="368160"/>
                  </a:cubicBezTo>
                  <a:cubicBezTo>
                    <a:pt x="435001" y="371120"/>
                    <a:pt x="430689" y="373532"/>
                    <a:pt x="426267" y="375396"/>
                  </a:cubicBezTo>
                  <a:lnTo>
                    <a:pt x="433284" y="377150"/>
                  </a:lnTo>
                  <a:cubicBezTo>
                    <a:pt x="440703" y="375944"/>
                    <a:pt x="450424" y="374848"/>
                    <a:pt x="462447" y="373861"/>
                  </a:cubicBezTo>
                  <a:cubicBezTo>
                    <a:pt x="474471" y="372874"/>
                    <a:pt x="481122" y="368708"/>
                    <a:pt x="482401" y="361362"/>
                  </a:cubicBezTo>
                  <a:cubicBezTo>
                    <a:pt x="485215" y="363043"/>
                    <a:pt x="487919" y="363190"/>
                    <a:pt x="490514" y="361801"/>
                  </a:cubicBezTo>
                  <a:cubicBezTo>
                    <a:pt x="493109" y="360412"/>
                    <a:pt x="494498" y="357927"/>
                    <a:pt x="494680" y="354346"/>
                  </a:cubicBezTo>
                  <a:cubicBezTo>
                    <a:pt x="495740" y="354382"/>
                    <a:pt x="497129" y="354309"/>
                    <a:pt x="498847" y="354126"/>
                  </a:cubicBezTo>
                  <a:cubicBezTo>
                    <a:pt x="500564" y="353944"/>
                    <a:pt x="501514" y="353432"/>
                    <a:pt x="501697" y="352591"/>
                  </a:cubicBezTo>
                  <a:cubicBezTo>
                    <a:pt x="501405" y="350801"/>
                    <a:pt x="500235" y="348681"/>
                    <a:pt x="498189" y="346232"/>
                  </a:cubicBezTo>
                  <a:cubicBezTo>
                    <a:pt x="496142" y="343784"/>
                    <a:pt x="494973" y="341226"/>
                    <a:pt x="494680" y="338558"/>
                  </a:cubicBezTo>
                  <a:cubicBezTo>
                    <a:pt x="488797" y="338814"/>
                    <a:pt x="485215" y="338302"/>
                    <a:pt x="483936" y="337023"/>
                  </a:cubicBezTo>
                  <a:cubicBezTo>
                    <a:pt x="482657" y="335744"/>
                    <a:pt x="482145" y="332162"/>
                    <a:pt x="482401" y="326278"/>
                  </a:cubicBezTo>
                  <a:lnTo>
                    <a:pt x="494680" y="329787"/>
                  </a:lnTo>
                  <a:cubicBezTo>
                    <a:pt x="494644" y="327009"/>
                    <a:pt x="495156" y="324232"/>
                    <a:pt x="496215" y="321455"/>
                  </a:cubicBezTo>
                  <a:cubicBezTo>
                    <a:pt x="497275" y="318677"/>
                    <a:pt x="499102" y="316777"/>
                    <a:pt x="501697" y="315753"/>
                  </a:cubicBezTo>
                  <a:cubicBezTo>
                    <a:pt x="505206" y="315900"/>
                    <a:pt x="508714" y="316484"/>
                    <a:pt x="512222" y="317508"/>
                  </a:cubicBezTo>
                  <a:cubicBezTo>
                    <a:pt x="515731" y="318531"/>
                    <a:pt x="519239" y="319116"/>
                    <a:pt x="522747" y="319262"/>
                  </a:cubicBezTo>
                  <a:cubicBezTo>
                    <a:pt x="523040" y="311953"/>
                    <a:pt x="520701" y="305521"/>
                    <a:pt x="515731" y="299966"/>
                  </a:cubicBezTo>
                  <a:lnTo>
                    <a:pt x="529764" y="305228"/>
                  </a:lnTo>
                  <a:cubicBezTo>
                    <a:pt x="535904" y="304717"/>
                    <a:pt x="540728" y="301354"/>
                    <a:pt x="544236" y="295142"/>
                  </a:cubicBezTo>
                  <a:cubicBezTo>
                    <a:pt x="547745" y="288929"/>
                    <a:pt x="549937" y="282936"/>
                    <a:pt x="550814" y="277161"/>
                  </a:cubicBezTo>
                  <a:lnTo>
                    <a:pt x="568356" y="270144"/>
                  </a:lnTo>
                  <a:cubicBezTo>
                    <a:pt x="571097" y="267550"/>
                    <a:pt x="574386" y="265722"/>
                    <a:pt x="578224" y="264663"/>
                  </a:cubicBezTo>
                  <a:cubicBezTo>
                    <a:pt x="582061" y="263603"/>
                    <a:pt x="585789" y="263091"/>
                    <a:pt x="589407" y="263128"/>
                  </a:cubicBezTo>
                  <a:lnTo>
                    <a:pt x="603440" y="249094"/>
                  </a:lnTo>
                  <a:lnTo>
                    <a:pt x="619228" y="247340"/>
                  </a:lnTo>
                  <a:lnTo>
                    <a:pt x="629753" y="229798"/>
                  </a:lnTo>
                  <a:cubicBezTo>
                    <a:pt x="649816" y="219492"/>
                    <a:pt x="670647" y="208090"/>
                    <a:pt x="692246" y="195591"/>
                  </a:cubicBezTo>
                  <a:cubicBezTo>
                    <a:pt x="713844" y="183093"/>
                    <a:pt x="731605" y="168182"/>
                    <a:pt x="745529" y="150860"/>
                  </a:cubicBezTo>
                  <a:cubicBezTo>
                    <a:pt x="745822" y="145889"/>
                    <a:pt x="748745" y="143551"/>
                    <a:pt x="754300" y="143843"/>
                  </a:cubicBezTo>
                  <a:lnTo>
                    <a:pt x="757809" y="143843"/>
                  </a:lnTo>
                  <a:lnTo>
                    <a:pt x="766579" y="131564"/>
                  </a:lnTo>
                  <a:cubicBezTo>
                    <a:pt x="773669" y="129773"/>
                    <a:pt x="780540" y="127215"/>
                    <a:pt x="787191" y="123889"/>
                  </a:cubicBezTo>
                  <a:cubicBezTo>
                    <a:pt x="793842" y="120563"/>
                    <a:pt x="799836" y="116690"/>
                    <a:pt x="805172" y="112268"/>
                  </a:cubicBezTo>
                  <a:cubicBezTo>
                    <a:pt x="810434" y="111610"/>
                    <a:pt x="813065" y="108979"/>
                    <a:pt x="813065" y="104374"/>
                  </a:cubicBezTo>
                  <a:cubicBezTo>
                    <a:pt x="813065" y="99769"/>
                    <a:pt x="815697" y="97138"/>
                    <a:pt x="820959" y="96480"/>
                  </a:cubicBezTo>
                  <a:cubicBezTo>
                    <a:pt x="821252" y="90925"/>
                    <a:pt x="824175" y="88001"/>
                    <a:pt x="829730" y="87709"/>
                  </a:cubicBezTo>
                  <a:lnTo>
                    <a:pt x="833239" y="87709"/>
                  </a:lnTo>
                  <a:cubicBezTo>
                    <a:pt x="833275" y="84858"/>
                    <a:pt x="834079" y="81789"/>
                    <a:pt x="835651" y="78499"/>
                  </a:cubicBezTo>
                  <a:cubicBezTo>
                    <a:pt x="837222" y="75210"/>
                    <a:pt x="839342" y="73018"/>
                    <a:pt x="842010" y="71921"/>
                  </a:cubicBezTo>
                  <a:cubicBezTo>
                    <a:pt x="845664" y="72725"/>
                    <a:pt x="848880" y="71994"/>
                    <a:pt x="851658" y="69729"/>
                  </a:cubicBezTo>
                  <a:cubicBezTo>
                    <a:pt x="854435" y="67463"/>
                    <a:pt x="855897" y="64101"/>
                    <a:pt x="856043" y="59642"/>
                  </a:cubicBezTo>
                  <a:cubicBezTo>
                    <a:pt x="866276" y="43562"/>
                    <a:pt x="877386" y="28359"/>
                    <a:pt x="889373" y="14033"/>
                  </a:cubicBezTo>
                  <a:cubicBezTo>
                    <a:pt x="893685" y="13741"/>
                    <a:pt x="897778" y="12571"/>
                    <a:pt x="901652" y="10525"/>
                  </a:cubicBezTo>
                  <a:cubicBezTo>
                    <a:pt x="905526" y="8478"/>
                    <a:pt x="909619" y="7309"/>
                    <a:pt x="913931" y="7016"/>
                  </a:cubicBezTo>
                  <a:cubicBezTo>
                    <a:pt x="914845" y="5956"/>
                    <a:pt x="916087" y="4568"/>
                    <a:pt x="917659" y="2850"/>
                  </a:cubicBezTo>
                  <a:cubicBezTo>
                    <a:pt x="919230" y="1132"/>
                    <a:pt x="920911" y="182"/>
                    <a:pt x="922702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lnSpc>
                  <a:spcPct val="133000"/>
                </a:lnSpc>
              </a:pPr>
              <a:endParaRPr lang="zh-CN" altLang="en-US" sz="166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10303" y="2744197"/>
            <a:ext cx="1097488" cy="579100"/>
            <a:chOff x="5469776" y="3789942"/>
            <a:chExt cx="2915084" cy="1538171"/>
          </a:xfrm>
        </p:grpSpPr>
        <p:sp>
          <p:nvSpPr>
            <p:cNvPr id="10" name="文本框 9"/>
            <p:cNvSpPr txBox="1"/>
            <p:nvPr/>
          </p:nvSpPr>
          <p:spPr>
            <a:xfrm rot="20320663">
              <a:off x="5469776" y="3940708"/>
              <a:ext cx="1425187" cy="1290839"/>
            </a:xfrm>
            <a:custGeom>
              <a:avLst/>
              <a:gdLst/>
              <a:ahLst/>
              <a:cxnLst/>
              <a:rect l="l" t="t" r="r" b="b"/>
              <a:pathLst>
                <a:path w="1044449" h="945992">
                  <a:moveTo>
                    <a:pt x="422657" y="930752"/>
                  </a:moveTo>
                  <a:lnTo>
                    <a:pt x="423673" y="930752"/>
                  </a:lnTo>
                  <a:lnTo>
                    <a:pt x="427737" y="940912"/>
                  </a:lnTo>
                  <a:lnTo>
                    <a:pt x="417577" y="945992"/>
                  </a:lnTo>
                  <a:cubicBezTo>
                    <a:pt x="413513" y="945040"/>
                    <a:pt x="409449" y="944405"/>
                    <a:pt x="405385" y="944087"/>
                  </a:cubicBezTo>
                  <a:cubicBezTo>
                    <a:pt x="401321" y="943770"/>
                    <a:pt x="397257" y="943389"/>
                    <a:pt x="393193" y="942944"/>
                  </a:cubicBezTo>
                  <a:lnTo>
                    <a:pt x="396241" y="935832"/>
                  </a:lnTo>
                  <a:cubicBezTo>
                    <a:pt x="398294" y="935790"/>
                    <a:pt x="400284" y="935620"/>
                    <a:pt x="402210" y="935324"/>
                  </a:cubicBezTo>
                  <a:cubicBezTo>
                    <a:pt x="404136" y="935028"/>
                    <a:pt x="405872" y="934858"/>
                    <a:pt x="407417" y="934816"/>
                  </a:cubicBezTo>
                  <a:lnTo>
                    <a:pt x="414529" y="938880"/>
                  </a:lnTo>
                  <a:close/>
                  <a:moveTo>
                    <a:pt x="511049" y="895192"/>
                  </a:moveTo>
                  <a:lnTo>
                    <a:pt x="517145" y="900272"/>
                  </a:lnTo>
                  <a:lnTo>
                    <a:pt x="512065" y="906368"/>
                  </a:lnTo>
                  <a:cubicBezTo>
                    <a:pt x="506942" y="909099"/>
                    <a:pt x="501439" y="911766"/>
                    <a:pt x="495555" y="914369"/>
                  </a:cubicBezTo>
                  <a:cubicBezTo>
                    <a:pt x="489670" y="916973"/>
                    <a:pt x="483659" y="918370"/>
                    <a:pt x="477521" y="918560"/>
                  </a:cubicBezTo>
                  <a:cubicBezTo>
                    <a:pt x="471255" y="922794"/>
                    <a:pt x="465498" y="927535"/>
                    <a:pt x="460249" y="932784"/>
                  </a:cubicBezTo>
                  <a:lnTo>
                    <a:pt x="457201" y="924656"/>
                  </a:lnTo>
                  <a:lnTo>
                    <a:pt x="466345" y="919576"/>
                  </a:lnTo>
                  <a:cubicBezTo>
                    <a:pt x="468419" y="917121"/>
                    <a:pt x="470874" y="915428"/>
                    <a:pt x="473711" y="914496"/>
                  </a:cubicBezTo>
                  <a:cubicBezTo>
                    <a:pt x="476547" y="913565"/>
                    <a:pt x="479510" y="912888"/>
                    <a:pt x="482601" y="912464"/>
                  </a:cubicBezTo>
                  <a:lnTo>
                    <a:pt x="486665" y="905352"/>
                  </a:lnTo>
                  <a:lnTo>
                    <a:pt x="496825" y="904336"/>
                  </a:lnTo>
                  <a:close/>
                  <a:moveTo>
                    <a:pt x="497841" y="872840"/>
                  </a:moveTo>
                  <a:lnTo>
                    <a:pt x="491745" y="884016"/>
                  </a:lnTo>
                  <a:lnTo>
                    <a:pt x="499873" y="878936"/>
                  </a:lnTo>
                  <a:cubicBezTo>
                    <a:pt x="501926" y="878894"/>
                    <a:pt x="503916" y="878725"/>
                    <a:pt x="505842" y="878428"/>
                  </a:cubicBezTo>
                  <a:cubicBezTo>
                    <a:pt x="507768" y="878132"/>
                    <a:pt x="509504" y="877963"/>
                    <a:pt x="511049" y="877920"/>
                  </a:cubicBezTo>
                  <a:lnTo>
                    <a:pt x="513081" y="873856"/>
                  </a:lnTo>
                  <a:close/>
                  <a:moveTo>
                    <a:pt x="542545" y="840328"/>
                  </a:moveTo>
                  <a:lnTo>
                    <a:pt x="537465" y="842360"/>
                  </a:lnTo>
                  <a:lnTo>
                    <a:pt x="534417" y="841344"/>
                  </a:lnTo>
                  <a:cubicBezTo>
                    <a:pt x="531771" y="841873"/>
                    <a:pt x="528935" y="842847"/>
                    <a:pt x="525908" y="844265"/>
                  </a:cubicBezTo>
                  <a:cubicBezTo>
                    <a:pt x="522881" y="845683"/>
                    <a:pt x="520299" y="847419"/>
                    <a:pt x="518161" y="849472"/>
                  </a:cubicBezTo>
                  <a:lnTo>
                    <a:pt x="536449" y="845408"/>
                  </a:lnTo>
                  <a:close/>
                  <a:moveTo>
                    <a:pt x="590297" y="835248"/>
                  </a:moveTo>
                  <a:cubicBezTo>
                    <a:pt x="588730" y="837322"/>
                    <a:pt x="586783" y="839016"/>
                    <a:pt x="584455" y="840328"/>
                  </a:cubicBezTo>
                  <a:cubicBezTo>
                    <a:pt x="582126" y="841641"/>
                    <a:pt x="579671" y="842318"/>
                    <a:pt x="577089" y="842360"/>
                  </a:cubicBezTo>
                  <a:lnTo>
                    <a:pt x="573025" y="842360"/>
                  </a:lnTo>
                  <a:lnTo>
                    <a:pt x="567945" y="848456"/>
                  </a:lnTo>
                  <a:lnTo>
                    <a:pt x="566929" y="848456"/>
                  </a:lnTo>
                  <a:lnTo>
                    <a:pt x="557785" y="855568"/>
                  </a:lnTo>
                  <a:lnTo>
                    <a:pt x="549657" y="854552"/>
                  </a:lnTo>
                  <a:cubicBezTo>
                    <a:pt x="548620" y="857664"/>
                    <a:pt x="547138" y="860585"/>
                    <a:pt x="545212" y="863315"/>
                  </a:cubicBezTo>
                  <a:cubicBezTo>
                    <a:pt x="543286" y="866046"/>
                    <a:pt x="541042" y="868205"/>
                    <a:pt x="538481" y="869792"/>
                  </a:cubicBezTo>
                  <a:cubicBezTo>
                    <a:pt x="548831" y="867337"/>
                    <a:pt x="559626" y="863104"/>
                    <a:pt x="570866" y="857092"/>
                  </a:cubicBezTo>
                  <a:cubicBezTo>
                    <a:pt x="582105" y="851081"/>
                    <a:pt x="592646" y="845831"/>
                    <a:pt x="602489" y="841344"/>
                  </a:cubicBezTo>
                  <a:lnTo>
                    <a:pt x="603505" y="835248"/>
                  </a:lnTo>
                  <a:close/>
                  <a:moveTo>
                    <a:pt x="559817" y="833216"/>
                  </a:moveTo>
                  <a:lnTo>
                    <a:pt x="551689" y="836264"/>
                  </a:lnTo>
                  <a:lnTo>
                    <a:pt x="555753" y="837280"/>
                  </a:lnTo>
                  <a:lnTo>
                    <a:pt x="566929" y="833216"/>
                  </a:lnTo>
                  <a:close/>
                  <a:moveTo>
                    <a:pt x="582169" y="820008"/>
                  </a:moveTo>
                  <a:lnTo>
                    <a:pt x="581153" y="822040"/>
                  </a:lnTo>
                  <a:lnTo>
                    <a:pt x="580137" y="832200"/>
                  </a:lnTo>
                  <a:lnTo>
                    <a:pt x="587249" y="828136"/>
                  </a:lnTo>
                  <a:close/>
                  <a:moveTo>
                    <a:pt x="691897" y="789528"/>
                  </a:moveTo>
                  <a:lnTo>
                    <a:pt x="691897" y="792576"/>
                  </a:lnTo>
                  <a:cubicBezTo>
                    <a:pt x="691770" y="795561"/>
                    <a:pt x="690754" y="797974"/>
                    <a:pt x="688849" y="799815"/>
                  </a:cubicBezTo>
                  <a:cubicBezTo>
                    <a:pt x="686944" y="801657"/>
                    <a:pt x="684912" y="803308"/>
                    <a:pt x="682753" y="804768"/>
                  </a:cubicBezTo>
                  <a:lnTo>
                    <a:pt x="682753" y="796640"/>
                  </a:lnTo>
                  <a:close/>
                  <a:moveTo>
                    <a:pt x="167641" y="771240"/>
                  </a:moveTo>
                  <a:lnTo>
                    <a:pt x="169673" y="775304"/>
                  </a:lnTo>
                  <a:lnTo>
                    <a:pt x="173737" y="777336"/>
                  </a:lnTo>
                  <a:close/>
                  <a:moveTo>
                    <a:pt x="120905" y="750920"/>
                  </a:moveTo>
                  <a:lnTo>
                    <a:pt x="129033" y="760064"/>
                  </a:lnTo>
                  <a:cubicBezTo>
                    <a:pt x="128080" y="762647"/>
                    <a:pt x="127699" y="765356"/>
                    <a:pt x="127890" y="768192"/>
                  </a:cubicBezTo>
                  <a:cubicBezTo>
                    <a:pt x="128080" y="771028"/>
                    <a:pt x="128461" y="773738"/>
                    <a:pt x="129033" y="776320"/>
                  </a:cubicBezTo>
                  <a:lnTo>
                    <a:pt x="128017" y="776320"/>
                  </a:lnTo>
                  <a:lnTo>
                    <a:pt x="120905" y="768192"/>
                  </a:lnTo>
                  <a:lnTo>
                    <a:pt x="119889" y="761080"/>
                  </a:lnTo>
                  <a:close/>
                  <a:moveTo>
                    <a:pt x="767081" y="671672"/>
                  </a:moveTo>
                  <a:lnTo>
                    <a:pt x="766065" y="676752"/>
                  </a:lnTo>
                  <a:lnTo>
                    <a:pt x="759969" y="684880"/>
                  </a:lnTo>
                  <a:lnTo>
                    <a:pt x="765049" y="687928"/>
                  </a:lnTo>
                  <a:lnTo>
                    <a:pt x="768097" y="687928"/>
                  </a:lnTo>
                  <a:lnTo>
                    <a:pt x="771145" y="677768"/>
                  </a:lnTo>
                  <a:lnTo>
                    <a:pt x="775209" y="672688"/>
                  </a:lnTo>
                  <a:close/>
                  <a:moveTo>
                    <a:pt x="267209" y="657448"/>
                  </a:moveTo>
                  <a:lnTo>
                    <a:pt x="265177" y="663544"/>
                  </a:lnTo>
                  <a:lnTo>
                    <a:pt x="270257" y="673704"/>
                  </a:lnTo>
                  <a:lnTo>
                    <a:pt x="271273" y="666592"/>
                  </a:lnTo>
                  <a:close/>
                  <a:moveTo>
                    <a:pt x="826009" y="647288"/>
                  </a:moveTo>
                  <a:lnTo>
                    <a:pt x="819913" y="652368"/>
                  </a:lnTo>
                  <a:cubicBezTo>
                    <a:pt x="819828" y="653871"/>
                    <a:pt x="819235" y="654929"/>
                    <a:pt x="818135" y="655543"/>
                  </a:cubicBezTo>
                  <a:cubicBezTo>
                    <a:pt x="817034" y="656157"/>
                    <a:pt x="815933" y="656453"/>
                    <a:pt x="814833" y="656432"/>
                  </a:cubicBezTo>
                  <a:cubicBezTo>
                    <a:pt x="813774" y="656411"/>
                    <a:pt x="812589" y="656199"/>
                    <a:pt x="811277" y="655797"/>
                  </a:cubicBezTo>
                  <a:cubicBezTo>
                    <a:pt x="809964" y="655395"/>
                    <a:pt x="808779" y="654929"/>
                    <a:pt x="807721" y="654400"/>
                  </a:cubicBezTo>
                  <a:cubicBezTo>
                    <a:pt x="805689" y="660496"/>
                    <a:pt x="804673" y="666592"/>
                    <a:pt x="804673" y="672688"/>
                  </a:cubicBezTo>
                  <a:lnTo>
                    <a:pt x="794513" y="674720"/>
                  </a:lnTo>
                  <a:lnTo>
                    <a:pt x="793497" y="676752"/>
                  </a:lnTo>
                  <a:lnTo>
                    <a:pt x="765049" y="713328"/>
                  </a:lnTo>
                  <a:cubicBezTo>
                    <a:pt x="760561" y="715043"/>
                    <a:pt x="756328" y="717456"/>
                    <a:pt x="752349" y="720567"/>
                  </a:cubicBezTo>
                  <a:cubicBezTo>
                    <a:pt x="748369" y="723679"/>
                    <a:pt x="744136" y="726346"/>
                    <a:pt x="739649" y="728568"/>
                  </a:cubicBezTo>
                  <a:cubicBezTo>
                    <a:pt x="737892" y="731870"/>
                    <a:pt x="735056" y="735680"/>
                    <a:pt x="731140" y="739998"/>
                  </a:cubicBezTo>
                  <a:cubicBezTo>
                    <a:pt x="727224" y="744316"/>
                    <a:pt x="723626" y="747618"/>
                    <a:pt x="720345" y="749904"/>
                  </a:cubicBezTo>
                  <a:cubicBezTo>
                    <a:pt x="717360" y="750455"/>
                    <a:pt x="714693" y="751386"/>
                    <a:pt x="712344" y="752698"/>
                  </a:cubicBezTo>
                  <a:cubicBezTo>
                    <a:pt x="709994" y="754010"/>
                    <a:pt x="707581" y="755450"/>
                    <a:pt x="705105" y="757016"/>
                  </a:cubicBezTo>
                  <a:lnTo>
                    <a:pt x="687833" y="777336"/>
                  </a:lnTo>
                  <a:lnTo>
                    <a:pt x="685801" y="777336"/>
                  </a:lnTo>
                  <a:lnTo>
                    <a:pt x="676657" y="784448"/>
                  </a:lnTo>
                  <a:lnTo>
                    <a:pt x="688849" y="778352"/>
                  </a:lnTo>
                  <a:cubicBezTo>
                    <a:pt x="692299" y="778246"/>
                    <a:pt x="695051" y="777188"/>
                    <a:pt x="697104" y="775177"/>
                  </a:cubicBezTo>
                  <a:cubicBezTo>
                    <a:pt x="699157" y="773166"/>
                    <a:pt x="701147" y="770838"/>
                    <a:pt x="703073" y="768192"/>
                  </a:cubicBezTo>
                  <a:lnTo>
                    <a:pt x="712217" y="767176"/>
                  </a:lnTo>
                  <a:cubicBezTo>
                    <a:pt x="717403" y="764996"/>
                    <a:pt x="722525" y="761736"/>
                    <a:pt x="727584" y="757397"/>
                  </a:cubicBezTo>
                  <a:cubicBezTo>
                    <a:pt x="732643" y="753058"/>
                    <a:pt x="737003" y="748528"/>
                    <a:pt x="740665" y="743808"/>
                  </a:cubicBezTo>
                  <a:lnTo>
                    <a:pt x="739649" y="760064"/>
                  </a:lnTo>
                  <a:lnTo>
                    <a:pt x="740665" y="760064"/>
                  </a:lnTo>
                  <a:cubicBezTo>
                    <a:pt x="745406" y="759577"/>
                    <a:pt x="748877" y="757249"/>
                    <a:pt x="751079" y="753079"/>
                  </a:cubicBezTo>
                  <a:cubicBezTo>
                    <a:pt x="753280" y="748909"/>
                    <a:pt x="756243" y="745819"/>
                    <a:pt x="759969" y="743808"/>
                  </a:cubicBezTo>
                  <a:lnTo>
                    <a:pt x="774193" y="727552"/>
                  </a:lnTo>
                  <a:lnTo>
                    <a:pt x="774193" y="730600"/>
                  </a:lnTo>
                  <a:lnTo>
                    <a:pt x="783337" y="714344"/>
                  </a:lnTo>
                  <a:lnTo>
                    <a:pt x="783337" y="713328"/>
                  </a:lnTo>
                  <a:lnTo>
                    <a:pt x="793497" y="711296"/>
                  </a:lnTo>
                  <a:lnTo>
                    <a:pt x="792481" y="704184"/>
                  </a:lnTo>
                  <a:cubicBezTo>
                    <a:pt x="797772" y="700374"/>
                    <a:pt x="802175" y="695802"/>
                    <a:pt x="805689" y="690468"/>
                  </a:cubicBezTo>
                  <a:cubicBezTo>
                    <a:pt x="809202" y="685134"/>
                    <a:pt x="813605" y="680562"/>
                    <a:pt x="818897" y="676752"/>
                  </a:cubicBezTo>
                  <a:cubicBezTo>
                    <a:pt x="820400" y="671714"/>
                    <a:pt x="821712" y="666804"/>
                    <a:pt x="822834" y="662020"/>
                  </a:cubicBezTo>
                  <a:cubicBezTo>
                    <a:pt x="823956" y="657237"/>
                    <a:pt x="825014" y="652326"/>
                    <a:pt x="826009" y="647288"/>
                  </a:cubicBezTo>
                  <a:close/>
                  <a:moveTo>
                    <a:pt x="246889" y="642208"/>
                  </a:moveTo>
                  <a:lnTo>
                    <a:pt x="247905" y="653384"/>
                  </a:lnTo>
                  <a:lnTo>
                    <a:pt x="244857" y="662528"/>
                  </a:lnTo>
                  <a:lnTo>
                    <a:pt x="249937" y="670656"/>
                  </a:lnTo>
                  <a:lnTo>
                    <a:pt x="249937" y="666592"/>
                  </a:lnTo>
                  <a:lnTo>
                    <a:pt x="255017" y="659480"/>
                  </a:lnTo>
                  <a:lnTo>
                    <a:pt x="250953" y="649320"/>
                  </a:lnTo>
                  <a:lnTo>
                    <a:pt x="254001" y="643224"/>
                  </a:lnTo>
                  <a:close/>
                  <a:moveTo>
                    <a:pt x="331217" y="624936"/>
                  </a:moveTo>
                  <a:lnTo>
                    <a:pt x="329185" y="635096"/>
                  </a:lnTo>
                  <a:lnTo>
                    <a:pt x="333249" y="641192"/>
                  </a:lnTo>
                  <a:lnTo>
                    <a:pt x="335281" y="632048"/>
                  </a:lnTo>
                  <a:close/>
                  <a:moveTo>
                    <a:pt x="146305" y="615792"/>
                  </a:moveTo>
                  <a:cubicBezTo>
                    <a:pt x="142770" y="622396"/>
                    <a:pt x="139934" y="630778"/>
                    <a:pt x="137796" y="640938"/>
                  </a:cubicBezTo>
                  <a:cubicBezTo>
                    <a:pt x="135658" y="651098"/>
                    <a:pt x="134092" y="659988"/>
                    <a:pt x="133097" y="667608"/>
                  </a:cubicBezTo>
                  <a:lnTo>
                    <a:pt x="127001" y="673704"/>
                  </a:lnTo>
                  <a:lnTo>
                    <a:pt x="134113" y="678784"/>
                  </a:lnTo>
                  <a:lnTo>
                    <a:pt x="136145" y="687928"/>
                  </a:lnTo>
                  <a:lnTo>
                    <a:pt x="141225" y="673704"/>
                  </a:lnTo>
                  <a:lnTo>
                    <a:pt x="136145" y="663544"/>
                  </a:lnTo>
                  <a:cubicBezTo>
                    <a:pt x="137394" y="659734"/>
                    <a:pt x="138960" y="655162"/>
                    <a:pt x="140844" y="649828"/>
                  </a:cubicBezTo>
                  <a:cubicBezTo>
                    <a:pt x="142728" y="644494"/>
                    <a:pt x="143532" y="639922"/>
                    <a:pt x="143257" y="636112"/>
                  </a:cubicBezTo>
                  <a:cubicBezTo>
                    <a:pt x="144844" y="634059"/>
                    <a:pt x="146241" y="631815"/>
                    <a:pt x="147448" y="629381"/>
                  </a:cubicBezTo>
                  <a:cubicBezTo>
                    <a:pt x="148654" y="626947"/>
                    <a:pt x="149289" y="624449"/>
                    <a:pt x="149353" y="621888"/>
                  </a:cubicBezTo>
                  <a:close/>
                  <a:moveTo>
                    <a:pt x="251969" y="610712"/>
                  </a:moveTo>
                  <a:cubicBezTo>
                    <a:pt x="249344" y="611368"/>
                    <a:pt x="246719" y="612850"/>
                    <a:pt x="244095" y="615157"/>
                  </a:cubicBezTo>
                  <a:cubicBezTo>
                    <a:pt x="241470" y="617464"/>
                    <a:pt x="239353" y="619708"/>
                    <a:pt x="237745" y="621888"/>
                  </a:cubicBezTo>
                  <a:lnTo>
                    <a:pt x="245873" y="624936"/>
                  </a:lnTo>
                  <a:lnTo>
                    <a:pt x="242825" y="620872"/>
                  </a:lnTo>
                  <a:cubicBezTo>
                    <a:pt x="244857" y="619814"/>
                    <a:pt x="246635" y="618374"/>
                    <a:pt x="248159" y="616554"/>
                  </a:cubicBezTo>
                  <a:cubicBezTo>
                    <a:pt x="249683" y="614734"/>
                    <a:pt x="250953" y="612786"/>
                    <a:pt x="251969" y="610712"/>
                  </a:cubicBezTo>
                  <a:close/>
                  <a:moveTo>
                    <a:pt x="590297" y="594456"/>
                  </a:moveTo>
                  <a:lnTo>
                    <a:pt x="592329" y="594456"/>
                  </a:lnTo>
                  <a:cubicBezTo>
                    <a:pt x="595292" y="594583"/>
                    <a:pt x="597493" y="595599"/>
                    <a:pt x="598933" y="597504"/>
                  </a:cubicBezTo>
                  <a:cubicBezTo>
                    <a:pt x="600372" y="599409"/>
                    <a:pt x="601557" y="601441"/>
                    <a:pt x="602489" y="603600"/>
                  </a:cubicBezTo>
                  <a:lnTo>
                    <a:pt x="592329" y="603600"/>
                  </a:lnTo>
                  <a:close/>
                  <a:moveTo>
                    <a:pt x="648209" y="592424"/>
                  </a:moveTo>
                  <a:cubicBezTo>
                    <a:pt x="646642" y="592445"/>
                    <a:pt x="644949" y="592657"/>
                    <a:pt x="643129" y="593059"/>
                  </a:cubicBezTo>
                  <a:cubicBezTo>
                    <a:pt x="641308" y="593461"/>
                    <a:pt x="639615" y="593927"/>
                    <a:pt x="638049" y="594456"/>
                  </a:cubicBezTo>
                  <a:lnTo>
                    <a:pt x="641097" y="602584"/>
                  </a:lnTo>
                  <a:cubicBezTo>
                    <a:pt x="642155" y="600573"/>
                    <a:pt x="643594" y="598753"/>
                    <a:pt x="645415" y="597123"/>
                  </a:cubicBezTo>
                  <a:cubicBezTo>
                    <a:pt x="647235" y="595493"/>
                    <a:pt x="649182" y="593927"/>
                    <a:pt x="651257" y="592424"/>
                  </a:cubicBezTo>
                  <a:close/>
                  <a:moveTo>
                    <a:pt x="249937" y="589376"/>
                  </a:moveTo>
                  <a:lnTo>
                    <a:pt x="247905" y="597504"/>
                  </a:lnTo>
                  <a:lnTo>
                    <a:pt x="249937" y="603600"/>
                  </a:lnTo>
                  <a:cubicBezTo>
                    <a:pt x="250445" y="601484"/>
                    <a:pt x="250699" y="599113"/>
                    <a:pt x="250699" y="596488"/>
                  </a:cubicBezTo>
                  <a:cubicBezTo>
                    <a:pt x="250699" y="593863"/>
                    <a:pt x="250445" y="591493"/>
                    <a:pt x="249937" y="589376"/>
                  </a:cubicBezTo>
                  <a:close/>
                  <a:moveTo>
                    <a:pt x="874777" y="580232"/>
                  </a:moveTo>
                  <a:lnTo>
                    <a:pt x="872745" y="587344"/>
                  </a:lnTo>
                  <a:lnTo>
                    <a:pt x="868681" y="592424"/>
                  </a:lnTo>
                  <a:lnTo>
                    <a:pt x="863601" y="595472"/>
                  </a:lnTo>
                  <a:lnTo>
                    <a:pt x="858521" y="608680"/>
                  </a:lnTo>
                  <a:cubicBezTo>
                    <a:pt x="856976" y="609506"/>
                    <a:pt x="855748" y="611411"/>
                    <a:pt x="854838" y="614395"/>
                  </a:cubicBezTo>
                  <a:cubicBezTo>
                    <a:pt x="853928" y="617380"/>
                    <a:pt x="853462" y="619539"/>
                    <a:pt x="853441" y="620872"/>
                  </a:cubicBezTo>
                  <a:cubicBezTo>
                    <a:pt x="858457" y="617062"/>
                    <a:pt x="862902" y="611474"/>
                    <a:pt x="866776" y="604108"/>
                  </a:cubicBezTo>
                  <a:cubicBezTo>
                    <a:pt x="870649" y="596742"/>
                    <a:pt x="874332" y="592170"/>
                    <a:pt x="877825" y="590392"/>
                  </a:cubicBezTo>
                  <a:lnTo>
                    <a:pt x="882905" y="581248"/>
                  </a:lnTo>
                  <a:close/>
                  <a:moveTo>
                    <a:pt x="666497" y="575152"/>
                  </a:moveTo>
                  <a:lnTo>
                    <a:pt x="659385" y="594456"/>
                  </a:lnTo>
                  <a:lnTo>
                    <a:pt x="667513" y="584296"/>
                  </a:lnTo>
                  <a:close/>
                  <a:moveTo>
                    <a:pt x="900177" y="566008"/>
                  </a:moveTo>
                  <a:lnTo>
                    <a:pt x="902209" y="581248"/>
                  </a:lnTo>
                  <a:lnTo>
                    <a:pt x="904241" y="577184"/>
                  </a:lnTo>
                  <a:close/>
                  <a:moveTo>
                    <a:pt x="748793" y="553816"/>
                  </a:moveTo>
                  <a:lnTo>
                    <a:pt x="741681" y="559912"/>
                  </a:lnTo>
                  <a:lnTo>
                    <a:pt x="746761" y="563976"/>
                  </a:lnTo>
                  <a:cubicBezTo>
                    <a:pt x="748221" y="562875"/>
                    <a:pt x="749364" y="561521"/>
                    <a:pt x="750190" y="559912"/>
                  </a:cubicBezTo>
                  <a:cubicBezTo>
                    <a:pt x="751015" y="558303"/>
                    <a:pt x="751904" y="556949"/>
                    <a:pt x="752857" y="555848"/>
                  </a:cubicBezTo>
                  <a:close/>
                  <a:moveTo>
                    <a:pt x="920497" y="523336"/>
                  </a:moveTo>
                  <a:lnTo>
                    <a:pt x="909321" y="537560"/>
                  </a:lnTo>
                  <a:cubicBezTo>
                    <a:pt x="908749" y="538640"/>
                    <a:pt x="908114" y="540037"/>
                    <a:pt x="907416" y="541751"/>
                  </a:cubicBezTo>
                  <a:cubicBezTo>
                    <a:pt x="906717" y="543466"/>
                    <a:pt x="906336" y="545117"/>
                    <a:pt x="906273" y="546704"/>
                  </a:cubicBezTo>
                  <a:lnTo>
                    <a:pt x="906273" y="557880"/>
                  </a:lnTo>
                  <a:cubicBezTo>
                    <a:pt x="910739" y="553647"/>
                    <a:pt x="913999" y="548398"/>
                    <a:pt x="916052" y="542132"/>
                  </a:cubicBezTo>
                  <a:cubicBezTo>
                    <a:pt x="918105" y="535867"/>
                    <a:pt x="919587" y="529601"/>
                    <a:pt x="920497" y="523336"/>
                  </a:cubicBezTo>
                  <a:close/>
                  <a:moveTo>
                    <a:pt x="780289" y="436976"/>
                  </a:moveTo>
                  <a:cubicBezTo>
                    <a:pt x="778193" y="439537"/>
                    <a:pt x="775780" y="442035"/>
                    <a:pt x="773050" y="444469"/>
                  </a:cubicBezTo>
                  <a:cubicBezTo>
                    <a:pt x="770319" y="446903"/>
                    <a:pt x="767652" y="449147"/>
                    <a:pt x="765049" y="451200"/>
                  </a:cubicBezTo>
                  <a:lnTo>
                    <a:pt x="775209" y="447136"/>
                  </a:lnTo>
                  <a:close/>
                  <a:moveTo>
                    <a:pt x="797561" y="402432"/>
                  </a:moveTo>
                  <a:lnTo>
                    <a:pt x="795529" y="412592"/>
                  </a:lnTo>
                  <a:lnTo>
                    <a:pt x="789433" y="416656"/>
                  </a:lnTo>
                  <a:lnTo>
                    <a:pt x="784353" y="423768"/>
                  </a:lnTo>
                  <a:lnTo>
                    <a:pt x="786385" y="429864"/>
                  </a:lnTo>
                  <a:lnTo>
                    <a:pt x="788417" y="425800"/>
                  </a:lnTo>
                  <a:lnTo>
                    <a:pt x="792481" y="423768"/>
                  </a:lnTo>
                  <a:cubicBezTo>
                    <a:pt x="793941" y="421207"/>
                    <a:pt x="795084" y="418455"/>
                    <a:pt x="795910" y="415513"/>
                  </a:cubicBezTo>
                  <a:cubicBezTo>
                    <a:pt x="796735" y="412571"/>
                    <a:pt x="797624" y="409565"/>
                    <a:pt x="798577" y="406496"/>
                  </a:cubicBezTo>
                  <a:close/>
                  <a:moveTo>
                    <a:pt x="257049" y="397352"/>
                  </a:moveTo>
                  <a:cubicBezTo>
                    <a:pt x="256879" y="400083"/>
                    <a:pt x="255694" y="403258"/>
                    <a:pt x="253493" y="406877"/>
                  </a:cubicBezTo>
                  <a:cubicBezTo>
                    <a:pt x="251291" y="410497"/>
                    <a:pt x="249090" y="413418"/>
                    <a:pt x="246889" y="415640"/>
                  </a:cubicBezTo>
                  <a:lnTo>
                    <a:pt x="254001" y="418688"/>
                  </a:lnTo>
                  <a:lnTo>
                    <a:pt x="254001" y="417672"/>
                  </a:lnTo>
                  <a:cubicBezTo>
                    <a:pt x="256879" y="411576"/>
                    <a:pt x="260266" y="405480"/>
                    <a:pt x="264161" y="399384"/>
                  </a:cubicBezTo>
                  <a:close/>
                  <a:moveTo>
                    <a:pt x="864617" y="388208"/>
                  </a:moveTo>
                  <a:cubicBezTo>
                    <a:pt x="860172" y="389521"/>
                    <a:pt x="857124" y="392484"/>
                    <a:pt x="855473" y="397098"/>
                  </a:cubicBezTo>
                  <a:cubicBezTo>
                    <a:pt x="853822" y="401713"/>
                    <a:pt x="852806" y="406200"/>
                    <a:pt x="852425" y="410560"/>
                  </a:cubicBezTo>
                  <a:cubicBezTo>
                    <a:pt x="850350" y="410687"/>
                    <a:pt x="848149" y="411449"/>
                    <a:pt x="845821" y="412846"/>
                  </a:cubicBezTo>
                  <a:cubicBezTo>
                    <a:pt x="843492" y="414243"/>
                    <a:pt x="841291" y="415513"/>
                    <a:pt x="839217" y="416656"/>
                  </a:cubicBezTo>
                  <a:lnTo>
                    <a:pt x="840233" y="421736"/>
                  </a:lnTo>
                  <a:cubicBezTo>
                    <a:pt x="834983" y="426647"/>
                    <a:pt x="830242" y="432066"/>
                    <a:pt x="826009" y="437992"/>
                  </a:cubicBezTo>
                  <a:lnTo>
                    <a:pt x="830073" y="444088"/>
                  </a:lnTo>
                  <a:cubicBezTo>
                    <a:pt x="835386" y="434563"/>
                    <a:pt x="841524" y="425419"/>
                    <a:pt x="848488" y="416656"/>
                  </a:cubicBezTo>
                  <a:cubicBezTo>
                    <a:pt x="855452" y="407893"/>
                    <a:pt x="861844" y="398749"/>
                    <a:pt x="867665" y="389224"/>
                  </a:cubicBezTo>
                  <a:close/>
                  <a:moveTo>
                    <a:pt x="266193" y="342488"/>
                  </a:moveTo>
                  <a:lnTo>
                    <a:pt x="271273" y="350616"/>
                  </a:lnTo>
                  <a:lnTo>
                    <a:pt x="266193" y="362808"/>
                  </a:lnTo>
                  <a:lnTo>
                    <a:pt x="266193" y="364840"/>
                  </a:lnTo>
                  <a:lnTo>
                    <a:pt x="256033" y="366872"/>
                  </a:lnTo>
                  <a:cubicBezTo>
                    <a:pt x="257663" y="362872"/>
                    <a:pt x="259483" y="358935"/>
                    <a:pt x="261494" y="355061"/>
                  </a:cubicBezTo>
                  <a:cubicBezTo>
                    <a:pt x="263505" y="351188"/>
                    <a:pt x="265071" y="346997"/>
                    <a:pt x="266193" y="342488"/>
                  </a:cubicBezTo>
                  <a:close/>
                  <a:moveTo>
                    <a:pt x="831089" y="333344"/>
                  </a:moveTo>
                  <a:lnTo>
                    <a:pt x="829057" y="342488"/>
                  </a:lnTo>
                  <a:lnTo>
                    <a:pt x="833121" y="343504"/>
                  </a:lnTo>
                  <a:lnTo>
                    <a:pt x="834137" y="336392"/>
                  </a:lnTo>
                  <a:close/>
                  <a:moveTo>
                    <a:pt x="319025" y="304896"/>
                  </a:moveTo>
                  <a:lnTo>
                    <a:pt x="309881" y="308960"/>
                  </a:lnTo>
                  <a:lnTo>
                    <a:pt x="313945" y="313024"/>
                  </a:lnTo>
                  <a:lnTo>
                    <a:pt x="321057" y="304896"/>
                  </a:lnTo>
                  <a:close/>
                  <a:moveTo>
                    <a:pt x="357633" y="268320"/>
                  </a:moveTo>
                  <a:lnTo>
                    <a:pt x="359665" y="275432"/>
                  </a:lnTo>
                  <a:lnTo>
                    <a:pt x="365761" y="275432"/>
                  </a:lnTo>
                  <a:close/>
                  <a:moveTo>
                    <a:pt x="184913" y="267304"/>
                  </a:moveTo>
                  <a:cubicBezTo>
                    <a:pt x="184341" y="270797"/>
                    <a:pt x="182944" y="273718"/>
                    <a:pt x="180722" y="276067"/>
                  </a:cubicBezTo>
                  <a:cubicBezTo>
                    <a:pt x="178499" y="278417"/>
                    <a:pt x="175832" y="280576"/>
                    <a:pt x="172721" y="282544"/>
                  </a:cubicBezTo>
                  <a:cubicBezTo>
                    <a:pt x="172297" y="280936"/>
                    <a:pt x="172382" y="279073"/>
                    <a:pt x="172975" y="276956"/>
                  </a:cubicBezTo>
                  <a:cubicBezTo>
                    <a:pt x="173567" y="274840"/>
                    <a:pt x="174160" y="272977"/>
                    <a:pt x="174753" y="271368"/>
                  </a:cubicBezTo>
                  <a:close/>
                  <a:moveTo>
                    <a:pt x="852425" y="259176"/>
                  </a:moveTo>
                  <a:cubicBezTo>
                    <a:pt x="851282" y="264807"/>
                    <a:pt x="850012" y="270564"/>
                    <a:pt x="848615" y="276448"/>
                  </a:cubicBezTo>
                  <a:cubicBezTo>
                    <a:pt x="847218" y="282333"/>
                    <a:pt x="846456" y="288090"/>
                    <a:pt x="846329" y="293720"/>
                  </a:cubicBezTo>
                  <a:lnTo>
                    <a:pt x="847345" y="303880"/>
                  </a:lnTo>
                  <a:cubicBezTo>
                    <a:pt x="848826" y="300832"/>
                    <a:pt x="849927" y="297784"/>
                    <a:pt x="850647" y="294736"/>
                  </a:cubicBezTo>
                  <a:cubicBezTo>
                    <a:pt x="851366" y="291688"/>
                    <a:pt x="851959" y="288640"/>
                    <a:pt x="852425" y="285592"/>
                  </a:cubicBezTo>
                  <a:lnTo>
                    <a:pt x="857505" y="277464"/>
                  </a:lnTo>
                  <a:lnTo>
                    <a:pt x="859537" y="267304"/>
                  </a:lnTo>
                  <a:close/>
                  <a:moveTo>
                    <a:pt x="828041" y="196184"/>
                  </a:moveTo>
                  <a:lnTo>
                    <a:pt x="837185" y="203296"/>
                  </a:lnTo>
                  <a:cubicBezTo>
                    <a:pt x="835576" y="205413"/>
                    <a:pt x="833459" y="207529"/>
                    <a:pt x="830835" y="209646"/>
                  </a:cubicBezTo>
                  <a:cubicBezTo>
                    <a:pt x="828210" y="211763"/>
                    <a:pt x="825585" y="213371"/>
                    <a:pt x="822961" y="214472"/>
                  </a:cubicBezTo>
                  <a:lnTo>
                    <a:pt x="822961" y="205328"/>
                  </a:lnTo>
                  <a:close/>
                  <a:moveTo>
                    <a:pt x="738633" y="155544"/>
                  </a:moveTo>
                  <a:lnTo>
                    <a:pt x="734569" y="158592"/>
                  </a:lnTo>
                  <a:lnTo>
                    <a:pt x="740665" y="165704"/>
                  </a:lnTo>
                  <a:cubicBezTo>
                    <a:pt x="733722" y="166889"/>
                    <a:pt x="727287" y="168583"/>
                    <a:pt x="721361" y="170784"/>
                  </a:cubicBezTo>
                  <a:cubicBezTo>
                    <a:pt x="718694" y="173218"/>
                    <a:pt x="715646" y="175462"/>
                    <a:pt x="712217" y="177515"/>
                  </a:cubicBezTo>
                  <a:cubicBezTo>
                    <a:pt x="708788" y="179568"/>
                    <a:pt x="705740" y="182066"/>
                    <a:pt x="703073" y="185008"/>
                  </a:cubicBezTo>
                  <a:lnTo>
                    <a:pt x="684785" y="191104"/>
                  </a:lnTo>
                  <a:lnTo>
                    <a:pt x="684785" y="192120"/>
                  </a:lnTo>
                  <a:cubicBezTo>
                    <a:pt x="680721" y="198216"/>
                    <a:pt x="675641" y="203296"/>
                    <a:pt x="669545" y="207360"/>
                  </a:cubicBezTo>
                  <a:lnTo>
                    <a:pt x="676657" y="207360"/>
                  </a:lnTo>
                  <a:lnTo>
                    <a:pt x="687833" y="212440"/>
                  </a:lnTo>
                  <a:lnTo>
                    <a:pt x="693929" y="208376"/>
                  </a:lnTo>
                  <a:cubicBezTo>
                    <a:pt x="694902" y="208376"/>
                    <a:pt x="695495" y="208630"/>
                    <a:pt x="695707" y="209138"/>
                  </a:cubicBezTo>
                  <a:cubicBezTo>
                    <a:pt x="695918" y="209646"/>
                    <a:pt x="696003" y="210408"/>
                    <a:pt x="695961" y="211424"/>
                  </a:cubicBezTo>
                  <a:cubicBezTo>
                    <a:pt x="695918" y="212483"/>
                    <a:pt x="695495" y="213668"/>
                    <a:pt x="694691" y="214980"/>
                  </a:cubicBezTo>
                  <a:cubicBezTo>
                    <a:pt x="693886" y="216292"/>
                    <a:pt x="692955" y="217478"/>
                    <a:pt x="691897" y="218536"/>
                  </a:cubicBezTo>
                  <a:cubicBezTo>
                    <a:pt x="684164" y="219966"/>
                    <a:pt x="672988" y="224783"/>
                    <a:pt x="658369" y="232986"/>
                  </a:cubicBezTo>
                  <a:cubicBezTo>
                    <a:pt x="643750" y="241189"/>
                    <a:pt x="629413" y="250295"/>
                    <a:pt x="615358" y="260305"/>
                  </a:cubicBezTo>
                  <a:cubicBezTo>
                    <a:pt x="601303" y="270315"/>
                    <a:pt x="591256" y="278744"/>
                    <a:pt x="585217" y="285592"/>
                  </a:cubicBezTo>
                  <a:cubicBezTo>
                    <a:pt x="578274" y="288471"/>
                    <a:pt x="572855" y="292874"/>
                    <a:pt x="568961" y="298800"/>
                  </a:cubicBezTo>
                  <a:cubicBezTo>
                    <a:pt x="560007" y="303965"/>
                    <a:pt x="551752" y="310654"/>
                    <a:pt x="544196" y="318866"/>
                  </a:cubicBezTo>
                  <a:cubicBezTo>
                    <a:pt x="536639" y="327079"/>
                    <a:pt x="528638" y="333259"/>
                    <a:pt x="520193" y="337408"/>
                  </a:cubicBezTo>
                  <a:cubicBezTo>
                    <a:pt x="519029" y="337726"/>
                    <a:pt x="517547" y="339123"/>
                    <a:pt x="515748" y="341599"/>
                  </a:cubicBezTo>
                  <a:cubicBezTo>
                    <a:pt x="513949" y="344076"/>
                    <a:pt x="512721" y="345727"/>
                    <a:pt x="512065" y="346552"/>
                  </a:cubicBezTo>
                  <a:lnTo>
                    <a:pt x="502921" y="351632"/>
                  </a:lnTo>
                  <a:cubicBezTo>
                    <a:pt x="497693" y="360607"/>
                    <a:pt x="486051" y="375169"/>
                    <a:pt x="467996" y="395320"/>
                  </a:cubicBezTo>
                  <a:cubicBezTo>
                    <a:pt x="449941" y="415471"/>
                    <a:pt x="435505" y="433082"/>
                    <a:pt x="424689" y="448152"/>
                  </a:cubicBezTo>
                  <a:lnTo>
                    <a:pt x="419609" y="449168"/>
                  </a:lnTo>
                  <a:cubicBezTo>
                    <a:pt x="418783" y="452364"/>
                    <a:pt x="416624" y="455878"/>
                    <a:pt x="413132" y="459709"/>
                  </a:cubicBezTo>
                  <a:cubicBezTo>
                    <a:pt x="409639" y="463540"/>
                    <a:pt x="406718" y="466800"/>
                    <a:pt x="404369" y="469488"/>
                  </a:cubicBezTo>
                  <a:lnTo>
                    <a:pt x="408433" y="470504"/>
                  </a:lnTo>
                  <a:cubicBezTo>
                    <a:pt x="402379" y="478696"/>
                    <a:pt x="395436" y="490761"/>
                    <a:pt x="387605" y="506699"/>
                  </a:cubicBezTo>
                  <a:cubicBezTo>
                    <a:pt x="379773" y="522638"/>
                    <a:pt x="373846" y="535973"/>
                    <a:pt x="369825" y="546704"/>
                  </a:cubicBezTo>
                  <a:lnTo>
                    <a:pt x="368809" y="555848"/>
                  </a:lnTo>
                  <a:lnTo>
                    <a:pt x="371857" y="562960"/>
                  </a:lnTo>
                  <a:lnTo>
                    <a:pt x="367793" y="573120"/>
                  </a:lnTo>
                  <a:lnTo>
                    <a:pt x="358649" y="573120"/>
                  </a:lnTo>
                  <a:cubicBezTo>
                    <a:pt x="357252" y="582455"/>
                    <a:pt x="355220" y="591980"/>
                    <a:pt x="352553" y="601695"/>
                  </a:cubicBezTo>
                  <a:cubicBezTo>
                    <a:pt x="349886" y="611411"/>
                    <a:pt x="345822" y="620174"/>
                    <a:pt x="340361" y="627984"/>
                  </a:cubicBezTo>
                  <a:lnTo>
                    <a:pt x="340361" y="630016"/>
                  </a:lnTo>
                  <a:lnTo>
                    <a:pt x="345441" y="639160"/>
                  </a:lnTo>
                  <a:lnTo>
                    <a:pt x="342393" y="659480"/>
                  </a:lnTo>
                  <a:lnTo>
                    <a:pt x="345441" y="660496"/>
                  </a:lnTo>
                  <a:lnTo>
                    <a:pt x="343409" y="674720"/>
                  </a:lnTo>
                  <a:lnTo>
                    <a:pt x="350521" y="684880"/>
                  </a:lnTo>
                  <a:lnTo>
                    <a:pt x="351537" y="684880"/>
                  </a:lnTo>
                  <a:lnTo>
                    <a:pt x="351537" y="695040"/>
                  </a:lnTo>
                  <a:cubicBezTo>
                    <a:pt x="348573" y="693940"/>
                    <a:pt x="346118" y="692331"/>
                    <a:pt x="344171" y="690214"/>
                  </a:cubicBezTo>
                  <a:cubicBezTo>
                    <a:pt x="342223" y="688097"/>
                    <a:pt x="340276" y="685981"/>
                    <a:pt x="338329" y="683864"/>
                  </a:cubicBezTo>
                  <a:lnTo>
                    <a:pt x="334265" y="674720"/>
                  </a:lnTo>
                  <a:lnTo>
                    <a:pt x="336297" y="693008"/>
                  </a:lnTo>
                  <a:lnTo>
                    <a:pt x="341377" y="702152"/>
                  </a:lnTo>
                  <a:lnTo>
                    <a:pt x="342393" y="702152"/>
                  </a:lnTo>
                  <a:lnTo>
                    <a:pt x="352553" y="707232"/>
                  </a:lnTo>
                  <a:lnTo>
                    <a:pt x="355601" y="711296"/>
                  </a:lnTo>
                  <a:lnTo>
                    <a:pt x="361697" y="711296"/>
                  </a:lnTo>
                  <a:lnTo>
                    <a:pt x="367793" y="708248"/>
                  </a:lnTo>
                  <a:lnTo>
                    <a:pt x="368809" y="708248"/>
                  </a:lnTo>
                  <a:cubicBezTo>
                    <a:pt x="373254" y="709687"/>
                    <a:pt x="377064" y="711381"/>
                    <a:pt x="380239" y="713328"/>
                  </a:cubicBezTo>
                  <a:cubicBezTo>
                    <a:pt x="383414" y="715275"/>
                    <a:pt x="386716" y="717985"/>
                    <a:pt x="390145" y="721456"/>
                  </a:cubicBezTo>
                  <a:cubicBezTo>
                    <a:pt x="394759" y="722345"/>
                    <a:pt x="399500" y="722853"/>
                    <a:pt x="404369" y="722980"/>
                  </a:cubicBezTo>
                  <a:cubicBezTo>
                    <a:pt x="409237" y="723107"/>
                    <a:pt x="413978" y="723615"/>
                    <a:pt x="418593" y="724504"/>
                  </a:cubicBezTo>
                  <a:cubicBezTo>
                    <a:pt x="421789" y="722430"/>
                    <a:pt x="425303" y="721499"/>
                    <a:pt x="429134" y="721710"/>
                  </a:cubicBezTo>
                  <a:cubicBezTo>
                    <a:pt x="432965" y="721922"/>
                    <a:pt x="436225" y="720483"/>
                    <a:pt x="438913" y="717392"/>
                  </a:cubicBezTo>
                  <a:lnTo>
                    <a:pt x="446025" y="717392"/>
                  </a:lnTo>
                  <a:cubicBezTo>
                    <a:pt x="455126" y="717392"/>
                    <a:pt x="460545" y="716630"/>
                    <a:pt x="462281" y="715106"/>
                  </a:cubicBezTo>
                  <a:cubicBezTo>
                    <a:pt x="464016" y="713582"/>
                    <a:pt x="468419" y="711296"/>
                    <a:pt x="475489" y="708248"/>
                  </a:cubicBezTo>
                  <a:lnTo>
                    <a:pt x="481585" y="710280"/>
                  </a:lnTo>
                  <a:cubicBezTo>
                    <a:pt x="483066" y="707613"/>
                    <a:pt x="483913" y="704565"/>
                    <a:pt x="484125" y="701136"/>
                  </a:cubicBezTo>
                  <a:cubicBezTo>
                    <a:pt x="484336" y="697707"/>
                    <a:pt x="484167" y="694659"/>
                    <a:pt x="483617" y="691992"/>
                  </a:cubicBezTo>
                  <a:lnTo>
                    <a:pt x="488697" y="680816"/>
                  </a:lnTo>
                  <a:lnTo>
                    <a:pt x="498857" y="685896"/>
                  </a:lnTo>
                  <a:cubicBezTo>
                    <a:pt x="500021" y="686743"/>
                    <a:pt x="501249" y="686573"/>
                    <a:pt x="502540" y="685388"/>
                  </a:cubicBezTo>
                  <a:cubicBezTo>
                    <a:pt x="503831" y="684203"/>
                    <a:pt x="504297" y="683017"/>
                    <a:pt x="503937" y="681832"/>
                  </a:cubicBezTo>
                  <a:lnTo>
                    <a:pt x="509017" y="677768"/>
                  </a:lnTo>
                  <a:lnTo>
                    <a:pt x="519177" y="678784"/>
                  </a:lnTo>
                  <a:lnTo>
                    <a:pt x="520193" y="685896"/>
                  </a:lnTo>
                  <a:lnTo>
                    <a:pt x="537465" y="678784"/>
                  </a:lnTo>
                  <a:lnTo>
                    <a:pt x="533401" y="675736"/>
                  </a:lnTo>
                  <a:cubicBezTo>
                    <a:pt x="532639" y="678255"/>
                    <a:pt x="531115" y="678297"/>
                    <a:pt x="528829" y="675863"/>
                  </a:cubicBezTo>
                  <a:cubicBezTo>
                    <a:pt x="526543" y="673429"/>
                    <a:pt x="525019" y="671693"/>
                    <a:pt x="524257" y="670656"/>
                  </a:cubicBezTo>
                  <a:lnTo>
                    <a:pt x="525273" y="669640"/>
                  </a:lnTo>
                  <a:lnTo>
                    <a:pt x="536449" y="665576"/>
                  </a:lnTo>
                  <a:lnTo>
                    <a:pt x="538481" y="657448"/>
                  </a:lnTo>
                  <a:lnTo>
                    <a:pt x="548641" y="650336"/>
                  </a:lnTo>
                  <a:lnTo>
                    <a:pt x="557785" y="648304"/>
                  </a:lnTo>
                  <a:lnTo>
                    <a:pt x="565913" y="640176"/>
                  </a:lnTo>
                  <a:lnTo>
                    <a:pt x="568961" y="645256"/>
                  </a:lnTo>
                  <a:lnTo>
                    <a:pt x="560833" y="656432"/>
                  </a:lnTo>
                  <a:cubicBezTo>
                    <a:pt x="555922" y="657448"/>
                    <a:pt x="551519" y="659480"/>
                    <a:pt x="547625" y="662528"/>
                  </a:cubicBezTo>
                  <a:lnTo>
                    <a:pt x="560833" y="658464"/>
                  </a:lnTo>
                  <a:lnTo>
                    <a:pt x="560833" y="657448"/>
                  </a:lnTo>
                  <a:lnTo>
                    <a:pt x="572009" y="654400"/>
                  </a:lnTo>
                  <a:lnTo>
                    <a:pt x="574041" y="642208"/>
                  </a:lnTo>
                  <a:lnTo>
                    <a:pt x="590297" y="626968"/>
                  </a:lnTo>
                  <a:lnTo>
                    <a:pt x="591313" y="626968"/>
                  </a:lnTo>
                  <a:cubicBezTo>
                    <a:pt x="595483" y="624005"/>
                    <a:pt x="599843" y="621041"/>
                    <a:pt x="604394" y="618078"/>
                  </a:cubicBezTo>
                  <a:cubicBezTo>
                    <a:pt x="608945" y="615115"/>
                    <a:pt x="613051" y="611644"/>
                    <a:pt x="616713" y="607664"/>
                  </a:cubicBezTo>
                  <a:cubicBezTo>
                    <a:pt x="618491" y="603600"/>
                    <a:pt x="621285" y="599536"/>
                    <a:pt x="625095" y="595472"/>
                  </a:cubicBezTo>
                  <a:cubicBezTo>
                    <a:pt x="628905" y="591408"/>
                    <a:pt x="632207" y="587344"/>
                    <a:pt x="635001" y="583280"/>
                  </a:cubicBezTo>
                  <a:lnTo>
                    <a:pt x="641097" y="581248"/>
                  </a:lnTo>
                  <a:lnTo>
                    <a:pt x="641097" y="580232"/>
                  </a:lnTo>
                  <a:lnTo>
                    <a:pt x="645161" y="576168"/>
                  </a:lnTo>
                  <a:cubicBezTo>
                    <a:pt x="646156" y="576549"/>
                    <a:pt x="646960" y="576295"/>
                    <a:pt x="647574" y="575406"/>
                  </a:cubicBezTo>
                  <a:cubicBezTo>
                    <a:pt x="648188" y="574517"/>
                    <a:pt x="648738" y="573755"/>
                    <a:pt x="649225" y="573120"/>
                  </a:cubicBezTo>
                  <a:cubicBezTo>
                    <a:pt x="652844" y="569183"/>
                    <a:pt x="656781" y="565627"/>
                    <a:pt x="661036" y="562452"/>
                  </a:cubicBezTo>
                  <a:cubicBezTo>
                    <a:pt x="665290" y="559277"/>
                    <a:pt x="669481" y="555721"/>
                    <a:pt x="673609" y="551784"/>
                  </a:cubicBezTo>
                  <a:cubicBezTo>
                    <a:pt x="677842" y="551615"/>
                    <a:pt x="681567" y="551953"/>
                    <a:pt x="684785" y="552800"/>
                  </a:cubicBezTo>
                  <a:lnTo>
                    <a:pt x="685801" y="551784"/>
                  </a:lnTo>
                  <a:lnTo>
                    <a:pt x="685801" y="543656"/>
                  </a:lnTo>
                  <a:lnTo>
                    <a:pt x="691897" y="536544"/>
                  </a:lnTo>
                  <a:lnTo>
                    <a:pt x="695961" y="525368"/>
                  </a:lnTo>
                  <a:lnTo>
                    <a:pt x="700025" y="521304"/>
                  </a:lnTo>
                  <a:lnTo>
                    <a:pt x="705105" y="520288"/>
                  </a:lnTo>
                  <a:lnTo>
                    <a:pt x="717297" y="502000"/>
                  </a:lnTo>
                  <a:cubicBezTo>
                    <a:pt x="719646" y="500434"/>
                    <a:pt x="721043" y="498486"/>
                    <a:pt x="721488" y="496158"/>
                  </a:cubicBezTo>
                  <a:cubicBezTo>
                    <a:pt x="721932" y="493830"/>
                    <a:pt x="722567" y="491374"/>
                    <a:pt x="723393" y="488792"/>
                  </a:cubicBezTo>
                  <a:lnTo>
                    <a:pt x="728473" y="484728"/>
                  </a:lnTo>
                  <a:cubicBezTo>
                    <a:pt x="732621" y="477045"/>
                    <a:pt x="737532" y="469552"/>
                    <a:pt x="743205" y="462249"/>
                  </a:cubicBezTo>
                  <a:cubicBezTo>
                    <a:pt x="748877" y="454947"/>
                    <a:pt x="754804" y="448216"/>
                    <a:pt x="760985" y="442056"/>
                  </a:cubicBezTo>
                  <a:lnTo>
                    <a:pt x="760985" y="432912"/>
                  </a:lnTo>
                  <a:lnTo>
                    <a:pt x="764033" y="432912"/>
                  </a:lnTo>
                  <a:lnTo>
                    <a:pt x="767081" y="422752"/>
                  </a:lnTo>
                  <a:cubicBezTo>
                    <a:pt x="773621" y="415683"/>
                    <a:pt x="779844" y="406962"/>
                    <a:pt x="785750" y="396590"/>
                  </a:cubicBezTo>
                  <a:cubicBezTo>
                    <a:pt x="791655" y="386218"/>
                    <a:pt x="797624" y="376990"/>
                    <a:pt x="803657" y="368904"/>
                  </a:cubicBezTo>
                  <a:cubicBezTo>
                    <a:pt x="805689" y="361962"/>
                    <a:pt x="808737" y="355527"/>
                    <a:pt x="812801" y="349600"/>
                  </a:cubicBezTo>
                  <a:cubicBezTo>
                    <a:pt x="817140" y="348224"/>
                    <a:pt x="819892" y="345134"/>
                    <a:pt x="821056" y="340329"/>
                  </a:cubicBezTo>
                  <a:cubicBezTo>
                    <a:pt x="822220" y="335524"/>
                    <a:pt x="823194" y="331164"/>
                    <a:pt x="823977" y="327248"/>
                  </a:cubicBezTo>
                  <a:cubicBezTo>
                    <a:pt x="827595" y="323052"/>
                    <a:pt x="832098" y="312140"/>
                    <a:pt x="837486" y="294510"/>
                  </a:cubicBezTo>
                  <a:cubicBezTo>
                    <a:pt x="842873" y="276881"/>
                    <a:pt x="847752" y="259421"/>
                    <a:pt x="852124" y="242130"/>
                  </a:cubicBezTo>
                  <a:cubicBezTo>
                    <a:pt x="856495" y="224839"/>
                    <a:pt x="858966" y="214604"/>
                    <a:pt x="859537" y="211424"/>
                  </a:cubicBezTo>
                  <a:cubicBezTo>
                    <a:pt x="856658" y="202111"/>
                    <a:pt x="851239" y="194321"/>
                    <a:pt x="843281" y="188056"/>
                  </a:cubicBezTo>
                  <a:lnTo>
                    <a:pt x="835153" y="190088"/>
                  </a:lnTo>
                  <a:lnTo>
                    <a:pt x="808737" y="173832"/>
                  </a:lnTo>
                  <a:lnTo>
                    <a:pt x="798577" y="175864"/>
                  </a:lnTo>
                  <a:lnTo>
                    <a:pt x="792481" y="172816"/>
                  </a:lnTo>
                  <a:lnTo>
                    <a:pt x="790449" y="165704"/>
                  </a:lnTo>
                  <a:lnTo>
                    <a:pt x="780289" y="167736"/>
                  </a:lnTo>
                  <a:lnTo>
                    <a:pt x="772161" y="161640"/>
                  </a:lnTo>
                  <a:lnTo>
                    <a:pt x="767081" y="163672"/>
                  </a:lnTo>
                  <a:cubicBezTo>
                    <a:pt x="764985" y="162741"/>
                    <a:pt x="762572" y="162317"/>
                    <a:pt x="759842" y="162402"/>
                  </a:cubicBezTo>
                  <a:cubicBezTo>
                    <a:pt x="757111" y="162487"/>
                    <a:pt x="754444" y="162572"/>
                    <a:pt x="751841" y="162656"/>
                  </a:cubicBezTo>
                  <a:close/>
                  <a:moveTo>
                    <a:pt x="482601" y="154528"/>
                  </a:moveTo>
                  <a:cubicBezTo>
                    <a:pt x="476484" y="154570"/>
                    <a:pt x="470430" y="155248"/>
                    <a:pt x="464440" y="156560"/>
                  </a:cubicBezTo>
                  <a:cubicBezTo>
                    <a:pt x="458450" y="157872"/>
                    <a:pt x="452650" y="159566"/>
                    <a:pt x="447041" y="161640"/>
                  </a:cubicBezTo>
                  <a:cubicBezTo>
                    <a:pt x="452121" y="162826"/>
                    <a:pt x="457201" y="163503"/>
                    <a:pt x="462281" y="163672"/>
                  </a:cubicBezTo>
                  <a:cubicBezTo>
                    <a:pt x="467826" y="163566"/>
                    <a:pt x="472991" y="163016"/>
                    <a:pt x="477775" y="162021"/>
                  </a:cubicBezTo>
                  <a:cubicBezTo>
                    <a:pt x="482558" y="161026"/>
                    <a:pt x="487215" y="160222"/>
                    <a:pt x="491745" y="159608"/>
                  </a:cubicBezTo>
                  <a:lnTo>
                    <a:pt x="495809" y="155544"/>
                  </a:lnTo>
                  <a:close/>
                  <a:moveTo>
                    <a:pt x="713233" y="96"/>
                  </a:moveTo>
                  <a:lnTo>
                    <a:pt x="714249" y="2128"/>
                  </a:lnTo>
                  <a:cubicBezTo>
                    <a:pt x="717254" y="2107"/>
                    <a:pt x="720133" y="2149"/>
                    <a:pt x="722885" y="2255"/>
                  </a:cubicBezTo>
                  <a:cubicBezTo>
                    <a:pt x="725636" y="2361"/>
                    <a:pt x="728515" y="2657"/>
                    <a:pt x="731521" y="3144"/>
                  </a:cubicBezTo>
                  <a:cubicBezTo>
                    <a:pt x="735140" y="1239"/>
                    <a:pt x="739077" y="223"/>
                    <a:pt x="743332" y="96"/>
                  </a:cubicBezTo>
                  <a:cubicBezTo>
                    <a:pt x="747586" y="-31"/>
                    <a:pt x="751777" y="-31"/>
                    <a:pt x="755905" y="96"/>
                  </a:cubicBezTo>
                  <a:cubicBezTo>
                    <a:pt x="761154" y="96"/>
                    <a:pt x="765895" y="1112"/>
                    <a:pt x="770129" y="3144"/>
                  </a:cubicBezTo>
                  <a:lnTo>
                    <a:pt x="780289" y="1112"/>
                  </a:lnTo>
                  <a:cubicBezTo>
                    <a:pt x="790809" y="3885"/>
                    <a:pt x="804313" y="6975"/>
                    <a:pt x="820802" y="10383"/>
                  </a:cubicBezTo>
                  <a:cubicBezTo>
                    <a:pt x="837291" y="13791"/>
                    <a:pt x="851557" y="16119"/>
                    <a:pt x="863601" y="17368"/>
                  </a:cubicBezTo>
                  <a:lnTo>
                    <a:pt x="863601" y="20416"/>
                  </a:lnTo>
                  <a:cubicBezTo>
                    <a:pt x="870057" y="23549"/>
                    <a:pt x="877719" y="26681"/>
                    <a:pt x="886588" y="29814"/>
                  </a:cubicBezTo>
                  <a:cubicBezTo>
                    <a:pt x="895457" y="32947"/>
                    <a:pt x="903373" y="35571"/>
                    <a:pt x="910337" y="37688"/>
                  </a:cubicBezTo>
                  <a:cubicBezTo>
                    <a:pt x="912919" y="40736"/>
                    <a:pt x="915882" y="43276"/>
                    <a:pt x="919227" y="45308"/>
                  </a:cubicBezTo>
                  <a:cubicBezTo>
                    <a:pt x="922571" y="47340"/>
                    <a:pt x="926042" y="48864"/>
                    <a:pt x="929641" y="49880"/>
                  </a:cubicBezTo>
                  <a:lnTo>
                    <a:pt x="936753" y="49880"/>
                  </a:lnTo>
                  <a:cubicBezTo>
                    <a:pt x="939142" y="52822"/>
                    <a:pt x="945652" y="58341"/>
                    <a:pt x="956283" y="66437"/>
                  </a:cubicBezTo>
                  <a:cubicBezTo>
                    <a:pt x="966913" y="74534"/>
                    <a:pt x="977487" y="83816"/>
                    <a:pt x="988004" y="94283"/>
                  </a:cubicBezTo>
                  <a:cubicBezTo>
                    <a:pt x="998522" y="104750"/>
                    <a:pt x="1004806" y="115011"/>
                    <a:pt x="1006857" y="125064"/>
                  </a:cubicBezTo>
                  <a:cubicBezTo>
                    <a:pt x="1011767" y="130313"/>
                    <a:pt x="1016170" y="136071"/>
                    <a:pt x="1020065" y="142336"/>
                  </a:cubicBezTo>
                  <a:lnTo>
                    <a:pt x="1021081" y="152496"/>
                  </a:lnTo>
                  <a:lnTo>
                    <a:pt x="1028193" y="160624"/>
                  </a:lnTo>
                  <a:cubicBezTo>
                    <a:pt x="1028997" y="169959"/>
                    <a:pt x="1031452" y="178976"/>
                    <a:pt x="1035559" y="187675"/>
                  </a:cubicBezTo>
                  <a:cubicBezTo>
                    <a:pt x="1039665" y="196375"/>
                    <a:pt x="1040596" y="206662"/>
                    <a:pt x="1038353" y="218536"/>
                  </a:cubicBezTo>
                  <a:cubicBezTo>
                    <a:pt x="1039157" y="220060"/>
                    <a:pt x="1039326" y="221584"/>
                    <a:pt x="1038861" y="223108"/>
                  </a:cubicBezTo>
                  <a:cubicBezTo>
                    <a:pt x="1038395" y="224632"/>
                    <a:pt x="1038564" y="226156"/>
                    <a:pt x="1039369" y="227680"/>
                  </a:cubicBezTo>
                  <a:lnTo>
                    <a:pt x="1043433" y="229712"/>
                  </a:lnTo>
                  <a:cubicBezTo>
                    <a:pt x="1041888" y="229289"/>
                    <a:pt x="1040660" y="229628"/>
                    <a:pt x="1039750" y="230728"/>
                  </a:cubicBezTo>
                  <a:cubicBezTo>
                    <a:pt x="1038840" y="231829"/>
                    <a:pt x="1038374" y="233183"/>
                    <a:pt x="1038353" y="234792"/>
                  </a:cubicBezTo>
                  <a:cubicBezTo>
                    <a:pt x="1038416" y="240296"/>
                    <a:pt x="1039051" y="245545"/>
                    <a:pt x="1040258" y="250540"/>
                  </a:cubicBezTo>
                  <a:cubicBezTo>
                    <a:pt x="1041464" y="255535"/>
                    <a:pt x="1042861" y="260785"/>
                    <a:pt x="1044449" y="266288"/>
                  </a:cubicBezTo>
                  <a:cubicBezTo>
                    <a:pt x="1041507" y="282629"/>
                    <a:pt x="1038755" y="299224"/>
                    <a:pt x="1036194" y="316072"/>
                  </a:cubicBezTo>
                  <a:cubicBezTo>
                    <a:pt x="1033633" y="332921"/>
                    <a:pt x="1030627" y="349516"/>
                    <a:pt x="1027177" y="365856"/>
                  </a:cubicBezTo>
                  <a:cubicBezTo>
                    <a:pt x="1024599" y="367794"/>
                    <a:pt x="1020949" y="373627"/>
                    <a:pt x="1016227" y="383354"/>
                  </a:cubicBezTo>
                  <a:cubicBezTo>
                    <a:pt x="1011504" y="393081"/>
                    <a:pt x="1006951" y="403204"/>
                    <a:pt x="1002567" y="413721"/>
                  </a:cubicBezTo>
                  <a:cubicBezTo>
                    <a:pt x="998183" y="424239"/>
                    <a:pt x="995210" y="431652"/>
                    <a:pt x="993649" y="435960"/>
                  </a:cubicBezTo>
                  <a:cubicBezTo>
                    <a:pt x="987383" y="440194"/>
                    <a:pt x="983658" y="445951"/>
                    <a:pt x="982473" y="453232"/>
                  </a:cubicBezTo>
                  <a:lnTo>
                    <a:pt x="977393" y="455264"/>
                  </a:lnTo>
                  <a:lnTo>
                    <a:pt x="975361" y="469488"/>
                  </a:lnTo>
                  <a:cubicBezTo>
                    <a:pt x="966788" y="473912"/>
                    <a:pt x="963105" y="480558"/>
                    <a:pt x="964312" y="489427"/>
                  </a:cubicBezTo>
                  <a:cubicBezTo>
                    <a:pt x="965518" y="498296"/>
                    <a:pt x="962089" y="504180"/>
                    <a:pt x="954025" y="507080"/>
                  </a:cubicBezTo>
                  <a:lnTo>
                    <a:pt x="957073" y="516224"/>
                  </a:lnTo>
                  <a:lnTo>
                    <a:pt x="946913" y="521304"/>
                  </a:lnTo>
                  <a:lnTo>
                    <a:pt x="946913" y="528416"/>
                  </a:lnTo>
                  <a:lnTo>
                    <a:pt x="942849" y="530448"/>
                  </a:lnTo>
                  <a:lnTo>
                    <a:pt x="941833" y="530448"/>
                  </a:lnTo>
                  <a:cubicBezTo>
                    <a:pt x="936880" y="536586"/>
                    <a:pt x="932308" y="542852"/>
                    <a:pt x="928117" y="549244"/>
                  </a:cubicBezTo>
                  <a:cubicBezTo>
                    <a:pt x="923926" y="555636"/>
                    <a:pt x="919354" y="561902"/>
                    <a:pt x="914401" y="568040"/>
                  </a:cubicBezTo>
                  <a:lnTo>
                    <a:pt x="912369" y="581248"/>
                  </a:lnTo>
                  <a:cubicBezTo>
                    <a:pt x="908093" y="585926"/>
                    <a:pt x="903690" y="591302"/>
                    <a:pt x="899161" y="597377"/>
                  </a:cubicBezTo>
                  <a:cubicBezTo>
                    <a:pt x="894631" y="603452"/>
                    <a:pt x="891244" y="609590"/>
                    <a:pt x="889001" y="615792"/>
                  </a:cubicBezTo>
                  <a:cubicBezTo>
                    <a:pt x="885932" y="617930"/>
                    <a:pt x="883434" y="620766"/>
                    <a:pt x="881508" y="624301"/>
                  </a:cubicBezTo>
                  <a:cubicBezTo>
                    <a:pt x="879582" y="627836"/>
                    <a:pt x="878354" y="631434"/>
                    <a:pt x="877825" y="635096"/>
                  </a:cubicBezTo>
                  <a:lnTo>
                    <a:pt x="870713" y="637128"/>
                  </a:lnTo>
                  <a:cubicBezTo>
                    <a:pt x="870162" y="640600"/>
                    <a:pt x="868977" y="643563"/>
                    <a:pt x="867157" y="646018"/>
                  </a:cubicBezTo>
                  <a:cubicBezTo>
                    <a:pt x="865336" y="648474"/>
                    <a:pt x="863135" y="650929"/>
                    <a:pt x="860553" y="653384"/>
                  </a:cubicBezTo>
                  <a:lnTo>
                    <a:pt x="858521" y="658464"/>
                  </a:lnTo>
                  <a:lnTo>
                    <a:pt x="856489" y="659480"/>
                  </a:lnTo>
                  <a:cubicBezTo>
                    <a:pt x="849715" y="671333"/>
                    <a:pt x="842434" y="678869"/>
                    <a:pt x="834645" y="682086"/>
                  </a:cubicBezTo>
                  <a:cubicBezTo>
                    <a:pt x="826855" y="685303"/>
                    <a:pt x="819574" y="692331"/>
                    <a:pt x="812801" y="703168"/>
                  </a:cubicBezTo>
                  <a:cubicBezTo>
                    <a:pt x="809266" y="704734"/>
                    <a:pt x="806176" y="706936"/>
                    <a:pt x="803530" y="709772"/>
                  </a:cubicBezTo>
                  <a:cubicBezTo>
                    <a:pt x="800884" y="712608"/>
                    <a:pt x="798556" y="715826"/>
                    <a:pt x="796545" y="719424"/>
                  </a:cubicBezTo>
                  <a:cubicBezTo>
                    <a:pt x="791846" y="720504"/>
                    <a:pt x="787782" y="722663"/>
                    <a:pt x="784353" y="725901"/>
                  </a:cubicBezTo>
                  <a:cubicBezTo>
                    <a:pt x="780924" y="729140"/>
                    <a:pt x="778892" y="733077"/>
                    <a:pt x="778257" y="737712"/>
                  </a:cubicBezTo>
                  <a:cubicBezTo>
                    <a:pt x="773346" y="741945"/>
                    <a:pt x="768943" y="746687"/>
                    <a:pt x="765049" y="751936"/>
                  </a:cubicBezTo>
                  <a:cubicBezTo>
                    <a:pt x="761133" y="753651"/>
                    <a:pt x="758043" y="756318"/>
                    <a:pt x="755778" y="759937"/>
                  </a:cubicBezTo>
                  <a:cubicBezTo>
                    <a:pt x="753513" y="763557"/>
                    <a:pt x="751185" y="766986"/>
                    <a:pt x="748793" y="770224"/>
                  </a:cubicBezTo>
                  <a:cubicBezTo>
                    <a:pt x="747162" y="771046"/>
                    <a:pt x="741957" y="774821"/>
                    <a:pt x="733176" y="781551"/>
                  </a:cubicBezTo>
                  <a:cubicBezTo>
                    <a:pt x="724396" y="788280"/>
                    <a:pt x="715729" y="795066"/>
                    <a:pt x="707174" y="801908"/>
                  </a:cubicBezTo>
                  <a:cubicBezTo>
                    <a:pt x="698620" y="808751"/>
                    <a:pt x="693866" y="812752"/>
                    <a:pt x="692913" y="813912"/>
                  </a:cubicBezTo>
                  <a:lnTo>
                    <a:pt x="685801" y="816960"/>
                  </a:lnTo>
                  <a:lnTo>
                    <a:pt x="685801" y="808832"/>
                  </a:lnTo>
                  <a:lnTo>
                    <a:pt x="694945" y="805784"/>
                  </a:lnTo>
                  <a:lnTo>
                    <a:pt x="702057" y="793592"/>
                  </a:lnTo>
                  <a:cubicBezTo>
                    <a:pt x="705549" y="792534"/>
                    <a:pt x="708724" y="791095"/>
                    <a:pt x="711582" y="789274"/>
                  </a:cubicBezTo>
                  <a:cubicBezTo>
                    <a:pt x="714439" y="787454"/>
                    <a:pt x="717360" y="785507"/>
                    <a:pt x="720345" y="783432"/>
                  </a:cubicBezTo>
                  <a:lnTo>
                    <a:pt x="725425" y="775304"/>
                  </a:lnTo>
                  <a:lnTo>
                    <a:pt x="704089" y="785464"/>
                  </a:lnTo>
                  <a:lnTo>
                    <a:pt x="694945" y="785464"/>
                  </a:lnTo>
                  <a:lnTo>
                    <a:pt x="659385" y="810864"/>
                  </a:lnTo>
                  <a:lnTo>
                    <a:pt x="660401" y="811880"/>
                  </a:lnTo>
                  <a:lnTo>
                    <a:pt x="656337" y="822040"/>
                  </a:lnTo>
                  <a:cubicBezTo>
                    <a:pt x="652760" y="823522"/>
                    <a:pt x="649246" y="825131"/>
                    <a:pt x="645796" y="826866"/>
                  </a:cubicBezTo>
                  <a:cubicBezTo>
                    <a:pt x="642346" y="828602"/>
                    <a:pt x="639086" y="830719"/>
                    <a:pt x="636017" y="833216"/>
                  </a:cubicBezTo>
                  <a:lnTo>
                    <a:pt x="631953" y="843376"/>
                  </a:lnTo>
                  <a:lnTo>
                    <a:pt x="621793" y="846424"/>
                  </a:lnTo>
                  <a:cubicBezTo>
                    <a:pt x="618914" y="852351"/>
                    <a:pt x="615527" y="857770"/>
                    <a:pt x="611633" y="862680"/>
                  </a:cubicBezTo>
                  <a:lnTo>
                    <a:pt x="608585" y="873856"/>
                  </a:lnTo>
                  <a:lnTo>
                    <a:pt x="602489" y="873856"/>
                  </a:lnTo>
                  <a:lnTo>
                    <a:pt x="587249" y="889096"/>
                  </a:lnTo>
                  <a:lnTo>
                    <a:pt x="584201" y="888080"/>
                  </a:lnTo>
                  <a:lnTo>
                    <a:pt x="576073" y="890112"/>
                  </a:lnTo>
                  <a:lnTo>
                    <a:pt x="576073" y="891128"/>
                  </a:lnTo>
                  <a:lnTo>
                    <a:pt x="567945" y="898240"/>
                  </a:lnTo>
                  <a:cubicBezTo>
                    <a:pt x="561658" y="899658"/>
                    <a:pt x="554927" y="902918"/>
                    <a:pt x="547752" y="908019"/>
                  </a:cubicBezTo>
                  <a:cubicBezTo>
                    <a:pt x="540576" y="913120"/>
                    <a:pt x="534099" y="917650"/>
                    <a:pt x="528321" y="921608"/>
                  </a:cubicBezTo>
                  <a:lnTo>
                    <a:pt x="516129" y="917544"/>
                  </a:lnTo>
                  <a:lnTo>
                    <a:pt x="517145" y="914496"/>
                  </a:lnTo>
                  <a:lnTo>
                    <a:pt x="527305" y="914496"/>
                  </a:lnTo>
                  <a:lnTo>
                    <a:pt x="568961" y="887064"/>
                  </a:lnTo>
                  <a:cubicBezTo>
                    <a:pt x="564431" y="888165"/>
                    <a:pt x="560028" y="889774"/>
                    <a:pt x="555753" y="891890"/>
                  </a:cubicBezTo>
                  <a:cubicBezTo>
                    <a:pt x="551477" y="894007"/>
                    <a:pt x="547074" y="896123"/>
                    <a:pt x="542545" y="898240"/>
                  </a:cubicBezTo>
                  <a:lnTo>
                    <a:pt x="541529" y="900272"/>
                  </a:lnTo>
                  <a:lnTo>
                    <a:pt x="533401" y="893160"/>
                  </a:lnTo>
                  <a:cubicBezTo>
                    <a:pt x="532808" y="892059"/>
                    <a:pt x="532215" y="890705"/>
                    <a:pt x="531623" y="889096"/>
                  </a:cubicBezTo>
                  <a:cubicBezTo>
                    <a:pt x="531030" y="887488"/>
                    <a:pt x="530945" y="886133"/>
                    <a:pt x="531369" y="885032"/>
                  </a:cubicBezTo>
                  <a:cubicBezTo>
                    <a:pt x="523918" y="886345"/>
                    <a:pt x="516975" y="888546"/>
                    <a:pt x="510541" y="891636"/>
                  </a:cubicBezTo>
                  <a:cubicBezTo>
                    <a:pt x="504106" y="894727"/>
                    <a:pt x="497163" y="896928"/>
                    <a:pt x="489713" y="898240"/>
                  </a:cubicBezTo>
                  <a:lnTo>
                    <a:pt x="481585" y="903320"/>
                  </a:lnTo>
                  <a:cubicBezTo>
                    <a:pt x="475658" y="904336"/>
                    <a:pt x="470239" y="906368"/>
                    <a:pt x="465329" y="909416"/>
                  </a:cubicBezTo>
                  <a:cubicBezTo>
                    <a:pt x="457307" y="910496"/>
                    <a:pt x="448205" y="912147"/>
                    <a:pt x="438024" y="914369"/>
                  </a:cubicBezTo>
                  <a:cubicBezTo>
                    <a:pt x="427843" y="916592"/>
                    <a:pt x="418995" y="919005"/>
                    <a:pt x="411481" y="921608"/>
                  </a:cubicBezTo>
                  <a:lnTo>
                    <a:pt x="410465" y="921608"/>
                  </a:lnTo>
                  <a:lnTo>
                    <a:pt x="401321" y="916528"/>
                  </a:lnTo>
                  <a:cubicBezTo>
                    <a:pt x="390166" y="918581"/>
                    <a:pt x="381234" y="918539"/>
                    <a:pt x="374524" y="916401"/>
                  </a:cubicBezTo>
                  <a:cubicBezTo>
                    <a:pt x="367814" y="914263"/>
                    <a:pt x="360152" y="912951"/>
                    <a:pt x="351537" y="912464"/>
                  </a:cubicBezTo>
                  <a:cubicBezTo>
                    <a:pt x="350055" y="912485"/>
                    <a:pt x="348700" y="912697"/>
                    <a:pt x="347473" y="913099"/>
                  </a:cubicBezTo>
                  <a:cubicBezTo>
                    <a:pt x="346245" y="913501"/>
                    <a:pt x="344890" y="913967"/>
                    <a:pt x="343409" y="914496"/>
                  </a:cubicBezTo>
                  <a:cubicBezTo>
                    <a:pt x="341334" y="916973"/>
                    <a:pt x="338879" y="918624"/>
                    <a:pt x="336043" y="919449"/>
                  </a:cubicBezTo>
                  <a:cubicBezTo>
                    <a:pt x="333206" y="920275"/>
                    <a:pt x="330243" y="920656"/>
                    <a:pt x="327153" y="920592"/>
                  </a:cubicBezTo>
                  <a:lnTo>
                    <a:pt x="319025" y="920592"/>
                  </a:lnTo>
                  <a:lnTo>
                    <a:pt x="319025" y="910432"/>
                  </a:lnTo>
                  <a:cubicBezTo>
                    <a:pt x="315977" y="909967"/>
                    <a:pt x="312929" y="909374"/>
                    <a:pt x="309881" y="908654"/>
                  </a:cubicBezTo>
                  <a:cubicBezTo>
                    <a:pt x="306833" y="907935"/>
                    <a:pt x="303785" y="906834"/>
                    <a:pt x="300737" y="905352"/>
                  </a:cubicBezTo>
                  <a:lnTo>
                    <a:pt x="292609" y="906368"/>
                  </a:lnTo>
                  <a:cubicBezTo>
                    <a:pt x="286640" y="904209"/>
                    <a:pt x="281052" y="901669"/>
                    <a:pt x="275845" y="898748"/>
                  </a:cubicBezTo>
                  <a:cubicBezTo>
                    <a:pt x="270638" y="895827"/>
                    <a:pt x="265050" y="893287"/>
                    <a:pt x="259081" y="891128"/>
                  </a:cubicBezTo>
                  <a:cubicBezTo>
                    <a:pt x="257820" y="890112"/>
                    <a:pt x="253116" y="887177"/>
                    <a:pt x="244970" y="882323"/>
                  </a:cubicBezTo>
                  <a:cubicBezTo>
                    <a:pt x="236823" y="877469"/>
                    <a:pt x="228732" y="872727"/>
                    <a:pt x="220699" y="868099"/>
                  </a:cubicBezTo>
                  <a:cubicBezTo>
                    <a:pt x="212665" y="863470"/>
                    <a:pt x="208187" y="860987"/>
                    <a:pt x="207265" y="860648"/>
                  </a:cubicBezTo>
                  <a:lnTo>
                    <a:pt x="191009" y="851504"/>
                  </a:lnTo>
                  <a:cubicBezTo>
                    <a:pt x="186775" y="844794"/>
                    <a:pt x="181780" y="839672"/>
                    <a:pt x="176023" y="836137"/>
                  </a:cubicBezTo>
                  <a:cubicBezTo>
                    <a:pt x="170265" y="832602"/>
                    <a:pt x="164762" y="828242"/>
                    <a:pt x="159513" y="823056"/>
                  </a:cubicBezTo>
                  <a:lnTo>
                    <a:pt x="151385" y="799688"/>
                  </a:lnTo>
                  <a:cubicBezTo>
                    <a:pt x="152358" y="797614"/>
                    <a:pt x="152951" y="795413"/>
                    <a:pt x="153163" y="793084"/>
                  </a:cubicBezTo>
                  <a:cubicBezTo>
                    <a:pt x="153374" y="790756"/>
                    <a:pt x="153459" y="788555"/>
                    <a:pt x="153417" y="786480"/>
                  </a:cubicBezTo>
                  <a:lnTo>
                    <a:pt x="148337" y="780384"/>
                  </a:lnTo>
                  <a:lnTo>
                    <a:pt x="147321" y="771240"/>
                  </a:lnTo>
                  <a:cubicBezTo>
                    <a:pt x="144442" y="770055"/>
                    <a:pt x="143087" y="768108"/>
                    <a:pt x="143257" y="765398"/>
                  </a:cubicBezTo>
                  <a:cubicBezTo>
                    <a:pt x="143426" y="762689"/>
                    <a:pt x="144103" y="760233"/>
                    <a:pt x="145289" y="758032"/>
                  </a:cubicBezTo>
                  <a:lnTo>
                    <a:pt x="141225" y="754984"/>
                  </a:lnTo>
                  <a:lnTo>
                    <a:pt x="143257" y="744824"/>
                  </a:lnTo>
                  <a:lnTo>
                    <a:pt x="137161" y="739744"/>
                  </a:lnTo>
                  <a:lnTo>
                    <a:pt x="140209" y="731616"/>
                  </a:lnTo>
                  <a:cubicBezTo>
                    <a:pt x="140590" y="730389"/>
                    <a:pt x="140336" y="728526"/>
                    <a:pt x="139447" y="726028"/>
                  </a:cubicBezTo>
                  <a:cubicBezTo>
                    <a:pt x="138558" y="723531"/>
                    <a:pt x="137796" y="721668"/>
                    <a:pt x="137161" y="720440"/>
                  </a:cubicBezTo>
                  <a:lnTo>
                    <a:pt x="138177" y="711296"/>
                  </a:lnTo>
                  <a:cubicBezTo>
                    <a:pt x="136145" y="712439"/>
                    <a:pt x="134621" y="714217"/>
                    <a:pt x="133605" y="716630"/>
                  </a:cubicBezTo>
                  <a:cubicBezTo>
                    <a:pt x="132589" y="719043"/>
                    <a:pt x="132081" y="721329"/>
                    <a:pt x="132081" y="723488"/>
                  </a:cubicBezTo>
                  <a:lnTo>
                    <a:pt x="123953" y="729584"/>
                  </a:lnTo>
                  <a:lnTo>
                    <a:pt x="121921" y="738728"/>
                  </a:lnTo>
                  <a:lnTo>
                    <a:pt x="113793" y="734664"/>
                  </a:lnTo>
                  <a:lnTo>
                    <a:pt x="117857" y="721456"/>
                  </a:lnTo>
                  <a:cubicBezTo>
                    <a:pt x="116079" y="716524"/>
                    <a:pt x="115571" y="712164"/>
                    <a:pt x="116333" y="708375"/>
                  </a:cubicBezTo>
                  <a:cubicBezTo>
                    <a:pt x="117095" y="704586"/>
                    <a:pt x="117603" y="700480"/>
                    <a:pt x="117857" y="696056"/>
                  </a:cubicBezTo>
                  <a:cubicBezTo>
                    <a:pt x="118026" y="691823"/>
                    <a:pt x="116671" y="688097"/>
                    <a:pt x="113793" y="684880"/>
                  </a:cubicBezTo>
                  <a:cubicBezTo>
                    <a:pt x="115296" y="681451"/>
                    <a:pt x="116100" y="678403"/>
                    <a:pt x="116206" y="675736"/>
                  </a:cubicBezTo>
                  <a:cubicBezTo>
                    <a:pt x="116312" y="673069"/>
                    <a:pt x="115846" y="670021"/>
                    <a:pt x="114809" y="666592"/>
                  </a:cubicBezTo>
                  <a:cubicBezTo>
                    <a:pt x="116777" y="658888"/>
                    <a:pt x="119698" y="652199"/>
                    <a:pt x="123572" y="646526"/>
                  </a:cubicBezTo>
                  <a:cubicBezTo>
                    <a:pt x="127445" y="640853"/>
                    <a:pt x="129604" y="633657"/>
                    <a:pt x="130049" y="624936"/>
                  </a:cubicBezTo>
                  <a:lnTo>
                    <a:pt x="138177" y="620872"/>
                  </a:lnTo>
                  <a:lnTo>
                    <a:pt x="146305" y="600552"/>
                  </a:lnTo>
                  <a:cubicBezTo>
                    <a:pt x="151977" y="596552"/>
                    <a:pt x="155364" y="590583"/>
                    <a:pt x="156465" y="582645"/>
                  </a:cubicBezTo>
                  <a:cubicBezTo>
                    <a:pt x="157565" y="574708"/>
                    <a:pt x="158920" y="567469"/>
                    <a:pt x="160529" y="560928"/>
                  </a:cubicBezTo>
                  <a:lnTo>
                    <a:pt x="155449" y="559912"/>
                  </a:lnTo>
                  <a:cubicBezTo>
                    <a:pt x="156211" y="554451"/>
                    <a:pt x="157735" y="549371"/>
                    <a:pt x="160021" y="544672"/>
                  </a:cubicBezTo>
                  <a:cubicBezTo>
                    <a:pt x="162307" y="539973"/>
                    <a:pt x="163831" y="534893"/>
                    <a:pt x="164593" y="529432"/>
                  </a:cubicBezTo>
                  <a:lnTo>
                    <a:pt x="169673" y="522320"/>
                  </a:lnTo>
                  <a:lnTo>
                    <a:pt x="194057" y="463392"/>
                  </a:lnTo>
                  <a:lnTo>
                    <a:pt x="198121" y="461360"/>
                  </a:lnTo>
                  <a:cubicBezTo>
                    <a:pt x="199899" y="456746"/>
                    <a:pt x="202693" y="452004"/>
                    <a:pt x="206503" y="447136"/>
                  </a:cubicBezTo>
                  <a:cubicBezTo>
                    <a:pt x="210313" y="442268"/>
                    <a:pt x="213615" y="437527"/>
                    <a:pt x="216409" y="432912"/>
                  </a:cubicBezTo>
                  <a:lnTo>
                    <a:pt x="213361" y="425800"/>
                  </a:lnTo>
                  <a:cubicBezTo>
                    <a:pt x="213382" y="423535"/>
                    <a:pt x="214102" y="421207"/>
                    <a:pt x="215520" y="418815"/>
                  </a:cubicBezTo>
                  <a:cubicBezTo>
                    <a:pt x="216938" y="416423"/>
                    <a:pt x="218928" y="415365"/>
                    <a:pt x="221489" y="415640"/>
                  </a:cubicBezTo>
                  <a:lnTo>
                    <a:pt x="226569" y="405480"/>
                  </a:lnTo>
                  <a:lnTo>
                    <a:pt x="234697" y="398368"/>
                  </a:lnTo>
                  <a:lnTo>
                    <a:pt x="237745" y="382112"/>
                  </a:lnTo>
                  <a:lnTo>
                    <a:pt x="246889" y="377032"/>
                  </a:lnTo>
                  <a:cubicBezTo>
                    <a:pt x="246508" y="375381"/>
                    <a:pt x="246762" y="373349"/>
                    <a:pt x="247651" y="370936"/>
                  </a:cubicBezTo>
                  <a:cubicBezTo>
                    <a:pt x="248540" y="368523"/>
                    <a:pt x="249302" y="366491"/>
                    <a:pt x="249937" y="364840"/>
                  </a:cubicBezTo>
                  <a:cubicBezTo>
                    <a:pt x="250529" y="367444"/>
                    <a:pt x="251630" y="370111"/>
                    <a:pt x="253239" y="372841"/>
                  </a:cubicBezTo>
                  <a:cubicBezTo>
                    <a:pt x="254847" y="375572"/>
                    <a:pt x="256456" y="377985"/>
                    <a:pt x="258065" y="380080"/>
                  </a:cubicBezTo>
                  <a:lnTo>
                    <a:pt x="266193" y="381096"/>
                  </a:lnTo>
                  <a:lnTo>
                    <a:pt x="269241" y="378048"/>
                  </a:lnTo>
                  <a:lnTo>
                    <a:pt x="270257" y="367888"/>
                  </a:lnTo>
                  <a:cubicBezTo>
                    <a:pt x="275273" y="361115"/>
                    <a:pt x="280988" y="353580"/>
                    <a:pt x="287402" y="345282"/>
                  </a:cubicBezTo>
                  <a:cubicBezTo>
                    <a:pt x="293815" y="336985"/>
                    <a:pt x="298260" y="328941"/>
                    <a:pt x="300737" y="321152"/>
                  </a:cubicBezTo>
                  <a:lnTo>
                    <a:pt x="295657" y="314040"/>
                  </a:lnTo>
                  <a:cubicBezTo>
                    <a:pt x="298281" y="307351"/>
                    <a:pt x="302176" y="301425"/>
                    <a:pt x="307341" y="296260"/>
                  </a:cubicBezTo>
                  <a:cubicBezTo>
                    <a:pt x="312505" y="291095"/>
                    <a:pt x="318432" y="287201"/>
                    <a:pt x="325121" y="284576"/>
                  </a:cubicBezTo>
                  <a:cubicBezTo>
                    <a:pt x="327703" y="281634"/>
                    <a:pt x="330158" y="278882"/>
                    <a:pt x="332487" y="276321"/>
                  </a:cubicBezTo>
                  <a:cubicBezTo>
                    <a:pt x="334815" y="273760"/>
                    <a:pt x="336762" y="270754"/>
                    <a:pt x="338329" y="267304"/>
                  </a:cubicBezTo>
                  <a:cubicBezTo>
                    <a:pt x="340932" y="264785"/>
                    <a:pt x="343853" y="262711"/>
                    <a:pt x="347092" y="261081"/>
                  </a:cubicBezTo>
                  <a:cubicBezTo>
                    <a:pt x="350330" y="259451"/>
                    <a:pt x="353505" y="258139"/>
                    <a:pt x="356617" y="257144"/>
                  </a:cubicBezTo>
                  <a:cubicBezTo>
                    <a:pt x="358755" y="253630"/>
                    <a:pt x="361083" y="250244"/>
                    <a:pt x="363602" y="246984"/>
                  </a:cubicBezTo>
                  <a:cubicBezTo>
                    <a:pt x="366121" y="243724"/>
                    <a:pt x="368195" y="240338"/>
                    <a:pt x="369825" y="236824"/>
                  </a:cubicBezTo>
                  <a:lnTo>
                    <a:pt x="377953" y="232760"/>
                  </a:lnTo>
                  <a:lnTo>
                    <a:pt x="384049" y="222600"/>
                  </a:lnTo>
                  <a:cubicBezTo>
                    <a:pt x="386610" y="220526"/>
                    <a:pt x="389362" y="218578"/>
                    <a:pt x="392304" y="216758"/>
                  </a:cubicBezTo>
                  <a:cubicBezTo>
                    <a:pt x="395246" y="214938"/>
                    <a:pt x="398252" y="213499"/>
                    <a:pt x="401321" y="212440"/>
                  </a:cubicBezTo>
                  <a:lnTo>
                    <a:pt x="404369" y="207360"/>
                  </a:lnTo>
                  <a:lnTo>
                    <a:pt x="414529" y="209392"/>
                  </a:lnTo>
                  <a:cubicBezTo>
                    <a:pt x="409724" y="213499"/>
                    <a:pt x="405364" y="217224"/>
                    <a:pt x="401448" y="220568"/>
                  </a:cubicBezTo>
                  <a:cubicBezTo>
                    <a:pt x="397532" y="223913"/>
                    <a:pt x="392410" y="226622"/>
                    <a:pt x="386081" y="228696"/>
                  </a:cubicBezTo>
                  <a:lnTo>
                    <a:pt x="391161" y="235808"/>
                  </a:lnTo>
                  <a:lnTo>
                    <a:pt x="401321" y="231744"/>
                  </a:lnTo>
                  <a:cubicBezTo>
                    <a:pt x="403014" y="228209"/>
                    <a:pt x="405723" y="225373"/>
                    <a:pt x="409449" y="223235"/>
                  </a:cubicBezTo>
                  <a:cubicBezTo>
                    <a:pt x="413174" y="221097"/>
                    <a:pt x="416899" y="219531"/>
                    <a:pt x="420625" y="218536"/>
                  </a:cubicBezTo>
                  <a:cubicBezTo>
                    <a:pt x="425281" y="213139"/>
                    <a:pt x="430700" y="208948"/>
                    <a:pt x="436881" y="205963"/>
                  </a:cubicBezTo>
                  <a:cubicBezTo>
                    <a:pt x="443061" y="202979"/>
                    <a:pt x="449496" y="200058"/>
                    <a:pt x="456185" y="197200"/>
                  </a:cubicBezTo>
                  <a:lnTo>
                    <a:pt x="458217" y="189072"/>
                  </a:lnTo>
                  <a:lnTo>
                    <a:pt x="448057" y="196184"/>
                  </a:lnTo>
                  <a:lnTo>
                    <a:pt x="448057" y="197200"/>
                  </a:lnTo>
                  <a:lnTo>
                    <a:pt x="438913" y="202280"/>
                  </a:lnTo>
                  <a:lnTo>
                    <a:pt x="435865" y="201264"/>
                  </a:lnTo>
                  <a:cubicBezTo>
                    <a:pt x="440119" y="192967"/>
                    <a:pt x="443802" y="188225"/>
                    <a:pt x="446914" y="187040"/>
                  </a:cubicBezTo>
                  <a:cubicBezTo>
                    <a:pt x="450025" y="185855"/>
                    <a:pt x="454470" y="183145"/>
                    <a:pt x="460249" y="178912"/>
                  </a:cubicBezTo>
                  <a:lnTo>
                    <a:pt x="436881" y="183992"/>
                  </a:lnTo>
                  <a:lnTo>
                    <a:pt x="424689" y="191104"/>
                  </a:lnTo>
                  <a:cubicBezTo>
                    <a:pt x="411354" y="184542"/>
                    <a:pt x="395098" y="184966"/>
                    <a:pt x="375921" y="192374"/>
                  </a:cubicBezTo>
                  <a:cubicBezTo>
                    <a:pt x="356744" y="199782"/>
                    <a:pt x="341504" y="207826"/>
                    <a:pt x="330201" y="216504"/>
                  </a:cubicBezTo>
                  <a:lnTo>
                    <a:pt x="305817" y="217520"/>
                  </a:lnTo>
                  <a:cubicBezTo>
                    <a:pt x="300631" y="222029"/>
                    <a:pt x="294747" y="225712"/>
                    <a:pt x="288164" y="228569"/>
                  </a:cubicBezTo>
                  <a:cubicBezTo>
                    <a:pt x="281581" y="231427"/>
                    <a:pt x="274935" y="233840"/>
                    <a:pt x="268225" y="235808"/>
                  </a:cubicBezTo>
                  <a:cubicBezTo>
                    <a:pt x="262975" y="240042"/>
                    <a:pt x="257218" y="243767"/>
                    <a:pt x="250953" y="246984"/>
                  </a:cubicBezTo>
                  <a:lnTo>
                    <a:pt x="244857" y="243936"/>
                  </a:lnTo>
                  <a:lnTo>
                    <a:pt x="242825" y="234792"/>
                  </a:lnTo>
                  <a:cubicBezTo>
                    <a:pt x="240242" y="236210"/>
                    <a:pt x="237533" y="236930"/>
                    <a:pt x="234697" y="236951"/>
                  </a:cubicBezTo>
                  <a:cubicBezTo>
                    <a:pt x="231860" y="236972"/>
                    <a:pt x="229151" y="236930"/>
                    <a:pt x="226569" y="236824"/>
                  </a:cubicBezTo>
                  <a:cubicBezTo>
                    <a:pt x="228855" y="234898"/>
                    <a:pt x="235713" y="230368"/>
                    <a:pt x="247143" y="223235"/>
                  </a:cubicBezTo>
                  <a:cubicBezTo>
                    <a:pt x="258573" y="216102"/>
                    <a:pt x="266955" y="211826"/>
                    <a:pt x="272289" y="210408"/>
                  </a:cubicBezTo>
                  <a:lnTo>
                    <a:pt x="272289" y="209392"/>
                  </a:lnTo>
                  <a:lnTo>
                    <a:pt x="278385" y="200248"/>
                  </a:lnTo>
                  <a:cubicBezTo>
                    <a:pt x="283952" y="198851"/>
                    <a:pt x="289836" y="196057"/>
                    <a:pt x="296038" y="191866"/>
                  </a:cubicBezTo>
                  <a:cubicBezTo>
                    <a:pt x="302240" y="187675"/>
                    <a:pt x="308886" y="184373"/>
                    <a:pt x="315977" y="181960"/>
                  </a:cubicBezTo>
                  <a:cubicBezTo>
                    <a:pt x="313945" y="180775"/>
                    <a:pt x="311913" y="180097"/>
                    <a:pt x="309881" y="179928"/>
                  </a:cubicBezTo>
                  <a:cubicBezTo>
                    <a:pt x="302070" y="180330"/>
                    <a:pt x="292291" y="182828"/>
                    <a:pt x="280544" y="187421"/>
                  </a:cubicBezTo>
                  <a:cubicBezTo>
                    <a:pt x="268796" y="192014"/>
                    <a:pt x="259271" y="196290"/>
                    <a:pt x="251969" y="200248"/>
                  </a:cubicBezTo>
                  <a:lnTo>
                    <a:pt x="252985" y="201264"/>
                  </a:lnTo>
                  <a:cubicBezTo>
                    <a:pt x="247185" y="201709"/>
                    <a:pt x="242528" y="202598"/>
                    <a:pt x="239015" y="203931"/>
                  </a:cubicBezTo>
                  <a:cubicBezTo>
                    <a:pt x="235501" y="205265"/>
                    <a:pt x="231352" y="207424"/>
                    <a:pt x="226569" y="210408"/>
                  </a:cubicBezTo>
                  <a:cubicBezTo>
                    <a:pt x="217788" y="212691"/>
                    <a:pt x="201144" y="221446"/>
                    <a:pt x="176634" y="236674"/>
                  </a:cubicBezTo>
                  <a:cubicBezTo>
                    <a:pt x="152125" y="251901"/>
                    <a:pt x="127728" y="268032"/>
                    <a:pt x="103445" y="285065"/>
                  </a:cubicBezTo>
                  <a:cubicBezTo>
                    <a:pt x="79160" y="302099"/>
                    <a:pt x="62967" y="314467"/>
                    <a:pt x="54864" y="322168"/>
                  </a:cubicBezTo>
                  <a:lnTo>
                    <a:pt x="54864" y="330296"/>
                  </a:lnTo>
                  <a:lnTo>
                    <a:pt x="44704" y="334360"/>
                  </a:lnTo>
                  <a:cubicBezTo>
                    <a:pt x="41974" y="339440"/>
                    <a:pt x="36513" y="345536"/>
                    <a:pt x="28321" y="352648"/>
                  </a:cubicBezTo>
                  <a:cubicBezTo>
                    <a:pt x="20130" y="359760"/>
                    <a:pt x="13399" y="364840"/>
                    <a:pt x="8128" y="367888"/>
                  </a:cubicBezTo>
                  <a:lnTo>
                    <a:pt x="0" y="368904"/>
                  </a:lnTo>
                  <a:cubicBezTo>
                    <a:pt x="3006" y="367317"/>
                    <a:pt x="5377" y="365158"/>
                    <a:pt x="7112" y="362427"/>
                  </a:cubicBezTo>
                  <a:cubicBezTo>
                    <a:pt x="8848" y="359697"/>
                    <a:pt x="10203" y="356776"/>
                    <a:pt x="11176" y="353664"/>
                  </a:cubicBezTo>
                  <a:cubicBezTo>
                    <a:pt x="15812" y="350129"/>
                    <a:pt x="20257" y="346277"/>
                    <a:pt x="24511" y="342107"/>
                  </a:cubicBezTo>
                  <a:cubicBezTo>
                    <a:pt x="28766" y="337937"/>
                    <a:pt x="32449" y="333323"/>
                    <a:pt x="35560" y="328264"/>
                  </a:cubicBezTo>
                  <a:lnTo>
                    <a:pt x="44704" y="321152"/>
                  </a:lnTo>
                  <a:lnTo>
                    <a:pt x="51816" y="308960"/>
                  </a:lnTo>
                  <a:cubicBezTo>
                    <a:pt x="52091" y="304981"/>
                    <a:pt x="53573" y="301256"/>
                    <a:pt x="56261" y="297784"/>
                  </a:cubicBezTo>
                  <a:cubicBezTo>
                    <a:pt x="58949" y="294313"/>
                    <a:pt x="61193" y="290587"/>
                    <a:pt x="62992" y="286608"/>
                  </a:cubicBezTo>
                  <a:lnTo>
                    <a:pt x="62992" y="283560"/>
                  </a:lnTo>
                  <a:lnTo>
                    <a:pt x="67056" y="273400"/>
                  </a:lnTo>
                  <a:cubicBezTo>
                    <a:pt x="69109" y="271453"/>
                    <a:pt x="71353" y="270014"/>
                    <a:pt x="73787" y="269082"/>
                  </a:cubicBezTo>
                  <a:cubicBezTo>
                    <a:pt x="76221" y="268151"/>
                    <a:pt x="78719" y="267220"/>
                    <a:pt x="81280" y="266288"/>
                  </a:cubicBezTo>
                  <a:lnTo>
                    <a:pt x="79248" y="259176"/>
                  </a:lnTo>
                  <a:cubicBezTo>
                    <a:pt x="90699" y="255028"/>
                    <a:pt x="100056" y="247831"/>
                    <a:pt x="107316" y="237586"/>
                  </a:cubicBezTo>
                  <a:cubicBezTo>
                    <a:pt x="114576" y="227341"/>
                    <a:pt x="124186" y="220653"/>
                    <a:pt x="136145" y="217520"/>
                  </a:cubicBezTo>
                  <a:lnTo>
                    <a:pt x="136145" y="208376"/>
                  </a:lnTo>
                  <a:lnTo>
                    <a:pt x="145289" y="205328"/>
                  </a:lnTo>
                  <a:cubicBezTo>
                    <a:pt x="149289" y="202111"/>
                    <a:pt x="153226" y="198639"/>
                    <a:pt x="157100" y="194914"/>
                  </a:cubicBezTo>
                  <a:cubicBezTo>
                    <a:pt x="160973" y="191189"/>
                    <a:pt x="165164" y="188225"/>
                    <a:pt x="169673" y="186024"/>
                  </a:cubicBezTo>
                  <a:lnTo>
                    <a:pt x="172721" y="175864"/>
                  </a:lnTo>
                  <a:cubicBezTo>
                    <a:pt x="183770" y="171779"/>
                    <a:pt x="193422" y="168011"/>
                    <a:pt x="201677" y="164561"/>
                  </a:cubicBezTo>
                  <a:cubicBezTo>
                    <a:pt x="209932" y="161111"/>
                    <a:pt x="217552" y="155057"/>
                    <a:pt x="224537" y="146400"/>
                  </a:cubicBezTo>
                  <a:cubicBezTo>
                    <a:pt x="228664" y="142400"/>
                    <a:pt x="234887" y="138971"/>
                    <a:pt x="243206" y="136113"/>
                  </a:cubicBezTo>
                  <a:cubicBezTo>
                    <a:pt x="251524" y="133256"/>
                    <a:pt x="258509" y="130589"/>
                    <a:pt x="264161" y="128112"/>
                  </a:cubicBezTo>
                  <a:cubicBezTo>
                    <a:pt x="264838" y="124704"/>
                    <a:pt x="266531" y="122630"/>
                    <a:pt x="269241" y="121889"/>
                  </a:cubicBezTo>
                  <a:cubicBezTo>
                    <a:pt x="271950" y="121148"/>
                    <a:pt x="274659" y="120852"/>
                    <a:pt x="277369" y="121000"/>
                  </a:cubicBezTo>
                  <a:cubicBezTo>
                    <a:pt x="284057" y="120894"/>
                    <a:pt x="288968" y="119582"/>
                    <a:pt x="292101" y="117063"/>
                  </a:cubicBezTo>
                  <a:cubicBezTo>
                    <a:pt x="295233" y="114544"/>
                    <a:pt x="299128" y="111454"/>
                    <a:pt x="303785" y="107792"/>
                  </a:cubicBezTo>
                  <a:cubicBezTo>
                    <a:pt x="307552" y="103241"/>
                    <a:pt x="312463" y="100151"/>
                    <a:pt x="318517" y="98521"/>
                  </a:cubicBezTo>
                  <a:cubicBezTo>
                    <a:pt x="324570" y="96891"/>
                    <a:pt x="330497" y="93547"/>
                    <a:pt x="336297" y="88488"/>
                  </a:cubicBezTo>
                  <a:cubicBezTo>
                    <a:pt x="349928" y="85228"/>
                    <a:pt x="363305" y="81080"/>
                    <a:pt x="376429" y="76042"/>
                  </a:cubicBezTo>
                  <a:cubicBezTo>
                    <a:pt x="389552" y="71005"/>
                    <a:pt x="402929" y="66348"/>
                    <a:pt x="416561" y="62072"/>
                  </a:cubicBezTo>
                  <a:cubicBezTo>
                    <a:pt x="414952" y="60040"/>
                    <a:pt x="412835" y="58516"/>
                    <a:pt x="410211" y="57500"/>
                  </a:cubicBezTo>
                  <a:cubicBezTo>
                    <a:pt x="407586" y="56484"/>
                    <a:pt x="404961" y="55976"/>
                    <a:pt x="402337" y="55976"/>
                  </a:cubicBezTo>
                  <a:lnTo>
                    <a:pt x="403353" y="54960"/>
                  </a:lnTo>
                  <a:lnTo>
                    <a:pt x="413513" y="50896"/>
                  </a:lnTo>
                  <a:cubicBezTo>
                    <a:pt x="416159" y="47446"/>
                    <a:pt x="419503" y="44948"/>
                    <a:pt x="423546" y="43403"/>
                  </a:cubicBezTo>
                  <a:cubicBezTo>
                    <a:pt x="427589" y="41858"/>
                    <a:pt x="431695" y="40630"/>
                    <a:pt x="435865" y="39720"/>
                  </a:cubicBezTo>
                  <a:lnTo>
                    <a:pt x="434849" y="40736"/>
                  </a:lnTo>
                  <a:lnTo>
                    <a:pt x="435865" y="50896"/>
                  </a:lnTo>
                  <a:cubicBezTo>
                    <a:pt x="441076" y="50859"/>
                    <a:pt x="453569" y="48224"/>
                    <a:pt x="473344" y="42994"/>
                  </a:cubicBezTo>
                  <a:cubicBezTo>
                    <a:pt x="493118" y="37763"/>
                    <a:pt x="513288" y="32194"/>
                    <a:pt x="533852" y="26286"/>
                  </a:cubicBezTo>
                  <a:cubicBezTo>
                    <a:pt x="554417" y="20378"/>
                    <a:pt x="568490" y="16390"/>
                    <a:pt x="576073" y="14320"/>
                  </a:cubicBezTo>
                  <a:lnTo>
                    <a:pt x="585217" y="17368"/>
                  </a:lnTo>
                  <a:cubicBezTo>
                    <a:pt x="592392" y="14045"/>
                    <a:pt x="599885" y="12055"/>
                    <a:pt x="607696" y="11399"/>
                  </a:cubicBezTo>
                  <a:cubicBezTo>
                    <a:pt x="615506" y="10743"/>
                    <a:pt x="623253" y="10023"/>
                    <a:pt x="630937" y="9240"/>
                  </a:cubicBezTo>
                  <a:cubicBezTo>
                    <a:pt x="630513" y="9833"/>
                    <a:pt x="630598" y="10426"/>
                    <a:pt x="631191" y="11018"/>
                  </a:cubicBezTo>
                  <a:cubicBezTo>
                    <a:pt x="631783" y="11611"/>
                    <a:pt x="632376" y="11695"/>
                    <a:pt x="632969" y="11272"/>
                  </a:cubicBezTo>
                  <a:cubicBezTo>
                    <a:pt x="634345" y="10531"/>
                    <a:pt x="638451" y="9219"/>
                    <a:pt x="645288" y="7335"/>
                  </a:cubicBezTo>
                  <a:cubicBezTo>
                    <a:pt x="652125" y="5451"/>
                    <a:pt x="656485" y="4393"/>
                    <a:pt x="658369" y="4160"/>
                  </a:cubicBezTo>
                  <a:cubicBezTo>
                    <a:pt x="658919" y="4202"/>
                    <a:pt x="659596" y="4372"/>
                    <a:pt x="660401" y="4668"/>
                  </a:cubicBezTo>
                  <a:cubicBezTo>
                    <a:pt x="661205" y="4964"/>
                    <a:pt x="661882" y="5134"/>
                    <a:pt x="662433" y="5176"/>
                  </a:cubicBezTo>
                  <a:lnTo>
                    <a:pt x="667513" y="2128"/>
                  </a:lnTo>
                  <a:cubicBezTo>
                    <a:pt x="672593" y="4330"/>
                    <a:pt x="677673" y="5007"/>
                    <a:pt x="682753" y="4160"/>
                  </a:cubicBezTo>
                  <a:lnTo>
                    <a:pt x="683769" y="2128"/>
                  </a:lnTo>
                  <a:lnTo>
                    <a:pt x="708153" y="212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33000"/>
                </a:lnSpc>
              </a:pPr>
              <a:endParaRPr lang="zh-CN" altLang="en-US" sz="9600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679435" y="3789942"/>
              <a:ext cx="1705425" cy="1538171"/>
            </a:xfrm>
            <a:custGeom>
              <a:avLst/>
              <a:gdLst/>
              <a:ahLst/>
              <a:cxnLst/>
              <a:rect l="l" t="t" r="r" b="b"/>
              <a:pathLst>
                <a:path w="1806840" h="1629640">
                  <a:moveTo>
                    <a:pt x="670127" y="1478780"/>
                  </a:moveTo>
                  <a:cubicBezTo>
                    <a:pt x="668665" y="1484628"/>
                    <a:pt x="662818" y="1486967"/>
                    <a:pt x="652585" y="1485797"/>
                  </a:cubicBezTo>
                  <a:cubicBezTo>
                    <a:pt x="642352" y="1484628"/>
                    <a:pt x="636505" y="1486967"/>
                    <a:pt x="635043" y="1492814"/>
                  </a:cubicBezTo>
                  <a:cubicBezTo>
                    <a:pt x="635189" y="1494568"/>
                    <a:pt x="636213" y="1495884"/>
                    <a:pt x="638113" y="1496761"/>
                  </a:cubicBezTo>
                  <a:cubicBezTo>
                    <a:pt x="640013" y="1497638"/>
                    <a:pt x="641914" y="1498076"/>
                    <a:pt x="643814" y="1498076"/>
                  </a:cubicBezTo>
                  <a:cubicBezTo>
                    <a:pt x="647834" y="1497894"/>
                    <a:pt x="653389" y="1496943"/>
                    <a:pt x="660479" y="1495226"/>
                  </a:cubicBezTo>
                  <a:cubicBezTo>
                    <a:pt x="667569" y="1493508"/>
                    <a:pt x="673124" y="1492119"/>
                    <a:pt x="677144" y="1491060"/>
                  </a:cubicBezTo>
                  <a:cubicBezTo>
                    <a:pt x="677363" y="1487917"/>
                    <a:pt x="678240" y="1485870"/>
                    <a:pt x="679775" y="1484920"/>
                  </a:cubicBezTo>
                  <a:cubicBezTo>
                    <a:pt x="681310" y="1483970"/>
                    <a:pt x="682187" y="1481923"/>
                    <a:pt x="682406" y="1478780"/>
                  </a:cubicBezTo>
                  <a:close/>
                  <a:moveTo>
                    <a:pt x="1098149" y="1401596"/>
                  </a:moveTo>
                  <a:lnTo>
                    <a:pt x="1134987" y="1401596"/>
                  </a:lnTo>
                  <a:cubicBezTo>
                    <a:pt x="1138093" y="1401669"/>
                    <a:pt x="1141967" y="1402839"/>
                    <a:pt x="1146608" y="1405104"/>
                  </a:cubicBezTo>
                  <a:cubicBezTo>
                    <a:pt x="1151249" y="1407370"/>
                    <a:pt x="1153808" y="1410294"/>
                    <a:pt x="1154283" y="1413875"/>
                  </a:cubicBezTo>
                  <a:cubicBezTo>
                    <a:pt x="1154100" y="1414716"/>
                    <a:pt x="1153150" y="1415227"/>
                    <a:pt x="1151432" y="1415410"/>
                  </a:cubicBezTo>
                  <a:cubicBezTo>
                    <a:pt x="1149714" y="1415593"/>
                    <a:pt x="1148326" y="1415666"/>
                    <a:pt x="1147266" y="1415629"/>
                  </a:cubicBezTo>
                  <a:lnTo>
                    <a:pt x="1133232" y="1422646"/>
                  </a:lnTo>
                  <a:cubicBezTo>
                    <a:pt x="1124864" y="1423267"/>
                    <a:pt x="1117043" y="1423341"/>
                    <a:pt x="1109770" y="1422865"/>
                  </a:cubicBezTo>
                  <a:cubicBezTo>
                    <a:pt x="1102498" y="1422390"/>
                    <a:pt x="1098624" y="1417639"/>
                    <a:pt x="1098149" y="1408613"/>
                  </a:cubicBezTo>
                  <a:close/>
                  <a:moveTo>
                    <a:pt x="1375310" y="1312132"/>
                  </a:moveTo>
                  <a:lnTo>
                    <a:pt x="1480562" y="1312132"/>
                  </a:lnTo>
                  <a:cubicBezTo>
                    <a:pt x="1480489" y="1314946"/>
                    <a:pt x="1479319" y="1317651"/>
                    <a:pt x="1477053" y="1320246"/>
                  </a:cubicBezTo>
                  <a:cubicBezTo>
                    <a:pt x="1474787" y="1322840"/>
                    <a:pt x="1471864" y="1324229"/>
                    <a:pt x="1468282" y="1324412"/>
                  </a:cubicBezTo>
                  <a:cubicBezTo>
                    <a:pt x="1447196" y="1325070"/>
                    <a:pt x="1426218" y="1327701"/>
                    <a:pt x="1405351" y="1332306"/>
                  </a:cubicBezTo>
                  <a:cubicBezTo>
                    <a:pt x="1384483" y="1336910"/>
                    <a:pt x="1363945" y="1339542"/>
                    <a:pt x="1343735" y="1340199"/>
                  </a:cubicBezTo>
                  <a:lnTo>
                    <a:pt x="1320930" y="1340199"/>
                  </a:lnTo>
                  <a:cubicBezTo>
                    <a:pt x="1318336" y="1340053"/>
                    <a:pt x="1316509" y="1339030"/>
                    <a:pt x="1315449" y="1337130"/>
                  </a:cubicBezTo>
                  <a:cubicBezTo>
                    <a:pt x="1314389" y="1335229"/>
                    <a:pt x="1313877" y="1333329"/>
                    <a:pt x="1313914" y="1331428"/>
                  </a:cubicBezTo>
                  <a:lnTo>
                    <a:pt x="1315668" y="1324412"/>
                  </a:lnTo>
                  <a:cubicBezTo>
                    <a:pt x="1328020" y="1323900"/>
                    <a:pt x="1339276" y="1321853"/>
                    <a:pt x="1349436" y="1318272"/>
                  </a:cubicBezTo>
                  <a:cubicBezTo>
                    <a:pt x="1359596" y="1314691"/>
                    <a:pt x="1368220" y="1312644"/>
                    <a:pt x="1375310" y="1312132"/>
                  </a:cubicBezTo>
                  <a:close/>
                  <a:moveTo>
                    <a:pt x="961322" y="1263015"/>
                  </a:moveTo>
                  <a:cubicBezTo>
                    <a:pt x="961249" y="1264075"/>
                    <a:pt x="961395" y="1265464"/>
                    <a:pt x="961761" y="1267181"/>
                  </a:cubicBezTo>
                  <a:cubicBezTo>
                    <a:pt x="962126" y="1268899"/>
                    <a:pt x="963149" y="1269849"/>
                    <a:pt x="964830" y="1270032"/>
                  </a:cubicBezTo>
                  <a:cubicBezTo>
                    <a:pt x="965671" y="1269922"/>
                    <a:pt x="966183" y="1269265"/>
                    <a:pt x="966365" y="1268059"/>
                  </a:cubicBezTo>
                  <a:cubicBezTo>
                    <a:pt x="966548" y="1266852"/>
                    <a:pt x="966621" y="1265756"/>
                    <a:pt x="966585" y="1264769"/>
                  </a:cubicBezTo>
                  <a:close/>
                  <a:moveTo>
                    <a:pt x="912205" y="1255998"/>
                  </a:moveTo>
                  <a:cubicBezTo>
                    <a:pt x="912424" y="1259653"/>
                    <a:pt x="914178" y="1262869"/>
                    <a:pt x="917467" y="1265646"/>
                  </a:cubicBezTo>
                  <a:cubicBezTo>
                    <a:pt x="920756" y="1268424"/>
                    <a:pt x="924265" y="1269886"/>
                    <a:pt x="927993" y="1270032"/>
                  </a:cubicBezTo>
                  <a:cubicBezTo>
                    <a:pt x="930807" y="1270069"/>
                    <a:pt x="933511" y="1269557"/>
                    <a:pt x="936106" y="1268497"/>
                  </a:cubicBezTo>
                  <a:cubicBezTo>
                    <a:pt x="938700" y="1267437"/>
                    <a:pt x="940089" y="1265610"/>
                    <a:pt x="940272" y="1263015"/>
                  </a:cubicBezTo>
                  <a:cubicBezTo>
                    <a:pt x="939943" y="1257314"/>
                    <a:pt x="937969" y="1255121"/>
                    <a:pt x="934351" y="1256437"/>
                  </a:cubicBezTo>
                  <a:cubicBezTo>
                    <a:pt x="930733" y="1257753"/>
                    <a:pt x="927444" y="1259945"/>
                    <a:pt x="924484" y="1263015"/>
                  </a:cubicBezTo>
                  <a:cubicBezTo>
                    <a:pt x="924411" y="1260420"/>
                    <a:pt x="923680" y="1258593"/>
                    <a:pt x="922291" y="1257533"/>
                  </a:cubicBezTo>
                  <a:cubicBezTo>
                    <a:pt x="920903" y="1256473"/>
                    <a:pt x="919295" y="1255962"/>
                    <a:pt x="917467" y="1255998"/>
                  </a:cubicBezTo>
                  <a:close/>
                  <a:moveTo>
                    <a:pt x="1347243" y="1224423"/>
                  </a:moveTo>
                  <a:cubicBezTo>
                    <a:pt x="1347682" y="1227676"/>
                    <a:pt x="1349875" y="1229064"/>
                    <a:pt x="1353822" y="1228589"/>
                  </a:cubicBezTo>
                  <a:cubicBezTo>
                    <a:pt x="1357768" y="1228114"/>
                    <a:pt x="1360838" y="1227310"/>
                    <a:pt x="1363031" y="1226177"/>
                  </a:cubicBezTo>
                  <a:close/>
                  <a:moveTo>
                    <a:pt x="1173579" y="1206881"/>
                  </a:moveTo>
                  <a:cubicBezTo>
                    <a:pt x="1172592" y="1206881"/>
                    <a:pt x="1171496" y="1207320"/>
                    <a:pt x="1170290" y="1208197"/>
                  </a:cubicBezTo>
                  <a:cubicBezTo>
                    <a:pt x="1169084" y="1209074"/>
                    <a:pt x="1168426" y="1210390"/>
                    <a:pt x="1168316" y="1212144"/>
                  </a:cubicBezTo>
                  <a:cubicBezTo>
                    <a:pt x="1157864" y="1214227"/>
                    <a:pt x="1145000" y="1216639"/>
                    <a:pt x="1129724" y="1219380"/>
                  </a:cubicBezTo>
                  <a:cubicBezTo>
                    <a:pt x="1114448" y="1222121"/>
                    <a:pt x="1101584" y="1223217"/>
                    <a:pt x="1091132" y="1222669"/>
                  </a:cubicBezTo>
                  <a:lnTo>
                    <a:pt x="1092886" y="1236702"/>
                  </a:lnTo>
                  <a:lnTo>
                    <a:pt x="1134987" y="1236702"/>
                  </a:lnTo>
                  <a:lnTo>
                    <a:pt x="1149020" y="1227931"/>
                  </a:lnTo>
                  <a:cubicBezTo>
                    <a:pt x="1153296" y="1228005"/>
                    <a:pt x="1161848" y="1227420"/>
                    <a:pt x="1174675" y="1226177"/>
                  </a:cubicBezTo>
                  <a:cubicBezTo>
                    <a:pt x="1187503" y="1224935"/>
                    <a:pt x="1194739" y="1222596"/>
                    <a:pt x="1196383" y="1219160"/>
                  </a:cubicBezTo>
                  <a:cubicBezTo>
                    <a:pt x="1195762" y="1215579"/>
                    <a:pt x="1192619" y="1212655"/>
                    <a:pt x="1186954" y="1210390"/>
                  </a:cubicBezTo>
                  <a:cubicBezTo>
                    <a:pt x="1181290" y="1208124"/>
                    <a:pt x="1176831" y="1206954"/>
                    <a:pt x="1173579" y="1206881"/>
                  </a:cubicBezTo>
                  <a:close/>
                  <a:moveTo>
                    <a:pt x="1450740" y="1201619"/>
                  </a:moveTo>
                  <a:lnTo>
                    <a:pt x="1470036" y="1201619"/>
                  </a:lnTo>
                  <a:cubicBezTo>
                    <a:pt x="1472741" y="1201655"/>
                    <a:pt x="1475664" y="1202021"/>
                    <a:pt x="1478807" y="1202715"/>
                  </a:cubicBezTo>
                  <a:cubicBezTo>
                    <a:pt x="1481950" y="1203409"/>
                    <a:pt x="1484874" y="1204213"/>
                    <a:pt x="1487578" y="1205127"/>
                  </a:cubicBezTo>
                  <a:lnTo>
                    <a:pt x="1484070" y="1213898"/>
                  </a:lnTo>
                  <a:lnTo>
                    <a:pt x="1463020" y="1215652"/>
                  </a:lnTo>
                  <a:cubicBezTo>
                    <a:pt x="1454541" y="1215360"/>
                    <a:pt x="1450448" y="1210682"/>
                    <a:pt x="1450740" y="1201619"/>
                  </a:cubicBezTo>
                  <a:close/>
                  <a:moveTo>
                    <a:pt x="1257780" y="1201619"/>
                  </a:moveTo>
                  <a:cubicBezTo>
                    <a:pt x="1258438" y="1204871"/>
                    <a:pt x="1261507" y="1206260"/>
                    <a:pt x="1266989" y="1205785"/>
                  </a:cubicBezTo>
                  <a:cubicBezTo>
                    <a:pt x="1272471" y="1205310"/>
                    <a:pt x="1276418" y="1204506"/>
                    <a:pt x="1278830" y="1203373"/>
                  </a:cubicBezTo>
                  <a:close/>
                  <a:moveTo>
                    <a:pt x="268418" y="1173552"/>
                  </a:moveTo>
                  <a:lnTo>
                    <a:pt x="261401" y="1187585"/>
                  </a:lnTo>
                  <a:cubicBezTo>
                    <a:pt x="260415" y="1187549"/>
                    <a:pt x="259318" y="1187622"/>
                    <a:pt x="258112" y="1187804"/>
                  </a:cubicBezTo>
                  <a:cubicBezTo>
                    <a:pt x="256906" y="1187987"/>
                    <a:pt x="256248" y="1188499"/>
                    <a:pt x="256139" y="1189339"/>
                  </a:cubicBezTo>
                  <a:cubicBezTo>
                    <a:pt x="256248" y="1190180"/>
                    <a:pt x="256906" y="1190691"/>
                    <a:pt x="258112" y="1190874"/>
                  </a:cubicBezTo>
                  <a:cubicBezTo>
                    <a:pt x="259318" y="1191057"/>
                    <a:pt x="260415" y="1191130"/>
                    <a:pt x="261401" y="1191093"/>
                  </a:cubicBezTo>
                  <a:cubicBezTo>
                    <a:pt x="266372" y="1190801"/>
                    <a:pt x="268710" y="1187878"/>
                    <a:pt x="268418" y="1182323"/>
                  </a:cubicBezTo>
                  <a:cubicBezTo>
                    <a:pt x="269478" y="1181482"/>
                    <a:pt x="270867" y="1180532"/>
                    <a:pt x="272584" y="1179472"/>
                  </a:cubicBezTo>
                  <a:cubicBezTo>
                    <a:pt x="274302" y="1178412"/>
                    <a:pt x="275252" y="1177024"/>
                    <a:pt x="275435" y="1175306"/>
                  </a:cubicBezTo>
                  <a:cubicBezTo>
                    <a:pt x="275252" y="1174465"/>
                    <a:pt x="274302" y="1173954"/>
                    <a:pt x="272584" y="1173771"/>
                  </a:cubicBezTo>
                  <a:cubicBezTo>
                    <a:pt x="270867" y="1173588"/>
                    <a:pt x="269478" y="1173515"/>
                    <a:pt x="268418" y="1173552"/>
                  </a:cubicBezTo>
                  <a:close/>
                  <a:moveTo>
                    <a:pt x="1215679" y="1152501"/>
                  </a:moveTo>
                  <a:lnTo>
                    <a:pt x="1222696" y="1159518"/>
                  </a:lnTo>
                  <a:cubicBezTo>
                    <a:pt x="1224523" y="1159518"/>
                    <a:pt x="1226131" y="1159080"/>
                    <a:pt x="1227520" y="1158202"/>
                  </a:cubicBezTo>
                  <a:cubicBezTo>
                    <a:pt x="1228909" y="1157325"/>
                    <a:pt x="1229640" y="1156010"/>
                    <a:pt x="1229713" y="1154256"/>
                  </a:cubicBezTo>
                  <a:close/>
                  <a:moveTo>
                    <a:pt x="1173579" y="1152501"/>
                  </a:moveTo>
                  <a:cubicBezTo>
                    <a:pt x="1174017" y="1156521"/>
                    <a:pt x="1176210" y="1158129"/>
                    <a:pt x="1180157" y="1157325"/>
                  </a:cubicBezTo>
                  <a:cubicBezTo>
                    <a:pt x="1184104" y="1156521"/>
                    <a:pt x="1187174" y="1155498"/>
                    <a:pt x="1189366" y="1154256"/>
                  </a:cubicBezTo>
                  <a:close/>
                  <a:moveTo>
                    <a:pt x="738540" y="1152501"/>
                  </a:moveTo>
                  <a:cubicBezTo>
                    <a:pt x="738833" y="1155717"/>
                    <a:pt x="740002" y="1158056"/>
                    <a:pt x="742049" y="1159518"/>
                  </a:cubicBezTo>
                  <a:cubicBezTo>
                    <a:pt x="743730" y="1159408"/>
                    <a:pt x="744753" y="1158751"/>
                    <a:pt x="745119" y="1157545"/>
                  </a:cubicBezTo>
                  <a:cubicBezTo>
                    <a:pt x="745484" y="1156339"/>
                    <a:pt x="745630" y="1155242"/>
                    <a:pt x="745557" y="1154256"/>
                  </a:cubicBezTo>
                  <a:close/>
                  <a:moveTo>
                    <a:pt x="289468" y="1152501"/>
                  </a:moveTo>
                  <a:cubicBezTo>
                    <a:pt x="289468" y="1153634"/>
                    <a:pt x="289907" y="1155315"/>
                    <a:pt x="290784" y="1157545"/>
                  </a:cubicBezTo>
                  <a:cubicBezTo>
                    <a:pt x="291661" y="1159774"/>
                    <a:pt x="292977" y="1161016"/>
                    <a:pt x="294731" y="1161272"/>
                  </a:cubicBezTo>
                  <a:cubicBezTo>
                    <a:pt x="296193" y="1160980"/>
                    <a:pt x="296777" y="1159810"/>
                    <a:pt x="296485" y="1157764"/>
                  </a:cubicBezTo>
                  <a:cubicBezTo>
                    <a:pt x="296485" y="1154256"/>
                    <a:pt x="294731" y="1152501"/>
                    <a:pt x="291223" y="1152501"/>
                  </a:cubicBezTo>
                  <a:close/>
                  <a:moveTo>
                    <a:pt x="761345" y="1131451"/>
                  </a:moveTo>
                  <a:cubicBezTo>
                    <a:pt x="760285" y="1132438"/>
                    <a:pt x="758896" y="1133973"/>
                    <a:pt x="757179" y="1136056"/>
                  </a:cubicBezTo>
                  <a:cubicBezTo>
                    <a:pt x="755461" y="1138139"/>
                    <a:pt x="754511" y="1140112"/>
                    <a:pt x="754328" y="1141976"/>
                  </a:cubicBezTo>
                  <a:cubicBezTo>
                    <a:pt x="754511" y="1143657"/>
                    <a:pt x="755461" y="1144681"/>
                    <a:pt x="757179" y="1145046"/>
                  </a:cubicBezTo>
                  <a:cubicBezTo>
                    <a:pt x="758896" y="1145411"/>
                    <a:pt x="760285" y="1145558"/>
                    <a:pt x="761345" y="1145485"/>
                  </a:cubicBezTo>
                  <a:cubicBezTo>
                    <a:pt x="762405" y="1145558"/>
                    <a:pt x="763793" y="1145411"/>
                    <a:pt x="765511" y="1145046"/>
                  </a:cubicBezTo>
                  <a:cubicBezTo>
                    <a:pt x="767229" y="1144681"/>
                    <a:pt x="768179" y="1143657"/>
                    <a:pt x="768361" y="1141976"/>
                  </a:cubicBezTo>
                  <a:cubicBezTo>
                    <a:pt x="768288" y="1140112"/>
                    <a:pt x="767557" y="1138139"/>
                    <a:pt x="766169" y="1136056"/>
                  </a:cubicBezTo>
                  <a:cubicBezTo>
                    <a:pt x="764780" y="1133973"/>
                    <a:pt x="763172" y="1132438"/>
                    <a:pt x="761345" y="1131451"/>
                  </a:cubicBezTo>
                  <a:close/>
                  <a:moveTo>
                    <a:pt x="898171" y="1089351"/>
                  </a:moveTo>
                  <a:cubicBezTo>
                    <a:pt x="903580" y="1089241"/>
                    <a:pt x="908112" y="1090337"/>
                    <a:pt x="911766" y="1092640"/>
                  </a:cubicBezTo>
                  <a:cubicBezTo>
                    <a:pt x="915421" y="1094942"/>
                    <a:pt x="917321" y="1099108"/>
                    <a:pt x="917467" y="1105138"/>
                  </a:cubicBezTo>
                  <a:lnTo>
                    <a:pt x="898171" y="1124434"/>
                  </a:lnTo>
                  <a:lnTo>
                    <a:pt x="891155" y="1126189"/>
                  </a:lnTo>
                  <a:cubicBezTo>
                    <a:pt x="887573" y="1126189"/>
                    <a:pt x="884649" y="1125311"/>
                    <a:pt x="882384" y="1123557"/>
                  </a:cubicBezTo>
                  <a:cubicBezTo>
                    <a:pt x="880118" y="1121803"/>
                    <a:pt x="878948" y="1119172"/>
                    <a:pt x="878875" y="1115663"/>
                  </a:cubicBezTo>
                  <a:lnTo>
                    <a:pt x="889400" y="1105138"/>
                  </a:lnTo>
                  <a:cubicBezTo>
                    <a:pt x="892068" y="1105248"/>
                    <a:pt x="894188" y="1105029"/>
                    <a:pt x="895759" y="1104481"/>
                  </a:cubicBezTo>
                  <a:cubicBezTo>
                    <a:pt x="897331" y="1103932"/>
                    <a:pt x="898135" y="1102397"/>
                    <a:pt x="898171" y="1099876"/>
                  </a:cubicBezTo>
                  <a:close/>
                  <a:moveTo>
                    <a:pt x="829758" y="1070055"/>
                  </a:moveTo>
                  <a:lnTo>
                    <a:pt x="812216" y="1077071"/>
                  </a:lnTo>
                  <a:lnTo>
                    <a:pt x="806954" y="1089351"/>
                  </a:lnTo>
                  <a:cubicBezTo>
                    <a:pt x="800302" y="1088985"/>
                    <a:pt x="796502" y="1091470"/>
                    <a:pt x="795551" y="1096806"/>
                  </a:cubicBezTo>
                  <a:cubicBezTo>
                    <a:pt x="794601" y="1102142"/>
                    <a:pt x="794309" y="1107258"/>
                    <a:pt x="794674" y="1112155"/>
                  </a:cubicBezTo>
                  <a:cubicBezTo>
                    <a:pt x="791495" y="1113032"/>
                    <a:pt x="787329" y="1114786"/>
                    <a:pt x="782176" y="1117418"/>
                  </a:cubicBezTo>
                  <a:cubicBezTo>
                    <a:pt x="777023" y="1120049"/>
                    <a:pt x="774172" y="1123557"/>
                    <a:pt x="773624" y="1127943"/>
                  </a:cubicBezTo>
                  <a:cubicBezTo>
                    <a:pt x="773697" y="1129624"/>
                    <a:pt x="774428" y="1130647"/>
                    <a:pt x="775817" y="1131013"/>
                  </a:cubicBezTo>
                  <a:cubicBezTo>
                    <a:pt x="777206" y="1131378"/>
                    <a:pt x="778814" y="1131524"/>
                    <a:pt x="780641" y="1131451"/>
                  </a:cubicBezTo>
                  <a:lnTo>
                    <a:pt x="798183" y="1119172"/>
                  </a:lnTo>
                  <a:cubicBezTo>
                    <a:pt x="799169" y="1115517"/>
                    <a:pt x="801143" y="1112301"/>
                    <a:pt x="804103" y="1109524"/>
                  </a:cubicBezTo>
                  <a:cubicBezTo>
                    <a:pt x="807063" y="1106746"/>
                    <a:pt x="810352" y="1105284"/>
                    <a:pt x="813970" y="1105138"/>
                  </a:cubicBezTo>
                  <a:cubicBezTo>
                    <a:pt x="814190" y="1100716"/>
                    <a:pt x="815944" y="1096843"/>
                    <a:pt x="819233" y="1093517"/>
                  </a:cubicBezTo>
                  <a:cubicBezTo>
                    <a:pt x="822522" y="1090191"/>
                    <a:pt x="826030" y="1087633"/>
                    <a:pt x="829758" y="1085842"/>
                  </a:cubicBezTo>
                  <a:lnTo>
                    <a:pt x="836775" y="1077071"/>
                  </a:lnTo>
                  <a:close/>
                  <a:moveTo>
                    <a:pt x="917467" y="996379"/>
                  </a:moveTo>
                  <a:cubicBezTo>
                    <a:pt x="917175" y="998425"/>
                    <a:pt x="917760" y="999595"/>
                    <a:pt x="919222" y="999887"/>
                  </a:cubicBezTo>
                  <a:lnTo>
                    <a:pt x="924484" y="999887"/>
                  </a:lnTo>
                  <a:cubicBezTo>
                    <a:pt x="924484" y="998206"/>
                    <a:pt x="924046" y="997183"/>
                    <a:pt x="923168" y="996817"/>
                  </a:cubicBezTo>
                  <a:cubicBezTo>
                    <a:pt x="922291" y="996452"/>
                    <a:pt x="920976" y="996306"/>
                    <a:pt x="919222" y="996379"/>
                  </a:cubicBezTo>
                  <a:close/>
                  <a:moveTo>
                    <a:pt x="954305" y="959541"/>
                  </a:moveTo>
                  <a:cubicBezTo>
                    <a:pt x="954342" y="960601"/>
                    <a:pt x="954707" y="961989"/>
                    <a:pt x="955402" y="963707"/>
                  </a:cubicBezTo>
                  <a:cubicBezTo>
                    <a:pt x="956096" y="965425"/>
                    <a:pt x="956900" y="966375"/>
                    <a:pt x="957814" y="966558"/>
                  </a:cubicBezTo>
                  <a:cubicBezTo>
                    <a:pt x="959495" y="966448"/>
                    <a:pt x="960518" y="965790"/>
                    <a:pt x="960884" y="964584"/>
                  </a:cubicBezTo>
                  <a:cubicBezTo>
                    <a:pt x="961249" y="963378"/>
                    <a:pt x="961395" y="962282"/>
                    <a:pt x="961322" y="961295"/>
                  </a:cubicBezTo>
                  <a:close/>
                  <a:moveTo>
                    <a:pt x="1057802" y="945507"/>
                  </a:moveTo>
                  <a:cubicBezTo>
                    <a:pt x="1050786" y="954388"/>
                    <a:pt x="1043330" y="963378"/>
                    <a:pt x="1035436" y="972478"/>
                  </a:cubicBezTo>
                  <a:cubicBezTo>
                    <a:pt x="1027543" y="981578"/>
                    <a:pt x="1019210" y="990129"/>
                    <a:pt x="1010439" y="998133"/>
                  </a:cubicBezTo>
                  <a:cubicBezTo>
                    <a:pt x="1007296" y="998718"/>
                    <a:pt x="1003496" y="999302"/>
                    <a:pt x="999037" y="999887"/>
                  </a:cubicBezTo>
                  <a:cubicBezTo>
                    <a:pt x="994579" y="1000472"/>
                    <a:pt x="992532" y="1002811"/>
                    <a:pt x="992897" y="1006904"/>
                  </a:cubicBezTo>
                  <a:cubicBezTo>
                    <a:pt x="989389" y="1006612"/>
                    <a:pt x="987635" y="1005442"/>
                    <a:pt x="987635" y="1003395"/>
                  </a:cubicBezTo>
                  <a:cubicBezTo>
                    <a:pt x="987708" y="1000654"/>
                    <a:pt x="988439" y="997804"/>
                    <a:pt x="989828" y="994844"/>
                  </a:cubicBezTo>
                  <a:cubicBezTo>
                    <a:pt x="991216" y="991884"/>
                    <a:pt x="992824" y="989472"/>
                    <a:pt x="994652" y="987608"/>
                  </a:cubicBezTo>
                  <a:cubicBezTo>
                    <a:pt x="1000133" y="987717"/>
                    <a:pt x="1004958" y="986621"/>
                    <a:pt x="1009124" y="984319"/>
                  </a:cubicBezTo>
                  <a:cubicBezTo>
                    <a:pt x="1013290" y="982016"/>
                    <a:pt x="1015483" y="977850"/>
                    <a:pt x="1015702" y="971820"/>
                  </a:cubicBezTo>
                  <a:cubicBezTo>
                    <a:pt x="1024473" y="970724"/>
                    <a:pt x="1031051" y="966338"/>
                    <a:pt x="1035436" y="958664"/>
                  </a:cubicBezTo>
                  <a:cubicBezTo>
                    <a:pt x="1039822" y="950989"/>
                    <a:pt x="1047277" y="946604"/>
                    <a:pt x="1057802" y="945507"/>
                  </a:cubicBezTo>
                  <a:close/>
                  <a:moveTo>
                    <a:pt x="987635" y="941999"/>
                  </a:moveTo>
                  <a:lnTo>
                    <a:pt x="980618" y="945507"/>
                  </a:lnTo>
                  <a:cubicBezTo>
                    <a:pt x="979339" y="945434"/>
                    <a:pt x="977073" y="945580"/>
                    <a:pt x="973821" y="945946"/>
                  </a:cubicBezTo>
                  <a:cubicBezTo>
                    <a:pt x="970568" y="946311"/>
                    <a:pt x="968741" y="947334"/>
                    <a:pt x="968339" y="949016"/>
                  </a:cubicBezTo>
                  <a:cubicBezTo>
                    <a:pt x="968741" y="950697"/>
                    <a:pt x="970568" y="951720"/>
                    <a:pt x="973821" y="952085"/>
                  </a:cubicBezTo>
                  <a:cubicBezTo>
                    <a:pt x="977073" y="952451"/>
                    <a:pt x="979339" y="952597"/>
                    <a:pt x="980618" y="952524"/>
                  </a:cubicBezTo>
                  <a:close/>
                  <a:moveTo>
                    <a:pt x="994652" y="919194"/>
                  </a:moveTo>
                  <a:cubicBezTo>
                    <a:pt x="994652" y="921022"/>
                    <a:pt x="995090" y="922630"/>
                    <a:pt x="995967" y="924018"/>
                  </a:cubicBezTo>
                  <a:cubicBezTo>
                    <a:pt x="996844" y="925407"/>
                    <a:pt x="998160" y="926138"/>
                    <a:pt x="999914" y="926211"/>
                  </a:cubicBezTo>
                  <a:cubicBezTo>
                    <a:pt x="1000828" y="926102"/>
                    <a:pt x="1001632" y="925444"/>
                    <a:pt x="1002326" y="924238"/>
                  </a:cubicBezTo>
                  <a:cubicBezTo>
                    <a:pt x="1003021" y="923032"/>
                    <a:pt x="1003386" y="921935"/>
                    <a:pt x="1003423" y="920949"/>
                  </a:cubicBezTo>
                  <a:close/>
                  <a:moveTo>
                    <a:pt x="1015702" y="898144"/>
                  </a:moveTo>
                  <a:lnTo>
                    <a:pt x="1015702" y="901653"/>
                  </a:lnTo>
                  <a:cubicBezTo>
                    <a:pt x="1015665" y="903553"/>
                    <a:pt x="1016177" y="905453"/>
                    <a:pt x="1017237" y="907354"/>
                  </a:cubicBezTo>
                  <a:cubicBezTo>
                    <a:pt x="1018297" y="909254"/>
                    <a:pt x="1020124" y="910277"/>
                    <a:pt x="1022719" y="910424"/>
                  </a:cubicBezTo>
                  <a:close/>
                  <a:moveTo>
                    <a:pt x="987635" y="891127"/>
                  </a:moveTo>
                  <a:cubicBezTo>
                    <a:pt x="986539" y="897742"/>
                    <a:pt x="982153" y="902932"/>
                    <a:pt x="974478" y="906696"/>
                  </a:cubicBezTo>
                  <a:cubicBezTo>
                    <a:pt x="966804" y="910460"/>
                    <a:pt x="962418" y="915211"/>
                    <a:pt x="961322" y="920949"/>
                  </a:cubicBezTo>
                  <a:lnTo>
                    <a:pt x="952551" y="938491"/>
                  </a:lnTo>
                  <a:cubicBezTo>
                    <a:pt x="952259" y="938454"/>
                    <a:pt x="951089" y="938527"/>
                    <a:pt x="949043" y="938710"/>
                  </a:cubicBezTo>
                  <a:cubicBezTo>
                    <a:pt x="946996" y="938893"/>
                    <a:pt x="945827" y="939404"/>
                    <a:pt x="945534" y="940245"/>
                  </a:cubicBezTo>
                  <a:cubicBezTo>
                    <a:pt x="945754" y="942072"/>
                    <a:pt x="947069" y="943680"/>
                    <a:pt x="949481" y="945069"/>
                  </a:cubicBezTo>
                  <a:cubicBezTo>
                    <a:pt x="951893" y="946458"/>
                    <a:pt x="954086" y="947188"/>
                    <a:pt x="956059" y="947262"/>
                  </a:cubicBezTo>
                  <a:cubicBezTo>
                    <a:pt x="960482" y="945288"/>
                    <a:pt x="967864" y="937394"/>
                    <a:pt x="978206" y="923580"/>
                  </a:cubicBezTo>
                  <a:cubicBezTo>
                    <a:pt x="988549" y="909766"/>
                    <a:pt x="996369" y="901872"/>
                    <a:pt x="1001668" y="899898"/>
                  </a:cubicBezTo>
                  <a:lnTo>
                    <a:pt x="1003423" y="899898"/>
                  </a:lnTo>
                  <a:cubicBezTo>
                    <a:pt x="1003167" y="896463"/>
                    <a:pt x="1001486" y="894124"/>
                    <a:pt x="998379" y="892882"/>
                  </a:cubicBezTo>
                  <a:cubicBezTo>
                    <a:pt x="995273" y="891639"/>
                    <a:pt x="992276" y="891054"/>
                    <a:pt x="989389" y="891127"/>
                  </a:cubicBezTo>
                  <a:close/>
                  <a:moveTo>
                    <a:pt x="1064819" y="849027"/>
                  </a:moveTo>
                  <a:cubicBezTo>
                    <a:pt x="1064673" y="850087"/>
                    <a:pt x="1064527" y="851476"/>
                    <a:pt x="1064381" y="853193"/>
                  </a:cubicBezTo>
                  <a:cubicBezTo>
                    <a:pt x="1064234" y="854911"/>
                    <a:pt x="1064965" y="855861"/>
                    <a:pt x="1066573" y="856044"/>
                  </a:cubicBezTo>
                  <a:lnTo>
                    <a:pt x="1071836" y="856044"/>
                  </a:lnTo>
                  <a:cubicBezTo>
                    <a:pt x="1071763" y="854216"/>
                    <a:pt x="1071032" y="852608"/>
                    <a:pt x="1069643" y="851220"/>
                  </a:cubicBezTo>
                  <a:cubicBezTo>
                    <a:pt x="1068254" y="849831"/>
                    <a:pt x="1066646" y="849100"/>
                    <a:pt x="1064819" y="849027"/>
                  </a:cubicBezTo>
                  <a:close/>
                  <a:moveTo>
                    <a:pt x="1085869" y="827977"/>
                  </a:moveTo>
                  <a:cubicBezTo>
                    <a:pt x="1085760" y="830571"/>
                    <a:pt x="1085979" y="832399"/>
                    <a:pt x="1086527" y="833459"/>
                  </a:cubicBezTo>
                  <a:cubicBezTo>
                    <a:pt x="1087075" y="834518"/>
                    <a:pt x="1088610" y="835030"/>
                    <a:pt x="1091132" y="834993"/>
                  </a:cubicBezTo>
                  <a:cubicBezTo>
                    <a:pt x="1091132" y="833166"/>
                    <a:pt x="1090693" y="831558"/>
                    <a:pt x="1089816" y="830169"/>
                  </a:cubicBezTo>
                  <a:cubicBezTo>
                    <a:pt x="1088939" y="828781"/>
                    <a:pt x="1087624" y="828050"/>
                    <a:pt x="1085869" y="827977"/>
                  </a:cubicBezTo>
                  <a:close/>
                  <a:moveTo>
                    <a:pt x="1057802" y="785876"/>
                  </a:moveTo>
                  <a:cubicBezTo>
                    <a:pt x="1057547" y="791212"/>
                    <a:pt x="1055427" y="796328"/>
                    <a:pt x="1051443" y="801225"/>
                  </a:cubicBezTo>
                  <a:cubicBezTo>
                    <a:pt x="1047460" y="806122"/>
                    <a:pt x="1043148" y="810362"/>
                    <a:pt x="1038506" y="813943"/>
                  </a:cubicBezTo>
                  <a:lnTo>
                    <a:pt x="1029735" y="827977"/>
                  </a:lnTo>
                  <a:lnTo>
                    <a:pt x="1036752" y="827977"/>
                  </a:lnTo>
                  <a:cubicBezTo>
                    <a:pt x="1042490" y="827100"/>
                    <a:pt x="1046802" y="823591"/>
                    <a:pt x="1049689" y="817452"/>
                  </a:cubicBezTo>
                  <a:cubicBezTo>
                    <a:pt x="1052576" y="811312"/>
                    <a:pt x="1056450" y="807804"/>
                    <a:pt x="1061311" y="806926"/>
                  </a:cubicBezTo>
                  <a:lnTo>
                    <a:pt x="1071836" y="792893"/>
                  </a:lnTo>
                  <a:cubicBezTo>
                    <a:pt x="1071544" y="787923"/>
                    <a:pt x="1068620" y="785584"/>
                    <a:pt x="1063065" y="785876"/>
                  </a:cubicBezTo>
                  <a:close/>
                  <a:moveTo>
                    <a:pt x="1168316" y="752547"/>
                  </a:moveTo>
                  <a:cubicBezTo>
                    <a:pt x="1168243" y="753606"/>
                    <a:pt x="1168389" y="754995"/>
                    <a:pt x="1168755" y="756713"/>
                  </a:cubicBezTo>
                  <a:cubicBezTo>
                    <a:pt x="1169120" y="758430"/>
                    <a:pt x="1170144" y="759381"/>
                    <a:pt x="1171825" y="759563"/>
                  </a:cubicBezTo>
                  <a:cubicBezTo>
                    <a:pt x="1172665" y="759454"/>
                    <a:pt x="1173177" y="758796"/>
                    <a:pt x="1173359" y="757590"/>
                  </a:cubicBezTo>
                  <a:cubicBezTo>
                    <a:pt x="1173542" y="756384"/>
                    <a:pt x="1173615" y="755288"/>
                    <a:pt x="1173579" y="754301"/>
                  </a:cubicBezTo>
                  <a:close/>
                  <a:moveTo>
                    <a:pt x="1196383" y="717463"/>
                  </a:moveTo>
                  <a:lnTo>
                    <a:pt x="1196383" y="724480"/>
                  </a:lnTo>
                  <a:cubicBezTo>
                    <a:pt x="1191961" y="724114"/>
                    <a:pt x="1188526" y="723968"/>
                    <a:pt x="1186077" y="724041"/>
                  </a:cubicBezTo>
                  <a:cubicBezTo>
                    <a:pt x="1183629" y="724114"/>
                    <a:pt x="1182386" y="726599"/>
                    <a:pt x="1182350" y="731496"/>
                  </a:cubicBezTo>
                  <a:cubicBezTo>
                    <a:pt x="1182350" y="732849"/>
                    <a:pt x="1182788" y="735407"/>
                    <a:pt x="1183665" y="739171"/>
                  </a:cubicBezTo>
                  <a:cubicBezTo>
                    <a:pt x="1184542" y="742935"/>
                    <a:pt x="1185858" y="745055"/>
                    <a:pt x="1187612" y="745530"/>
                  </a:cubicBezTo>
                  <a:cubicBezTo>
                    <a:pt x="1188453" y="745347"/>
                    <a:pt x="1188964" y="744397"/>
                    <a:pt x="1189147" y="742679"/>
                  </a:cubicBezTo>
                  <a:cubicBezTo>
                    <a:pt x="1189330" y="740962"/>
                    <a:pt x="1189403" y="739573"/>
                    <a:pt x="1189366" y="738513"/>
                  </a:cubicBezTo>
                  <a:lnTo>
                    <a:pt x="1199892" y="724480"/>
                  </a:lnTo>
                  <a:cubicBezTo>
                    <a:pt x="1199855" y="723420"/>
                    <a:pt x="1199490" y="722031"/>
                    <a:pt x="1198795" y="720313"/>
                  </a:cubicBezTo>
                  <a:cubicBezTo>
                    <a:pt x="1198101" y="718596"/>
                    <a:pt x="1197297" y="717646"/>
                    <a:pt x="1196383" y="717463"/>
                  </a:cubicBezTo>
                  <a:close/>
                  <a:moveTo>
                    <a:pt x="1168316" y="705184"/>
                  </a:moveTo>
                  <a:lnTo>
                    <a:pt x="1154283" y="717463"/>
                  </a:lnTo>
                  <a:cubicBezTo>
                    <a:pt x="1151578" y="725576"/>
                    <a:pt x="1147339" y="733470"/>
                    <a:pt x="1141565" y="741144"/>
                  </a:cubicBezTo>
                  <a:cubicBezTo>
                    <a:pt x="1135791" y="748819"/>
                    <a:pt x="1128920" y="754959"/>
                    <a:pt x="1120953" y="759563"/>
                  </a:cubicBezTo>
                  <a:cubicBezTo>
                    <a:pt x="1120003" y="765447"/>
                    <a:pt x="1116202" y="770783"/>
                    <a:pt x="1109551" y="775570"/>
                  </a:cubicBezTo>
                  <a:cubicBezTo>
                    <a:pt x="1102900" y="780358"/>
                    <a:pt x="1099099" y="786132"/>
                    <a:pt x="1098149" y="792893"/>
                  </a:cubicBezTo>
                  <a:lnTo>
                    <a:pt x="1078853" y="803418"/>
                  </a:lnTo>
                  <a:cubicBezTo>
                    <a:pt x="1078743" y="805392"/>
                    <a:pt x="1078962" y="807584"/>
                    <a:pt x="1079510" y="809996"/>
                  </a:cubicBezTo>
                  <a:cubicBezTo>
                    <a:pt x="1080059" y="812408"/>
                    <a:pt x="1081594" y="813724"/>
                    <a:pt x="1084115" y="813943"/>
                  </a:cubicBezTo>
                  <a:lnTo>
                    <a:pt x="1092886" y="813943"/>
                  </a:lnTo>
                  <a:lnTo>
                    <a:pt x="1120953" y="785876"/>
                  </a:lnTo>
                  <a:lnTo>
                    <a:pt x="1147266" y="775351"/>
                  </a:lnTo>
                  <a:lnTo>
                    <a:pt x="1140249" y="771843"/>
                  </a:lnTo>
                  <a:cubicBezTo>
                    <a:pt x="1140213" y="769869"/>
                    <a:pt x="1140724" y="767677"/>
                    <a:pt x="1141784" y="765264"/>
                  </a:cubicBezTo>
                  <a:cubicBezTo>
                    <a:pt x="1142844" y="762853"/>
                    <a:pt x="1144671" y="761537"/>
                    <a:pt x="1147266" y="761318"/>
                  </a:cubicBezTo>
                  <a:cubicBezTo>
                    <a:pt x="1149861" y="759454"/>
                    <a:pt x="1151688" y="757042"/>
                    <a:pt x="1152748" y="754082"/>
                  </a:cubicBezTo>
                  <a:cubicBezTo>
                    <a:pt x="1153808" y="751121"/>
                    <a:pt x="1154319" y="748271"/>
                    <a:pt x="1154283" y="745530"/>
                  </a:cubicBezTo>
                  <a:lnTo>
                    <a:pt x="1168316" y="736759"/>
                  </a:lnTo>
                  <a:cubicBezTo>
                    <a:pt x="1171825" y="729742"/>
                    <a:pt x="1173579" y="722725"/>
                    <a:pt x="1173579" y="715709"/>
                  </a:cubicBezTo>
                  <a:close/>
                  <a:moveTo>
                    <a:pt x="1257780" y="668346"/>
                  </a:moveTo>
                  <a:cubicBezTo>
                    <a:pt x="1257780" y="670538"/>
                    <a:pt x="1258218" y="673608"/>
                    <a:pt x="1259095" y="677555"/>
                  </a:cubicBezTo>
                  <a:cubicBezTo>
                    <a:pt x="1259972" y="681502"/>
                    <a:pt x="1261288" y="683695"/>
                    <a:pt x="1263042" y="684133"/>
                  </a:cubicBezTo>
                  <a:cubicBezTo>
                    <a:pt x="1263883" y="683841"/>
                    <a:pt x="1264394" y="682671"/>
                    <a:pt x="1264577" y="680625"/>
                  </a:cubicBezTo>
                  <a:cubicBezTo>
                    <a:pt x="1264760" y="678578"/>
                    <a:pt x="1264833" y="677409"/>
                    <a:pt x="1264796" y="677117"/>
                  </a:cubicBezTo>
                  <a:cubicBezTo>
                    <a:pt x="1265162" y="677153"/>
                    <a:pt x="1266624" y="677080"/>
                    <a:pt x="1269182" y="676897"/>
                  </a:cubicBezTo>
                  <a:cubicBezTo>
                    <a:pt x="1271740" y="676715"/>
                    <a:pt x="1273202" y="676203"/>
                    <a:pt x="1273567" y="675362"/>
                  </a:cubicBezTo>
                  <a:cubicBezTo>
                    <a:pt x="1273019" y="674303"/>
                    <a:pt x="1270607" y="672914"/>
                    <a:pt x="1266331" y="671196"/>
                  </a:cubicBezTo>
                  <a:cubicBezTo>
                    <a:pt x="1262056" y="669479"/>
                    <a:pt x="1259205" y="668528"/>
                    <a:pt x="1257780" y="668346"/>
                  </a:cubicBezTo>
                  <a:close/>
                  <a:moveTo>
                    <a:pt x="1231467" y="663083"/>
                  </a:moveTo>
                  <a:cubicBezTo>
                    <a:pt x="1230626" y="663193"/>
                    <a:pt x="1230115" y="663851"/>
                    <a:pt x="1229932" y="665057"/>
                  </a:cubicBezTo>
                  <a:cubicBezTo>
                    <a:pt x="1229749" y="666263"/>
                    <a:pt x="1229676" y="667359"/>
                    <a:pt x="1229713" y="668346"/>
                  </a:cubicBezTo>
                  <a:lnTo>
                    <a:pt x="1219188" y="677117"/>
                  </a:lnTo>
                  <a:cubicBezTo>
                    <a:pt x="1219151" y="678103"/>
                    <a:pt x="1219224" y="679200"/>
                    <a:pt x="1219407" y="680406"/>
                  </a:cubicBezTo>
                  <a:cubicBezTo>
                    <a:pt x="1219590" y="681612"/>
                    <a:pt x="1220101" y="682269"/>
                    <a:pt x="1220942" y="682379"/>
                  </a:cubicBezTo>
                  <a:cubicBezTo>
                    <a:pt x="1221782" y="682160"/>
                    <a:pt x="1222294" y="681283"/>
                    <a:pt x="1222477" y="679748"/>
                  </a:cubicBezTo>
                  <a:cubicBezTo>
                    <a:pt x="1222659" y="678213"/>
                    <a:pt x="1222732" y="677336"/>
                    <a:pt x="1222696" y="677117"/>
                  </a:cubicBezTo>
                  <a:lnTo>
                    <a:pt x="1234975" y="668346"/>
                  </a:lnTo>
                  <a:cubicBezTo>
                    <a:pt x="1234939" y="667359"/>
                    <a:pt x="1234573" y="666263"/>
                    <a:pt x="1233879" y="665057"/>
                  </a:cubicBezTo>
                  <a:cubicBezTo>
                    <a:pt x="1233185" y="663851"/>
                    <a:pt x="1232381" y="663193"/>
                    <a:pt x="1231467" y="663083"/>
                  </a:cubicBezTo>
                  <a:close/>
                  <a:moveTo>
                    <a:pt x="1266551" y="592916"/>
                  </a:moveTo>
                  <a:lnTo>
                    <a:pt x="1257780" y="612212"/>
                  </a:lnTo>
                  <a:lnTo>
                    <a:pt x="1245500" y="624491"/>
                  </a:lnTo>
                  <a:cubicBezTo>
                    <a:pt x="1245208" y="628548"/>
                    <a:pt x="1244039" y="631398"/>
                    <a:pt x="1241992" y="633043"/>
                  </a:cubicBezTo>
                  <a:cubicBezTo>
                    <a:pt x="1239945" y="634687"/>
                    <a:pt x="1238776" y="637099"/>
                    <a:pt x="1238484" y="640279"/>
                  </a:cubicBezTo>
                  <a:lnTo>
                    <a:pt x="1229713" y="647295"/>
                  </a:lnTo>
                  <a:lnTo>
                    <a:pt x="1238484" y="645541"/>
                  </a:lnTo>
                  <a:lnTo>
                    <a:pt x="1252517" y="633262"/>
                  </a:lnTo>
                  <a:cubicBezTo>
                    <a:pt x="1253321" y="630850"/>
                    <a:pt x="1254345" y="626903"/>
                    <a:pt x="1255587" y="621421"/>
                  </a:cubicBezTo>
                  <a:cubicBezTo>
                    <a:pt x="1256830" y="615939"/>
                    <a:pt x="1258730" y="612870"/>
                    <a:pt x="1261288" y="612212"/>
                  </a:cubicBezTo>
                  <a:cubicBezTo>
                    <a:pt x="1264029" y="612504"/>
                    <a:pt x="1266441" y="612796"/>
                    <a:pt x="1268524" y="613089"/>
                  </a:cubicBezTo>
                  <a:cubicBezTo>
                    <a:pt x="1270607" y="613381"/>
                    <a:pt x="1271704" y="611919"/>
                    <a:pt x="1271813" y="608703"/>
                  </a:cubicBezTo>
                  <a:cubicBezTo>
                    <a:pt x="1271704" y="605962"/>
                    <a:pt x="1271046" y="603112"/>
                    <a:pt x="1269840" y="600152"/>
                  </a:cubicBezTo>
                  <a:cubicBezTo>
                    <a:pt x="1268634" y="597191"/>
                    <a:pt x="1267537" y="594779"/>
                    <a:pt x="1266551" y="592916"/>
                  </a:cubicBezTo>
                  <a:close/>
                  <a:moveTo>
                    <a:pt x="1363031" y="543798"/>
                  </a:moveTo>
                  <a:cubicBezTo>
                    <a:pt x="1354552" y="552277"/>
                    <a:pt x="1346951" y="561633"/>
                    <a:pt x="1340227" y="571865"/>
                  </a:cubicBezTo>
                  <a:cubicBezTo>
                    <a:pt x="1336864" y="572158"/>
                    <a:pt x="1334818" y="573766"/>
                    <a:pt x="1334087" y="576689"/>
                  </a:cubicBezTo>
                  <a:cubicBezTo>
                    <a:pt x="1333356" y="579613"/>
                    <a:pt x="1333064" y="582098"/>
                    <a:pt x="1333210" y="584145"/>
                  </a:cubicBezTo>
                  <a:lnTo>
                    <a:pt x="1333210" y="592916"/>
                  </a:lnTo>
                  <a:lnTo>
                    <a:pt x="1313914" y="612212"/>
                  </a:lnTo>
                  <a:cubicBezTo>
                    <a:pt x="1310405" y="612285"/>
                    <a:pt x="1307774" y="613454"/>
                    <a:pt x="1306020" y="615720"/>
                  </a:cubicBezTo>
                  <a:cubicBezTo>
                    <a:pt x="1304266" y="617986"/>
                    <a:pt x="1303389" y="620909"/>
                    <a:pt x="1303389" y="624491"/>
                  </a:cubicBezTo>
                  <a:lnTo>
                    <a:pt x="1303389" y="627999"/>
                  </a:lnTo>
                  <a:lnTo>
                    <a:pt x="1292863" y="638524"/>
                  </a:lnTo>
                  <a:lnTo>
                    <a:pt x="1306897" y="640279"/>
                  </a:lnTo>
                  <a:lnTo>
                    <a:pt x="1313914" y="626245"/>
                  </a:lnTo>
                  <a:cubicBezTo>
                    <a:pt x="1315302" y="621238"/>
                    <a:pt x="1320857" y="613271"/>
                    <a:pt x="1330579" y="602344"/>
                  </a:cubicBezTo>
                  <a:cubicBezTo>
                    <a:pt x="1340300" y="591417"/>
                    <a:pt x="1345855" y="581258"/>
                    <a:pt x="1347243" y="571865"/>
                  </a:cubicBezTo>
                  <a:cubicBezTo>
                    <a:pt x="1352542" y="571536"/>
                    <a:pt x="1357293" y="569124"/>
                    <a:pt x="1361496" y="564629"/>
                  </a:cubicBezTo>
                  <a:cubicBezTo>
                    <a:pt x="1365699" y="560134"/>
                    <a:pt x="1369134" y="555529"/>
                    <a:pt x="1371802" y="550815"/>
                  </a:cubicBezTo>
                  <a:lnTo>
                    <a:pt x="1375310" y="550815"/>
                  </a:lnTo>
                  <a:cubicBezTo>
                    <a:pt x="1374908" y="548988"/>
                    <a:pt x="1373081" y="547380"/>
                    <a:pt x="1369828" y="545991"/>
                  </a:cubicBezTo>
                  <a:cubicBezTo>
                    <a:pt x="1366576" y="544602"/>
                    <a:pt x="1364310" y="543871"/>
                    <a:pt x="1363031" y="543798"/>
                  </a:cubicBezTo>
                  <a:close/>
                  <a:moveTo>
                    <a:pt x="421032" y="522748"/>
                  </a:moveTo>
                  <a:cubicBezTo>
                    <a:pt x="415843" y="523077"/>
                    <a:pt x="412188" y="525489"/>
                    <a:pt x="410069" y="529984"/>
                  </a:cubicBezTo>
                  <a:cubicBezTo>
                    <a:pt x="407949" y="534479"/>
                    <a:pt x="406926" y="539084"/>
                    <a:pt x="406999" y="543798"/>
                  </a:cubicBezTo>
                  <a:lnTo>
                    <a:pt x="385949" y="547307"/>
                  </a:lnTo>
                  <a:cubicBezTo>
                    <a:pt x="385729" y="551656"/>
                    <a:pt x="386168" y="554799"/>
                    <a:pt x="387264" y="556735"/>
                  </a:cubicBezTo>
                  <a:cubicBezTo>
                    <a:pt x="388361" y="558672"/>
                    <a:pt x="391430" y="559623"/>
                    <a:pt x="396474" y="559586"/>
                  </a:cubicBezTo>
                  <a:cubicBezTo>
                    <a:pt x="398484" y="557759"/>
                    <a:pt x="403673" y="552642"/>
                    <a:pt x="412042" y="544237"/>
                  </a:cubicBezTo>
                  <a:cubicBezTo>
                    <a:pt x="420411" y="535831"/>
                    <a:pt x="425162" y="529838"/>
                    <a:pt x="426295" y="526256"/>
                  </a:cubicBezTo>
                  <a:cubicBezTo>
                    <a:pt x="426185" y="524575"/>
                    <a:pt x="425528" y="523552"/>
                    <a:pt x="424321" y="523187"/>
                  </a:cubicBezTo>
                  <a:cubicBezTo>
                    <a:pt x="423115" y="522821"/>
                    <a:pt x="422019" y="522675"/>
                    <a:pt x="421032" y="522748"/>
                  </a:cubicBezTo>
                  <a:close/>
                  <a:moveTo>
                    <a:pt x="1334964" y="515731"/>
                  </a:moveTo>
                  <a:lnTo>
                    <a:pt x="1326193" y="533273"/>
                  </a:lnTo>
                  <a:cubicBezTo>
                    <a:pt x="1325974" y="537659"/>
                    <a:pt x="1325097" y="542044"/>
                    <a:pt x="1323562" y="546430"/>
                  </a:cubicBezTo>
                  <a:lnTo>
                    <a:pt x="1321305" y="557710"/>
                  </a:lnTo>
                  <a:lnTo>
                    <a:pt x="1319976" y="559586"/>
                  </a:lnTo>
                  <a:lnTo>
                    <a:pt x="1301634" y="559586"/>
                  </a:lnTo>
                  <a:cubicBezTo>
                    <a:pt x="1296664" y="562802"/>
                    <a:pt x="1292571" y="566895"/>
                    <a:pt x="1289355" y="571865"/>
                  </a:cubicBezTo>
                  <a:cubicBezTo>
                    <a:pt x="1288295" y="571829"/>
                    <a:pt x="1286907" y="571902"/>
                    <a:pt x="1285189" y="572085"/>
                  </a:cubicBezTo>
                  <a:cubicBezTo>
                    <a:pt x="1283471" y="572267"/>
                    <a:pt x="1282521" y="572779"/>
                    <a:pt x="1282338" y="573619"/>
                  </a:cubicBezTo>
                  <a:cubicBezTo>
                    <a:pt x="1282667" y="577274"/>
                    <a:pt x="1284641" y="580490"/>
                    <a:pt x="1288259" y="583268"/>
                  </a:cubicBezTo>
                  <a:cubicBezTo>
                    <a:pt x="1291877" y="586045"/>
                    <a:pt x="1295166" y="587507"/>
                    <a:pt x="1298126" y="587653"/>
                  </a:cubicBezTo>
                  <a:cubicBezTo>
                    <a:pt x="1300173" y="587361"/>
                    <a:pt x="1301342" y="586191"/>
                    <a:pt x="1301634" y="584145"/>
                  </a:cubicBezTo>
                  <a:cubicBezTo>
                    <a:pt x="1302658" y="576945"/>
                    <a:pt x="1306751" y="571609"/>
                    <a:pt x="1313914" y="568138"/>
                  </a:cubicBezTo>
                  <a:lnTo>
                    <a:pt x="1319976" y="559586"/>
                  </a:lnTo>
                  <a:lnTo>
                    <a:pt x="1320930" y="559586"/>
                  </a:lnTo>
                  <a:lnTo>
                    <a:pt x="1321305" y="557710"/>
                  </a:lnTo>
                  <a:lnTo>
                    <a:pt x="1326193" y="550815"/>
                  </a:lnTo>
                  <a:cubicBezTo>
                    <a:pt x="1329775" y="550669"/>
                    <a:pt x="1333137" y="549207"/>
                    <a:pt x="1336280" y="546430"/>
                  </a:cubicBezTo>
                  <a:cubicBezTo>
                    <a:pt x="1339423" y="543652"/>
                    <a:pt x="1341908" y="540436"/>
                    <a:pt x="1343735" y="536782"/>
                  </a:cubicBezTo>
                  <a:cubicBezTo>
                    <a:pt x="1345782" y="536489"/>
                    <a:pt x="1346951" y="535320"/>
                    <a:pt x="1347243" y="533273"/>
                  </a:cubicBezTo>
                  <a:cubicBezTo>
                    <a:pt x="1346951" y="530459"/>
                    <a:pt x="1345343" y="527316"/>
                    <a:pt x="1342419" y="523844"/>
                  </a:cubicBezTo>
                  <a:cubicBezTo>
                    <a:pt x="1339496" y="520373"/>
                    <a:pt x="1337011" y="517668"/>
                    <a:pt x="1334964" y="515731"/>
                  </a:cubicBezTo>
                  <a:close/>
                  <a:moveTo>
                    <a:pt x="608730" y="510469"/>
                  </a:moveTo>
                  <a:cubicBezTo>
                    <a:pt x="608657" y="511529"/>
                    <a:pt x="608804" y="512917"/>
                    <a:pt x="609169" y="514635"/>
                  </a:cubicBezTo>
                  <a:cubicBezTo>
                    <a:pt x="609534" y="516353"/>
                    <a:pt x="610558" y="517303"/>
                    <a:pt x="612239" y="517485"/>
                  </a:cubicBezTo>
                  <a:cubicBezTo>
                    <a:pt x="613079" y="517376"/>
                    <a:pt x="613591" y="516718"/>
                    <a:pt x="613774" y="515512"/>
                  </a:cubicBezTo>
                  <a:cubicBezTo>
                    <a:pt x="613956" y="514306"/>
                    <a:pt x="614030" y="513210"/>
                    <a:pt x="613993" y="512223"/>
                  </a:cubicBezTo>
                  <a:close/>
                  <a:moveTo>
                    <a:pt x="406999" y="503452"/>
                  </a:moveTo>
                  <a:cubicBezTo>
                    <a:pt x="406999" y="506960"/>
                    <a:pt x="408753" y="508715"/>
                    <a:pt x="412261" y="508715"/>
                  </a:cubicBezTo>
                  <a:cubicBezTo>
                    <a:pt x="413943" y="508751"/>
                    <a:pt x="415404" y="508678"/>
                    <a:pt x="416647" y="508495"/>
                  </a:cubicBezTo>
                  <a:cubicBezTo>
                    <a:pt x="417889" y="508313"/>
                    <a:pt x="419351" y="507801"/>
                    <a:pt x="421032" y="506960"/>
                  </a:cubicBezTo>
                  <a:cubicBezTo>
                    <a:pt x="420959" y="505279"/>
                    <a:pt x="420228" y="504256"/>
                    <a:pt x="418840" y="503891"/>
                  </a:cubicBezTo>
                  <a:cubicBezTo>
                    <a:pt x="417451" y="503525"/>
                    <a:pt x="415843" y="503379"/>
                    <a:pt x="414016" y="503452"/>
                  </a:cubicBezTo>
                  <a:close/>
                  <a:moveTo>
                    <a:pt x="1370048" y="475385"/>
                  </a:moveTo>
                  <a:cubicBezTo>
                    <a:pt x="1367453" y="478126"/>
                    <a:pt x="1365626" y="481415"/>
                    <a:pt x="1364566" y="485252"/>
                  </a:cubicBezTo>
                  <a:cubicBezTo>
                    <a:pt x="1363506" y="489090"/>
                    <a:pt x="1362995" y="492817"/>
                    <a:pt x="1363031" y="496435"/>
                  </a:cubicBezTo>
                  <a:cubicBezTo>
                    <a:pt x="1362958" y="498263"/>
                    <a:pt x="1363104" y="499870"/>
                    <a:pt x="1363470" y="501259"/>
                  </a:cubicBezTo>
                  <a:cubicBezTo>
                    <a:pt x="1363835" y="502648"/>
                    <a:pt x="1364858" y="503379"/>
                    <a:pt x="1366539" y="503452"/>
                  </a:cubicBezTo>
                  <a:cubicBezTo>
                    <a:pt x="1369682" y="502758"/>
                    <a:pt x="1373922" y="499761"/>
                    <a:pt x="1379257" y="494462"/>
                  </a:cubicBezTo>
                  <a:cubicBezTo>
                    <a:pt x="1384593" y="489163"/>
                    <a:pt x="1387955" y="485727"/>
                    <a:pt x="1389344" y="484156"/>
                  </a:cubicBezTo>
                  <a:close/>
                  <a:moveTo>
                    <a:pt x="670127" y="475385"/>
                  </a:moveTo>
                  <a:lnTo>
                    <a:pt x="675390" y="482402"/>
                  </a:lnTo>
                  <a:cubicBezTo>
                    <a:pt x="677217" y="482402"/>
                    <a:pt x="678825" y="481963"/>
                    <a:pt x="680214" y="481086"/>
                  </a:cubicBezTo>
                  <a:cubicBezTo>
                    <a:pt x="681602" y="480209"/>
                    <a:pt x="682333" y="478893"/>
                    <a:pt x="682406" y="477139"/>
                  </a:cubicBezTo>
                  <a:close/>
                  <a:moveTo>
                    <a:pt x="698194" y="456089"/>
                  </a:moveTo>
                  <a:cubicBezTo>
                    <a:pt x="698194" y="457770"/>
                    <a:pt x="698633" y="458793"/>
                    <a:pt x="699510" y="459159"/>
                  </a:cubicBezTo>
                  <a:cubicBezTo>
                    <a:pt x="700387" y="459524"/>
                    <a:pt x="701702" y="459670"/>
                    <a:pt x="703457" y="459597"/>
                  </a:cubicBezTo>
                  <a:lnTo>
                    <a:pt x="705211" y="459597"/>
                  </a:lnTo>
                  <a:cubicBezTo>
                    <a:pt x="705211" y="457916"/>
                    <a:pt x="704772" y="456893"/>
                    <a:pt x="703895" y="456527"/>
                  </a:cubicBezTo>
                  <a:cubicBezTo>
                    <a:pt x="703018" y="456162"/>
                    <a:pt x="701702" y="456016"/>
                    <a:pt x="699948" y="456089"/>
                  </a:cubicBezTo>
                  <a:close/>
                  <a:moveTo>
                    <a:pt x="738540" y="449072"/>
                  </a:moveTo>
                  <a:lnTo>
                    <a:pt x="738540" y="456089"/>
                  </a:lnTo>
                  <a:cubicBezTo>
                    <a:pt x="738613" y="457843"/>
                    <a:pt x="739344" y="459159"/>
                    <a:pt x="740733" y="460036"/>
                  </a:cubicBezTo>
                  <a:cubicBezTo>
                    <a:pt x="742122" y="460913"/>
                    <a:pt x="743730" y="461351"/>
                    <a:pt x="745557" y="461351"/>
                  </a:cubicBezTo>
                  <a:close/>
                  <a:moveTo>
                    <a:pt x="708719" y="433285"/>
                  </a:moveTo>
                  <a:cubicBezTo>
                    <a:pt x="707915" y="433358"/>
                    <a:pt x="707330" y="433650"/>
                    <a:pt x="706965" y="434162"/>
                  </a:cubicBezTo>
                  <a:cubicBezTo>
                    <a:pt x="706599" y="434673"/>
                    <a:pt x="706015" y="434966"/>
                    <a:pt x="705211" y="435039"/>
                  </a:cubicBezTo>
                  <a:cubicBezTo>
                    <a:pt x="705247" y="436099"/>
                    <a:pt x="705613" y="437487"/>
                    <a:pt x="706307" y="439205"/>
                  </a:cubicBezTo>
                  <a:cubicBezTo>
                    <a:pt x="707002" y="440923"/>
                    <a:pt x="707805" y="441873"/>
                    <a:pt x="708719" y="442055"/>
                  </a:cubicBezTo>
                  <a:cubicBezTo>
                    <a:pt x="710400" y="441946"/>
                    <a:pt x="711423" y="441288"/>
                    <a:pt x="711789" y="440082"/>
                  </a:cubicBezTo>
                  <a:cubicBezTo>
                    <a:pt x="712154" y="438876"/>
                    <a:pt x="712301" y="437780"/>
                    <a:pt x="712227" y="436793"/>
                  </a:cubicBezTo>
                  <a:cubicBezTo>
                    <a:pt x="711935" y="434746"/>
                    <a:pt x="710766" y="433577"/>
                    <a:pt x="708719" y="433285"/>
                  </a:cubicBezTo>
                  <a:close/>
                  <a:moveTo>
                    <a:pt x="761345" y="426268"/>
                  </a:moveTo>
                  <a:lnTo>
                    <a:pt x="771870" y="435039"/>
                  </a:lnTo>
                  <a:cubicBezTo>
                    <a:pt x="773770" y="435075"/>
                    <a:pt x="775671" y="434564"/>
                    <a:pt x="777571" y="433504"/>
                  </a:cubicBezTo>
                  <a:cubicBezTo>
                    <a:pt x="779471" y="432444"/>
                    <a:pt x="780495" y="430617"/>
                    <a:pt x="780641" y="428022"/>
                  </a:cubicBezTo>
                  <a:close/>
                  <a:moveTo>
                    <a:pt x="463133" y="399955"/>
                  </a:moveTo>
                  <a:cubicBezTo>
                    <a:pt x="463060" y="403390"/>
                    <a:pt x="461890" y="405729"/>
                    <a:pt x="459625" y="406972"/>
                  </a:cubicBezTo>
                  <a:cubicBezTo>
                    <a:pt x="457359" y="408214"/>
                    <a:pt x="454435" y="408799"/>
                    <a:pt x="450854" y="408726"/>
                  </a:cubicBezTo>
                  <a:lnTo>
                    <a:pt x="447345" y="408726"/>
                  </a:lnTo>
                  <a:cubicBezTo>
                    <a:pt x="448259" y="411467"/>
                    <a:pt x="448186" y="413879"/>
                    <a:pt x="447126" y="415962"/>
                  </a:cubicBezTo>
                  <a:cubicBezTo>
                    <a:pt x="446066" y="418045"/>
                    <a:pt x="443800" y="419141"/>
                    <a:pt x="440328" y="419251"/>
                  </a:cubicBezTo>
                  <a:cubicBezTo>
                    <a:pt x="440402" y="420384"/>
                    <a:pt x="440255" y="422065"/>
                    <a:pt x="439890" y="424294"/>
                  </a:cubicBezTo>
                  <a:cubicBezTo>
                    <a:pt x="439524" y="426524"/>
                    <a:pt x="438501" y="427766"/>
                    <a:pt x="436820" y="428022"/>
                  </a:cubicBezTo>
                  <a:lnTo>
                    <a:pt x="435066" y="428022"/>
                  </a:lnTo>
                  <a:cubicBezTo>
                    <a:pt x="430607" y="434856"/>
                    <a:pt x="424175" y="443554"/>
                    <a:pt x="415770" y="454116"/>
                  </a:cubicBezTo>
                  <a:cubicBezTo>
                    <a:pt x="407364" y="464677"/>
                    <a:pt x="402687" y="472936"/>
                    <a:pt x="401736" y="478893"/>
                  </a:cubicBezTo>
                  <a:cubicBezTo>
                    <a:pt x="401846" y="480574"/>
                    <a:pt x="402504" y="481598"/>
                    <a:pt x="403710" y="481963"/>
                  </a:cubicBezTo>
                  <a:cubicBezTo>
                    <a:pt x="404916" y="482329"/>
                    <a:pt x="406012" y="482475"/>
                    <a:pt x="406999" y="482402"/>
                  </a:cubicBezTo>
                  <a:cubicBezTo>
                    <a:pt x="417816" y="468076"/>
                    <a:pt x="429511" y="454627"/>
                    <a:pt x="442083" y="442055"/>
                  </a:cubicBezTo>
                  <a:cubicBezTo>
                    <a:pt x="446541" y="441544"/>
                    <a:pt x="450342" y="438620"/>
                    <a:pt x="453485" y="433285"/>
                  </a:cubicBezTo>
                  <a:cubicBezTo>
                    <a:pt x="456628" y="427949"/>
                    <a:pt x="458674" y="423271"/>
                    <a:pt x="459625" y="419251"/>
                  </a:cubicBezTo>
                  <a:lnTo>
                    <a:pt x="470150" y="412234"/>
                  </a:lnTo>
                  <a:close/>
                  <a:moveTo>
                    <a:pt x="819233" y="377151"/>
                  </a:moveTo>
                  <a:cubicBezTo>
                    <a:pt x="814811" y="377479"/>
                    <a:pt x="810937" y="379453"/>
                    <a:pt x="807611" y="383071"/>
                  </a:cubicBezTo>
                  <a:cubicBezTo>
                    <a:pt x="804286" y="386689"/>
                    <a:pt x="801728" y="389978"/>
                    <a:pt x="799937" y="392938"/>
                  </a:cubicBezTo>
                  <a:cubicBezTo>
                    <a:pt x="794747" y="393157"/>
                    <a:pt x="789777" y="394035"/>
                    <a:pt x="785026" y="395569"/>
                  </a:cubicBezTo>
                  <a:cubicBezTo>
                    <a:pt x="780275" y="397104"/>
                    <a:pt x="775305" y="397981"/>
                    <a:pt x="770116" y="398201"/>
                  </a:cubicBezTo>
                  <a:cubicBezTo>
                    <a:pt x="765145" y="403756"/>
                    <a:pt x="759298" y="408433"/>
                    <a:pt x="752574" y="412234"/>
                  </a:cubicBezTo>
                  <a:cubicBezTo>
                    <a:pt x="750235" y="412344"/>
                    <a:pt x="746580" y="413440"/>
                    <a:pt x="741610" y="415523"/>
                  </a:cubicBezTo>
                  <a:cubicBezTo>
                    <a:pt x="736640" y="417606"/>
                    <a:pt x="733863" y="420018"/>
                    <a:pt x="733278" y="422759"/>
                  </a:cubicBezTo>
                  <a:cubicBezTo>
                    <a:pt x="733387" y="424440"/>
                    <a:pt x="734045" y="425464"/>
                    <a:pt x="735251" y="425829"/>
                  </a:cubicBezTo>
                  <a:cubicBezTo>
                    <a:pt x="736457" y="426195"/>
                    <a:pt x="737554" y="426341"/>
                    <a:pt x="738540" y="426268"/>
                  </a:cubicBezTo>
                  <a:cubicBezTo>
                    <a:pt x="738613" y="423381"/>
                    <a:pt x="742414" y="420384"/>
                    <a:pt x="749943" y="417278"/>
                  </a:cubicBezTo>
                  <a:cubicBezTo>
                    <a:pt x="757471" y="414171"/>
                    <a:pt x="763026" y="412490"/>
                    <a:pt x="766607" y="412234"/>
                  </a:cubicBezTo>
                  <a:cubicBezTo>
                    <a:pt x="771066" y="409640"/>
                    <a:pt x="775744" y="407812"/>
                    <a:pt x="780641" y="406752"/>
                  </a:cubicBezTo>
                  <a:cubicBezTo>
                    <a:pt x="785538" y="405693"/>
                    <a:pt x="790216" y="405181"/>
                    <a:pt x="794674" y="405217"/>
                  </a:cubicBezTo>
                  <a:lnTo>
                    <a:pt x="812216" y="392938"/>
                  </a:lnTo>
                  <a:cubicBezTo>
                    <a:pt x="813715" y="392938"/>
                    <a:pt x="816857" y="392500"/>
                    <a:pt x="821645" y="391623"/>
                  </a:cubicBezTo>
                  <a:cubicBezTo>
                    <a:pt x="826432" y="390745"/>
                    <a:pt x="829137" y="389430"/>
                    <a:pt x="829758" y="387676"/>
                  </a:cubicBezTo>
                  <a:cubicBezTo>
                    <a:pt x="829466" y="386835"/>
                    <a:pt x="828296" y="386323"/>
                    <a:pt x="826250" y="386141"/>
                  </a:cubicBezTo>
                  <a:cubicBezTo>
                    <a:pt x="824203" y="385958"/>
                    <a:pt x="823034" y="385885"/>
                    <a:pt x="822741" y="385921"/>
                  </a:cubicBezTo>
                  <a:cubicBezTo>
                    <a:pt x="822814" y="384789"/>
                    <a:pt x="822668" y="383107"/>
                    <a:pt x="822303" y="380878"/>
                  </a:cubicBezTo>
                  <a:cubicBezTo>
                    <a:pt x="821937" y="378649"/>
                    <a:pt x="820914" y="377406"/>
                    <a:pt x="819233" y="377151"/>
                  </a:cubicBezTo>
                  <a:close/>
                  <a:moveTo>
                    <a:pt x="596451" y="359609"/>
                  </a:moveTo>
                  <a:cubicBezTo>
                    <a:pt x="593016" y="360084"/>
                    <a:pt x="590677" y="362642"/>
                    <a:pt x="589434" y="367283"/>
                  </a:cubicBezTo>
                  <a:cubicBezTo>
                    <a:pt x="588192" y="371924"/>
                    <a:pt x="587607" y="375798"/>
                    <a:pt x="587680" y="378905"/>
                  </a:cubicBezTo>
                  <a:lnTo>
                    <a:pt x="571893" y="378905"/>
                  </a:lnTo>
                  <a:lnTo>
                    <a:pt x="577155" y="392938"/>
                  </a:lnTo>
                  <a:cubicBezTo>
                    <a:pt x="581869" y="389539"/>
                    <a:pt x="586474" y="385812"/>
                    <a:pt x="590969" y="381755"/>
                  </a:cubicBezTo>
                  <a:cubicBezTo>
                    <a:pt x="595464" y="377699"/>
                    <a:pt x="597876" y="372655"/>
                    <a:pt x="598205" y="366625"/>
                  </a:cubicBezTo>
                  <a:cubicBezTo>
                    <a:pt x="598242" y="365675"/>
                    <a:pt x="598169" y="364506"/>
                    <a:pt x="597986" y="363117"/>
                  </a:cubicBezTo>
                  <a:cubicBezTo>
                    <a:pt x="597803" y="361728"/>
                    <a:pt x="597292" y="360559"/>
                    <a:pt x="596451" y="359609"/>
                  </a:cubicBezTo>
                  <a:close/>
                  <a:moveTo>
                    <a:pt x="849054" y="357854"/>
                  </a:moveTo>
                  <a:lnTo>
                    <a:pt x="829758" y="371888"/>
                  </a:lnTo>
                  <a:cubicBezTo>
                    <a:pt x="830818" y="373934"/>
                    <a:pt x="832645" y="376420"/>
                    <a:pt x="835240" y="379343"/>
                  </a:cubicBezTo>
                  <a:cubicBezTo>
                    <a:pt x="837835" y="382267"/>
                    <a:pt x="840100" y="383875"/>
                    <a:pt x="842037" y="384167"/>
                  </a:cubicBezTo>
                  <a:cubicBezTo>
                    <a:pt x="843499" y="383875"/>
                    <a:pt x="844084" y="382705"/>
                    <a:pt x="843792" y="380659"/>
                  </a:cubicBezTo>
                  <a:lnTo>
                    <a:pt x="870104" y="364871"/>
                  </a:lnTo>
                  <a:close/>
                  <a:moveTo>
                    <a:pt x="1006931" y="329787"/>
                  </a:moveTo>
                  <a:cubicBezTo>
                    <a:pt x="994579" y="330043"/>
                    <a:pt x="982007" y="331724"/>
                    <a:pt x="969216" y="334831"/>
                  </a:cubicBezTo>
                  <a:cubicBezTo>
                    <a:pt x="956425" y="337937"/>
                    <a:pt x="943853" y="340934"/>
                    <a:pt x="931501" y="343821"/>
                  </a:cubicBezTo>
                  <a:cubicBezTo>
                    <a:pt x="931318" y="340532"/>
                    <a:pt x="930368" y="339216"/>
                    <a:pt x="928650" y="339874"/>
                  </a:cubicBezTo>
                  <a:cubicBezTo>
                    <a:pt x="926933" y="340532"/>
                    <a:pt x="925544" y="341847"/>
                    <a:pt x="924484" y="343821"/>
                  </a:cubicBezTo>
                  <a:lnTo>
                    <a:pt x="906942" y="343821"/>
                  </a:lnTo>
                  <a:lnTo>
                    <a:pt x="913959" y="350838"/>
                  </a:lnTo>
                  <a:cubicBezTo>
                    <a:pt x="919295" y="352592"/>
                    <a:pt x="924850" y="353908"/>
                    <a:pt x="930624" y="354785"/>
                  </a:cubicBezTo>
                  <a:cubicBezTo>
                    <a:pt x="936398" y="355662"/>
                    <a:pt x="941953" y="356100"/>
                    <a:pt x="947289" y="356100"/>
                  </a:cubicBezTo>
                  <a:cubicBezTo>
                    <a:pt x="947252" y="357087"/>
                    <a:pt x="947325" y="358183"/>
                    <a:pt x="947508" y="359389"/>
                  </a:cubicBezTo>
                  <a:cubicBezTo>
                    <a:pt x="947691" y="360595"/>
                    <a:pt x="948202" y="361253"/>
                    <a:pt x="949043" y="361363"/>
                  </a:cubicBezTo>
                  <a:cubicBezTo>
                    <a:pt x="949920" y="361253"/>
                    <a:pt x="950797" y="360595"/>
                    <a:pt x="951674" y="359389"/>
                  </a:cubicBezTo>
                  <a:cubicBezTo>
                    <a:pt x="952551" y="358183"/>
                    <a:pt x="953428" y="357087"/>
                    <a:pt x="954305" y="356100"/>
                  </a:cubicBezTo>
                  <a:cubicBezTo>
                    <a:pt x="956279" y="356210"/>
                    <a:pt x="958472" y="355991"/>
                    <a:pt x="960884" y="355442"/>
                  </a:cubicBezTo>
                  <a:cubicBezTo>
                    <a:pt x="963296" y="354894"/>
                    <a:pt x="964611" y="353359"/>
                    <a:pt x="964830" y="350838"/>
                  </a:cubicBezTo>
                  <a:lnTo>
                    <a:pt x="1005177" y="350838"/>
                  </a:lnTo>
                  <a:cubicBezTo>
                    <a:pt x="1007662" y="349778"/>
                    <a:pt x="1011901" y="347951"/>
                    <a:pt x="1017895" y="345356"/>
                  </a:cubicBezTo>
                  <a:cubicBezTo>
                    <a:pt x="1023888" y="342761"/>
                    <a:pt x="1027250" y="340495"/>
                    <a:pt x="1027981" y="338558"/>
                  </a:cubicBezTo>
                  <a:cubicBezTo>
                    <a:pt x="1027762" y="337718"/>
                    <a:pt x="1026885" y="337206"/>
                    <a:pt x="1025350" y="337023"/>
                  </a:cubicBezTo>
                  <a:cubicBezTo>
                    <a:pt x="1023815" y="336841"/>
                    <a:pt x="1022938" y="336768"/>
                    <a:pt x="1022719" y="336804"/>
                  </a:cubicBezTo>
                  <a:close/>
                  <a:moveTo>
                    <a:pt x="1487578" y="254357"/>
                  </a:moveTo>
                  <a:cubicBezTo>
                    <a:pt x="1496057" y="254467"/>
                    <a:pt x="1501466" y="256879"/>
                    <a:pt x="1503805" y="261593"/>
                  </a:cubicBezTo>
                  <a:cubicBezTo>
                    <a:pt x="1506144" y="266308"/>
                    <a:pt x="1507167" y="272667"/>
                    <a:pt x="1506874" y="280670"/>
                  </a:cubicBezTo>
                  <a:cubicBezTo>
                    <a:pt x="1506948" y="282169"/>
                    <a:pt x="1506801" y="285311"/>
                    <a:pt x="1506436" y="290099"/>
                  </a:cubicBezTo>
                  <a:cubicBezTo>
                    <a:pt x="1506070" y="294886"/>
                    <a:pt x="1505047" y="297591"/>
                    <a:pt x="1503366" y="298212"/>
                  </a:cubicBezTo>
                  <a:cubicBezTo>
                    <a:pt x="1497336" y="296714"/>
                    <a:pt x="1493170" y="290062"/>
                    <a:pt x="1490867" y="278258"/>
                  </a:cubicBezTo>
                  <a:cubicBezTo>
                    <a:pt x="1488565" y="266454"/>
                    <a:pt x="1487469" y="258487"/>
                    <a:pt x="1487578" y="254357"/>
                  </a:cubicBezTo>
                  <a:close/>
                  <a:moveTo>
                    <a:pt x="1085869" y="19296"/>
                  </a:moveTo>
                  <a:cubicBezTo>
                    <a:pt x="1085796" y="20356"/>
                    <a:pt x="1085942" y="21745"/>
                    <a:pt x="1086308" y="23462"/>
                  </a:cubicBezTo>
                  <a:cubicBezTo>
                    <a:pt x="1086673" y="25180"/>
                    <a:pt x="1087697" y="26130"/>
                    <a:pt x="1089378" y="26313"/>
                  </a:cubicBezTo>
                  <a:cubicBezTo>
                    <a:pt x="1090840" y="26021"/>
                    <a:pt x="1091424" y="24851"/>
                    <a:pt x="1091132" y="22805"/>
                  </a:cubicBezTo>
                  <a:cubicBezTo>
                    <a:pt x="1090840" y="20758"/>
                    <a:pt x="1089670" y="19589"/>
                    <a:pt x="1087624" y="19296"/>
                  </a:cubicBezTo>
                  <a:close/>
                  <a:moveTo>
                    <a:pt x="1120953" y="0"/>
                  </a:moveTo>
                  <a:cubicBezTo>
                    <a:pt x="1123073" y="987"/>
                    <a:pt x="1125850" y="2522"/>
                    <a:pt x="1129286" y="4605"/>
                  </a:cubicBezTo>
                  <a:cubicBezTo>
                    <a:pt x="1132721" y="6688"/>
                    <a:pt x="1134621" y="8661"/>
                    <a:pt x="1134987" y="10525"/>
                  </a:cubicBezTo>
                  <a:lnTo>
                    <a:pt x="1131478" y="10525"/>
                  </a:lnTo>
                  <a:lnTo>
                    <a:pt x="1112182" y="14034"/>
                  </a:lnTo>
                  <a:cubicBezTo>
                    <a:pt x="1110355" y="14947"/>
                    <a:pt x="1108747" y="16190"/>
                    <a:pt x="1107358" y="17761"/>
                  </a:cubicBezTo>
                  <a:cubicBezTo>
                    <a:pt x="1105969" y="19333"/>
                    <a:pt x="1105239" y="21014"/>
                    <a:pt x="1105165" y="22805"/>
                  </a:cubicBezTo>
                  <a:cubicBezTo>
                    <a:pt x="1105421" y="24486"/>
                    <a:pt x="1106664" y="25509"/>
                    <a:pt x="1108893" y="25874"/>
                  </a:cubicBezTo>
                  <a:cubicBezTo>
                    <a:pt x="1111122" y="26240"/>
                    <a:pt x="1112804" y="26386"/>
                    <a:pt x="1113936" y="26313"/>
                  </a:cubicBezTo>
                  <a:cubicBezTo>
                    <a:pt x="1116677" y="26349"/>
                    <a:pt x="1119528" y="25838"/>
                    <a:pt x="1122488" y="24778"/>
                  </a:cubicBezTo>
                  <a:cubicBezTo>
                    <a:pt x="1125448" y="23718"/>
                    <a:pt x="1127860" y="21891"/>
                    <a:pt x="1129724" y="19296"/>
                  </a:cubicBezTo>
                  <a:lnTo>
                    <a:pt x="1154283" y="15788"/>
                  </a:lnTo>
                  <a:cubicBezTo>
                    <a:pt x="1154210" y="14728"/>
                    <a:pt x="1154356" y="13339"/>
                    <a:pt x="1154721" y="11622"/>
                  </a:cubicBezTo>
                  <a:cubicBezTo>
                    <a:pt x="1155087" y="9904"/>
                    <a:pt x="1156110" y="8954"/>
                    <a:pt x="1157791" y="8771"/>
                  </a:cubicBezTo>
                  <a:cubicBezTo>
                    <a:pt x="1159655" y="8990"/>
                    <a:pt x="1161628" y="10306"/>
                    <a:pt x="1163711" y="12718"/>
                  </a:cubicBezTo>
                  <a:cubicBezTo>
                    <a:pt x="1165795" y="15130"/>
                    <a:pt x="1167330" y="17323"/>
                    <a:pt x="1168316" y="19296"/>
                  </a:cubicBezTo>
                  <a:cubicBezTo>
                    <a:pt x="1175260" y="19296"/>
                    <a:pt x="1181984" y="18858"/>
                    <a:pt x="1188489" y="17981"/>
                  </a:cubicBezTo>
                  <a:cubicBezTo>
                    <a:pt x="1194994" y="17104"/>
                    <a:pt x="1201719" y="15788"/>
                    <a:pt x="1208662" y="14034"/>
                  </a:cubicBezTo>
                  <a:cubicBezTo>
                    <a:pt x="1214875" y="15898"/>
                    <a:pt x="1221307" y="17432"/>
                    <a:pt x="1227959" y="18638"/>
                  </a:cubicBezTo>
                  <a:cubicBezTo>
                    <a:pt x="1234610" y="19844"/>
                    <a:pt x="1241042" y="20064"/>
                    <a:pt x="1247255" y="19296"/>
                  </a:cubicBezTo>
                  <a:cubicBezTo>
                    <a:pt x="1255002" y="27227"/>
                    <a:pt x="1260557" y="31539"/>
                    <a:pt x="1263919" y="32233"/>
                  </a:cubicBezTo>
                  <a:cubicBezTo>
                    <a:pt x="1267282" y="32928"/>
                    <a:pt x="1274591" y="35047"/>
                    <a:pt x="1285847" y="38592"/>
                  </a:cubicBezTo>
                  <a:lnTo>
                    <a:pt x="1294618" y="52626"/>
                  </a:lnTo>
                  <a:cubicBezTo>
                    <a:pt x="1302365" y="52918"/>
                    <a:pt x="1308797" y="54088"/>
                    <a:pt x="1313914" y="56134"/>
                  </a:cubicBezTo>
                  <a:cubicBezTo>
                    <a:pt x="1319030" y="58181"/>
                    <a:pt x="1323708" y="59350"/>
                    <a:pt x="1327947" y="59643"/>
                  </a:cubicBezTo>
                  <a:cubicBezTo>
                    <a:pt x="1329848" y="62237"/>
                    <a:pt x="1332625" y="64064"/>
                    <a:pt x="1336280" y="65124"/>
                  </a:cubicBezTo>
                  <a:cubicBezTo>
                    <a:pt x="1339934" y="66184"/>
                    <a:pt x="1343589" y="66696"/>
                    <a:pt x="1347243" y="66659"/>
                  </a:cubicBezTo>
                  <a:cubicBezTo>
                    <a:pt x="1351300" y="73932"/>
                    <a:pt x="1357659" y="80876"/>
                    <a:pt x="1366320" y="87490"/>
                  </a:cubicBezTo>
                  <a:cubicBezTo>
                    <a:pt x="1374981" y="94105"/>
                    <a:pt x="1382656" y="98856"/>
                    <a:pt x="1389344" y="101743"/>
                  </a:cubicBezTo>
                  <a:cubicBezTo>
                    <a:pt x="1400161" y="117238"/>
                    <a:pt x="1410102" y="133611"/>
                    <a:pt x="1419165" y="150860"/>
                  </a:cubicBezTo>
                  <a:cubicBezTo>
                    <a:pt x="1419677" y="155392"/>
                    <a:pt x="1421723" y="160801"/>
                    <a:pt x="1425305" y="167087"/>
                  </a:cubicBezTo>
                  <a:cubicBezTo>
                    <a:pt x="1428886" y="173372"/>
                    <a:pt x="1430933" y="179658"/>
                    <a:pt x="1431444" y="185944"/>
                  </a:cubicBezTo>
                  <a:lnTo>
                    <a:pt x="1445478" y="199978"/>
                  </a:lnTo>
                  <a:lnTo>
                    <a:pt x="1450740" y="191207"/>
                  </a:lnTo>
                  <a:cubicBezTo>
                    <a:pt x="1444455" y="190074"/>
                    <a:pt x="1442116" y="184884"/>
                    <a:pt x="1443724" y="175638"/>
                  </a:cubicBezTo>
                  <a:cubicBezTo>
                    <a:pt x="1445332" y="166392"/>
                    <a:pt x="1446501" y="159887"/>
                    <a:pt x="1447232" y="156123"/>
                  </a:cubicBezTo>
                  <a:cubicBezTo>
                    <a:pt x="1455784" y="157987"/>
                    <a:pt x="1461485" y="166977"/>
                    <a:pt x="1464335" y="183093"/>
                  </a:cubicBezTo>
                  <a:cubicBezTo>
                    <a:pt x="1467186" y="199210"/>
                    <a:pt x="1468502" y="211270"/>
                    <a:pt x="1468282" y="219274"/>
                  </a:cubicBezTo>
                  <a:cubicBezTo>
                    <a:pt x="1461266" y="220041"/>
                    <a:pt x="1459073" y="223769"/>
                    <a:pt x="1461704" y="230457"/>
                  </a:cubicBezTo>
                  <a:cubicBezTo>
                    <a:pt x="1464335" y="237144"/>
                    <a:pt x="1466528" y="242188"/>
                    <a:pt x="1468282" y="245586"/>
                  </a:cubicBezTo>
                  <a:cubicBezTo>
                    <a:pt x="1472631" y="247596"/>
                    <a:pt x="1475774" y="256733"/>
                    <a:pt x="1477711" y="272996"/>
                  </a:cubicBezTo>
                  <a:cubicBezTo>
                    <a:pt x="1479648" y="289258"/>
                    <a:pt x="1480598" y="300588"/>
                    <a:pt x="1480562" y="306983"/>
                  </a:cubicBezTo>
                  <a:cubicBezTo>
                    <a:pt x="1480050" y="312319"/>
                    <a:pt x="1479758" y="316558"/>
                    <a:pt x="1479685" y="319701"/>
                  </a:cubicBezTo>
                  <a:cubicBezTo>
                    <a:pt x="1479611" y="322844"/>
                    <a:pt x="1482828" y="324452"/>
                    <a:pt x="1489332" y="324525"/>
                  </a:cubicBezTo>
                  <a:lnTo>
                    <a:pt x="1492841" y="343821"/>
                  </a:lnTo>
                  <a:cubicBezTo>
                    <a:pt x="1491964" y="346818"/>
                    <a:pt x="1488456" y="356173"/>
                    <a:pt x="1482316" y="371888"/>
                  </a:cubicBezTo>
                  <a:cubicBezTo>
                    <a:pt x="1476176" y="387602"/>
                    <a:pt x="1472668" y="396958"/>
                    <a:pt x="1471791" y="399955"/>
                  </a:cubicBezTo>
                  <a:lnTo>
                    <a:pt x="1457757" y="412234"/>
                  </a:lnTo>
                  <a:cubicBezTo>
                    <a:pt x="1452677" y="441324"/>
                    <a:pt x="1442225" y="469099"/>
                    <a:pt x="1426401" y="495558"/>
                  </a:cubicBezTo>
                  <a:cubicBezTo>
                    <a:pt x="1410577" y="522017"/>
                    <a:pt x="1393546" y="546283"/>
                    <a:pt x="1375310" y="568357"/>
                  </a:cubicBezTo>
                  <a:lnTo>
                    <a:pt x="1375310" y="585899"/>
                  </a:lnTo>
                  <a:lnTo>
                    <a:pt x="1278830" y="687642"/>
                  </a:lnTo>
                  <a:cubicBezTo>
                    <a:pt x="1277807" y="692027"/>
                    <a:pt x="1275906" y="696413"/>
                    <a:pt x="1273129" y="700798"/>
                  </a:cubicBezTo>
                  <a:cubicBezTo>
                    <a:pt x="1270351" y="705184"/>
                    <a:pt x="1267574" y="709569"/>
                    <a:pt x="1264796" y="713955"/>
                  </a:cubicBezTo>
                  <a:cubicBezTo>
                    <a:pt x="1262202" y="714905"/>
                    <a:pt x="1260375" y="716513"/>
                    <a:pt x="1259315" y="718779"/>
                  </a:cubicBezTo>
                  <a:cubicBezTo>
                    <a:pt x="1258255" y="721044"/>
                    <a:pt x="1257743" y="723529"/>
                    <a:pt x="1257780" y="726234"/>
                  </a:cubicBezTo>
                  <a:lnTo>
                    <a:pt x="1245500" y="743776"/>
                  </a:lnTo>
                  <a:lnTo>
                    <a:pt x="1229713" y="750792"/>
                  </a:lnTo>
                  <a:cubicBezTo>
                    <a:pt x="1229128" y="758284"/>
                    <a:pt x="1226789" y="764351"/>
                    <a:pt x="1222696" y="768992"/>
                  </a:cubicBezTo>
                  <a:cubicBezTo>
                    <a:pt x="1218603" y="773633"/>
                    <a:pt x="1216264" y="779261"/>
                    <a:pt x="1215679" y="785876"/>
                  </a:cubicBezTo>
                  <a:cubicBezTo>
                    <a:pt x="1203400" y="801664"/>
                    <a:pt x="1189366" y="815697"/>
                    <a:pt x="1173579" y="827977"/>
                  </a:cubicBezTo>
                  <a:cubicBezTo>
                    <a:pt x="1173213" y="835578"/>
                    <a:pt x="1170874" y="841864"/>
                    <a:pt x="1166562" y="846834"/>
                  </a:cubicBezTo>
                  <a:cubicBezTo>
                    <a:pt x="1162250" y="851804"/>
                    <a:pt x="1158157" y="857213"/>
                    <a:pt x="1154283" y="863060"/>
                  </a:cubicBezTo>
                  <a:lnTo>
                    <a:pt x="1143758" y="863060"/>
                  </a:lnTo>
                  <a:lnTo>
                    <a:pt x="1140249" y="870077"/>
                  </a:lnTo>
                  <a:cubicBezTo>
                    <a:pt x="1136339" y="871758"/>
                    <a:pt x="1128372" y="878483"/>
                    <a:pt x="1116348" y="890250"/>
                  </a:cubicBezTo>
                  <a:cubicBezTo>
                    <a:pt x="1104325" y="902018"/>
                    <a:pt x="1095919" y="908742"/>
                    <a:pt x="1091132" y="910424"/>
                  </a:cubicBezTo>
                  <a:cubicBezTo>
                    <a:pt x="1093471" y="895623"/>
                    <a:pt x="1105019" y="878300"/>
                    <a:pt x="1125777" y="858456"/>
                  </a:cubicBezTo>
                  <a:cubicBezTo>
                    <a:pt x="1146535" y="838611"/>
                    <a:pt x="1162469" y="826113"/>
                    <a:pt x="1173579" y="820960"/>
                  </a:cubicBezTo>
                  <a:cubicBezTo>
                    <a:pt x="1174273" y="813614"/>
                    <a:pt x="1178147" y="805940"/>
                    <a:pt x="1185200" y="797936"/>
                  </a:cubicBezTo>
                  <a:cubicBezTo>
                    <a:pt x="1192253" y="789933"/>
                    <a:pt x="1198320" y="783574"/>
                    <a:pt x="1203400" y="778859"/>
                  </a:cubicBezTo>
                  <a:lnTo>
                    <a:pt x="1196383" y="773597"/>
                  </a:lnTo>
                  <a:cubicBezTo>
                    <a:pt x="1193752" y="776411"/>
                    <a:pt x="1190682" y="779115"/>
                    <a:pt x="1187174" y="781710"/>
                  </a:cubicBezTo>
                  <a:cubicBezTo>
                    <a:pt x="1183665" y="784305"/>
                    <a:pt x="1179718" y="785693"/>
                    <a:pt x="1175333" y="785876"/>
                  </a:cubicBezTo>
                  <a:cubicBezTo>
                    <a:pt x="1174273" y="785803"/>
                    <a:pt x="1172884" y="785949"/>
                    <a:pt x="1171167" y="786315"/>
                  </a:cubicBezTo>
                  <a:cubicBezTo>
                    <a:pt x="1169449" y="786680"/>
                    <a:pt x="1168499" y="787703"/>
                    <a:pt x="1168316" y="789385"/>
                  </a:cubicBezTo>
                  <a:cubicBezTo>
                    <a:pt x="1168426" y="790335"/>
                    <a:pt x="1169084" y="791504"/>
                    <a:pt x="1170290" y="792893"/>
                  </a:cubicBezTo>
                  <a:cubicBezTo>
                    <a:pt x="1171496" y="794282"/>
                    <a:pt x="1172592" y="795451"/>
                    <a:pt x="1173579" y="796401"/>
                  </a:cubicBezTo>
                  <a:cubicBezTo>
                    <a:pt x="1171898" y="806415"/>
                    <a:pt x="1165173" y="813139"/>
                    <a:pt x="1153406" y="816575"/>
                  </a:cubicBezTo>
                  <a:cubicBezTo>
                    <a:pt x="1141638" y="820010"/>
                    <a:pt x="1134914" y="823226"/>
                    <a:pt x="1133232" y="826223"/>
                  </a:cubicBezTo>
                  <a:cubicBezTo>
                    <a:pt x="1133342" y="828890"/>
                    <a:pt x="1133123" y="831010"/>
                    <a:pt x="1132575" y="832581"/>
                  </a:cubicBezTo>
                  <a:cubicBezTo>
                    <a:pt x="1132026" y="834153"/>
                    <a:pt x="1130492" y="834957"/>
                    <a:pt x="1127970" y="834993"/>
                  </a:cubicBezTo>
                  <a:lnTo>
                    <a:pt x="1112182" y="843764"/>
                  </a:lnTo>
                  <a:cubicBezTo>
                    <a:pt x="1111086" y="850671"/>
                    <a:pt x="1106700" y="854838"/>
                    <a:pt x="1099026" y="856263"/>
                  </a:cubicBezTo>
                  <a:cubicBezTo>
                    <a:pt x="1091351" y="857688"/>
                    <a:pt x="1086966" y="862293"/>
                    <a:pt x="1085869" y="870077"/>
                  </a:cubicBezTo>
                  <a:lnTo>
                    <a:pt x="1075344" y="882356"/>
                  </a:lnTo>
                  <a:lnTo>
                    <a:pt x="1057802" y="891127"/>
                  </a:lnTo>
                  <a:cubicBezTo>
                    <a:pt x="1056633" y="897669"/>
                    <a:pt x="1051955" y="903005"/>
                    <a:pt x="1043769" y="907134"/>
                  </a:cubicBezTo>
                  <a:cubicBezTo>
                    <a:pt x="1035583" y="911264"/>
                    <a:pt x="1030905" y="917038"/>
                    <a:pt x="1029735" y="924457"/>
                  </a:cubicBezTo>
                  <a:lnTo>
                    <a:pt x="1015702" y="933228"/>
                  </a:lnTo>
                  <a:cubicBezTo>
                    <a:pt x="1015702" y="936042"/>
                    <a:pt x="1015263" y="939185"/>
                    <a:pt x="1014386" y="942657"/>
                  </a:cubicBezTo>
                  <a:cubicBezTo>
                    <a:pt x="1013509" y="946128"/>
                    <a:pt x="1012193" y="948833"/>
                    <a:pt x="1010439" y="950770"/>
                  </a:cubicBezTo>
                  <a:cubicBezTo>
                    <a:pt x="1006712" y="950660"/>
                    <a:pt x="1003203" y="951318"/>
                    <a:pt x="999914" y="952743"/>
                  </a:cubicBezTo>
                  <a:cubicBezTo>
                    <a:pt x="996625" y="954169"/>
                    <a:pt x="994871" y="957019"/>
                    <a:pt x="994652" y="961295"/>
                  </a:cubicBezTo>
                  <a:lnTo>
                    <a:pt x="971847" y="971820"/>
                  </a:lnTo>
                  <a:cubicBezTo>
                    <a:pt x="965452" y="972989"/>
                    <a:pt x="961139" y="977667"/>
                    <a:pt x="958910" y="985854"/>
                  </a:cubicBezTo>
                  <a:cubicBezTo>
                    <a:pt x="956681" y="994040"/>
                    <a:pt x="952807" y="998718"/>
                    <a:pt x="947289" y="999887"/>
                  </a:cubicBezTo>
                  <a:lnTo>
                    <a:pt x="940272" y="1008658"/>
                  </a:lnTo>
                  <a:lnTo>
                    <a:pt x="924484" y="1006904"/>
                  </a:lnTo>
                  <a:lnTo>
                    <a:pt x="922730" y="1027954"/>
                  </a:lnTo>
                  <a:lnTo>
                    <a:pt x="905188" y="1036725"/>
                  </a:lnTo>
                  <a:cubicBezTo>
                    <a:pt x="904896" y="1040928"/>
                    <a:pt x="903726" y="1044363"/>
                    <a:pt x="901680" y="1047031"/>
                  </a:cubicBezTo>
                  <a:cubicBezTo>
                    <a:pt x="899633" y="1049699"/>
                    <a:pt x="898464" y="1052695"/>
                    <a:pt x="898171" y="1056021"/>
                  </a:cubicBezTo>
                  <a:cubicBezTo>
                    <a:pt x="894590" y="1055254"/>
                    <a:pt x="891666" y="1055911"/>
                    <a:pt x="889400" y="1057995"/>
                  </a:cubicBezTo>
                  <a:cubicBezTo>
                    <a:pt x="887135" y="1060078"/>
                    <a:pt x="885965" y="1062928"/>
                    <a:pt x="885892" y="1066546"/>
                  </a:cubicBezTo>
                  <a:lnTo>
                    <a:pt x="871859" y="1084088"/>
                  </a:lnTo>
                  <a:lnTo>
                    <a:pt x="849054" y="1092859"/>
                  </a:lnTo>
                  <a:lnTo>
                    <a:pt x="842037" y="1112155"/>
                  </a:lnTo>
                  <a:cubicBezTo>
                    <a:pt x="835898" y="1118441"/>
                    <a:pt x="829320" y="1124727"/>
                    <a:pt x="822303" y="1131013"/>
                  </a:cubicBezTo>
                  <a:cubicBezTo>
                    <a:pt x="815286" y="1137298"/>
                    <a:pt x="807831" y="1142707"/>
                    <a:pt x="799937" y="1147239"/>
                  </a:cubicBezTo>
                  <a:cubicBezTo>
                    <a:pt x="799973" y="1148189"/>
                    <a:pt x="799900" y="1149358"/>
                    <a:pt x="799718" y="1150747"/>
                  </a:cubicBezTo>
                  <a:cubicBezTo>
                    <a:pt x="799535" y="1152136"/>
                    <a:pt x="799023" y="1153305"/>
                    <a:pt x="798183" y="1154256"/>
                  </a:cubicBezTo>
                  <a:lnTo>
                    <a:pt x="796429" y="1156010"/>
                  </a:lnTo>
                  <a:lnTo>
                    <a:pt x="799937" y="1157764"/>
                  </a:lnTo>
                  <a:cubicBezTo>
                    <a:pt x="801106" y="1152648"/>
                    <a:pt x="806661" y="1149285"/>
                    <a:pt x="816602" y="1147677"/>
                  </a:cubicBezTo>
                  <a:cubicBezTo>
                    <a:pt x="826542" y="1146069"/>
                    <a:pt x="833851" y="1145339"/>
                    <a:pt x="838529" y="1145485"/>
                  </a:cubicBezTo>
                  <a:cubicBezTo>
                    <a:pt x="841782" y="1141611"/>
                    <a:pt x="847556" y="1139272"/>
                    <a:pt x="855852" y="1138468"/>
                  </a:cubicBezTo>
                  <a:cubicBezTo>
                    <a:pt x="864147" y="1137664"/>
                    <a:pt x="871237" y="1135325"/>
                    <a:pt x="877121" y="1131451"/>
                  </a:cubicBezTo>
                  <a:cubicBezTo>
                    <a:pt x="888816" y="1130282"/>
                    <a:pt x="901387" y="1128674"/>
                    <a:pt x="914836" y="1126627"/>
                  </a:cubicBezTo>
                  <a:cubicBezTo>
                    <a:pt x="928285" y="1124580"/>
                    <a:pt x="940857" y="1123850"/>
                    <a:pt x="952551" y="1124434"/>
                  </a:cubicBezTo>
                  <a:lnTo>
                    <a:pt x="963076" y="1119172"/>
                  </a:lnTo>
                  <a:cubicBezTo>
                    <a:pt x="997502" y="1117966"/>
                    <a:pt x="1032586" y="1115115"/>
                    <a:pt x="1068327" y="1110620"/>
                  </a:cubicBezTo>
                  <a:cubicBezTo>
                    <a:pt x="1104069" y="1106125"/>
                    <a:pt x="1139153" y="1101959"/>
                    <a:pt x="1173579" y="1098122"/>
                  </a:cubicBezTo>
                  <a:cubicBezTo>
                    <a:pt x="1176064" y="1095161"/>
                    <a:pt x="1187320" y="1091872"/>
                    <a:pt x="1207347" y="1088254"/>
                  </a:cubicBezTo>
                  <a:cubicBezTo>
                    <a:pt x="1227374" y="1084636"/>
                    <a:pt x="1241261" y="1082663"/>
                    <a:pt x="1249009" y="1082334"/>
                  </a:cubicBezTo>
                  <a:cubicBezTo>
                    <a:pt x="1254564" y="1082042"/>
                    <a:pt x="1257487" y="1084380"/>
                    <a:pt x="1257780" y="1089351"/>
                  </a:cubicBezTo>
                  <a:cubicBezTo>
                    <a:pt x="1268597" y="1088839"/>
                    <a:pt x="1280730" y="1086792"/>
                    <a:pt x="1294179" y="1083211"/>
                  </a:cubicBezTo>
                  <a:cubicBezTo>
                    <a:pt x="1307628" y="1079629"/>
                    <a:pt x="1320638" y="1077583"/>
                    <a:pt x="1333210" y="1077071"/>
                  </a:cubicBezTo>
                  <a:cubicBezTo>
                    <a:pt x="1336828" y="1077035"/>
                    <a:pt x="1340555" y="1077546"/>
                    <a:pt x="1344393" y="1078606"/>
                  </a:cubicBezTo>
                  <a:cubicBezTo>
                    <a:pt x="1348230" y="1079666"/>
                    <a:pt x="1351519" y="1081493"/>
                    <a:pt x="1354260" y="1084088"/>
                  </a:cubicBezTo>
                  <a:cubicBezTo>
                    <a:pt x="1354954" y="1078131"/>
                    <a:pt x="1358828" y="1074257"/>
                    <a:pt x="1365882" y="1072467"/>
                  </a:cubicBezTo>
                  <a:cubicBezTo>
                    <a:pt x="1372935" y="1070676"/>
                    <a:pt x="1379001" y="1069872"/>
                    <a:pt x="1384081" y="1070055"/>
                  </a:cubicBezTo>
                  <a:lnTo>
                    <a:pt x="1450740" y="1070055"/>
                  </a:lnTo>
                  <a:cubicBezTo>
                    <a:pt x="1451764" y="1076414"/>
                    <a:pt x="1456734" y="1078606"/>
                    <a:pt x="1465651" y="1076633"/>
                  </a:cubicBezTo>
                  <a:cubicBezTo>
                    <a:pt x="1474568" y="1074659"/>
                    <a:pt x="1481293" y="1072467"/>
                    <a:pt x="1485824" y="1070055"/>
                  </a:cubicBezTo>
                  <a:lnTo>
                    <a:pt x="1677031" y="1070055"/>
                  </a:lnTo>
                  <a:cubicBezTo>
                    <a:pt x="1691941" y="1069470"/>
                    <a:pt x="1707729" y="1068008"/>
                    <a:pt x="1724394" y="1065669"/>
                  </a:cubicBezTo>
                  <a:cubicBezTo>
                    <a:pt x="1741058" y="1063330"/>
                    <a:pt x="1758600" y="1063623"/>
                    <a:pt x="1777019" y="1066546"/>
                  </a:cubicBezTo>
                  <a:cubicBezTo>
                    <a:pt x="1780601" y="1070786"/>
                    <a:pt x="1784840" y="1074148"/>
                    <a:pt x="1789737" y="1076633"/>
                  </a:cubicBezTo>
                  <a:cubicBezTo>
                    <a:pt x="1794634" y="1079118"/>
                    <a:pt x="1799751" y="1081603"/>
                    <a:pt x="1805086" y="1084088"/>
                  </a:cubicBezTo>
                  <a:lnTo>
                    <a:pt x="1806840" y="1085842"/>
                  </a:lnTo>
                  <a:cubicBezTo>
                    <a:pt x="1805963" y="1087523"/>
                    <a:pt x="1802016" y="1088547"/>
                    <a:pt x="1795000" y="1088912"/>
                  </a:cubicBezTo>
                  <a:cubicBezTo>
                    <a:pt x="1787983" y="1089278"/>
                    <a:pt x="1783159" y="1089424"/>
                    <a:pt x="1780528" y="1089351"/>
                  </a:cubicBezTo>
                  <a:cubicBezTo>
                    <a:pt x="1774096" y="1088620"/>
                    <a:pt x="1759770" y="1087889"/>
                    <a:pt x="1737550" y="1087158"/>
                  </a:cubicBezTo>
                  <a:cubicBezTo>
                    <a:pt x="1715330" y="1086427"/>
                    <a:pt x="1702759" y="1090082"/>
                    <a:pt x="1699835" y="1098122"/>
                  </a:cubicBezTo>
                  <a:cubicBezTo>
                    <a:pt x="1680575" y="1098414"/>
                    <a:pt x="1661645" y="1099583"/>
                    <a:pt x="1643043" y="1101630"/>
                  </a:cubicBezTo>
                  <a:cubicBezTo>
                    <a:pt x="1624442" y="1103677"/>
                    <a:pt x="1605950" y="1104846"/>
                    <a:pt x="1587567" y="1105138"/>
                  </a:cubicBezTo>
                  <a:lnTo>
                    <a:pt x="1577042" y="1112155"/>
                  </a:lnTo>
                  <a:cubicBezTo>
                    <a:pt x="1561254" y="1112959"/>
                    <a:pt x="1543274" y="1116175"/>
                    <a:pt x="1523101" y="1121803"/>
                  </a:cubicBezTo>
                  <a:cubicBezTo>
                    <a:pt x="1502927" y="1127431"/>
                    <a:pt x="1485824" y="1130647"/>
                    <a:pt x="1471791" y="1131451"/>
                  </a:cubicBezTo>
                  <a:cubicBezTo>
                    <a:pt x="1467405" y="1131195"/>
                    <a:pt x="1463458" y="1131268"/>
                    <a:pt x="1459950" y="1131670"/>
                  </a:cubicBezTo>
                  <a:cubicBezTo>
                    <a:pt x="1456441" y="1132072"/>
                    <a:pt x="1453372" y="1134338"/>
                    <a:pt x="1450740" y="1138468"/>
                  </a:cubicBezTo>
                  <a:lnTo>
                    <a:pt x="1434953" y="1145485"/>
                  </a:lnTo>
                  <a:cubicBezTo>
                    <a:pt x="1424245" y="1144790"/>
                    <a:pt x="1413208" y="1145302"/>
                    <a:pt x="1401842" y="1147020"/>
                  </a:cubicBezTo>
                  <a:cubicBezTo>
                    <a:pt x="1390477" y="1148737"/>
                    <a:pt x="1379879" y="1150565"/>
                    <a:pt x="1370048" y="1152501"/>
                  </a:cubicBezTo>
                  <a:cubicBezTo>
                    <a:pt x="1370157" y="1155096"/>
                    <a:pt x="1371254" y="1156923"/>
                    <a:pt x="1373337" y="1157983"/>
                  </a:cubicBezTo>
                  <a:cubicBezTo>
                    <a:pt x="1375420" y="1159043"/>
                    <a:pt x="1377832" y="1159555"/>
                    <a:pt x="1380573" y="1159518"/>
                  </a:cubicBezTo>
                  <a:lnTo>
                    <a:pt x="1387590" y="1159518"/>
                  </a:lnTo>
                  <a:lnTo>
                    <a:pt x="1384081" y="1173552"/>
                  </a:lnTo>
                  <a:cubicBezTo>
                    <a:pt x="1382108" y="1173515"/>
                    <a:pt x="1379915" y="1174027"/>
                    <a:pt x="1377503" y="1175087"/>
                  </a:cubicBezTo>
                  <a:cubicBezTo>
                    <a:pt x="1375091" y="1176146"/>
                    <a:pt x="1373775" y="1177974"/>
                    <a:pt x="1373556" y="1180568"/>
                  </a:cubicBezTo>
                  <a:lnTo>
                    <a:pt x="1317422" y="1180568"/>
                  </a:lnTo>
                  <a:cubicBezTo>
                    <a:pt x="1311867" y="1185539"/>
                    <a:pt x="1305435" y="1187878"/>
                    <a:pt x="1298126" y="1187585"/>
                  </a:cubicBezTo>
                  <a:cubicBezTo>
                    <a:pt x="1297139" y="1190363"/>
                    <a:pt x="1296043" y="1193579"/>
                    <a:pt x="1294837" y="1197233"/>
                  </a:cubicBezTo>
                  <a:cubicBezTo>
                    <a:pt x="1293631" y="1200888"/>
                    <a:pt x="1292973" y="1204104"/>
                    <a:pt x="1292863" y="1206881"/>
                  </a:cubicBezTo>
                  <a:cubicBezTo>
                    <a:pt x="1292790" y="1208014"/>
                    <a:pt x="1292937" y="1209695"/>
                    <a:pt x="1293302" y="1211924"/>
                  </a:cubicBezTo>
                  <a:cubicBezTo>
                    <a:pt x="1293667" y="1214154"/>
                    <a:pt x="1294691" y="1215396"/>
                    <a:pt x="1296372" y="1215652"/>
                  </a:cubicBezTo>
                  <a:cubicBezTo>
                    <a:pt x="1298163" y="1215506"/>
                    <a:pt x="1299844" y="1214483"/>
                    <a:pt x="1301415" y="1212582"/>
                  </a:cubicBezTo>
                  <a:cubicBezTo>
                    <a:pt x="1302987" y="1210682"/>
                    <a:pt x="1304229" y="1208782"/>
                    <a:pt x="1305143" y="1206881"/>
                  </a:cubicBezTo>
                  <a:cubicBezTo>
                    <a:pt x="1324366" y="1206881"/>
                    <a:pt x="1343370" y="1207320"/>
                    <a:pt x="1362154" y="1208197"/>
                  </a:cubicBezTo>
                  <a:cubicBezTo>
                    <a:pt x="1380938" y="1209074"/>
                    <a:pt x="1399942" y="1210390"/>
                    <a:pt x="1419165" y="1212144"/>
                  </a:cubicBezTo>
                  <a:lnTo>
                    <a:pt x="1434953" y="1224423"/>
                  </a:lnTo>
                  <a:cubicBezTo>
                    <a:pt x="1444053" y="1223875"/>
                    <a:pt x="1453920" y="1223217"/>
                    <a:pt x="1464555" y="1222450"/>
                  </a:cubicBezTo>
                  <a:cubicBezTo>
                    <a:pt x="1475189" y="1221682"/>
                    <a:pt x="1484618" y="1224094"/>
                    <a:pt x="1492841" y="1229686"/>
                  </a:cubicBezTo>
                  <a:lnTo>
                    <a:pt x="1463020" y="1243719"/>
                  </a:lnTo>
                  <a:cubicBezTo>
                    <a:pt x="1457355" y="1243354"/>
                    <a:pt x="1450704" y="1243207"/>
                    <a:pt x="1443066" y="1243281"/>
                  </a:cubicBezTo>
                  <a:cubicBezTo>
                    <a:pt x="1435428" y="1243354"/>
                    <a:pt x="1429215" y="1245839"/>
                    <a:pt x="1424428" y="1250736"/>
                  </a:cubicBezTo>
                  <a:cubicBezTo>
                    <a:pt x="1424354" y="1251723"/>
                    <a:pt x="1424501" y="1252819"/>
                    <a:pt x="1424866" y="1254025"/>
                  </a:cubicBezTo>
                  <a:cubicBezTo>
                    <a:pt x="1425232" y="1255231"/>
                    <a:pt x="1426255" y="1255889"/>
                    <a:pt x="1427936" y="1255998"/>
                  </a:cubicBezTo>
                  <a:cubicBezTo>
                    <a:pt x="1429690" y="1255889"/>
                    <a:pt x="1431444" y="1255231"/>
                    <a:pt x="1433199" y="1254025"/>
                  </a:cubicBezTo>
                  <a:cubicBezTo>
                    <a:pt x="1434953" y="1252819"/>
                    <a:pt x="1436707" y="1251723"/>
                    <a:pt x="1438461" y="1250736"/>
                  </a:cubicBezTo>
                  <a:cubicBezTo>
                    <a:pt x="1445770" y="1250736"/>
                    <a:pt x="1452202" y="1252490"/>
                    <a:pt x="1457757" y="1255998"/>
                  </a:cubicBezTo>
                  <a:cubicBezTo>
                    <a:pt x="1458342" y="1262613"/>
                    <a:pt x="1458488" y="1269118"/>
                    <a:pt x="1458196" y="1275514"/>
                  </a:cubicBezTo>
                  <a:cubicBezTo>
                    <a:pt x="1457903" y="1281909"/>
                    <a:pt x="1453664" y="1285345"/>
                    <a:pt x="1445478" y="1285820"/>
                  </a:cubicBezTo>
                  <a:lnTo>
                    <a:pt x="1354260" y="1287574"/>
                  </a:lnTo>
                  <a:cubicBezTo>
                    <a:pt x="1353675" y="1292617"/>
                    <a:pt x="1350459" y="1295687"/>
                    <a:pt x="1344612" y="1296783"/>
                  </a:cubicBezTo>
                  <a:cubicBezTo>
                    <a:pt x="1338765" y="1297880"/>
                    <a:pt x="1333794" y="1298318"/>
                    <a:pt x="1329701" y="1298099"/>
                  </a:cubicBezTo>
                  <a:cubicBezTo>
                    <a:pt x="1322100" y="1297733"/>
                    <a:pt x="1313183" y="1297587"/>
                    <a:pt x="1302950" y="1297660"/>
                  </a:cubicBezTo>
                  <a:cubicBezTo>
                    <a:pt x="1292717" y="1297733"/>
                    <a:pt x="1284677" y="1300219"/>
                    <a:pt x="1278830" y="1305116"/>
                  </a:cubicBezTo>
                  <a:cubicBezTo>
                    <a:pt x="1278538" y="1311840"/>
                    <a:pt x="1279122" y="1315933"/>
                    <a:pt x="1280584" y="1317395"/>
                  </a:cubicBezTo>
                  <a:cubicBezTo>
                    <a:pt x="1282046" y="1318857"/>
                    <a:pt x="1286139" y="1319442"/>
                    <a:pt x="1292863" y="1319149"/>
                  </a:cubicBezTo>
                  <a:lnTo>
                    <a:pt x="1285847" y="1331428"/>
                  </a:lnTo>
                  <a:cubicBezTo>
                    <a:pt x="1282229" y="1333987"/>
                    <a:pt x="1278063" y="1335887"/>
                    <a:pt x="1273348" y="1337130"/>
                  </a:cubicBezTo>
                  <a:cubicBezTo>
                    <a:pt x="1268634" y="1338372"/>
                    <a:pt x="1264029" y="1339395"/>
                    <a:pt x="1259534" y="1340199"/>
                  </a:cubicBezTo>
                  <a:cubicBezTo>
                    <a:pt x="1255879" y="1338482"/>
                    <a:pt x="1252663" y="1338409"/>
                    <a:pt x="1249886" y="1339980"/>
                  </a:cubicBezTo>
                  <a:cubicBezTo>
                    <a:pt x="1247108" y="1341552"/>
                    <a:pt x="1245647" y="1344548"/>
                    <a:pt x="1245500" y="1348970"/>
                  </a:cubicBezTo>
                  <a:cubicBezTo>
                    <a:pt x="1245939" y="1354379"/>
                    <a:pt x="1245939" y="1358911"/>
                    <a:pt x="1245500" y="1362565"/>
                  </a:cubicBezTo>
                  <a:cubicBezTo>
                    <a:pt x="1245062" y="1366220"/>
                    <a:pt x="1241554" y="1368120"/>
                    <a:pt x="1234975" y="1368266"/>
                  </a:cubicBezTo>
                  <a:cubicBezTo>
                    <a:pt x="1232856" y="1368084"/>
                    <a:pt x="1229640" y="1367134"/>
                    <a:pt x="1225327" y="1365416"/>
                  </a:cubicBezTo>
                  <a:cubicBezTo>
                    <a:pt x="1221015" y="1363698"/>
                    <a:pt x="1217799" y="1362309"/>
                    <a:pt x="1215679" y="1361250"/>
                  </a:cubicBezTo>
                  <a:cubicBezTo>
                    <a:pt x="1204423" y="1363954"/>
                    <a:pt x="1193606" y="1366439"/>
                    <a:pt x="1183227" y="1368705"/>
                  </a:cubicBezTo>
                  <a:cubicBezTo>
                    <a:pt x="1172848" y="1370971"/>
                    <a:pt x="1162030" y="1372579"/>
                    <a:pt x="1150774" y="1373529"/>
                  </a:cubicBezTo>
                  <a:lnTo>
                    <a:pt x="1145512" y="1380546"/>
                  </a:lnTo>
                  <a:lnTo>
                    <a:pt x="1129724" y="1380546"/>
                  </a:lnTo>
                  <a:cubicBezTo>
                    <a:pt x="1123694" y="1384712"/>
                    <a:pt x="1114704" y="1387343"/>
                    <a:pt x="1102753" y="1388440"/>
                  </a:cubicBezTo>
                  <a:cubicBezTo>
                    <a:pt x="1090803" y="1389536"/>
                    <a:pt x="1080497" y="1390413"/>
                    <a:pt x="1071836" y="1391071"/>
                  </a:cubicBezTo>
                  <a:cubicBezTo>
                    <a:pt x="1071251" y="1387014"/>
                    <a:pt x="1068912" y="1385479"/>
                    <a:pt x="1064819" y="1386466"/>
                  </a:cubicBezTo>
                  <a:cubicBezTo>
                    <a:pt x="1060726" y="1387453"/>
                    <a:pt x="1058387" y="1388988"/>
                    <a:pt x="1057802" y="1391071"/>
                  </a:cubicBezTo>
                  <a:cubicBezTo>
                    <a:pt x="1058095" y="1392533"/>
                    <a:pt x="1059264" y="1393117"/>
                    <a:pt x="1061311" y="1392825"/>
                  </a:cubicBezTo>
                  <a:lnTo>
                    <a:pt x="1063065" y="1408613"/>
                  </a:lnTo>
                  <a:lnTo>
                    <a:pt x="1029735" y="1420892"/>
                  </a:lnTo>
                  <a:cubicBezTo>
                    <a:pt x="1026081" y="1419942"/>
                    <a:pt x="1022865" y="1420088"/>
                    <a:pt x="1020087" y="1421331"/>
                  </a:cubicBezTo>
                  <a:cubicBezTo>
                    <a:pt x="1017310" y="1422573"/>
                    <a:pt x="1015848" y="1425351"/>
                    <a:pt x="1015702" y="1429663"/>
                  </a:cubicBezTo>
                  <a:cubicBezTo>
                    <a:pt x="1021659" y="1429298"/>
                    <a:pt x="1025533" y="1429590"/>
                    <a:pt x="1027323" y="1430540"/>
                  </a:cubicBezTo>
                  <a:cubicBezTo>
                    <a:pt x="1029114" y="1431490"/>
                    <a:pt x="1029918" y="1435291"/>
                    <a:pt x="1029735" y="1441942"/>
                  </a:cubicBezTo>
                  <a:cubicBezTo>
                    <a:pt x="1021842" y="1443770"/>
                    <a:pt x="1013948" y="1445378"/>
                    <a:pt x="1006054" y="1446766"/>
                  </a:cubicBezTo>
                  <a:cubicBezTo>
                    <a:pt x="998160" y="1448155"/>
                    <a:pt x="990266" y="1448886"/>
                    <a:pt x="982372" y="1448959"/>
                  </a:cubicBezTo>
                  <a:cubicBezTo>
                    <a:pt x="976160" y="1454222"/>
                    <a:pt x="969289" y="1458169"/>
                    <a:pt x="961761" y="1460800"/>
                  </a:cubicBezTo>
                  <a:cubicBezTo>
                    <a:pt x="954232" y="1463431"/>
                    <a:pt x="946485" y="1464747"/>
                    <a:pt x="938518" y="1464747"/>
                  </a:cubicBezTo>
                  <a:cubicBezTo>
                    <a:pt x="934278" y="1464966"/>
                    <a:pt x="928723" y="1464527"/>
                    <a:pt x="921853" y="1463431"/>
                  </a:cubicBezTo>
                  <a:cubicBezTo>
                    <a:pt x="914982" y="1462335"/>
                    <a:pt x="911182" y="1459265"/>
                    <a:pt x="910451" y="1454222"/>
                  </a:cubicBezTo>
                  <a:cubicBezTo>
                    <a:pt x="910889" y="1450933"/>
                    <a:pt x="912643" y="1448301"/>
                    <a:pt x="915713" y="1446328"/>
                  </a:cubicBezTo>
                  <a:cubicBezTo>
                    <a:pt x="918783" y="1444354"/>
                    <a:pt x="920537" y="1441723"/>
                    <a:pt x="920976" y="1438434"/>
                  </a:cubicBezTo>
                  <a:cubicBezTo>
                    <a:pt x="920866" y="1437593"/>
                    <a:pt x="920208" y="1437082"/>
                    <a:pt x="919002" y="1436899"/>
                  </a:cubicBezTo>
                  <a:cubicBezTo>
                    <a:pt x="917796" y="1436716"/>
                    <a:pt x="916700" y="1436643"/>
                    <a:pt x="915713" y="1436680"/>
                  </a:cubicBezTo>
                  <a:cubicBezTo>
                    <a:pt x="887719" y="1437484"/>
                    <a:pt x="859945" y="1440700"/>
                    <a:pt x="832389" y="1446328"/>
                  </a:cubicBezTo>
                  <a:cubicBezTo>
                    <a:pt x="804834" y="1451956"/>
                    <a:pt x="777059" y="1455172"/>
                    <a:pt x="749065" y="1455976"/>
                  </a:cubicBezTo>
                  <a:cubicBezTo>
                    <a:pt x="750527" y="1462627"/>
                    <a:pt x="744972" y="1465551"/>
                    <a:pt x="732401" y="1464747"/>
                  </a:cubicBezTo>
                  <a:cubicBezTo>
                    <a:pt x="719829" y="1463943"/>
                    <a:pt x="712520" y="1466866"/>
                    <a:pt x="710473" y="1473518"/>
                  </a:cubicBezTo>
                  <a:cubicBezTo>
                    <a:pt x="710766" y="1476039"/>
                    <a:pt x="712374" y="1477574"/>
                    <a:pt x="715297" y="1478122"/>
                  </a:cubicBezTo>
                  <a:cubicBezTo>
                    <a:pt x="718221" y="1478671"/>
                    <a:pt x="720706" y="1478890"/>
                    <a:pt x="722753" y="1478780"/>
                  </a:cubicBezTo>
                  <a:cubicBezTo>
                    <a:pt x="743693" y="1477830"/>
                    <a:pt x="764086" y="1474029"/>
                    <a:pt x="783930" y="1467378"/>
                  </a:cubicBezTo>
                  <a:cubicBezTo>
                    <a:pt x="803774" y="1460727"/>
                    <a:pt x="823728" y="1456926"/>
                    <a:pt x="843792" y="1455976"/>
                  </a:cubicBezTo>
                  <a:cubicBezTo>
                    <a:pt x="847373" y="1455976"/>
                    <a:pt x="850297" y="1456853"/>
                    <a:pt x="852562" y="1458607"/>
                  </a:cubicBezTo>
                  <a:cubicBezTo>
                    <a:pt x="854828" y="1460361"/>
                    <a:pt x="855998" y="1462993"/>
                    <a:pt x="856071" y="1466501"/>
                  </a:cubicBezTo>
                  <a:cubicBezTo>
                    <a:pt x="855140" y="1474124"/>
                    <a:pt x="848621" y="1478369"/>
                    <a:pt x="836515" y="1479235"/>
                  </a:cubicBezTo>
                  <a:cubicBezTo>
                    <a:pt x="824409" y="1480101"/>
                    <a:pt x="812303" y="1480968"/>
                    <a:pt x="800197" y="1481834"/>
                  </a:cubicBezTo>
                  <a:cubicBezTo>
                    <a:pt x="788091" y="1482700"/>
                    <a:pt x="781572" y="1486945"/>
                    <a:pt x="780641" y="1494568"/>
                  </a:cubicBezTo>
                  <a:cubicBezTo>
                    <a:pt x="773551" y="1495482"/>
                    <a:pt x="766242" y="1496286"/>
                    <a:pt x="758713" y="1496980"/>
                  </a:cubicBezTo>
                  <a:cubicBezTo>
                    <a:pt x="751185" y="1497674"/>
                    <a:pt x="743876" y="1498040"/>
                    <a:pt x="736786" y="1498076"/>
                  </a:cubicBezTo>
                  <a:cubicBezTo>
                    <a:pt x="732547" y="1498478"/>
                    <a:pt x="726992" y="1498551"/>
                    <a:pt x="720121" y="1498296"/>
                  </a:cubicBezTo>
                  <a:cubicBezTo>
                    <a:pt x="713251" y="1498040"/>
                    <a:pt x="709450" y="1495043"/>
                    <a:pt x="708719" y="1489305"/>
                  </a:cubicBezTo>
                  <a:lnTo>
                    <a:pt x="708719" y="1485797"/>
                  </a:lnTo>
                  <a:lnTo>
                    <a:pt x="705211" y="1471764"/>
                  </a:lnTo>
                  <a:cubicBezTo>
                    <a:pt x="703201" y="1471690"/>
                    <a:pt x="700643" y="1471837"/>
                    <a:pt x="697536" y="1472202"/>
                  </a:cubicBezTo>
                  <a:cubicBezTo>
                    <a:pt x="694430" y="1472568"/>
                    <a:pt x="692310" y="1473591"/>
                    <a:pt x="691177" y="1475272"/>
                  </a:cubicBezTo>
                  <a:cubicBezTo>
                    <a:pt x="691250" y="1477830"/>
                    <a:pt x="691981" y="1479730"/>
                    <a:pt x="693370" y="1480973"/>
                  </a:cubicBezTo>
                  <a:cubicBezTo>
                    <a:pt x="694759" y="1482215"/>
                    <a:pt x="696367" y="1483239"/>
                    <a:pt x="698194" y="1484043"/>
                  </a:cubicBezTo>
                  <a:cubicBezTo>
                    <a:pt x="697209" y="1494990"/>
                    <a:pt x="689239" y="1503306"/>
                    <a:pt x="674285" y="1508991"/>
                  </a:cubicBezTo>
                  <a:cubicBezTo>
                    <a:pt x="659331" y="1514676"/>
                    <a:pt x="643305" y="1518704"/>
                    <a:pt x="626207" y="1521076"/>
                  </a:cubicBezTo>
                  <a:cubicBezTo>
                    <a:pt x="609109" y="1523447"/>
                    <a:pt x="596852" y="1525136"/>
                    <a:pt x="589434" y="1526143"/>
                  </a:cubicBezTo>
                  <a:lnTo>
                    <a:pt x="584172" y="1533160"/>
                  </a:lnTo>
                  <a:lnTo>
                    <a:pt x="566630" y="1533160"/>
                  </a:lnTo>
                  <a:lnTo>
                    <a:pt x="554351" y="1540177"/>
                  </a:lnTo>
                  <a:cubicBezTo>
                    <a:pt x="541048" y="1541163"/>
                    <a:pt x="535201" y="1544453"/>
                    <a:pt x="536809" y="1550044"/>
                  </a:cubicBezTo>
                  <a:cubicBezTo>
                    <a:pt x="538417" y="1555636"/>
                    <a:pt x="532569" y="1557609"/>
                    <a:pt x="519267" y="1555964"/>
                  </a:cubicBezTo>
                  <a:cubicBezTo>
                    <a:pt x="519011" y="1559327"/>
                    <a:pt x="517330" y="1561373"/>
                    <a:pt x="514224" y="1562104"/>
                  </a:cubicBezTo>
                  <a:cubicBezTo>
                    <a:pt x="511117" y="1562835"/>
                    <a:pt x="508120" y="1563127"/>
                    <a:pt x="505233" y="1562981"/>
                  </a:cubicBezTo>
                  <a:cubicBezTo>
                    <a:pt x="499021" y="1563018"/>
                    <a:pt x="492589" y="1563383"/>
                    <a:pt x="485937" y="1564078"/>
                  </a:cubicBezTo>
                  <a:cubicBezTo>
                    <a:pt x="479286" y="1564772"/>
                    <a:pt x="472854" y="1565576"/>
                    <a:pt x="466641" y="1566490"/>
                  </a:cubicBezTo>
                  <a:lnTo>
                    <a:pt x="456116" y="1582277"/>
                  </a:lnTo>
                  <a:lnTo>
                    <a:pt x="433312" y="1582277"/>
                  </a:lnTo>
                  <a:cubicBezTo>
                    <a:pt x="426514" y="1572885"/>
                    <a:pt x="423006" y="1572374"/>
                    <a:pt x="422787" y="1580742"/>
                  </a:cubicBezTo>
                  <a:cubicBezTo>
                    <a:pt x="422567" y="1589111"/>
                    <a:pt x="419059" y="1594301"/>
                    <a:pt x="412261" y="1596311"/>
                  </a:cubicBezTo>
                  <a:lnTo>
                    <a:pt x="406999" y="1596311"/>
                  </a:lnTo>
                  <a:cubicBezTo>
                    <a:pt x="406707" y="1601281"/>
                    <a:pt x="403783" y="1603620"/>
                    <a:pt x="398228" y="1603328"/>
                  </a:cubicBezTo>
                  <a:cubicBezTo>
                    <a:pt x="393842" y="1603254"/>
                    <a:pt x="389457" y="1602524"/>
                    <a:pt x="385072" y="1601135"/>
                  </a:cubicBezTo>
                  <a:cubicBezTo>
                    <a:pt x="380686" y="1599746"/>
                    <a:pt x="376301" y="1598138"/>
                    <a:pt x="371915" y="1596311"/>
                  </a:cubicBezTo>
                  <a:lnTo>
                    <a:pt x="366653" y="1606836"/>
                  </a:lnTo>
                  <a:cubicBezTo>
                    <a:pt x="366945" y="1612391"/>
                    <a:pt x="364606" y="1615314"/>
                    <a:pt x="359636" y="1615607"/>
                  </a:cubicBezTo>
                  <a:cubicBezTo>
                    <a:pt x="348343" y="1615936"/>
                    <a:pt x="337599" y="1617471"/>
                    <a:pt x="327403" y="1620212"/>
                  </a:cubicBezTo>
                  <a:cubicBezTo>
                    <a:pt x="317206" y="1622953"/>
                    <a:pt x="306901" y="1624926"/>
                    <a:pt x="296485" y="1626132"/>
                  </a:cubicBezTo>
                  <a:cubicBezTo>
                    <a:pt x="295827" y="1621564"/>
                    <a:pt x="292757" y="1620614"/>
                    <a:pt x="287276" y="1623281"/>
                  </a:cubicBezTo>
                  <a:cubicBezTo>
                    <a:pt x="281794" y="1625949"/>
                    <a:pt x="277847" y="1628069"/>
                    <a:pt x="275435" y="1629640"/>
                  </a:cubicBezTo>
                  <a:lnTo>
                    <a:pt x="261401" y="1620869"/>
                  </a:lnTo>
                  <a:cubicBezTo>
                    <a:pt x="261401" y="1617142"/>
                    <a:pt x="260524" y="1613633"/>
                    <a:pt x="258770" y="1610344"/>
                  </a:cubicBezTo>
                  <a:cubicBezTo>
                    <a:pt x="257016" y="1607055"/>
                    <a:pt x="254385" y="1605301"/>
                    <a:pt x="250876" y="1605082"/>
                  </a:cubicBezTo>
                  <a:lnTo>
                    <a:pt x="249122" y="1605082"/>
                  </a:lnTo>
                  <a:cubicBezTo>
                    <a:pt x="249049" y="1599161"/>
                    <a:pt x="250511" y="1592583"/>
                    <a:pt x="253507" y="1585347"/>
                  </a:cubicBezTo>
                  <a:cubicBezTo>
                    <a:pt x="256504" y="1578111"/>
                    <a:pt x="261474" y="1574164"/>
                    <a:pt x="268418" y="1573506"/>
                  </a:cubicBezTo>
                  <a:lnTo>
                    <a:pt x="280697" y="1561227"/>
                  </a:lnTo>
                  <a:lnTo>
                    <a:pt x="261401" y="1566490"/>
                  </a:lnTo>
                  <a:cubicBezTo>
                    <a:pt x="259355" y="1564407"/>
                    <a:pt x="256870" y="1562872"/>
                    <a:pt x="253946" y="1561885"/>
                  </a:cubicBezTo>
                  <a:cubicBezTo>
                    <a:pt x="251022" y="1560898"/>
                    <a:pt x="249414" y="1562433"/>
                    <a:pt x="249122" y="1566490"/>
                  </a:cubicBezTo>
                  <a:cubicBezTo>
                    <a:pt x="242836" y="1566965"/>
                    <a:pt x="228218" y="1566892"/>
                    <a:pt x="205267" y="1566270"/>
                  </a:cubicBezTo>
                  <a:cubicBezTo>
                    <a:pt x="182317" y="1565649"/>
                    <a:pt x="167698" y="1561629"/>
                    <a:pt x="161413" y="1554210"/>
                  </a:cubicBezTo>
                  <a:cubicBezTo>
                    <a:pt x="158672" y="1554356"/>
                    <a:pt x="156260" y="1554064"/>
                    <a:pt x="154177" y="1553333"/>
                  </a:cubicBezTo>
                  <a:cubicBezTo>
                    <a:pt x="152094" y="1552602"/>
                    <a:pt x="150997" y="1550556"/>
                    <a:pt x="150888" y="1547194"/>
                  </a:cubicBezTo>
                  <a:lnTo>
                    <a:pt x="150888" y="1538423"/>
                  </a:lnTo>
                  <a:cubicBezTo>
                    <a:pt x="147343" y="1536595"/>
                    <a:pt x="143469" y="1534987"/>
                    <a:pt x="139266" y="1533599"/>
                  </a:cubicBezTo>
                  <a:cubicBezTo>
                    <a:pt x="135063" y="1532210"/>
                    <a:pt x="130751" y="1531479"/>
                    <a:pt x="126329" y="1531406"/>
                  </a:cubicBezTo>
                  <a:lnTo>
                    <a:pt x="96507" y="1533160"/>
                  </a:lnTo>
                  <a:cubicBezTo>
                    <a:pt x="96800" y="1528994"/>
                    <a:pt x="97969" y="1525486"/>
                    <a:pt x="100016" y="1522635"/>
                  </a:cubicBezTo>
                  <a:cubicBezTo>
                    <a:pt x="102062" y="1519784"/>
                    <a:pt x="103232" y="1516276"/>
                    <a:pt x="103524" y="1512110"/>
                  </a:cubicBezTo>
                  <a:cubicBezTo>
                    <a:pt x="103816" y="1512146"/>
                    <a:pt x="104986" y="1512073"/>
                    <a:pt x="107032" y="1511891"/>
                  </a:cubicBezTo>
                  <a:cubicBezTo>
                    <a:pt x="109079" y="1511708"/>
                    <a:pt x="110248" y="1511196"/>
                    <a:pt x="110541" y="1510356"/>
                  </a:cubicBezTo>
                  <a:cubicBezTo>
                    <a:pt x="110066" y="1509369"/>
                    <a:pt x="107946" y="1508272"/>
                    <a:pt x="104182" y="1507067"/>
                  </a:cubicBezTo>
                  <a:cubicBezTo>
                    <a:pt x="100418" y="1505861"/>
                    <a:pt x="97859" y="1505203"/>
                    <a:pt x="96507" y="1505093"/>
                  </a:cubicBezTo>
                  <a:cubicBezTo>
                    <a:pt x="96251" y="1499575"/>
                    <a:pt x="96763" y="1491754"/>
                    <a:pt x="98042" y="1481631"/>
                  </a:cubicBezTo>
                  <a:cubicBezTo>
                    <a:pt x="99321" y="1471508"/>
                    <a:pt x="102903" y="1465880"/>
                    <a:pt x="108787" y="1464747"/>
                  </a:cubicBezTo>
                  <a:cubicBezTo>
                    <a:pt x="108677" y="1463321"/>
                    <a:pt x="108019" y="1460471"/>
                    <a:pt x="106813" y="1456195"/>
                  </a:cubicBezTo>
                  <a:cubicBezTo>
                    <a:pt x="105607" y="1451919"/>
                    <a:pt x="104511" y="1449507"/>
                    <a:pt x="103524" y="1448959"/>
                  </a:cubicBezTo>
                  <a:lnTo>
                    <a:pt x="103524" y="1454222"/>
                  </a:lnTo>
                  <a:cubicBezTo>
                    <a:pt x="103378" y="1460800"/>
                    <a:pt x="101477" y="1464308"/>
                    <a:pt x="97823" y="1464747"/>
                  </a:cubicBezTo>
                  <a:cubicBezTo>
                    <a:pt x="94168" y="1465185"/>
                    <a:pt x="89637" y="1465185"/>
                    <a:pt x="84228" y="1464747"/>
                  </a:cubicBezTo>
                  <a:lnTo>
                    <a:pt x="70194" y="1471764"/>
                  </a:lnTo>
                  <a:cubicBezTo>
                    <a:pt x="68002" y="1470375"/>
                    <a:pt x="64932" y="1468767"/>
                    <a:pt x="60985" y="1466940"/>
                  </a:cubicBezTo>
                  <a:cubicBezTo>
                    <a:pt x="57038" y="1465112"/>
                    <a:pt x="54845" y="1466136"/>
                    <a:pt x="54407" y="1470009"/>
                  </a:cubicBezTo>
                  <a:lnTo>
                    <a:pt x="29848" y="1471764"/>
                  </a:lnTo>
                  <a:cubicBezTo>
                    <a:pt x="27071" y="1477026"/>
                    <a:pt x="23416" y="1481850"/>
                    <a:pt x="18884" y="1486236"/>
                  </a:cubicBezTo>
                  <a:cubicBezTo>
                    <a:pt x="14353" y="1490621"/>
                    <a:pt x="9821" y="1494568"/>
                    <a:pt x="5289" y="1498076"/>
                  </a:cubicBezTo>
                  <a:cubicBezTo>
                    <a:pt x="2768" y="1497638"/>
                    <a:pt x="1233" y="1495445"/>
                    <a:pt x="685" y="1491498"/>
                  </a:cubicBezTo>
                  <a:cubicBezTo>
                    <a:pt x="137" y="1487551"/>
                    <a:pt x="-83" y="1484481"/>
                    <a:pt x="27" y="1482289"/>
                  </a:cubicBezTo>
                  <a:cubicBezTo>
                    <a:pt x="12270" y="1471983"/>
                    <a:pt x="24184" y="1457949"/>
                    <a:pt x="35768" y="1440188"/>
                  </a:cubicBezTo>
                  <a:cubicBezTo>
                    <a:pt x="47353" y="1422427"/>
                    <a:pt x="53566" y="1404885"/>
                    <a:pt x="54407" y="1387563"/>
                  </a:cubicBezTo>
                  <a:lnTo>
                    <a:pt x="82474" y="1371775"/>
                  </a:lnTo>
                  <a:cubicBezTo>
                    <a:pt x="82547" y="1368193"/>
                    <a:pt x="83716" y="1365270"/>
                    <a:pt x="85982" y="1363004"/>
                  </a:cubicBezTo>
                  <a:cubicBezTo>
                    <a:pt x="88248" y="1360738"/>
                    <a:pt x="91172" y="1359569"/>
                    <a:pt x="94753" y="1359496"/>
                  </a:cubicBezTo>
                  <a:lnTo>
                    <a:pt x="96507" y="1359496"/>
                  </a:lnTo>
                  <a:cubicBezTo>
                    <a:pt x="96471" y="1356681"/>
                    <a:pt x="96982" y="1353539"/>
                    <a:pt x="98042" y="1350067"/>
                  </a:cubicBezTo>
                  <a:cubicBezTo>
                    <a:pt x="99102" y="1346595"/>
                    <a:pt x="100929" y="1343891"/>
                    <a:pt x="103524" y="1341954"/>
                  </a:cubicBezTo>
                  <a:cubicBezTo>
                    <a:pt x="103232" y="1336399"/>
                    <a:pt x="105571" y="1333475"/>
                    <a:pt x="110541" y="1333183"/>
                  </a:cubicBezTo>
                  <a:cubicBezTo>
                    <a:pt x="112368" y="1333292"/>
                    <a:pt x="113976" y="1333073"/>
                    <a:pt x="115365" y="1332525"/>
                  </a:cubicBezTo>
                  <a:cubicBezTo>
                    <a:pt x="116753" y="1331977"/>
                    <a:pt x="117484" y="1330442"/>
                    <a:pt x="117557" y="1327920"/>
                  </a:cubicBezTo>
                  <a:cubicBezTo>
                    <a:pt x="117265" y="1319770"/>
                    <a:pt x="118288" y="1315020"/>
                    <a:pt x="120627" y="1313667"/>
                  </a:cubicBezTo>
                  <a:cubicBezTo>
                    <a:pt x="122967" y="1312315"/>
                    <a:pt x="128375" y="1310634"/>
                    <a:pt x="136854" y="1308624"/>
                  </a:cubicBezTo>
                  <a:lnTo>
                    <a:pt x="150888" y="1298099"/>
                  </a:lnTo>
                  <a:cubicBezTo>
                    <a:pt x="152715" y="1298099"/>
                    <a:pt x="154323" y="1297660"/>
                    <a:pt x="155712" y="1296783"/>
                  </a:cubicBezTo>
                  <a:cubicBezTo>
                    <a:pt x="157100" y="1295906"/>
                    <a:pt x="157831" y="1294591"/>
                    <a:pt x="157904" y="1292836"/>
                  </a:cubicBezTo>
                  <a:cubicBezTo>
                    <a:pt x="157758" y="1290168"/>
                    <a:pt x="158050" y="1288049"/>
                    <a:pt x="158781" y="1286477"/>
                  </a:cubicBezTo>
                  <a:cubicBezTo>
                    <a:pt x="159512" y="1284906"/>
                    <a:pt x="161559" y="1284102"/>
                    <a:pt x="164921" y="1284065"/>
                  </a:cubicBezTo>
                  <a:lnTo>
                    <a:pt x="178955" y="1268278"/>
                  </a:lnTo>
                  <a:lnTo>
                    <a:pt x="192988" y="1236702"/>
                  </a:lnTo>
                  <a:cubicBezTo>
                    <a:pt x="197995" y="1235935"/>
                    <a:pt x="203769" y="1234400"/>
                    <a:pt x="210311" y="1232098"/>
                  </a:cubicBezTo>
                  <a:cubicBezTo>
                    <a:pt x="216852" y="1229795"/>
                    <a:pt x="220434" y="1226068"/>
                    <a:pt x="221055" y="1220915"/>
                  </a:cubicBezTo>
                  <a:cubicBezTo>
                    <a:pt x="221055" y="1217406"/>
                    <a:pt x="222809" y="1215652"/>
                    <a:pt x="226318" y="1215652"/>
                  </a:cubicBezTo>
                  <a:cubicBezTo>
                    <a:pt x="235089" y="1214336"/>
                    <a:pt x="238158" y="1209074"/>
                    <a:pt x="235527" y="1199864"/>
                  </a:cubicBezTo>
                  <a:cubicBezTo>
                    <a:pt x="232896" y="1190655"/>
                    <a:pt x="235089" y="1185392"/>
                    <a:pt x="242105" y="1184077"/>
                  </a:cubicBezTo>
                  <a:cubicBezTo>
                    <a:pt x="243202" y="1178376"/>
                    <a:pt x="247587" y="1173552"/>
                    <a:pt x="255262" y="1169605"/>
                  </a:cubicBezTo>
                  <a:cubicBezTo>
                    <a:pt x="262936" y="1165658"/>
                    <a:pt x="267322" y="1159957"/>
                    <a:pt x="268418" y="1152501"/>
                  </a:cubicBezTo>
                  <a:cubicBezTo>
                    <a:pt x="271634" y="1152209"/>
                    <a:pt x="273973" y="1151040"/>
                    <a:pt x="275435" y="1148993"/>
                  </a:cubicBezTo>
                  <a:cubicBezTo>
                    <a:pt x="276897" y="1146946"/>
                    <a:pt x="279236" y="1145777"/>
                    <a:pt x="282452" y="1145485"/>
                  </a:cubicBezTo>
                  <a:lnTo>
                    <a:pt x="324552" y="1105138"/>
                  </a:lnTo>
                  <a:cubicBezTo>
                    <a:pt x="329997" y="1104517"/>
                    <a:pt x="335333" y="1100936"/>
                    <a:pt x="340559" y="1094394"/>
                  </a:cubicBezTo>
                  <a:cubicBezTo>
                    <a:pt x="345785" y="1087852"/>
                    <a:pt x="349805" y="1082078"/>
                    <a:pt x="352619" y="1077071"/>
                  </a:cubicBezTo>
                  <a:lnTo>
                    <a:pt x="368407" y="1070055"/>
                  </a:lnTo>
                  <a:lnTo>
                    <a:pt x="375424" y="1063038"/>
                  </a:lnTo>
                  <a:lnTo>
                    <a:pt x="391211" y="1063038"/>
                  </a:lnTo>
                  <a:lnTo>
                    <a:pt x="401736" y="1049004"/>
                  </a:lnTo>
                  <a:lnTo>
                    <a:pt x="406999" y="1047250"/>
                  </a:lnTo>
                  <a:cubicBezTo>
                    <a:pt x="411275" y="1040087"/>
                    <a:pt x="415879" y="1032924"/>
                    <a:pt x="420813" y="1025761"/>
                  </a:cubicBezTo>
                  <a:cubicBezTo>
                    <a:pt x="425747" y="1018598"/>
                    <a:pt x="431667" y="1012313"/>
                    <a:pt x="438574" y="1006904"/>
                  </a:cubicBezTo>
                  <a:cubicBezTo>
                    <a:pt x="447272" y="1006392"/>
                    <a:pt x="452242" y="1004346"/>
                    <a:pt x="453485" y="1000764"/>
                  </a:cubicBezTo>
                  <a:cubicBezTo>
                    <a:pt x="454727" y="997183"/>
                    <a:pt x="457943" y="995136"/>
                    <a:pt x="463133" y="994624"/>
                  </a:cubicBezTo>
                  <a:cubicBezTo>
                    <a:pt x="469126" y="987462"/>
                    <a:pt x="474681" y="979860"/>
                    <a:pt x="479798" y="971820"/>
                  </a:cubicBezTo>
                  <a:cubicBezTo>
                    <a:pt x="484914" y="963780"/>
                    <a:pt x="490469" y="956179"/>
                    <a:pt x="496462" y="949016"/>
                  </a:cubicBezTo>
                  <a:cubicBezTo>
                    <a:pt x="497705" y="943388"/>
                    <a:pt x="502675" y="938856"/>
                    <a:pt x="511373" y="935421"/>
                  </a:cubicBezTo>
                  <a:cubicBezTo>
                    <a:pt x="520071" y="931985"/>
                    <a:pt x="525041" y="926577"/>
                    <a:pt x="526284" y="919194"/>
                  </a:cubicBezTo>
                  <a:cubicBezTo>
                    <a:pt x="530157" y="915540"/>
                    <a:pt x="534251" y="911008"/>
                    <a:pt x="538563" y="905600"/>
                  </a:cubicBezTo>
                  <a:cubicBezTo>
                    <a:pt x="542875" y="900191"/>
                    <a:pt x="545214" y="894782"/>
                    <a:pt x="545580" y="889373"/>
                  </a:cubicBezTo>
                  <a:cubicBezTo>
                    <a:pt x="550952" y="888715"/>
                    <a:pt x="555995" y="885207"/>
                    <a:pt x="560710" y="878848"/>
                  </a:cubicBezTo>
                  <a:cubicBezTo>
                    <a:pt x="565424" y="872489"/>
                    <a:pt x="569152" y="867227"/>
                    <a:pt x="571893" y="863060"/>
                  </a:cubicBezTo>
                  <a:lnTo>
                    <a:pt x="594697" y="852535"/>
                  </a:lnTo>
                  <a:lnTo>
                    <a:pt x="601714" y="840256"/>
                  </a:lnTo>
                  <a:cubicBezTo>
                    <a:pt x="603102" y="831229"/>
                    <a:pt x="609973" y="822970"/>
                    <a:pt x="622325" y="815478"/>
                  </a:cubicBezTo>
                  <a:cubicBezTo>
                    <a:pt x="634678" y="807986"/>
                    <a:pt x="644180" y="802797"/>
                    <a:pt x="650831" y="799910"/>
                  </a:cubicBezTo>
                  <a:lnTo>
                    <a:pt x="663110" y="782368"/>
                  </a:lnTo>
                  <a:lnTo>
                    <a:pt x="677144" y="777105"/>
                  </a:lnTo>
                  <a:lnTo>
                    <a:pt x="685915" y="757809"/>
                  </a:lnTo>
                  <a:cubicBezTo>
                    <a:pt x="689642" y="757992"/>
                    <a:pt x="693151" y="757627"/>
                    <a:pt x="696440" y="756713"/>
                  </a:cubicBezTo>
                  <a:cubicBezTo>
                    <a:pt x="699729" y="755799"/>
                    <a:pt x="701483" y="753241"/>
                    <a:pt x="701702" y="749038"/>
                  </a:cubicBezTo>
                  <a:cubicBezTo>
                    <a:pt x="701300" y="743483"/>
                    <a:pt x="701666" y="738367"/>
                    <a:pt x="702799" y="733689"/>
                  </a:cubicBezTo>
                  <a:cubicBezTo>
                    <a:pt x="703932" y="729011"/>
                    <a:pt x="708244" y="726526"/>
                    <a:pt x="715736" y="726234"/>
                  </a:cubicBezTo>
                  <a:cubicBezTo>
                    <a:pt x="719244" y="726526"/>
                    <a:pt x="722753" y="727696"/>
                    <a:pt x="726261" y="729742"/>
                  </a:cubicBezTo>
                  <a:cubicBezTo>
                    <a:pt x="728783" y="729157"/>
                    <a:pt x="730318" y="726380"/>
                    <a:pt x="730866" y="721410"/>
                  </a:cubicBezTo>
                  <a:cubicBezTo>
                    <a:pt x="731414" y="716440"/>
                    <a:pt x="731633" y="712785"/>
                    <a:pt x="731524" y="710446"/>
                  </a:cubicBezTo>
                  <a:cubicBezTo>
                    <a:pt x="739015" y="712529"/>
                    <a:pt x="743766" y="710994"/>
                    <a:pt x="745776" y="705841"/>
                  </a:cubicBezTo>
                  <a:cubicBezTo>
                    <a:pt x="747786" y="700688"/>
                    <a:pt x="749467" y="695207"/>
                    <a:pt x="750820" y="689396"/>
                  </a:cubicBezTo>
                  <a:cubicBezTo>
                    <a:pt x="752939" y="689432"/>
                    <a:pt x="755717" y="688921"/>
                    <a:pt x="759152" y="687861"/>
                  </a:cubicBezTo>
                  <a:cubicBezTo>
                    <a:pt x="762587" y="686801"/>
                    <a:pt x="764488" y="684974"/>
                    <a:pt x="764853" y="682379"/>
                  </a:cubicBezTo>
                  <a:lnTo>
                    <a:pt x="775378" y="680625"/>
                  </a:lnTo>
                  <a:lnTo>
                    <a:pt x="780641" y="666591"/>
                  </a:lnTo>
                  <a:cubicBezTo>
                    <a:pt x="781701" y="665678"/>
                    <a:pt x="783089" y="664435"/>
                    <a:pt x="784807" y="662864"/>
                  </a:cubicBezTo>
                  <a:cubicBezTo>
                    <a:pt x="786525" y="661292"/>
                    <a:pt x="787475" y="659611"/>
                    <a:pt x="787658" y="657821"/>
                  </a:cubicBezTo>
                  <a:cubicBezTo>
                    <a:pt x="787219" y="655518"/>
                    <a:pt x="785465" y="654422"/>
                    <a:pt x="782395" y="654531"/>
                  </a:cubicBezTo>
                  <a:cubicBezTo>
                    <a:pt x="779325" y="654641"/>
                    <a:pt x="777571" y="653983"/>
                    <a:pt x="777132" y="652558"/>
                  </a:cubicBezTo>
                  <a:cubicBezTo>
                    <a:pt x="777315" y="651681"/>
                    <a:pt x="778265" y="650804"/>
                    <a:pt x="779983" y="649927"/>
                  </a:cubicBezTo>
                  <a:cubicBezTo>
                    <a:pt x="781701" y="649050"/>
                    <a:pt x="783089" y="648172"/>
                    <a:pt x="784149" y="647295"/>
                  </a:cubicBezTo>
                  <a:lnTo>
                    <a:pt x="789412" y="640279"/>
                  </a:lnTo>
                  <a:cubicBezTo>
                    <a:pt x="789631" y="642873"/>
                    <a:pt x="790947" y="644701"/>
                    <a:pt x="793359" y="645760"/>
                  </a:cubicBezTo>
                  <a:cubicBezTo>
                    <a:pt x="795771" y="646820"/>
                    <a:pt x="797963" y="647332"/>
                    <a:pt x="799937" y="647295"/>
                  </a:cubicBezTo>
                  <a:lnTo>
                    <a:pt x="813970" y="640279"/>
                  </a:lnTo>
                  <a:cubicBezTo>
                    <a:pt x="815323" y="627013"/>
                    <a:pt x="818319" y="618899"/>
                    <a:pt x="822961" y="615939"/>
                  </a:cubicBezTo>
                  <a:cubicBezTo>
                    <a:pt x="827602" y="612979"/>
                    <a:pt x="836300" y="610567"/>
                    <a:pt x="849054" y="608703"/>
                  </a:cubicBezTo>
                  <a:lnTo>
                    <a:pt x="859579" y="592916"/>
                  </a:lnTo>
                  <a:lnTo>
                    <a:pt x="863088" y="577128"/>
                  </a:lnTo>
                  <a:cubicBezTo>
                    <a:pt x="872151" y="574095"/>
                    <a:pt x="881214" y="568759"/>
                    <a:pt x="890277" y="561121"/>
                  </a:cubicBezTo>
                  <a:cubicBezTo>
                    <a:pt x="899341" y="553483"/>
                    <a:pt x="906650" y="545955"/>
                    <a:pt x="912205" y="538536"/>
                  </a:cubicBezTo>
                  <a:cubicBezTo>
                    <a:pt x="915786" y="539376"/>
                    <a:pt x="918710" y="539011"/>
                    <a:pt x="920976" y="537439"/>
                  </a:cubicBezTo>
                  <a:cubicBezTo>
                    <a:pt x="923242" y="535868"/>
                    <a:pt x="924411" y="533310"/>
                    <a:pt x="924484" y="529765"/>
                  </a:cubicBezTo>
                  <a:lnTo>
                    <a:pt x="931501" y="515731"/>
                  </a:lnTo>
                  <a:lnTo>
                    <a:pt x="947289" y="510469"/>
                  </a:lnTo>
                  <a:lnTo>
                    <a:pt x="950797" y="487664"/>
                  </a:lnTo>
                  <a:lnTo>
                    <a:pt x="975356" y="461351"/>
                  </a:lnTo>
                  <a:cubicBezTo>
                    <a:pt x="980801" y="460694"/>
                    <a:pt x="986137" y="457185"/>
                    <a:pt x="991363" y="450826"/>
                  </a:cubicBezTo>
                  <a:cubicBezTo>
                    <a:pt x="996589" y="444467"/>
                    <a:pt x="1000609" y="439205"/>
                    <a:pt x="1003423" y="435039"/>
                  </a:cubicBezTo>
                  <a:cubicBezTo>
                    <a:pt x="1006017" y="435733"/>
                    <a:pt x="1007845" y="435221"/>
                    <a:pt x="1008904" y="433504"/>
                  </a:cubicBezTo>
                  <a:cubicBezTo>
                    <a:pt x="1009964" y="431786"/>
                    <a:pt x="1010476" y="429959"/>
                    <a:pt x="1010439" y="428022"/>
                  </a:cubicBezTo>
                  <a:lnTo>
                    <a:pt x="1024473" y="405217"/>
                  </a:lnTo>
                  <a:cubicBezTo>
                    <a:pt x="1028054" y="405473"/>
                    <a:pt x="1030978" y="405400"/>
                    <a:pt x="1033244" y="404998"/>
                  </a:cubicBezTo>
                  <a:cubicBezTo>
                    <a:pt x="1035510" y="404596"/>
                    <a:pt x="1036679" y="402330"/>
                    <a:pt x="1036752" y="398201"/>
                  </a:cubicBezTo>
                  <a:lnTo>
                    <a:pt x="1036752" y="392938"/>
                  </a:lnTo>
                  <a:cubicBezTo>
                    <a:pt x="1040334" y="392792"/>
                    <a:pt x="1043257" y="391330"/>
                    <a:pt x="1045523" y="388553"/>
                  </a:cubicBezTo>
                  <a:cubicBezTo>
                    <a:pt x="1047789" y="385775"/>
                    <a:pt x="1048958" y="382559"/>
                    <a:pt x="1049031" y="378905"/>
                  </a:cubicBezTo>
                  <a:cubicBezTo>
                    <a:pt x="1052759" y="378028"/>
                    <a:pt x="1056267" y="376273"/>
                    <a:pt x="1059557" y="373642"/>
                  </a:cubicBezTo>
                  <a:cubicBezTo>
                    <a:pt x="1062846" y="371011"/>
                    <a:pt x="1064600" y="367502"/>
                    <a:pt x="1064819" y="363117"/>
                  </a:cubicBezTo>
                  <a:lnTo>
                    <a:pt x="1078853" y="350838"/>
                  </a:lnTo>
                  <a:cubicBezTo>
                    <a:pt x="1081447" y="352299"/>
                    <a:pt x="1083275" y="352007"/>
                    <a:pt x="1084335" y="349961"/>
                  </a:cubicBezTo>
                  <a:cubicBezTo>
                    <a:pt x="1085394" y="347914"/>
                    <a:pt x="1085906" y="345868"/>
                    <a:pt x="1085869" y="343821"/>
                  </a:cubicBezTo>
                  <a:cubicBezTo>
                    <a:pt x="1081740" y="343565"/>
                    <a:pt x="1076404" y="343638"/>
                    <a:pt x="1069862" y="344040"/>
                  </a:cubicBezTo>
                  <a:cubicBezTo>
                    <a:pt x="1063321" y="344442"/>
                    <a:pt x="1059301" y="346708"/>
                    <a:pt x="1057802" y="350838"/>
                  </a:cubicBezTo>
                  <a:cubicBezTo>
                    <a:pt x="1049945" y="350911"/>
                    <a:pt x="1042417" y="352080"/>
                    <a:pt x="1035217" y="354346"/>
                  </a:cubicBezTo>
                  <a:cubicBezTo>
                    <a:pt x="1028018" y="356612"/>
                    <a:pt x="1020928" y="359536"/>
                    <a:pt x="1013948" y="363117"/>
                  </a:cubicBezTo>
                  <a:lnTo>
                    <a:pt x="999914" y="363117"/>
                  </a:lnTo>
                  <a:lnTo>
                    <a:pt x="992897" y="370134"/>
                  </a:lnTo>
                  <a:cubicBezTo>
                    <a:pt x="986392" y="369841"/>
                    <a:pt x="982299" y="369988"/>
                    <a:pt x="980618" y="370572"/>
                  </a:cubicBezTo>
                  <a:cubicBezTo>
                    <a:pt x="978937" y="371157"/>
                    <a:pt x="976598" y="373934"/>
                    <a:pt x="973601" y="378905"/>
                  </a:cubicBezTo>
                  <a:lnTo>
                    <a:pt x="947289" y="378905"/>
                  </a:lnTo>
                  <a:cubicBezTo>
                    <a:pt x="946996" y="383875"/>
                    <a:pt x="944073" y="386214"/>
                    <a:pt x="938518" y="385921"/>
                  </a:cubicBezTo>
                  <a:cubicBezTo>
                    <a:pt x="929893" y="385995"/>
                    <a:pt x="921707" y="386725"/>
                    <a:pt x="913959" y="388114"/>
                  </a:cubicBezTo>
                  <a:cubicBezTo>
                    <a:pt x="906211" y="389503"/>
                    <a:pt x="898025" y="391111"/>
                    <a:pt x="889400" y="392938"/>
                  </a:cubicBezTo>
                  <a:lnTo>
                    <a:pt x="878875" y="405217"/>
                  </a:lnTo>
                  <a:lnTo>
                    <a:pt x="849054" y="419251"/>
                  </a:lnTo>
                  <a:cubicBezTo>
                    <a:pt x="844998" y="419543"/>
                    <a:pt x="841708" y="420713"/>
                    <a:pt x="839187" y="422759"/>
                  </a:cubicBezTo>
                  <a:cubicBezTo>
                    <a:pt x="836665" y="424806"/>
                    <a:pt x="832938" y="425975"/>
                    <a:pt x="828004" y="426268"/>
                  </a:cubicBezTo>
                  <a:lnTo>
                    <a:pt x="813970" y="440301"/>
                  </a:lnTo>
                  <a:cubicBezTo>
                    <a:pt x="811083" y="439388"/>
                    <a:pt x="808087" y="439461"/>
                    <a:pt x="804980" y="440521"/>
                  </a:cubicBezTo>
                  <a:cubicBezTo>
                    <a:pt x="801874" y="441580"/>
                    <a:pt x="800193" y="443846"/>
                    <a:pt x="799937" y="447318"/>
                  </a:cubicBezTo>
                  <a:cubicBezTo>
                    <a:pt x="797123" y="449913"/>
                    <a:pt x="793541" y="451740"/>
                    <a:pt x="789192" y="452800"/>
                  </a:cubicBezTo>
                  <a:cubicBezTo>
                    <a:pt x="784844" y="453860"/>
                    <a:pt x="780824" y="454371"/>
                    <a:pt x="777132" y="454335"/>
                  </a:cubicBezTo>
                  <a:cubicBezTo>
                    <a:pt x="755790" y="464567"/>
                    <a:pt x="735324" y="475677"/>
                    <a:pt x="715736" y="487664"/>
                  </a:cubicBezTo>
                  <a:lnTo>
                    <a:pt x="703457" y="475385"/>
                  </a:lnTo>
                  <a:lnTo>
                    <a:pt x="689423" y="487664"/>
                  </a:lnTo>
                  <a:cubicBezTo>
                    <a:pt x="683503" y="488322"/>
                    <a:pt x="678240" y="490953"/>
                    <a:pt x="673635" y="495558"/>
                  </a:cubicBezTo>
                  <a:cubicBezTo>
                    <a:pt x="669031" y="500163"/>
                    <a:pt x="663768" y="502794"/>
                    <a:pt x="657848" y="503452"/>
                  </a:cubicBezTo>
                  <a:lnTo>
                    <a:pt x="654339" y="487664"/>
                  </a:lnTo>
                  <a:lnTo>
                    <a:pt x="650831" y="506960"/>
                  </a:lnTo>
                  <a:lnTo>
                    <a:pt x="628027" y="515731"/>
                  </a:lnTo>
                  <a:cubicBezTo>
                    <a:pt x="625688" y="516316"/>
                    <a:pt x="621156" y="518655"/>
                    <a:pt x="614432" y="522748"/>
                  </a:cubicBezTo>
                  <a:cubicBezTo>
                    <a:pt x="607707" y="526841"/>
                    <a:pt x="602298" y="529180"/>
                    <a:pt x="598205" y="529765"/>
                  </a:cubicBezTo>
                  <a:cubicBezTo>
                    <a:pt x="595501" y="529655"/>
                    <a:pt x="592577" y="528997"/>
                    <a:pt x="589434" y="527791"/>
                  </a:cubicBezTo>
                  <a:cubicBezTo>
                    <a:pt x="586291" y="526585"/>
                    <a:pt x="583368" y="525489"/>
                    <a:pt x="580663" y="524502"/>
                  </a:cubicBezTo>
                  <a:cubicBezTo>
                    <a:pt x="580042" y="529948"/>
                    <a:pt x="576461" y="535283"/>
                    <a:pt x="569919" y="540509"/>
                  </a:cubicBezTo>
                  <a:cubicBezTo>
                    <a:pt x="563377" y="545735"/>
                    <a:pt x="557603" y="549755"/>
                    <a:pt x="552596" y="552569"/>
                  </a:cubicBezTo>
                  <a:cubicBezTo>
                    <a:pt x="552304" y="557539"/>
                    <a:pt x="549380" y="559878"/>
                    <a:pt x="543826" y="559586"/>
                  </a:cubicBezTo>
                  <a:lnTo>
                    <a:pt x="538563" y="559586"/>
                  </a:lnTo>
                  <a:cubicBezTo>
                    <a:pt x="536663" y="562400"/>
                    <a:pt x="533885" y="565104"/>
                    <a:pt x="530231" y="567699"/>
                  </a:cubicBezTo>
                  <a:cubicBezTo>
                    <a:pt x="526576" y="570294"/>
                    <a:pt x="522921" y="571683"/>
                    <a:pt x="519267" y="571865"/>
                  </a:cubicBezTo>
                  <a:cubicBezTo>
                    <a:pt x="519121" y="566932"/>
                    <a:pt x="518097" y="564958"/>
                    <a:pt x="516197" y="565945"/>
                  </a:cubicBezTo>
                  <a:cubicBezTo>
                    <a:pt x="514297" y="566932"/>
                    <a:pt x="512396" y="568905"/>
                    <a:pt x="510496" y="571865"/>
                  </a:cubicBezTo>
                  <a:cubicBezTo>
                    <a:pt x="503333" y="572450"/>
                    <a:pt x="499240" y="574789"/>
                    <a:pt x="498217" y="578882"/>
                  </a:cubicBezTo>
                  <a:cubicBezTo>
                    <a:pt x="497193" y="582975"/>
                    <a:pt x="494854" y="585314"/>
                    <a:pt x="491200" y="585899"/>
                  </a:cubicBezTo>
                  <a:lnTo>
                    <a:pt x="482429" y="592916"/>
                  </a:lnTo>
                  <a:cubicBezTo>
                    <a:pt x="481369" y="592842"/>
                    <a:pt x="479980" y="592989"/>
                    <a:pt x="478263" y="593354"/>
                  </a:cubicBezTo>
                  <a:cubicBezTo>
                    <a:pt x="476545" y="593720"/>
                    <a:pt x="475595" y="594743"/>
                    <a:pt x="475412" y="596424"/>
                  </a:cubicBezTo>
                  <a:lnTo>
                    <a:pt x="475412" y="599932"/>
                  </a:lnTo>
                  <a:lnTo>
                    <a:pt x="457870" y="599932"/>
                  </a:lnTo>
                  <a:lnTo>
                    <a:pt x="447345" y="612212"/>
                  </a:lnTo>
                  <a:cubicBezTo>
                    <a:pt x="443691" y="612139"/>
                    <a:pt x="440036" y="612723"/>
                    <a:pt x="436382" y="613966"/>
                  </a:cubicBezTo>
                  <a:cubicBezTo>
                    <a:pt x="432727" y="615208"/>
                    <a:pt x="429950" y="617547"/>
                    <a:pt x="428049" y="620983"/>
                  </a:cubicBezTo>
                  <a:cubicBezTo>
                    <a:pt x="420301" y="623906"/>
                    <a:pt x="413431" y="628584"/>
                    <a:pt x="407437" y="635016"/>
                  </a:cubicBezTo>
                  <a:cubicBezTo>
                    <a:pt x="401444" y="641448"/>
                    <a:pt x="395450" y="647880"/>
                    <a:pt x="389457" y="654312"/>
                  </a:cubicBezTo>
                  <a:lnTo>
                    <a:pt x="371915" y="661329"/>
                  </a:lnTo>
                  <a:lnTo>
                    <a:pt x="363144" y="677117"/>
                  </a:lnTo>
                  <a:lnTo>
                    <a:pt x="329815" y="689396"/>
                  </a:lnTo>
                  <a:cubicBezTo>
                    <a:pt x="336539" y="676824"/>
                    <a:pt x="344140" y="665130"/>
                    <a:pt x="352619" y="654312"/>
                  </a:cubicBezTo>
                  <a:lnTo>
                    <a:pt x="368407" y="647295"/>
                  </a:lnTo>
                  <a:cubicBezTo>
                    <a:pt x="368370" y="638597"/>
                    <a:pt x="371075" y="634066"/>
                    <a:pt x="376520" y="633700"/>
                  </a:cubicBezTo>
                  <a:cubicBezTo>
                    <a:pt x="381965" y="633335"/>
                    <a:pt x="385108" y="631435"/>
                    <a:pt x="385949" y="627999"/>
                  </a:cubicBezTo>
                  <a:cubicBezTo>
                    <a:pt x="385876" y="625405"/>
                    <a:pt x="385145" y="623577"/>
                    <a:pt x="383756" y="622518"/>
                  </a:cubicBezTo>
                  <a:cubicBezTo>
                    <a:pt x="382367" y="621458"/>
                    <a:pt x="380759" y="620946"/>
                    <a:pt x="378932" y="620983"/>
                  </a:cubicBezTo>
                  <a:cubicBezTo>
                    <a:pt x="378968" y="619155"/>
                    <a:pt x="378895" y="617547"/>
                    <a:pt x="378713" y="616159"/>
                  </a:cubicBezTo>
                  <a:cubicBezTo>
                    <a:pt x="378530" y="614770"/>
                    <a:pt x="378018" y="614039"/>
                    <a:pt x="377178" y="613966"/>
                  </a:cubicBezTo>
                  <a:cubicBezTo>
                    <a:pt x="376191" y="614149"/>
                    <a:pt x="375095" y="615099"/>
                    <a:pt x="373889" y="616816"/>
                  </a:cubicBezTo>
                  <a:cubicBezTo>
                    <a:pt x="372683" y="618534"/>
                    <a:pt x="372025" y="619923"/>
                    <a:pt x="371915" y="620983"/>
                  </a:cubicBezTo>
                  <a:lnTo>
                    <a:pt x="359636" y="620983"/>
                  </a:lnTo>
                  <a:lnTo>
                    <a:pt x="356127" y="633262"/>
                  </a:lnTo>
                  <a:cubicBezTo>
                    <a:pt x="345529" y="639475"/>
                    <a:pt x="335589" y="646784"/>
                    <a:pt x="326306" y="655189"/>
                  </a:cubicBezTo>
                  <a:cubicBezTo>
                    <a:pt x="317024" y="663595"/>
                    <a:pt x="308837" y="672658"/>
                    <a:pt x="301748" y="682379"/>
                  </a:cubicBezTo>
                  <a:cubicBezTo>
                    <a:pt x="300761" y="682343"/>
                    <a:pt x="299665" y="681977"/>
                    <a:pt x="298459" y="681283"/>
                  </a:cubicBezTo>
                  <a:cubicBezTo>
                    <a:pt x="297253" y="680588"/>
                    <a:pt x="296595" y="679784"/>
                    <a:pt x="296485" y="678871"/>
                  </a:cubicBezTo>
                  <a:cubicBezTo>
                    <a:pt x="296960" y="671671"/>
                    <a:pt x="299957" y="664581"/>
                    <a:pt x="305475" y="657601"/>
                  </a:cubicBezTo>
                  <a:cubicBezTo>
                    <a:pt x="310994" y="650621"/>
                    <a:pt x="316183" y="644847"/>
                    <a:pt x="321044" y="640279"/>
                  </a:cubicBezTo>
                  <a:lnTo>
                    <a:pt x="329815" y="638524"/>
                  </a:lnTo>
                  <a:lnTo>
                    <a:pt x="338586" y="626245"/>
                  </a:lnTo>
                  <a:cubicBezTo>
                    <a:pt x="339463" y="617291"/>
                    <a:pt x="342971" y="611079"/>
                    <a:pt x="349111" y="607607"/>
                  </a:cubicBezTo>
                  <a:cubicBezTo>
                    <a:pt x="355250" y="604135"/>
                    <a:pt x="358759" y="599238"/>
                    <a:pt x="359636" y="592916"/>
                  </a:cubicBezTo>
                  <a:lnTo>
                    <a:pt x="371915" y="578882"/>
                  </a:lnTo>
                  <a:cubicBezTo>
                    <a:pt x="372975" y="578955"/>
                    <a:pt x="374364" y="578809"/>
                    <a:pt x="376081" y="578444"/>
                  </a:cubicBezTo>
                  <a:cubicBezTo>
                    <a:pt x="377799" y="578078"/>
                    <a:pt x="378749" y="577055"/>
                    <a:pt x="378932" y="575374"/>
                  </a:cubicBezTo>
                  <a:cubicBezTo>
                    <a:pt x="378859" y="573510"/>
                    <a:pt x="378128" y="571536"/>
                    <a:pt x="376739" y="569453"/>
                  </a:cubicBezTo>
                  <a:cubicBezTo>
                    <a:pt x="375350" y="567370"/>
                    <a:pt x="373742" y="565835"/>
                    <a:pt x="371915" y="564849"/>
                  </a:cubicBezTo>
                  <a:cubicBezTo>
                    <a:pt x="367566" y="569380"/>
                    <a:pt x="361353" y="571719"/>
                    <a:pt x="353277" y="571865"/>
                  </a:cubicBezTo>
                  <a:cubicBezTo>
                    <a:pt x="345200" y="572011"/>
                    <a:pt x="340303" y="574350"/>
                    <a:pt x="338586" y="578882"/>
                  </a:cubicBezTo>
                  <a:cubicBezTo>
                    <a:pt x="336758" y="578919"/>
                    <a:pt x="335150" y="578407"/>
                    <a:pt x="333762" y="577347"/>
                  </a:cubicBezTo>
                  <a:cubicBezTo>
                    <a:pt x="332373" y="576287"/>
                    <a:pt x="331642" y="574460"/>
                    <a:pt x="331569" y="571865"/>
                  </a:cubicBezTo>
                  <a:cubicBezTo>
                    <a:pt x="331861" y="567480"/>
                    <a:pt x="333031" y="563094"/>
                    <a:pt x="335077" y="558709"/>
                  </a:cubicBezTo>
                  <a:cubicBezTo>
                    <a:pt x="337124" y="554323"/>
                    <a:pt x="338293" y="549938"/>
                    <a:pt x="338586" y="545553"/>
                  </a:cubicBezTo>
                  <a:lnTo>
                    <a:pt x="352619" y="536782"/>
                  </a:lnTo>
                  <a:lnTo>
                    <a:pt x="352619" y="515731"/>
                  </a:lnTo>
                  <a:cubicBezTo>
                    <a:pt x="357187" y="514343"/>
                    <a:pt x="359892" y="508788"/>
                    <a:pt x="360732" y="499067"/>
                  </a:cubicBezTo>
                  <a:cubicBezTo>
                    <a:pt x="361573" y="489345"/>
                    <a:pt x="364716" y="483791"/>
                    <a:pt x="370161" y="482402"/>
                  </a:cubicBezTo>
                  <a:cubicBezTo>
                    <a:pt x="384487" y="464567"/>
                    <a:pt x="397936" y="445856"/>
                    <a:pt x="410507" y="426268"/>
                  </a:cubicBezTo>
                  <a:cubicBezTo>
                    <a:pt x="416135" y="425098"/>
                    <a:pt x="420667" y="420420"/>
                    <a:pt x="424102" y="412234"/>
                  </a:cubicBezTo>
                  <a:cubicBezTo>
                    <a:pt x="427538" y="404048"/>
                    <a:pt x="432946" y="399370"/>
                    <a:pt x="440328" y="398201"/>
                  </a:cubicBezTo>
                  <a:cubicBezTo>
                    <a:pt x="454508" y="374958"/>
                    <a:pt x="471758" y="347768"/>
                    <a:pt x="492077" y="316631"/>
                  </a:cubicBezTo>
                  <a:cubicBezTo>
                    <a:pt x="512396" y="285494"/>
                    <a:pt x="534908" y="263567"/>
                    <a:pt x="559613" y="250849"/>
                  </a:cubicBezTo>
                  <a:lnTo>
                    <a:pt x="568384" y="238570"/>
                  </a:lnTo>
                  <a:lnTo>
                    <a:pt x="580663" y="236815"/>
                  </a:lnTo>
                  <a:lnTo>
                    <a:pt x="587680" y="226290"/>
                  </a:lnTo>
                  <a:lnTo>
                    <a:pt x="601714" y="219274"/>
                  </a:lnTo>
                  <a:lnTo>
                    <a:pt x="610485" y="205240"/>
                  </a:lnTo>
                  <a:cubicBezTo>
                    <a:pt x="611691" y="205313"/>
                    <a:pt x="613664" y="205167"/>
                    <a:pt x="616405" y="204802"/>
                  </a:cubicBezTo>
                  <a:cubicBezTo>
                    <a:pt x="619146" y="204436"/>
                    <a:pt x="620681" y="203413"/>
                    <a:pt x="621010" y="201732"/>
                  </a:cubicBezTo>
                  <a:lnTo>
                    <a:pt x="621010" y="199978"/>
                  </a:lnTo>
                  <a:lnTo>
                    <a:pt x="640306" y="191207"/>
                  </a:lnTo>
                  <a:cubicBezTo>
                    <a:pt x="641256" y="188612"/>
                    <a:pt x="642864" y="186785"/>
                    <a:pt x="645130" y="185725"/>
                  </a:cubicBezTo>
                  <a:cubicBezTo>
                    <a:pt x="647396" y="184665"/>
                    <a:pt x="649881" y="184153"/>
                    <a:pt x="652585" y="184190"/>
                  </a:cubicBezTo>
                  <a:lnTo>
                    <a:pt x="663110" y="170156"/>
                  </a:lnTo>
                  <a:cubicBezTo>
                    <a:pt x="671187" y="169791"/>
                    <a:pt x="676522" y="167452"/>
                    <a:pt x="679117" y="163140"/>
                  </a:cubicBezTo>
                  <a:cubicBezTo>
                    <a:pt x="681712" y="158827"/>
                    <a:pt x="685732" y="154734"/>
                    <a:pt x="691177" y="150860"/>
                  </a:cubicBezTo>
                  <a:cubicBezTo>
                    <a:pt x="699473" y="150568"/>
                    <a:pt x="705247" y="148083"/>
                    <a:pt x="708500" y="143405"/>
                  </a:cubicBezTo>
                  <a:cubicBezTo>
                    <a:pt x="711752" y="138727"/>
                    <a:pt x="715334" y="133611"/>
                    <a:pt x="719244" y="128056"/>
                  </a:cubicBezTo>
                  <a:cubicBezTo>
                    <a:pt x="724507" y="127910"/>
                    <a:pt x="729331" y="126448"/>
                    <a:pt x="733716" y="123670"/>
                  </a:cubicBezTo>
                  <a:cubicBezTo>
                    <a:pt x="738102" y="120893"/>
                    <a:pt x="742049" y="117677"/>
                    <a:pt x="745557" y="114022"/>
                  </a:cubicBezTo>
                  <a:cubicBezTo>
                    <a:pt x="749869" y="114169"/>
                    <a:pt x="755717" y="113438"/>
                    <a:pt x="763099" y="111830"/>
                  </a:cubicBezTo>
                  <a:cubicBezTo>
                    <a:pt x="770481" y="110222"/>
                    <a:pt x="774574" y="106859"/>
                    <a:pt x="775378" y="101743"/>
                  </a:cubicBezTo>
                  <a:cubicBezTo>
                    <a:pt x="778960" y="99916"/>
                    <a:pt x="782760" y="98308"/>
                    <a:pt x="786780" y="96919"/>
                  </a:cubicBezTo>
                  <a:cubicBezTo>
                    <a:pt x="790800" y="95530"/>
                    <a:pt x="794601" y="94799"/>
                    <a:pt x="798183" y="94726"/>
                  </a:cubicBezTo>
                  <a:lnTo>
                    <a:pt x="799937" y="87710"/>
                  </a:lnTo>
                  <a:cubicBezTo>
                    <a:pt x="802824" y="89646"/>
                    <a:pt x="805821" y="90597"/>
                    <a:pt x="808927" y="90560"/>
                  </a:cubicBezTo>
                  <a:cubicBezTo>
                    <a:pt x="812033" y="90524"/>
                    <a:pt x="813715" y="88404"/>
                    <a:pt x="813970" y="84201"/>
                  </a:cubicBezTo>
                  <a:lnTo>
                    <a:pt x="831512" y="75430"/>
                  </a:lnTo>
                  <a:cubicBezTo>
                    <a:pt x="835203" y="76453"/>
                    <a:pt x="838785" y="76600"/>
                    <a:pt x="842257" y="75869"/>
                  </a:cubicBezTo>
                  <a:cubicBezTo>
                    <a:pt x="845728" y="75138"/>
                    <a:pt x="847994" y="72653"/>
                    <a:pt x="849054" y="68413"/>
                  </a:cubicBezTo>
                  <a:lnTo>
                    <a:pt x="864842" y="59643"/>
                  </a:lnTo>
                  <a:cubicBezTo>
                    <a:pt x="874965" y="58912"/>
                    <a:pt x="888925" y="55549"/>
                    <a:pt x="906723" y="49556"/>
                  </a:cubicBezTo>
                  <a:cubicBezTo>
                    <a:pt x="924521" y="43562"/>
                    <a:pt x="938043" y="39323"/>
                    <a:pt x="947289" y="36838"/>
                  </a:cubicBezTo>
                  <a:cubicBezTo>
                    <a:pt x="947215" y="35924"/>
                    <a:pt x="947362" y="35120"/>
                    <a:pt x="947727" y="34426"/>
                  </a:cubicBezTo>
                  <a:cubicBezTo>
                    <a:pt x="948093" y="33732"/>
                    <a:pt x="949116" y="33366"/>
                    <a:pt x="950797" y="33330"/>
                  </a:cubicBezTo>
                  <a:cubicBezTo>
                    <a:pt x="952551" y="33439"/>
                    <a:pt x="954305" y="34097"/>
                    <a:pt x="956059" y="35303"/>
                  </a:cubicBezTo>
                  <a:cubicBezTo>
                    <a:pt x="957814" y="36509"/>
                    <a:pt x="959568" y="37605"/>
                    <a:pt x="961322" y="38592"/>
                  </a:cubicBezTo>
                  <a:lnTo>
                    <a:pt x="973601" y="33330"/>
                  </a:lnTo>
                  <a:cubicBezTo>
                    <a:pt x="973565" y="33037"/>
                    <a:pt x="973638" y="31868"/>
                    <a:pt x="973821" y="29821"/>
                  </a:cubicBezTo>
                  <a:cubicBezTo>
                    <a:pt x="974003" y="27775"/>
                    <a:pt x="974515" y="26605"/>
                    <a:pt x="975356" y="26313"/>
                  </a:cubicBezTo>
                  <a:cubicBezTo>
                    <a:pt x="977073" y="26496"/>
                    <a:pt x="978462" y="27446"/>
                    <a:pt x="979522" y="29164"/>
                  </a:cubicBezTo>
                  <a:cubicBezTo>
                    <a:pt x="980582" y="30881"/>
                    <a:pt x="981532" y="32270"/>
                    <a:pt x="982372" y="33330"/>
                  </a:cubicBezTo>
                  <a:cubicBezTo>
                    <a:pt x="987343" y="28140"/>
                    <a:pt x="994067" y="25801"/>
                    <a:pt x="1002545" y="26313"/>
                  </a:cubicBezTo>
                  <a:cubicBezTo>
                    <a:pt x="1011024" y="26825"/>
                    <a:pt x="1017748" y="24486"/>
                    <a:pt x="1022719" y="19296"/>
                  </a:cubicBezTo>
                  <a:cubicBezTo>
                    <a:pt x="1022609" y="17396"/>
                    <a:pt x="1022828" y="15495"/>
                    <a:pt x="1023376" y="13595"/>
                  </a:cubicBezTo>
                  <a:cubicBezTo>
                    <a:pt x="1023925" y="11695"/>
                    <a:pt x="1025460" y="10671"/>
                    <a:pt x="1027981" y="10525"/>
                  </a:cubicBezTo>
                  <a:cubicBezTo>
                    <a:pt x="1029845" y="10671"/>
                    <a:pt x="1031819" y="11695"/>
                    <a:pt x="1033902" y="13595"/>
                  </a:cubicBezTo>
                  <a:cubicBezTo>
                    <a:pt x="1035985" y="15495"/>
                    <a:pt x="1037520" y="17396"/>
                    <a:pt x="1038506" y="19296"/>
                  </a:cubicBezTo>
                  <a:cubicBezTo>
                    <a:pt x="1045889" y="13120"/>
                    <a:pt x="1059630" y="8369"/>
                    <a:pt x="1079730" y="5043"/>
                  </a:cubicBezTo>
                  <a:cubicBezTo>
                    <a:pt x="1099830" y="1718"/>
                    <a:pt x="1113571" y="37"/>
                    <a:pt x="112095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lnSpc>
                  <a:spcPct val="133000"/>
                </a:lnSpc>
              </a:pPr>
              <a:endParaRPr lang="zh-CN" altLang="en-US" sz="166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10304" y="3939582"/>
            <a:ext cx="1000894" cy="581223"/>
            <a:chOff x="499191" y="5020184"/>
            <a:chExt cx="2541977" cy="1476136"/>
          </a:xfrm>
        </p:grpSpPr>
        <p:sp>
          <p:nvSpPr>
            <p:cNvPr id="13" name="文本框 12"/>
            <p:cNvSpPr txBox="1"/>
            <p:nvPr/>
          </p:nvSpPr>
          <p:spPr>
            <a:xfrm rot="20320663">
              <a:off x="499191" y="5136461"/>
              <a:ext cx="1425187" cy="1290839"/>
            </a:xfrm>
            <a:custGeom>
              <a:avLst/>
              <a:gdLst/>
              <a:ahLst/>
              <a:cxnLst/>
              <a:rect l="l" t="t" r="r" b="b"/>
              <a:pathLst>
                <a:path w="1044449" h="945992">
                  <a:moveTo>
                    <a:pt x="422657" y="930752"/>
                  </a:moveTo>
                  <a:lnTo>
                    <a:pt x="423673" y="930752"/>
                  </a:lnTo>
                  <a:lnTo>
                    <a:pt x="427737" y="940912"/>
                  </a:lnTo>
                  <a:lnTo>
                    <a:pt x="417577" y="945992"/>
                  </a:lnTo>
                  <a:cubicBezTo>
                    <a:pt x="413513" y="945040"/>
                    <a:pt x="409449" y="944405"/>
                    <a:pt x="405385" y="944087"/>
                  </a:cubicBezTo>
                  <a:cubicBezTo>
                    <a:pt x="401321" y="943770"/>
                    <a:pt x="397257" y="943389"/>
                    <a:pt x="393193" y="942944"/>
                  </a:cubicBezTo>
                  <a:lnTo>
                    <a:pt x="396241" y="935832"/>
                  </a:lnTo>
                  <a:cubicBezTo>
                    <a:pt x="398294" y="935790"/>
                    <a:pt x="400284" y="935620"/>
                    <a:pt x="402210" y="935324"/>
                  </a:cubicBezTo>
                  <a:cubicBezTo>
                    <a:pt x="404136" y="935028"/>
                    <a:pt x="405872" y="934858"/>
                    <a:pt x="407417" y="934816"/>
                  </a:cubicBezTo>
                  <a:lnTo>
                    <a:pt x="414529" y="938880"/>
                  </a:lnTo>
                  <a:close/>
                  <a:moveTo>
                    <a:pt x="511049" y="895192"/>
                  </a:moveTo>
                  <a:lnTo>
                    <a:pt x="517145" y="900272"/>
                  </a:lnTo>
                  <a:lnTo>
                    <a:pt x="512065" y="906368"/>
                  </a:lnTo>
                  <a:cubicBezTo>
                    <a:pt x="506942" y="909099"/>
                    <a:pt x="501439" y="911766"/>
                    <a:pt x="495555" y="914369"/>
                  </a:cubicBezTo>
                  <a:cubicBezTo>
                    <a:pt x="489670" y="916973"/>
                    <a:pt x="483659" y="918370"/>
                    <a:pt x="477521" y="918560"/>
                  </a:cubicBezTo>
                  <a:cubicBezTo>
                    <a:pt x="471255" y="922794"/>
                    <a:pt x="465498" y="927535"/>
                    <a:pt x="460249" y="932784"/>
                  </a:cubicBezTo>
                  <a:lnTo>
                    <a:pt x="457201" y="924656"/>
                  </a:lnTo>
                  <a:lnTo>
                    <a:pt x="466345" y="919576"/>
                  </a:lnTo>
                  <a:cubicBezTo>
                    <a:pt x="468419" y="917121"/>
                    <a:pt x="470874" y="915428"/>
                    <a:pt x="473711" y="914496"/>
                  </a:cubicBezTo>
                  <a:cubicBezTo>
                    <a:pt x="476547" y="913565"/>
                    <a:pt x="479510" y="912888"/>
                    <a:pt x="482601" y="912464"/>
                  </a:cubicBezTo>
                  <a:lnTo>
                    <a:pt x="486665" y="905352"/>
                  </a:lnTo>
                  <a:lnTo>
                    <a:pt x="496825" y="904336"/>
                  </a:lnTo>
                  <a:close/>
                  <a:moveTo>
                    <a:pt x="497841" y="872840"/>
                  </a:moveTo>
                  <a:lnTo>
                    <a:pt x="491745" y="884016"/>
                  </a:lnTo>
                  <a:lnTo>
                    <a:pt x="499873" y="878936"/>
                  </a:lnTo>
                  <a:cubicBezTo>
                    <a:pt x="501926" y="878894"/>
                    <a:pt x="503916" y="878725"/>
                    <a:pt x="505842" y="878428"/>
                  </a:cubicBezTo>
                  <a:cubicBezTo>
                    <a:pt x="507768" y="878132"/>
                    <a:pt x="509504" y="877963"/>
                    <a:pt x="511049" y="877920"/>
                  </a:cubicBezTo>
                  <a:lnTo>
                    <a:pt x="513081" y="873856"/>
                  </a:lnTo>
                  <a:close/>
                  <a:moveTo>
                    <a:pt x="542545" y="840328"/>
                  </a:moveTo>
                  <a:lnTo>
                    <a:pt x="537465" y="842360"/>
                  </a:lnTo>
                  <a:lnTo>
                    <a:pt x="534417" y="841344"/>
                  </a:lnTo>
                  <a:cubicBezTo>
                    <a:pt x="531771" y="841873"/>
                    <a:pt x="528935" y="842847"/>
                    <a:pt x="525908" y="844265"/>
                  </a:cubicBezTo>
                  <a:cubicBezTo>
                    <a:pt x="522881" y="845683"/>
                    <a:pt x="520299" y="847419"/>
                    <a:pt x="518161" y="849472"/>
                  </a:cubicBezTo>
                  <a:lnTo>
                    <a:pt x="536449" y="845408"/>
                  </a:lnTo>
                  <a:close/>
                  <a:moveTo>
                    <a:pt x="590297" y="835248"/>
                  </a:moveTo>
                  <a:cubicBezTo>
                    <a:pt x="588730" y="837322"/>
                    <a:pt x="586783" y="839016"/>
                    <a:pt x="584455" y="840328"/>
                  </a:cubicBezTo>
                  <a:cubicBezTo>
                    <a:pt x="582126" y="841641"/>
                    <a:pt x="579671" y="842318"/>
                    <a:pt x="577089" y="842360"/>
                  </a:cubicBezTo>
                  <a:lnTo>
                    <a:pt x="573025" y="842360"/>
                  </a:lnTo>
                  <a:lnTo>
                    <a:pt x="567945" y="848456"/>
                  </a:lnTo>
                  <a:lnTo>
                    <a:pt x="566929" y="848456"/>
                  </a:lnTo>
                  <a:lnTo>
                    <a:pt x="557785" y="855568"/>
                  </a:lnTo>
                  <a:lnTo>
                    <a:pt x="549657" y="854552"/>
                  </a:lnTo>
                  <a:cubicBezTo>
                    <a:pt x="548620" y="857664"/>
                    <a:pt x="547138" y="860585"/>
                    <a:pt x="545212" y="863315"/>
                  </a:cubicBezTo>
                  <a:cubicBezTo>
                    <a:pt x="543286" y="866046"/>
                    <a:pt x="541042" y="868205"/>
                    <a:pt x="538481" y="869792"/>
                  </a:cubicBezTo>
                  <a:cubicBezTo>
                    <a:pt x="548831" y="867337"/>
                    <a:pt x="559626" y="863104"/>
                    <a:pt x="570866" y="857092"/>
                  </a:cubicBezTo>
                  <a:cubicBezTo>
                    <a:pt x="582105" y="851081"/>
                    <a:pt x="592646" y="845831"/>
                    <a:pt x="602489" y="841344"/>
                  </a:cubicBezTo>
                  <a:lnTo>
                    <a:pt x="603505" y="835248"/>
                  </a:lnTo>
                  <a:close/>
                  <a:moveTo>
                    <a:pt x="559817" y="833216"/>
                  </a:moveTo>
                  <a:lnTo>
                    <a:pt x="551689" y="836264"/>
                  </a:lnTo>
                  <a:lnTo>
                    <a:pt x="555753" y="837280"/>
                  </a:lnTo>
                  <a:lnTo>
                    <a:pt x="566929" y="833216"/>
                  </a:lnTo>
                  <a:close/>
                  <a:moveTo>
                    <a:pt x="582169" y="820008"/>
                  </a:moveTo>
                  <a:lnTo>
                    <a:pt x="581153" y="822040"/>
                  </a:lnTo>
                  <a:lnTo>
                    <a:pt x="580137" y="832200"/>
                  </a:lnTo>
                  <a:lnTo>
                    <a:pt x="587249" y="828136"/>
                  </a:lnTo>
                  <a:close/>
                  <a:moveTo>
                    <a:pt x="691897" y="789528"/>
                  </a:moveTo>
                  <a:lnTo>
                    <a:pt x="691897" y="792576"/>
                  </a:lnTo>
                  <a:cubicBezTo>
                    <a:pt x="691770" y="795561"/>
                    <a:pt x="690754" y="797974"/>
                    <a:pt x="688849" y="799815"/>
                  </a:cubicBezTo>
                  <a:cubicBezTo>
                    <a:pt x="686944" y="801657"/>
                    <a:pt x="684912" y="803308"/>
                    <a:pt x="682753" y="804768"/>
                  </a:cubicBezTo>
                  <a:lnTo>
                    <a:pt x="682753" y="796640"/>
                  </a:lnTo>
                  <a:close/>
                  <a:moveTo>
                    <a:pt x="167641" y="771240"/>
                  </a:moveTo>
                  <a:lnTo>
                    <a:pt x="169673" y="775304"/>
                  </a:lnTo>
                  <a:lnTo>
                    <a:pt x="173737" y="777336"/>
                  </a:lnTo>
                  <a:close/>
                  <a:moveTo>
                    <a:pt x="120905" y="750920"/>
                  </a:moveTo>
                  <a:lnTo>
                    <a:pt x="129033" y="760064"/>
                  </a:lnTo>
                  <a:cubicBezTo>
                    <a:pt x="128080" y="762647"/>
                    <a:pt x="127699" y="765356"/>
                    <a:pt x="127890" y="768192"/>
                  </a:cubicBezTo>
                  <a:cubicBezTo>
                    <a:pt x="128080" y="771028"/>
                    <a:pt x="128461" y="773738"/>
                    <a:pt x="129033" y="776320"/>
                  </a:cubicBezTo>
                  <a:lnTo>
                    <a:pt x="128017" y="776320"/>
                  </a:lnTo>
                  <a:lnTo>
                    <a:pt x="120905" y="768192"/>
                  </a:lnTo>
                  <a:lnTo>
                    <a:pt x="119889" y="761080"/>
                  </a:lnTo>
                  <a:close/>
                  <a:moveTo>
                    <a:pt x="767081" y="671672"/>
                  </a:moveTo>
                  <a:lnTo>
                    <a:pt x="766065" y="676752"/>
                  </a:lnTo>
                  <a:lnTo>
                    <a:pt x="759969" y="684880"/>
                  </a:lnTo>
                  <a:lnTo>
                    <a:pt x="765049" y="687928"/>
                  </a:lnTo>
                  <a:lnTo>
                    <a:pt x="768097" y="687928"/>
                  </a:lnTo>
                  <a:lnTo>
                    <a:pt x="771145" y="677768"/>
                  </a:lnTo>
                  <a:lnTo>
                    <a:pt x="775209" y="672688"/>
                  </a:lnTo>
                  <a:close/>
                  <a:moveTo>
                    <a:pt x="267209" y="657448"/>
                  </a:moveTo>
                  <a:lnTo>
                    <a:pt x="265177" y="663544"/>
                  </a:lnTo>
                  <a:lnTo>
                    <a:pt x="270257" y="673704"/>
                  </a:lnTo>
                  <a:lnTo>
                    <a:pt x="271273" y="666592"/>
                  </a:lnTo>
                  <a:close/>
                  <a:moveTo>
                    <a:pt x="826009" y="647288"/>
                  </a:moveTo>
                  <a:lnTo>
                    <a:pt x="819913" y="652368"/>
                  </a:lnTo>
                  <a:cubicBezTo>
                    <a:pt x="819828" y="653871"/>
                    <a:pt x="819235" y="654929"/>
                    <a:pt x="818135" y="655543"/>
                  </a:cubicBezTo>
                  <a:cubicBezTo>
                    <a:pt x="817034" y="656157"/>
                    <a:pt x="815933" y="656453"/>
                    <a:pt x="814833" y="656432"/>
                  </a:cubicBezTo>
                  <a:cubicBezTo>
                    <a:pt x="813774" y="656411"/>
                    <a:pt x="812589" y="656199"/>
                    <a:pt x="811277" y="655797"/>
                  </a:cubicBezTo>
                  <a:cubicBezTo>
                    <a:pt x="809964" y="655395"/>
                    <a:pt x="808779" y="654929"/>
                    <a:pt x="807721" y="654400"/>
                  </a:cubicBezTo>
                  <a:cubicBezTo>
                    <a:pt x="805689" y="660496"/>
                    <a:pt x="804673" y="666592"/>
                    <a:pt x="804673" y="672688"/>
                  </a:cubicBezTo>
                  <a:lnTo>
                    <a:pt x="794513" y="674720"/>
                  </a:lnTo>
                  <a:lnTo>
                    <a:pt x="793497" y="676752"/>
                  </a:lnTo>
                  <a:lnTo>
                    <a:pt x="765049" y="713328"/>
                  </a:lnTo>
                  <a:cubicBezTo>
                    <a:pt x="760561" y="715043"/>
                    <a:pt x="756328" y="717456"/>
                    <a:pt x="752349" y="720567"/>
                  </a:cubicBezTo>
                  <a:cubicBezTo>
                    <a:pt x="748369" y="723679"/>
                    <a:pt x="744136" y="726346"/>
                    <a:pt x="739649" y="728568"/>
                  </a:cubicBezTo>
                  <a:cubicBezTo>
                    <a:pt x="737892" y="731870"/>
                    <a:pt x="735056" y="735680"/>
                    <a:pt x="731140" y="739998"/>
                  </a:cubicBezTo>
                  <a:cubicBezTo>
                    <a:pt x="727224" y="744316"/>
                    <a:pt x="723626" y="747618"/>
                    <a:pt x="720345" y="749904"/>
                  </a:cubicBezTo>
                  <a:cubicBezTo>
                    <a:pt x="717360" y="750455"/>
                    <a:pt x="714693" y="751386"/>
                    <a:pt x="712344" y="752698"/>
                  </a:cubicBezTo>
                  <a:cubicBezTo>
                    <a:pt x="709994" y="754010"/>
                    <a:pt x="707581" y="755450"/>
                    <a:pt x="705105" y="757016"/>
                  </a:cubicBezTo>
                  <a:lnTo>
                    <a:pt x="687833" y="777336"/>
                  </a:lnTo>
                  <a:lnTo>
                    <a:pt x="685801" y="777336"/>
                  </a:lnTo>
                  <a:lnTo>
                    <a:pt x="676657" y="784448"/>
                  </a:lnTo>
                  <a:lnTo>
                    <a:pt x="688849" y="778352"/>
                  </a:lnTo>
                  <a:cubicBezTo>
                    <a:pt x="692299" y="778246"/>
                    <a:pt x="695051" y="777188"/>
                    <a:pt x="697104" y="775177"/>
                  </a:cubicBezTo>
                  <a:cubicBezTo>
                    <a:pt x="699157" y="773166"/>
                    <a:pt x="701147" y="770838"/>
                    <a:pt x="703073" y="768192"/>
                  </a:cubicBezTo>
                  <a:lnTo>
                    <a:pt x="712217" y="767176"/>
                  </a:lnTo>
                  <a:cubicBezTo>
                    <a:pt x="717403" y="764996"/>
                    <a:pt x="722525" y="761736"/>
                    <a:pt x="727584" y="757397"/>
                  </a:cubicBezTo>
                  <a:cubicBezTo>
                    <a:pt x="732643" y="753058"/>
                    <a:pt x="737003" y="748528"/>
                    <a:pt x="740665" y="743808"/>
                  </a:cubicBezTo>
                  <a:lnTo>
                    <a:pt x="739649" y="760064"/>
                  </a:lnTo>
                  <a:lnTo>
                    <a:pt x="740665" y="760064"/>
                  </a:lnTo>
                  <a:cubicBezTo>
                    <a:pt x="745406" y="759577"/>
                    <a:pt x="748877" y="757249"/>
                    <a:pt x="751079" y="753079"/>
                  </a:cubicBezTo>
                  <a:cubicBezTo>
                    <a:pt x="753280" y="748909"/>
                    <a:pt x="756243" y="745819"/>
                    <a:pt x="759969" y="743808"/>
                  </a:cubicBezTo>
                  <a:lnTo>
                    <a:pt x="774193" y="727552"/>
                  </a:lnTo>
                  <a:lnTo>
                    <a:pt x="774193" y="730600"/>
                  </a:lnTo>
                  <a:lnTo>
                    <a:pt x="783337" y="714344"/>
                  </a:lnTo>
                  <a:lnTo>
                    <a:pt x="783337" y="713328"/>
                  </a:lnTo>
                  <a:lnTo>
                    <a:pt x="793497" y="711296"/>
                  </a:lnTo>
                  <a:lnTo>
                    <a:pt x="792481" y="704184"/>
                  </a:lnTo>
                  <a:cubicBezTo>
                    <a:pt x="797772" y="700374"/>
                    <a:pt x="802175" y="695802"/>
                    <a:pt x="805689" y="690468"/>
                  </a:cubicBezTo>
                  <a:cubicBezTo>
                    <a:pt x="809202" y="685134"/>
                    <a:pt x="813605" y="680562"/>
                    <a:pt x="818897" y="676752"/>
                  </a:cubicBezTo>
                  <a:cubicBezTo>
                    <a:pt x="820400" y="671714"/>
                    <a:pt x="821712" y="666804"/>
                    <a:pt x="822834" y="662020"/>
                  </a:cubicBezTo>
                  <a:cubicBezTo>
                    <a:pt x="823956" y="657237"/>
                    <a:pt x="825014" y="652326"/>
                    <a:pt x="826009" y="647288"/>
                  </a:cubicBezTo>
                  <a:close/>
                  <a:moveTo>
                    <a:pt x="246889" y="642208"/>
                  </a:moveTo>
                  <a:lnTo>
                    <a:pt x="247905" y="653384"/>
                  </a:lnTo>
                  <a:lnTo>
                    <a:pt x="244857" y="662528"/>
                  </a:lnTo>
                  <a:lnTo>
                    <a:pt x="249937" y="670656"/>
                  </a:lnTo>
                  <a:lnTo>
                    <a:pt x="249937" y="666592"/>
                  </a:lnTo>
                  <a:lnTo>
                    <a:pt x="255017" y="659480"/>
                  </a:lnTo>
                  <a:lnTo>
                    <a:pt x="250953" y="649320"/>
                  </a:lnTo>
                  <a:lnTo>
                    <a:pt x="254001" y="643224"/>
                  </a:lnTo>
                  <a:close/>
                  <a:moveTo>
                    <a:pt x="331217" y="624936"/>
                  </a:moveTo>
                  <a:lnTo>
                    <a:pt x="329185" y="635096"/>
                  </a:lnTo>
                  <a:lnTo>
                    <a:pt x="333249" y="641192"/>
                  </a:lnTo>
                  <a:lnTo>
                    <a:pt x="335281" y="632048"/>
                  </a:lnTo>
                  <a:close/>
                  <a:moveTo>
                    <a:pt x="146305" y="615792"/>
                  </a:moveTo>
                  <a:cubicBezTo>
                    <a:pt x="142770" y="622396"/>
                    <a:pt x="139934" y="630778"/>
                    <a:pt x="137796" y="640938"/>
                  </a:cubicBezTo>
                  <a:cubicBezTo>
                    <a:pt x="135658" y="651098"/>
                    <a:pt x="134092" y="659988"/>
                    <a:pt x="133097" y="667608"/>
                  </a:cubicBezTo>
                  <a:lnTo>
                    <a:pt x="127001" y="673704"/>
                  </a:lnTo>
                  <a:lnTo>
                    <a:pt x="134113" y="678784"/>
                  </a:lnTo>
                  <a:lnTo>
                    <a:pt x="136145" y="687928"/>
                  </a:lnTo>
                  <a:lnTo>
                    <a:pt x="141225" y="673704"/>
                  </a:lnTo>
                  <a:lnTo>
                    <a:pt x="136145" y="663544"/>
                  </a:lnTo>
                  <a:cubicBezTo>
                    <a:pt x="137394" y="659734"/>
                    <a:pt x="138960" y="655162"/>
                    <a:pt x="140844" y="649828"/>
                  </a:cubicBezTo>
                  <a:cubicBezTo>
                    <a:pt x="142728" y="644494"/>
                    <a:pt x="143532" y="639922"/>
                    <a:pt x="143257" y="636112"/>
                  </a:cubicBezTo>
                  <a:cubicBezTo>
                    <a:pt x="144844" y="634059"/>
                    <a:pt x="146241" y="631815"/>
                    <a:pt x="147448" y="629381"/>
                  </a:cubicBezTo>
                  <a:cubicBezTo>
                    <a:pt x="148654" y="626947"/>
                    <a:pt x="149289" y="624449"/>
                    <a:pt x="149353" y="621888"/>
                  </a:cubicBezTo>
                  <a:close/>
                  <a:moveTo>
                    <a:pt x="251969" y="610712"/>
                  </a:moveTo>
                  <a:cubicBezTo>
                    <a:pt x="249344" y="611368"/>
                    <a:pt x="246719" y="612850"/>
                    <a:pt x="244095" y="615157"/>
                  </a:cubicBezTo>
                  <a:cubicBezTo>
                    <a:pt x="241470" y="617464"/>
                    <a:pt x="239353" y="619708"/>
                    <a:pt x="237745" y="621888"/>
                  </a:cubicBezTo>
                  <a:lnTo>
                    <a:pt x="245873" y="624936"/>
                  </a:lnTo>
                  <a:lnTo>
                    <a:pt x="242825" y="620872"/>
                  </a:lnTo>
                  <a:cubicBezTo>
                    <a:pt x="244857" y="619814"/>
                    <a:pt x="246635" y="618374"/>
                    <a:pt x="248159" y="616554"/>
                  </a:cubicBezTo>
                  <a:cubicBezTo>
                    <a:pt x="249683" y="614734"/>
                    <a:pt x="250953" y="612786"/>
                    <a:pt x="251969" y="610712"/>
                  </a:cubicBezTo>
                  <a:close/>
                  <a:moveTo>
                    <a:pt x="590297" y="594456"/>
                  </a:moveTo>
                  <a:lnTo>
                    <a:pt x="592329" y="594456"/>
                  </a:lnTo>
                  <a:cubicBezTo>
                    <a:pt x="595292" y="594583"/>
                    <a:pt x="597493" y="595599"/>
                    <a:pt x="598933" y="597504"/>
                  </a:cubicBezTo>
                  <a:cubicBezTo>
                    <a:pt x="600372" y="599409"/>
                    <a:pt x="601557" y="601441"/>
                    <a:pt x="602489" y="603600"/>
                  </a:cubicBezTo>
                  <a:lnTo>
                    <a:pt x="592329" y="603600"/>
                  </a:lnTo>
                  <a:close/>
                  <a:moveTo>
                    <a:pt x="648209" y="592424"/>
                  </a:moveTo>
                  <a:cubicBezTo>
                    <a:pt x="646642" y="592445"/>
                    <a:pt x="644949" y="592657"/>
                    <a:pt x="643129" y="593059"/>
                  </a:cubicBezTo>
                  <a:cubicBezTo>
                    <a:pt x="641308" y="593461"/>
                    <a:pt x="639615" y="593927"/>
                    <a:pt x="638049" y="594456"/>
                  </a:cubicBezTo>
                  <a:lnTo>
                    <a:pt x="641097" y="602584"/>
                  </a:lnTo>
                  <a:cubicBezTo>
                    <a:pt x="642155" y="600573"/>
                    <a:pt x="643594" y="598753"/>
                    <a:pt x="645415" y="597123"/>
                  </a:cubicBezTo>
                  <a:cubicBezTo>
                    <a:pt x="647235" y="595493"/>
                    <a:pt x="649182" y="593927"/>
                    <a:pt x="651257" y="592424"/>
                  </a:cubicBezTo>
                  <a:close/>
                  <a:moveTo>
                    <a:pt x="249937" y="589376"/>
                  </a:moveTo>
                  <a:lnTo>
                    <a:pt x="247905" y="597504"/>
                  </a:lnTo>
                  <a:lnTo>
                    <a:pt x="249937" y="603600"/>
                  </a:lnTo>
                  <a:cubicBezTo>
                    <a:pt x="250445" y="601484"/>
                    <a:pt x="250699" y="599113"/>
                    <a:pt x="250699" y="596488"/>
                  </a:cubicBezTo>
                  <a:cubicBezTo>
                    <a:pt x="250699" y="593863"/>
                    <a:pt x="250445" y="591493"/>
                    <a:pt x="249937" y="589376"/>
                  </a:cubicBezTo>
                  <a:close/>
                  <a:moveTo>
                    <a:pt x="874777" y="580232"/>
                  </a:moveTo>
                  <a:lnTo>
                    <a:pt x="872745" y="587344"/>
                  </a:lnTo>
                  <a:lnTo>
                    <a:pt x="868681" y="592424"/>
                  </a:lnTo>
                  <a:lnTo>
                    <a:pt x="863601" y="595472"/>
                  </a:lnTo>
                  <a:lnTo>
                    <a:pt x="858521" y="608680"/>
                  </a:lnTo>
                  <a:cubicBezTo>
                    <a:pt x="856976" y="609506"/>
                    <a:pt x="855748" y="611411"/>
                    <a:pt x="854838" y="614395"/>
                  </a:cubicBezTo>
                  <a:cubicBezTo>
                    <a:pt x="853928" y="617380"/>
                    <a:pt x="853462" y="619539"/>
                    <a:pt x="853441" y="620872"/>
                  </a:cubicBezTo>
                  <a:cubicBezTo>
                    <a:pt x="858457" y="617062"/>
                    <a:pt x="862902" y="611474"/>
                    <a:pt x="866776" y="604108"/>
                  </a:cubicBezTo>
                  <a:cubicBezTo>
                    <a:pt x="870649" y="596742"/>
                    <a:pt x="874332" y="592170"/>
                    <a:pt x="877825" y="590392"/>
                  </a:cubicBezTo>
                  <a:lnTo>
                    <a:pt x="882905" y="581248"/>
                  </a:lnTo>
                  <a:close/>
                  <a:moveTo>
                    <a:pt x="666497" y="575152"/>
                  </a:moveTo>
                  <a:lnTo>
                    <a:pt x="659385" y="594456"/>
                  </a:lnTo>
                  <a:lnTo>
                    <a:pt x="667513" y="584296"/>
                  </a:lnTo>
                  <a:close/>
                  <a:moveTo>
                    <a:pt x="900177" y="566008"/>
                  </a:moveTo>
                  <a:lnTo>
                    <a:pt x="902209" y="581248"/>
                  </a:lnTo>
                  <a:lnTo>
                    <a:pt x="904241" y="577184"/>
                  </a:lnTo>
                  <a:close/>
                  <a:moveTo>
                    <a:pt x="748793" y="553816"/>
                  </a:moveTo>
                  <a:lnTo>
                    <a:pt x="741681" y="559912"/>
                  </a:lnTo>
                  <a:lnTo>
                    <a:pt x="746761" y="563976"/>
                  </a:lnTo>
                  <a:cubicBezTo>
                    <a:pt x="748221" y="562875"/>
                    <a:pt x="749364" y="561521"/>
                    <a:pt x="750190" y="559912"/>
                  </a:cubicBezTo>
                  <a:cubicBezTo>
                    <a:pt x="751015" y="558303"/>
                    <a:pt x="751904" y="556949"/>
                    <a:pt x="752857" y="555848"/>
                  </a:cubicBezTo>
                  <a:close/>
                  <a:moveTo>
                    <a:pt x="920497" y="523336"/>
                  </a:moveTo>
                  <a:lnTo>
                    <a:pt x="909321" y="537560"/>
                  </a:lnTo>
                  <a:cubicBezTo>
                    <a:pt x="908749" y="538640"/>
                    <a:pt x="908114" y="540037"/>
                    <a:pt x="907416" y="541751"/>
                  </a:cubicBezTo>
                  <a:cubicBezTo>
                    <a:pt x="906717" y="543466"/>
                    <a:pt x="906336" y="545117"/>
                    <a:pt x="906273" y="546704"/>
                  </a:cubicBezTo>
                  <a:lnTo>
                    <a:pt x="906273" y="557880"/>
                  </a:lnTo>
                  <a:cubicBezTo>
                    <a:pt x="910739" y="553647"/>
                    <a:pt x="913999" y="548398"/>
                    <a:pt x="916052" y="542132"/>
                  </a:cubicBezTo>
                  <a:cubicBezTo>
                    <a:pt x="918105" y="535867"/>
                    <a:pt x="919587" y="529601"/>
                    <a:pt x="920497" y="523336"/>
                  </a:cubicBezTo>
                  <a:close/>
                  <a:moveTo>
                    <a:pt x="780289" y="436976"/>
                  </a:moveTo>
                  <a:cubicBezTo>
                    <a:pt x="778193" y="439537"/>
                    <a:pt x="775780" y="442035"/>
                    <a:pt x="773050" y="444469"/>
                  </a:cubicBezTo>
                  <a:cubicBezTo>
                    <a:pt x="770319" y="446903"/>
                    <a:pt x="767652" y="449147"/>
                    <a:pt x="765049" y="451200"/>
                  </a:cubicBezTo>
                  <a:lnTo>
                    <a:pt x="775209" y="447136"/>
                  </a:lnTo>
                  <a:close/>
                  <a:moveTo>
                    <a:pt x="797561" y="402432"/>
                  </a:moveTo>
                  <a:lnTo>
                    <a:pt x="795529" y="412592"/>
                  </a:lnTo>
                  <a:lnTo>
                    <a:pt x="789433" y="416656"/>
                  </a:lnTo>
                  <a:lnTo>
                    <a:pt x="784353" y="423768"/>
                  </a:lnTo>
                  <a:lnTo>
                    <a:pt x="786385" y="429864"/>
                  </a:lnTo>
                  <a:lnTo>
                    <a:pt x="788417" y="425800"/>
                  </a:lnTo>
                  <a:lnTo>
                    <a:pt x="792481" y="423768"/>
                  </a:lnTo>
                  <a:cubicBezTo>
                    <a:pt x="793941" y="421207"/>
                    <a:pt x="795084" y="418455"/>
                    <a:pt x="795910" y="415513"/>
                  </a:cubicBezTo>
                  <a:cubicBezTo>
                    <a:pt x="796735" y="412571"/>
                    <a:pt x="797624" y="409565"/>
                    <a:pt x="798577" y="406496"/>
                  </a:cubicBezTo>
                  <a:close/>
                  <a:moveTo>
                    <a:pt x="257049" y="397352"/>
                  </a:moveTo>
                  <a:cubicBezTo>
                    <a:pt x="256879" y="400083"/>
                    <a:pt x="255694" y="403258"/>
                    <a:pt x="253493" y="406877"/>
                  </a:cubicBezTo>
                  <a:cubicBezTo>
                    <a:pt x="251291" y="410497"/>
                    <a:pt x="249090" y="413418"/>
                    <a:pt x="246889" y="415640"/>
                  </a:cubicBezTo>
                  <a:lnTo>
                    <a:pt x="254001" y="418688"/>
                  </a:lnTo>
                  <a:lnTo>
                    <a:pt x="254001" y="417672"/>
                  </a:lnTo>
                  <a:cubicBezTo>
                    <a:pt x="256879" y="411576"/>
                    <a:pt x="260266" y="405480"/>
                    <a:pt x="264161" y="399384"/>
                  </a:cubicBezTo>
                  <a:close/>
                  <a:moveTo>
                    <a:pt x="864617" y="388208"/>
                  </a:moveTo>
                  <a:cubicBezTo>
                    <a:pt x="860172" y="389521"/>
                    <a:pt x="857124" y="392484"/>
                    <a:pt x="855473" y="397098"/>
                  </a:cubicBezTo>
                  <a:cubicBezTo>
                    <a:pt x="853822" y="401713"/>
                    <a:pt x="852806" y="406200"/>
                    <a:pt x="852425" y="410560"/>
                  </a:cubicBezTo>
                  <a:cubicBezTo>
                    <a:pt x="850350" y="410687"/>
                    <a:pt x="848149" y="411449"/>
                    <a:pt x="845821" y="412846"/>
                  </a:cubicBezTo>
                  <a:cubicBezTo>
                    <a:pt x="843492" y="414243"/>
                    <a:pt x="841291" y="415513"/>
                    <a:pt x="839217" y="416656"/>
                  </a:cubicBezTo>
                  <a:lnTo>
                    <a:pt x="840233" y="421736"/>
                  </a:lnTo>
                  <a:cubicBezTo>
                    <a:pt x="834983" y="426647"/>
                    <a:pt x="830242" y="432066"/>
                    <a:pt x="826009" y="437992"/>
                  </a:cubicBezTo>
                  <a:lnTo>
                    <a:pt x="830073" y="444088"/>
                  </a:lnTo>
                  <a:cubicBezTo>
                    <a:pt x="835386" y="434563"/>
                    <a:pt x="841524" y="425419"/>
                    <a:pt x="848488" y="416656"/>
                  </a:cubicBezTo>
                  <a:cubicBezTo>
                    <a:pt x="855452" y="407893"/>
                    <a:pt x="861844" y="398749"/>
                    <a:pt x="867665" y="389224"/>
                  </a:cubicBezTo>
                  <a:close/>
                  <a:moveTo>
                    <a:pt x="266193" y="342488"/>
                  </a:moveTo>
                  <a:lnTo>
                    <a:pt x="271273" y="350616"/>
                  </a:lnTo>
                  <a:lnTo>
                    <a:pt x="266193" y="362808"/>
                  </a:lnTo>
                  <a:lnTo>
                    <a:pt x="266193" y="364840"/>
                  </a:lnTo>
                  <a:lnTo>
                    <a:pt x="256033" y="366872"/>
                  </a:lnTo>
                  <a:cubicBezTo>
                    <a:pt x="257663" y="362872"/>
                    <a:pt x="259483" y="358935"/>
                    <a:pt x="261494" y="355061"/>
                  </a:cubicBezTo>
                  <a:cubicBezTo>
                    <a:pt x="263505" y="351188"/>
                    <a:pt x="265071" y="346997"/>
                    <a:pt x="266193" y="342488"/>
                  </a:cubicBezTo>
                  <a:close/>
                  <a:moveTo>
                    <a:pt x="831089" y="333344"/>
                  </a:moveTo>
                  <a:lnTo>
                    <a:pt x="829057" y="342488"/>
                  </a:lnTo>
                  <a:lnTo>
                    <a:pt x="833121" y="343504"/>
                  </a:lnTo>
                  <a:lnTo>
                    <a:pt x="834137" y="336392"/>
                  </a:lnTo>
                  <a:close/>
                  <a:moveTo>
                    <a:pt x="319025" y="304896"/>
                  </a:moveTo>
                  <a:lnTo>
                    <a:pt x="309881" y="308960"/>
                  </a:lnTo>
                  <a:lnTo>
                    <a:pt x="313945" y="313024"/>
                  </a:lnTo>
                  <a:lnTo>
                    <a:pt x="321057" y="304896"/>
                  </a:lnTo>
                  <a:close/>
                  <a:moveTo>
                    <a:pt x="357633" y="268320"/>
                  </a:moveTo>
                  <a:lnTo>
                    <a:pt x="359665" y="275432"/>
                  </a:lnTo>
                  <a:lnTo>
                    <a:pt x="365761" y="275432"/>
                  </a:lnTo>
                  <a:close/>
                  <a:moveTo>
                    <a:pt x="184913" y="267304"/>
                  </a:moveTo>
                  <a:cubicBezTo>
                    <a:pt x="184341" y="270797"/>
                    <a:pt x="182944" y="273718"/>
                    <a:pt x="180722" y="276067"/>
                  </a:cubicBezTo>
                  <a:cubicBezTo>
                    <a:pt x="178499" y="278417"/>
                    <a:pt x="175832" y="280576"/>
                    <a:pt x="172721" y="282544"/>
                  </a:cubicBezTo>
                  <a:cubicBezTo>
                    <a:pt x="172297" y="280936"/>
                    <a:pt x="172382" y="279073"/>
                    <a:pt x="172975" y="276956"/>
                  </a:cubicBezTo>
                  <a:cubicBezTo>
                    <a:pt x="173567" y="274840"/>
                    <a:pt x="174160" y="272977"/>
                    <a:pt x="174753" y="271368"/>
                  </a:cubicBezTo>
                  <a:close/>
                  <a:moveTo>
                    <a:pt x="852425" y="259176"/>
                  </a:moveTo>
                  <a:cubicBezTo>
                    <a:pt x="851282" y="264807"/>
                    <a:pt x="850012" y="270564"/>
                    <a:pt x="848615" y="276448"/>
                  </a:cubicBezTo>
                  <a:cubicBezTo>
                    <a:pt x="847218" y="282333"/>
                    <a:pt x="846456" y="288090"/>
                    <a:pt x="846329" y="293720"/>
                  </a:cubicBezTo>
                  <a:lnTo>
                    <a:pt x="847345" y="303880"/>
                  </a:lnTo>
                  <a:cubicBezTo>
                    <a:pt x="848826" y="300832"/>
                    <a:pt x="849927" y="297784"/>
                    <a:pt x="850647" y="294736"/>
                  </a:cubicBezTo>
                  <a:cubicBezTo>
                    <a:pt x="851366" y="291688"/>
                    <a:pt x="851959" y="288640"/>
                    <a:pt x="852425" y="285592"/>
                  </a:cubicBezTo>
                  <a:lnTo>
                    <a:pt x="857505" y="277464"/>
                  </a:lnTo>
                  <a:lnTo>
                    <a:pt x="859537" y="267304"/>
                  </a:lnTo>
                  <a:close/>
                  <a:moveTo>
                    <a:pt x="828041" y="196184"/>
                  </a:moveTo>
                  <a:lnTo>
                    <a:pt x="837185" y="203296"/>
                  </a:lnTo>
                  <a:cubicBezTo>
                    <a:pt x="835576" y="205413"/>
                    <a:pt x="833459" y="207529"/>
                    <a:pt x="830835" y="209646"/>
                  </a:cubicBezTo>
                  <a:cubicBezTo>
                    <a:pt x="828210" y="211763"/>
                    <a:pt x="825585" y="213371"/>
                    <a:pt x="822961" y="214472"/>
                  </a:cubicBezTo>
                  <a:lnTo>
                    <a:pt x="822961" y="205328"/>
                  </a:lnTo>
                  <a:close/>
                  <a:moveTo>
                    <a:pt x="738633" y="155544"/>
                  </a:moveTo>
                  <a:lnTo>
                    <a:pt x="734569" y="158592"/>
                  </a:lnTo>
                  <a:lnTo>
                    <a:pt x="740665" y="165704"/>
                  </a:lnTo>
                  <a:cubicBezTo>
                    <a:pt x="733722" y="166889"/>
                    <a:pt x="727287" y="168583"/>
                    <a:pt x="721361" y="170784"/>
                  </a:cubicBezTo>
                  <a:cubicBezTo>
                    <a:pt x="718694" y="173218"/>
                    <a:pt x="715646" y="175462"/>
                    <a:pt x="712217" y="177515"/>
                  </a:cubicBezTo>
                  <a:cubicBezTo>
                    <a:pt x="708788" y="179568"/>
                    <a:pt x="705740" y="182066"/>
                    <a:pt x="703073" y="185008"/>
                  </a:cubicBezTo>
                  <a:lnTo>
                    <a:pt x="684785" y="191104"/>
                  </a:lnTo>
                  <a:lnTo>
                    <a:pt x="684785" y="192120"/>
                  </a:lnTo>
                  <a:cubicBezTo>
                    <a:pt x="680721" y="198216"/>
                    <a:pt x="675641" y="203296"/>
                    <a:pt x="669545" y="207360"/>
                  </a:cubicBezTo>
                  <a:lnTo>
                    <a:pt x="676657" y="207360"/>
                  </a:lnTo>
                  <a:lnTo>
                    <a:pt x="687833" y="212440"/>
                  </a:lnTo>
                  <a:lnTo>
                    <a:pt x="693929" y="208376"/>
                  </a:lnTo>
                  <a:cubicBezTo>
                    <a:pt x="694902" y="208376"/>
                    <a:pt x="695495" y="208630"/>
                    <a:pt x="695707" y="209138"/>
                  </a:cubicBezTo>
                  <a:cubicBezTo>
                    <a:pt x="695918" y="209646"/>
                    <a:pt x="696003" y="210408"/>
                    <a:pt x="695961" y="211424"/>
                  </a:cubicBezTo>
                  <a:cubicBezTo>
                    <a:pt x="695918" y="212483"/>
                    <a:pt x="695495" y="213668"/>
                    <a:pt x="694691" y="214980"/>
                  </a:cubicBezTo>
                  <a:cubicBezTo>
                    <a:pt x="693886" y="216292"/>
                    <a:pt x="692955" y="217478"/>
                    <a:pt x="691897" y="218536"/>
                  </a:cubicBezTo>
                  <a:cubicBezTo>
                    <a:pt x="684164" y="219966"/>
                    <a:pt x="672988" y="224783"/>
                    <a:pt x="658369" y="232986"/>
                  </a:cubicBezTo>
                  <a:cubicBezTo>
                    <a:pt x="643750" y="241189"/>
                    <a:pt x="629413" y="250295"/>
                    <a:pt x="615358" y="260305"/>
                  </a:cubicBezTo>
                  <a:cubicBezTo>
                    <a:pt x="601303" y="270315"/>
                    <a:pt x="591256" y="278744"/>
                    <a:pt x="585217" y="285592"/>
                  </a:cubicBezTo>
                  <a:cubicBezTo>
                    <a:pt x="578274" y="288471"/>
                    <a:pt x="572855" y="292874"/>
                    <a:pt x="568961" y="298800"/>
                  </a:cubicBezTo>
                  <a:cubicBezTo>
                    <a:pt x="560007" y="303965"/>
                    <a:pt x="551752" y="310654"/>
                    <a:pt x="544196" y="318866"/>
                  </a:cubicBezTo>
                  <a:cubicBezTo>
                    <a:pt x="536639" y="327079"/>
                    <a:pt x="528638" y="333259"/>
                    <a:pt x="520193" y="337408"/>
                  </a:cubicBezTo>
                  <a:cubicBezTo>
                    <a:pt x="519029" y="337726"/>
                    <a:pt x="517547" y="339123"/>
                    <a:pt x="515748" y="341599"/>
                  </a:cubicBezTo>
                  <a:cubicBezTo>
                    <a:pt x="513949" y="344076"/>
                    <a:pt x="512721" y="345727"/>
                    <a:pt x="512065" y="346552"/>
                  </a:cubicBezTo>
                  <a:lnTo>
                    <a:pt x="502921" y="351632"/>
                  </a:lnTo>
                  <a:cubicBezTo>
                    <a:pt x="497693" y="360607"/>
                    <a:pt x="486051" y="375169"/>
                    <a:pt x="467996" y="395320"/>
                  </a:cubicBezTo>
                  <a:cubicBezTo>
                    <a:pt x="449941" y="415471"/>
                    <a:pt x="435505" y="433082"/>
                    <a:pt x="424689" y="448152"/>
                  </a:cubicBezTo>
                  <a:lnTo>
                    <a:pt x="419609" y="449168"/>
                  </a:lnTo>
                  <a:cubicBezTo>
                    <a:pt x="418783" y="452364"/>
                    <a:pt x="416624" y="455878"/>
                    <a:pt x="413132" y="459709"/>
                  </a:cubicBezTo>
                  <a:cubicBezTo>
                    <a:pt x="409639" y="463540"/>
                    <a:pt x="406718" y="466800"/>
                    <a:pt x="404369" y="469488"/>
                  </a:cubicBezTo>
                  <a:lnTo>
                    <a:pt x="408433" y="470504"/>
                  </a:lnTo>
                  <a:cubicBezTo>
                    <a:pt x="402379" y="478696"/>
                    <a:pt x="395436" y="490761"/>
                    <a:pt x="387605" y="506699"/>
                  </a:cubicBezTo>
                  <a:cubicBezTo>
                    <a:pt x="379773" y="522638"/>
                    <a:pt x="373846" y="535973"/>
                    <a:pt x="369825" y="546704"/>
                  </a:cubicBezTo>
                  <a:lnTo>
                    <a:pt x="368809" y="555848"/>
                  </a:lnTo>
                  <a:lnTo>
                    <a:pt x="371857" y="562960"/>
                  </a:lnTo>
                  <a:lnTo>
                    <a:pt x="367793" y="573120"/>
                  </a:lnTo>
                  <a:lnTo>
                    <a:pt x="358649" y="573120"/>
                  </a:lnTo>
                  <a:cubicBezTo>
                    <a:pt x="357252" y="582455"/>
                    <a:pt x="355220" y="591980"/>
                    <a:pt x="352553" y="601695"/>
                  </a:cubicBezTo>
                  <a:cubicBezTo>
                    <a:pt x="349886" y="611411"/>
                    <a:pt x="345822" y="620174"/>
                    <a:pt x="340361" y="627984"/>
                  </a:cubicBezTo>
                  <a:lnTo>
                    <a:pt x="340361" y="630016"/>
                  </a:lnTo>
                  <a:lnTo>
                    <a:pt x="345441" y="639160"/>
                  </a:lnTo>
                  <a:lnTo>
                    <a:pt x="342393" y="659480"/>
                  </a:lnTo>
                  <a:lnTo>
                    <a:pt x="345441" y="660496"/>
                  </a:lnTo>
                  <a:lnTo>
                    <a:pt x="343409" y="674720"/>
                  </a:lnTo>
                  <a:lnTo>
                    <a:pt x="350521" y="684880"/>
                  </a:lnTo>
                  <a:lnTo>
                    <a:pt x="351537" y="684880"/>
                  </a:lnTo>
                  <a:lnTo>
                    <a:pt x="351537" y="695040"/>
                  </a:lnTo>
                  <a:cubicBezTo>
                    <a:pt x="348573" y="693940"/>
                    <a:pt x="346118" y="692331"/>
                    <a:pt x="344171" y="690214"/>
                  </a:cubicBezTo>
                  <a:cubicBezTo>
                    <a:pt x="342223" y="688097"/>
                    <a:pt x="340276" y="685981"/>
                    <a:pt x="338329" y="683864"/>
                  </a:cubicBezTo>
                  <a:lnTo>
                    <a:pt x="334265" y="674720"/>
                  </a:lnTo>
                  <a:lnTo>
                    <a:pt x="336297" y="693008"/>
                  </a:lnTo>
                  <a:lnTo>
                    <a:pt x="341377" y="702152"/>
                  </a:lnTo>
                  <a:lnTo>
                    <a:pt x="342393" y="702152"/>
                  </a:lnTo>
                  <a:lnTo>
                    <a:pt x="352553" y="707232"/>
                  </a:lnTo>
                  <a:lnTo>
                    <a:pt x="355601" y="711296"/>
                  </a:lnTo>
                  <a:lnTo>
                    <a:pt x="361697" y="711296"/>
                  </a:lnTo>
                  <a:lnTo>
                    <a:pt x="367793" y="708248"/>
                  </a:lnTo>
                  <a:lnTo>
                    <a:pt x="368809" y="708248"/>
                  </a:lnTo>
                  <a:cubicBezTo>
                    <a:pt x="373254" y="709687"/>
                    <a:pt x="377064" y="711381"/>
                    <a:pt x="380239" y="713328"/>
                  </a:cubicBezTo>
                  <a:cubicBezTo>
                    <a:pt x="383414" y="715275"/>
                    <a:pt x="386716" y="717985"/>
                    <a:pt x="390145" y="721456"/>
                  </a:cubicBezTo>
                  <a:cubicBezTo>
                    <a:pt x="394759" y="722345"/>
                    <a:pt x="399500" y="722853"/>
                    <a:pt x="404369" y="722980"/>
                  </a:cubicBezTo>
                  <a:cubicBezTo>
                    <a:pt x="409237" y="723107"/>
                    <a:pt x="413978" y="723615"/>
                    <a:pt x="418593" y="724504"/>
                  </a:cubicBezTo>
                  <a:cubicBezTo>
                    <a:pt x="421789" y="722430"/>
                    <a:pt x="425303" y="721499"/>
                    <a:pt x="429134" y="721710"/>
                  </a:cubicBezTo>
                  <a:cubicBezTo>
                    <a:pt x="432965" y="721922"/>
                    <a:pt x="436225" y="720483"/>
                    <a:pt x="438913" y="717392"/>
                  </a:cubicBezTo>
                  <a:lnTo>
                    <a:pt x="446025" y="717392"/>
                  </a:lnTo>
                  <a:cubicBezTo>
                    <a:pt x="455126" y="717392"/>
                    <a:pt x="460545" y="716630"/>
                    <a:pt x="462281" y="715106"/>
                  </a:cubicBezTo>
                  <a:cubicBezTo>
                    <a:pt x="464016" y="713582"/>
                    <a:pt x="468419" y="711296"/>
                    <a:pt x="475489" y="708248"/>
                  </a:cubicBezTo>
                  <a:lnTo>
                    <a:pt x="481585" y="710280"/>
                  </a:lnTo>
                  <a:cubicBezTo>
                    <a:pt x="483066" y="707613"/>
                    <a:pt x="483913" y="704565"/>
                    <a:pt x="484125" y="701136"/>
                  </a:cubicBezTo>
                  <a:cubicBezTo>
                    <a:pt x="484336" y="697707"/>
                    <a:pt x="484167" y="694659"/>
                    <a:pt x="483617" y="691992"/>
                  </a:cubicBezTo>
                  <a:lnTo>
                    <a:pt x="488697" y="680816"/>
                  </a:lnTo>
                  <a:lnTo>
                    <a:pt x="498857" y="685896"/>
                  </a:lnTo>
                  <a:cubicBezTo>
                    <a:pt x="500021" y="686743"/>
                    <a:pt x="501249" y="686573"/>
                    <a:pt x="502540" y="685388"/>
                  </a:cubicBezTo>
                  <a:cubicBezTo>
                    <a:pt x="503831" y="684203"/>
                    <a:pt x="504297" y="683017"/>
                    <a:pt x="503937" y="681832"/>
                  </a:cubicBezTo>
                  <a:lnTo>
                    <a:pt x="509017" y="677768"/>
                  </a:lnTo>
                  <a:lnTo>
                    <a:pt x="519177" y="678784"/>
                  </a:lnTo>
                  <a:lnTo>
                    <a:pt x="520193" y="685896"/>
                  </a:lnTo>
                  <a:lnTo>
                    <a:pt x="537465" y="678784"/>
                  </a:lnTo>
                  <a:lnTo>
                    <a:pt x="533401" y="675736"/>
                  </a:lnTo>
                  <a:cubicBezTo>
                    <a:pt x="532639" y="678255"/>
                    <a:pt x="531115" y="678297"/>
                    <a:pt x="528829" y="675863"/>
                  </a:cubicBezTo>
                  <a:cubicBezTo>
                    <a:pt x="526543" y="673429"/>
                    <a:pt x="525019" y="671693"/>
                    <a:pt x="524257" y="670656"/>
                  </a:cubicBezTo>
                  <a:lnTo>
                    <a:pt x="525273" y="669640"/>
                  </a:lnTo>
                  <a:lnTo>
                    <a:pt x="536449" y="665576"/>
                  </a:lnTo>
                  <a:lnTo>
                    <a:pt x="538481" y="657448"/>
                  </a:lnTo>
                  <a:lnTo>
                    <a:pt x="548641" y="650336"/>
                  </a:lnTo>
                  <a:lnTo>
                    <a:pt x="557785" y="648304"/>
                  </a:lnTo>
                  <a:lnTo>
                    <a:pt x="565913" y="640176"/>
                  </a:lnTo>
                  <a:lnTo>
                    <a:pt x="568961" y="645256"/>
                  </a:lnTo>
                  <a:lnTo>
                    <a:pt x="560833" y="656432"/>
                  </a:lnTo>
                  <a:cubicBezTo>
                    <a:pt x="555922" y="657448"/>
                    <a:pt x="551519" y="659480"/>
                    <a:pt x="547625" y="662528"/>
                  </a:cubicBezTo>
                  <a:lnTo>
                    <a:pt x="560833" y="658464"/>
                  </a:lnTo>
                  <a:lnTo>
                    <a:pt x="560833" y="657448"/>
                  </a:lnTo>
                  <a:lnTo>
                    <a:pt x="572009" y="654400"/>
                  </a:lnTo>
                  <a:lnTo>
                    <a:pt x="574041" y="642208"/>
                  </a:lnTo>
                  <a:lnTo>
                    <a:pt x="590297" y="626968"/>
                  </a:lnTo>
                  <a:lnTo>
                    <a:pt x="591313" y="626968"/>
                  </a:lnTo>
                  <a:cubicBezTo>
                    <a:pt x="595483" y="624005"/>
                    <a:pt x="599843" y="621041"/>
                    <a:pt x="604394" y="618078"/>
                  </a:cubicBezTo>
                  <a:cubicBezTo>
                    <a:pt x="608945" y="615115"/>
                    <a:pt x="613051" y="611644"/>
                    <a:pt x="616713" y="607664"/>
                  </a:cubicBezTo>
                  <a:cubicBezTo>
                    <a:pt x="618491" y="603600"/>
                    <a:pt x="621285" y="599536"/>
                    <a:pt x="625095" y="595472"/>
                  </a:cubicBezTo>
                  <a:cubicBezTo>
                    <a:pt x="628905" y="591408"/>
                    <a:pt x="632207" y="587344"/>
                    <a:pt x="635001" y="583280"/>
                  </a:cubicBezTo>
                  <a:lnTo>
                    <a:pt x="641097" y="581248"/>
                  </a:lnTo>
                  <a:lnTo>
                    <a:pt x="641097" y="580232"/>
                  </a:lnTo>
                  <a:lnTo>
                    <a:pt x="645161" y="576168"/>
                  </a:lnTo>
                  <a:cubicBezTo>
                    <a:pt x="646156" y="576549"/>
                    <a:pt x="646960" y="576295"/>
                    <a:pt x="647574" y="575406"/>
                  </a:cubicBezTo>
                  <a:cubicBezTo>
                    <a:pt x="648188" y="574517"/>
                    <a:pt x="648738" y="573755"/>
                    <a:pt x="649225" y="573120"/>
                  </a:cubicBezTo>
                  <a:cubicBezTo>
                    <a:pt x="652844" y="569183"/>
                    <a:pt x="656781" y="565627"/>
                    <a:pt x="661036" y="562452"/>
                  </a:cubicBezTo>
                  <a:cubicBezTo>
                    <a:pt x="665290" y="559277"/>
                    <a:pt x="669481" y="555721"/>
                    <a:pt x="673609" y="551784"/>
                  </a:cubicBezTo>
                  <a:cubicBezTo>
                    <a:pt x="677842" y="551615"/>
                    <a:pt x="681567" y="551953"/>
                    <a:pt x="684785" y="552800"/>
                  </a:cubicBezTo>
                  <a:lnTo>
                    <a:pt x="685801" y="551784"/>
                  </a:lnTo>
                  <a:lnTo>
                    <a:pt x="685801" y="543656"/>
                  </a:lnTo>
                  <a:lnTo>
                    <a:pt x="691897" y="536544"/>
                  </a:lnTo>
                  <a:lnTo>
                    <a:pt x="695961" y="525368"/>
                  </a:lnTo>
                  <a:lnTo>
                    <a:pt x="700025" y="521304"/>
                  </a:lnTo>
                  <a:lnTo>
                    <a:pt x="705105" y="520288"/>
                  </a:lnTo>
                  <a:lnTo>
                    <a:pt x="717297" y="502000"/>
                  </a:lnTo>
                  <a:cubicBezTo>
                    <a:pt x="719646" y="500434"/>
                    <a:pt x="721043" y="498486"/>
                    <a:pt x="721488" y="496158"/>
                  </a:cubicBezTo>
                  <a:cubicBezTo>
                    <a:pt x="721932" y="493830"/>
                    <a:pt x="722567" y="491374"/>
                    <a:pt x="723393" y="488792"/>
                  </a:cubicBezTo>
                  <a:lnTo>
                    <a:pt x="728473" y="484728"/>
                  </a:lnTo>
                  <a:cubicBezTo>
                    <a:pt x="732621" y="477045"/>
                    <a:pt x="737532" y="469552"/>
                    <a:pt x="743205" y="462249"/>
                  </a:cubicBezTo>
                  <a:cubicBezTo>
                    <a:pt x="748877" y="454947"/>
                    <a:pt x="754804" y="448216"/>
                    <a:pt x="760985" y="442056"/>
                  </a:cubicBezTo>
                  <a:lnTo>
                    <a:pt x="760985" y="432912"/>
                  </a:lnTo>
                  <a:lnTo>
                    <a:pt x="764033" y="432912"/>
                  </a:lnTo>
                  <a:lnTo>
                    <a:pt x="767081" y="422752"/>
                  </a:lnTo>
                  <a:cubicBezTo>
                    <a:pt x="773621" y="415683"/>
                    <a:pt x="779844" y="406962"/>
                    <a:pt x="785750" y="396590"/>
                  </a:cubicBezTo>
                  <a:cubicBezTo>
                    <a:pt x="791655" y="386218"/>
                    <a:pt x="797624" y="376990"/>
                    <a:pt x="803657" y="368904"/>
                  </a:cubicBezTo>
                  <a:cubicBezTo>
                    <a:pt x="805689" y="361962"/>
                    <a:pt x="808737" y="355527"/>
                    <a:pt x="812801" y="349600"/>
                  </a:cubicBezTo>
                  <a:cubicBezTo>
                    <a:pt x="817140" y="348224"/>
                    <a:pt x="819892" y="345134"/>
                    <a:pt x="821056" y="340329"/>
                  </a:cubicBezTo>
                  <a:cubicBezTo>
                    <a:pt x="822220" y="335524"/>
                    <a:pt x="823194" y="331164"/>
                    <a:pt x="823977" y="327248"/>
                  </a:cubicBezTo>
                  <a:cubicBezTo>
                    <a:pt x="827595" y="323052"/>
                    <a:pt x="832098" y="312140"/>
                    <a:pt x="837486" y="294510"/>
                  </a:cubicBezTo>
                  <a:cubicBezTo>
                    <a:pt x="842873" y="276881"/>
                    <a:pt x="847752" y="259421"/>
                    <a:pt x="852124" y="242130"/>
                  </a:cubicBezTo>
                  <a:cubicBezTo>
                    <a:pt x="856495" y="224839"/>
                    <a:pt x="858966" y="214604"/>
                    <a:pt x="859537" y="211424"/>
                  </a:cubicBezTo>
                  <a:cubicBezTo>
                    <a:pt x="856658" y="202111"/>
                    <a:pt x="851239" y="194321"/>
                    <a:pt x="843281" y="188056"/>
                  </a:cubicBezTo>
                  <a:lnTo>
                    <a:pt x="835153" y="190088"/>
                  </a:lnTo>
                  <a:lnTo>
                    <a:pt x="808737" y="173832"/>
                  </a:lnTo>
                  <a:lnTo>
                    <a:pt x="798577" y="175864"/>
                  </a:lnTo>
                  <a:lnTo>
                    <a:pt x="792481" y="172816"/>
                  </a:lnTo>
                  <a:lnTo>
                    <a:pt x="790449" y="165704"/>
                  </a:lnTo>
                  <a:lnTo>
                    <a:pt x="780289" y="167736"/>
                  </a:lnTo>
                  <a:lnTo>
                    <a:pt x="772161" y="161640"/>
                  </a:lnTo>
                  <a:lnTo>
                    <a:pt x="767081" y="163672"/>
                  </a:lnTo>
                  <a:cubicBezTo>
                    <a:pt x="764985" y="162741"/>
                    <a:pt x="762572" y="162317"/>
                    <a:pt x="759842" y="162402"/>
                  </a:cubicBezTo>
                  <a:cubicBezTo>
                    <a:pt x="757111" y="162487"/>
                    <a:pt x="754444" y="162572"/>
                    <a:pt x="751841" y="162656"/>
                  </a:cubicBezTo>
                  <a:close/>
                  <a:moveTo>
                    <a:pt x="482601" y="154528"/>
                  </a:moveTo>
                  <a:cubicBezTo>
                    <a:pt x="476484" y="154570"/>
                    <a:pt x="470430" y="155248"/>
                    <a:pt x="464440" y="156560"/>
                  </a:cubicBezTo>
                  <a:cubicBezTo>
                    <a:pt x="458450" y="157872"/>
                    <a:pt x="452650" y="159566"/>
                    <a:pt x="447041" y="161640"/>
                  </a:cubicBezTo>
                  <a:cubicBezTo>
                    <a:pt x="452121" y="162826"/>
                    <a:pt x="457201" y="163503"/>
                    <a:pt x="462281" y="163672"/>
                  </a:cubicBezTo>
                  <a:cubicBezTo>
                    <a:pt x="467826" y="163566"/>
                    <a:pt x="472991" y="163016"/>
                    <a:pt x="477775" y="162021"/>
                  </a:cubicBezTo>
                  <a:cubicBezTo>
                    <a:pt x="482558" y="161026"/>
                    <a:pt x="487215" y="160222"/>
                    <a:pt x="491745" y="159608"/>
                  </a:cubicBezTo>
                  <a:lnTo>
                    <a:pt x="495809" y="155544"/>
                  </a:lnTo>
                  <a:close/>
                  <a:moveTo>
                    <a:pt x="713233" y="96"/>
                  </a:moveTo>
                  <a:lnTo>
                    <a:pt x="714249" y="2128"/>
                  </a:lnTo>
                  <a:cubicBezTo>
                    <a:pt x="717254" y="2107"/>
                    <a:pt x="720133" y="2149"/>
                    <a:pt x="722885" y="2255"/>
                  </a:cubicBezTo>
                  <a:cubicBezTo>
                    <a:pt x="725636" y="2361"/>
                    <a:pt x="728515" y="2657"/>
                    <a:pt x="731521" y="3144"/>
                  </a:cubicBezTo>
                  <a:cubicBezTo>
                    <a:pt x="735140" y="1239"/>
                    <a:pt x="739077" y="223"/>
                    <a:pt x="743332" y="96"/>
                  </a:cubicBezTo>
                  <a:cubicBezTo>
                    <a:pt x="747586" y="-31"/>
                    <a:pt x="751777" y="-31"/>
                    <a:pt x="755905" y="96"/>
                  </a:cubicBezTo>
                  <a:cubicBezTo>
                    <a:pt x="761154" y="96"/>
                    <a:pt x="765895" y="1112"/>
                    <a:pt x="770129" y="3144"/>
                  </a:cubicBezTo>
                  <a:lnTo>
                    <a:pt x="780289" y="1112"/>
                  </a:lnTo>
                  <a:cubicBezTo>
                    <a:pt x="790809" y="3885"/>
                    <a:pt x="804313" y="6975"/>
                    <a:pt x="820802" y="10383"/>
                  </a:cubicBezTo>
                  <a:cubicBezTo>
                    <a:pt x="837291" y="13791"/>
                    <a:pt x="851557" y="16119"/>
                    <a:pt x="863601" y="17368"/>
                  </a:cubicBezTo>
                  <a:lnTo>
                    <a:pt x="863601" y="20416"/>
                  </a:lnTo>
                  <a:cubicBezTo>
                    <a:pt x="870057" y="23549"/>
                    <a:pt x="877719" y="26681"/>
                    <a:pt x="886588" y="29814"/>
                  </a:cubicBezTo>
                  <a:cubicBezTo>
                    <a:pt x="895457" y="32947"/>
                    <a:pt x="903373" y="35571"/>
                    <a:pt x="910337" y="37688"/>
                  </a:cubicBezTo>
                  <a:cubicBezTo>
                    <a:pt x="912919" y="40736"/>
                    <a:pt x="915882" y="43276"/>
                    <a:pt x="919227" y="45308"/>
                  </a:cubicBezTo>
                  <a:cubicBezTo>
                    <a:pt x="922571" y="47340"/>
                    <a:pt x="926042" y="48864"/>
                    <a:pt x="929641" y="49880"/>
                  </a:cubicBezTo>
                  <a:lnTo>
                    <a:pt x="936753" y="49880"/>
                  </a:lnTo>
                  <a:cubicBezTo>
                    <a:pt x="939142" y="52822"/>
                    <a:pt x="945652" y="58341"/>
                    <a:pt x="956283" y="66437"/>
                  </a:cubicBezTo>
                  <a:cubicBezTo>
                    <a:pt x="966913" y="74534"/>
                    <a:pt x="977487" y="83816"/>
                    <a:pt x="988004" y="94283"/>
                  </a:cubicBezTo>
                  <a:cubicBezTo>
                    <a:pt x="998522" y="104750"/>
                    <a:pt x="1004806" y="115011"/>
                    <a:pt x="1006857" y="125064"/>
                  </a:cubicBezTo>
                  <a:cubicBezTo>
                    <a:pt x="1011767" y="130313"/>
                    <a:pt x="1016170" y="136071"/>
                    <a:pt x="1020065" y="142336"/>
                  </a:cubicBezTo>
                  <a:lnTo>
                    <a:pt x="1021081" y="152496"/>
                  </a:lnTo>
                  <a:lnTo>
                    <a:pt x="1028193" y="160624"/>
                  </a:lnTo>
                  <a:cubicBezTo>
                    <a:pt x="1028997" y="169959"/>
                    <a:pt x="1031452" y="178976"/>
                    <a:pt x="1035559" y="187675"/>
                  </a:cubicBezTo>
                  <a:cubicBezTo>
                    <a:pt x="1039665" y="196375"/>
                    <a:pt x="1040596" y="206662"/>
                    <a:pt x="1038353" y="218536"/>
                  </a:cubicBezTo>
                  <a:cubicBezTo>
                    <a:pt x="1039157" y="220060"/>
                    <a:pt x="1039326" y="221584"/>
                    <a:pt x="1038861" y="223108"/>
                  </a:cubicBezTo>
                  <a:cubicBezTo>
                    <a:pt x="1038395" y="224632"/>
                    <a:pt x="1038564" y="226156"/>
                    <a:pt x="1039369" y="227680"/>
                  </a:cubicBezTo>
                  <a:lnTo>
                    <a:pt x="1043433" y="229712"/>
                  </a:lnTo>
                  <a:cubicBezTo>
                    <a:pt x="1041888" y="229289"/>
                    <a:pt x="1040660" y="229628"/>
                    <a:pt x="1039750" y="230728"/>
                  </a:cubicBezTo>
                  <a:cubicBezTo>
                    <a:pt x="1038840" y="231829"/>
                    <a:pt x="1038374" y="233183"/>
                    <a:pt x="1038353" y="234792"/>
                  </a:cubicBezTo>
                  <a:cubicBezTo>
                    <a:pt x="1038416" y="240296"/>
                    <a:pt x="1039051" y="245545"/>
                    <a:pt x="1040258" y="250540"/>
                  </a:cubicBezTo>
                  <a:cubicBezTo>
                    <a:pt x="1041464" y="255535"/>
                    <a:pt x="1042861" y="260785"/>
                    <a:pt x="1044449" y="266288"/>
                  </a:cubicBezTo>
                  <a:cubicBezTo>
                    <a:pt x="1041507" y="282629"/>
                    <a:pt x="1038755" y="299224"/>
                    <a:pt x="1036194" y="316072"/>
                  </a:cubicBezTo>
                  <a:cubicBezTo>
                    <a:pt x="1033633" y="332921"/>
                    <a:pt x="1030627" y="349516"/>
                    <a:pt x="1027177" y="365856"/>
                  </a:cubicBezTo>
                  <a:cubicBezTo>
                    <a:pt x="1024599" y="367794"/>
                    <a:pt x="1020949" y="373627"/>
                    <a:pt x="1016227" y="383354"/>
                  </a:cubicBezTo>
                  <a:cubicBezTo>
                    <a:pt x="1011504" y="393081"/>
                    <a:pt x="1006951" y="403204"/>
                    <a:pt x="1002567" y="413721"/>
                  </a:cubicBezTo>
                  <a:cubicBezTo>
                    <a:pt x="998183" y="424239"/>
                    <a:pt x="995210" y="431652"/>
                    <a:pt x="993649" y="435960"/>
                  </a:cubicBezTo>
                  <a:cubicBezTo>
                    <a:pt x="987383" y="440194"/>
                    <a:pt x="983658" y="445951"/>
                    <a:pt x="982473" y="453232"/>
                  </a:cubicBezTo>
                  <a:lnTo>
                    <a:pt x="977393" y="455264"/>
                  </a:lnTo>
                  <a:lnTo>
                    <a:pt x="975361" y="469488"/>
                  </a:lnTo>
                  <a:cubicBezTo>
                    <a:pt x="966788" y="473912"/>
                    <a:pt x="963105" y="480558"/>
                    <a:pt x="964312" y="489427"/>
                  </a:cubicBezTo>
                  <a:cubicBezTo>
                    <a:pt x="965518" y="498296"/>
                    <a:pt x="962089" y="504180"/>
                    <a:pt x="954025" y="507080"/>
                  </a:cubicBezTo>
                  <a:lnTo>
                    <a:pt x="957073" y="516224"/>
                  </a:lnTo>
                  <a:lnTo>
                    <a:pt x="946913" y="521304"/>
                  </a:lnTo>
                  <a:lnTo>
                    <a:pt x="946913" y="528416"/>
                  </a:lnTo>
                  <a:lnTo>
                    <a:pt x="942849" y="530448"/>
                  </a:lnTo>
                  <a:lnTo>
                    <a:pt x="941833" y="530448"/>
                  </a:lnTo>
                  <a:cubicBezTo>
                    <a:pt x="936880" y="536586"/>
                    <a:pt x="932308" y="542852"/>
                    <a:pt x="928117" y="549244"/>
                  </a:cubicBezTo>
                  <a:cubicBezTo>
                    <a:pt x="923926" y="555636"/>
                    <a:pt x="919354" y="561902"/>
                    <a:pt x="914401" y="568040"/>
                  </a:cubicBezTo>
                  <a:lnTo>
                    <a:pt x="912369" y="581248"/>
                  </a:lnTo>
                  <a:cubicBezTo>
                    <a:pt x="908093" y="585926"/>
                    <a:pt x="903690" y="591302"/>
                    <a:pt x="899161" y="597377"/>
                  </a:cubicBezTo>
                  <a:cubicBezTo>
                    <a:pt x="894631" y="603452"/>
                    <a:pt x="891244" y="609590"/>
                    <a:pt x="889001" y="615792"/>
                  </a:cubicBezTo>
                  <a:cubicBezTo>
                    <a:pt x="885932" y="617930"/>
                    <a:pt x="883434" y="620766"/>
                    <a:pt x="881508" y="624301"/>
                  </a:cubicBezTo>
                  <a:cubicBezTo>
                    <a:pt x="879582" y="627836"/>
                    <a:pt x="878354" y="631434"/>
                    <a:pt x="877825" y="635096"/>
                  </a:cubicBezTo>
                  <a:lnTo>
                    <a:pt x="870713" y="637128"/>
                  </a:lnTo>
                  <a:cubicBezTo>
                    <a:pt x="870162" y="640600"/>
                    <a:pt x="868977" y="643563"/>
                    <a:pt x="867157" y="646018"/>
                  </a:cubicBezTo>
                  <a:cubicBezTo>
                    <a:pt x="865336" y="648474"/>
                    <a:pt x="863135" y="650929"/>
                    <a:pt x="860553" y="653384"/>
                  </a:cubicBezTo>
                  <a:lnTo>
                    <a:pt x="858521" y="658464"/>
                  </a:lnTo>
                  <a:lnTo>
                    <a:pt x="856489" y="659480"/>
                  </a:lnTo>
                  <a:cubicBezTo>
                    <a:pt x="849715" y="671333"/>
                    <a:pt x="842434" y="678869"/>
                    <a:pt x="834645" y="682086"/>
                  </a:cubicBezTo>
                  <a:cubicBezTo>
                    <a:pt x="826855" y="685303"/>
                    <a:pt x="819574" y="692331"/>
                    <a:pt x="812801" y="703168"/>
                  </a:cubicBezTo>
                  <a:cubicBezTo>
                    <a:pt x="809266" y="704734"/>
                    <a:pt x="806176" y="706936"/>
                    <a:pt x="803530" y="709772"/>
                  </a:cubicBezTo>
                  <a:cubicBezTo>
                    <a:pt x="800884" y="712608"/>
                    <a:pt x="798556" y="715826"/>
                    <a:pt x="796545" y="719424"/>
                  </a:cubicBezTo>
                  <a:cubicBezTo>
                    <a:pt x="791846" y="720504"/>
                    <a:pt x="787782" y="722663"/>
                    <a:pt x="784353" y="725901"/>
                  </a:cubicBezTo>
                  <a:cubicBezTo>
                    <a:pt x="780924" y="729140"/>
                    <a:pt x="778892" y="733077"/>
                    <a:pt x="778257" y="737712"/>
                  </a:cubicBezTo>
                  <a:cubicBezTo>
                    <a:pt x="773346" y="741945"/>
                    <a:pt x="768943" y="746687"/>
                    <a:pt x="765049" y="751936"/>
                  </a:cubicBezTo>
                  <a:cubicBezTo>
                    <a:pt x="761133" y="753651"/>
                    <a:pt x="758043" y="756318"/>
                    <a:pt x="755778" y="759937"/>
                  </a:cubicBezTo>
                  <a:cubicBezTo>
                    <a:pt x="753513" y="763557"/>
                    <a:pt x="751185" y="766986"/>
                    <a:pt x="748793" y="770224"/>
                  </a:cubicBezTo>
                  <a:cubicBezTo>
                    <a:pt x="747162" y="771046"/>
                    <a:pt x="741957" y="774821"/>
                    <a:pt x="733176" y="781551"/>
                  </a:cubicBezTo>
                  <a:cubicBezTo>
                    <a:pt x="724396" y="788280"/>
                    <a:pt x="715729" y="795066"/>
                    <a:pt x="707174" y="801908"/>
                  </a:cubicBezTo>
                  <a:cubicBezTo>
                    <a:pt x="698620" y="808751"/>
                    <a:pt x="693866" y="812752"/>
                    <a:pt x="692913" y="813912"/>
                  </a:cubicBezTo>
                  <a:lnTo>
                    <a:pt x="685801" y="816960"/>
                  </a:lnTo>
                  <a:lnTo>
                    <a:pt x="685801" y="808832"/>
                  </a:lnTo>
                  <a:lnTo>
                    <a:pt x="694945" y="805784"/>
                  </a:lnTo>
                  <a:lnTo>
                    <a:pt x="702057" y="793592"/>
                  </a:lnTo>
                  <a:cubicBezTo>
                    <a:pt x="705549" y="792534"/>
                    <a:pt x="708724" y="791095"/>
                    <a:pt x="711582" y="789274"/>
                  </a:cubicBezTo>
                  <a:cubicBezTo>
                    <a:pt x="714439" y="787454"/>
                    <a:pt x="717360" y="785507"/>
                    <a:pt x="720345" y="783432"/>
                  </a:cubicBezTo>
                  <a:lnTo>
                    <a:pt x="725425" y="775304"/>
                  </a:lnTo>
                  <a:lnTo>
                    <a:pt x="704089" y="785464"/>
                  </a:lnTo>
                  <a:lnTo>
                    <a:pt x="694945" y="785464"/>
                  </a:lnTo>
                  <a:lnTo>
                    <a:pt x="659385" y="810864"/>
                  </a:lnTo>
                  <a:lnTo>
                    <a:pt x="660401" y="811880"/>
                  </a:lnTo>
                  <a:lnTo>
                    <a:pt x="656337" y="822040"/>
                  </a:lnTo>
                  <a:cubicBezTo>
                    <a:pt x="652760" y="823522"/>
                    <a:pt x="649246" y="825131"/>
                    <a:pt x="645796" y="826866"/>
                  </a:cubicBezTo>
                  <a:cubicBezTo>
                    <a:pt x="642346" y="828602"/>
                    <a:pt x="639086" y="830719"/>
                    <a:pt x="636017" y="833216"/>
                  </a:cubicBezTo>
                  <a:lnTo>
                    <a:pt x="631953" y="843376"/>
                  </a:lnTo>
                  <a:lnTo>
                    <a:pt x="621793" y="846424"/>
                  </a:lnTo>
                  <a:cubicBezTo>
                    <a:pt x="618914" y="852351"/>
                    <a:pt x="615527" y="857770"/>
                    <a:pt x="611633" y="862680"/>
                  </a:cubicBezTo>
                  <a:lnTo>
                    <a:pt x="608585" y="873856"/>
                  </a:lnTo>
                  <a:lnTo>
                    <a:pt x="602489" y="873856"/>
                  </a:lnTo>
                  <a:lnTo>
                    <a:pt x="587249" y="889096"/>
                  </a:lnTo>
                  <a:lnTo>
                    <a:pt x="584201" y="888080"/>
                  </a:lnTo>
                  <a:lnTo>
                    <a:pt x="576073" y="890112"/>
                  </a:lnTo>
                  <a:lnTo>
                    <a:pt x="576073" y="891128"/>
                  </a:lnTo>
                  <a:lnTo>
                    <a:pt x="567945" y="898240"/>
                  </a:lnTo>
                  <a:cubicBezTo>
                    <a:pt x="561658" y="899658"/>
                    <a:pt x="554927" y="902918"/>
                    <a:pt x="547752" y="908019"/>
                  </a:cubicBezTo>
                  <a:cubicBezTo>
                    <a:pt x="540576" y="913120"/>
                    <a:pt x="534099" y="917650"/>
                    <a:pt x="528321" y="921608"/>
                  </a:cubicBezTo>
                  <a:lnTo>
                    <a:pt x="516129" y="917544"/>
                  </a:lnTo>
                  <a:lnTo>
                    <a:pt x="517145" y="914496"/>
                  </a:lnTo>
                  <a:lnTo>
                    <a:pt x="527305" y="914496"/>
                  </a:lnTo>
                  <a:lnTo>
                    <a:pt x="568961" y="887064"/>
                  </a:lnTo>
                  <a:cubicBezTo>
                    <a:pt x="564431" y="888165"/>
                    <a:pt x="560028" y="889774"/>
                    <a:pt x="555753" y="891890"/>
                  </a:cubicBezTo>
                  <a:cubicBezTo>
                    <a:pt x="551477" y="894007"/>
                    <a:pt x="547074" y="896123"/>
                    <a:pt x="542545" y="898240"/>
                  </a:cubicBezTo>
                  <a:lnTo>
                    <a:pt x="541529" y="900272"/>
                  </a:lnTo>
                  <a:lnTo>
                    <a:pt x="533401" y="893160"/>
                  </a:lnTo>
                  <a:cubicBezTo>
                    <a:pt x="532808" y="892059"/>
                    <a:pt x="532215" y="890705"/>
                    <a:pt x="531623" y="889096"/>
                  </a:cubicBezTo>
                  <a:cubicBezTo>
                    <a:pt x="531030" y="887488"/>
                    <a:pt x="530945" y="886133"/>
                    <a:pt x="531369" y="885032"/>
                  </a:cubicBezTo>
                  <a:cubicBezTo>
                    <a:pt x="523918" y="886345"/>
                    <a:pt x="516975" y="888546"/>
                    <a:pt x="510541" y="891636"/>
                  </a:cubicBezTo>
                  <a:cubicBezTo>
                    <a:pt x="504106" y="894727"/>
                    <a:pt x="497163" y="896928"/>
                    <a:pt x="489713" y="898240"/>
                  </a:cubicBezTo>
                  <a:lnTo>
                    <a:pt x="481585" y="903320"/>
                  </a:lnTo>
                  <a:cubicBezTo>
                    <a:pt x="475658" y="904336"/>
                    <a:pt x="470239" y="906368"/>
                    <a:pt x="465329" y="909416"/>
                  </a:cubicBezTo>
                  <a:cubicBezTo>
                    <a:pt x="457307" y="910496"/>
                    <a:pt x="448205" y="912147"/>
                    <a:pt x="438024" y="914369"/>
                  </a:cubicBezTo>
                  <a:cubicBezTo>
                    <a:pt x="427843" y="916592"/>
                    <a:pt x="418995" y="919005"/>
                    <a:pt x="411481" y="921608"/>
                  </a:cubicBezTo>
                  <a:lnTo>
                    <a:pt x="410465" y="921608"/>
                  </a:lnTo>
                  <a:lnTo>
                    <a:pt x="401321" y="916528"/>
                  </a:lnTo>
                  <a:cubicBezTo>
                    <a:pt x="390166" y="918581"/>
                    <a:pt x="381234" y="918539"/>
                    <a:pt x="374524" y="916401"/>
                  </a:cubicBezTo>
                  <a:cubicBezTo>
                    <a:pt x="367814" y="914263"/>
                    <a:pt x="360152" y="912951"/>
                    <a:pt x="351537" y="912464"/>
                  </a:cubicBezTo>
                  <a:cubicBezTo>
                    <a:pt x="350055" y="912485"/>
                    <a:pt x="348700" y="912697"/>
                    <a:pt x="347473" y="913099"/>
                  </a:cubicBezTo>
                  <a:cubicBezTo>
                    <a:pt x="346245" y="913501"/>
                    <a:pt x="344890" y="913967"/>
                    <a:pt x="343409" y="914496"/>
                  </a:cubicBezTo>
                  <a:cubicBezTo>
                    <a:pt x="341334" y="916973"/>
                    <a:pt x="338879" y="918624"/>
                    <a:pt x="336043" y="919449"/>
                  </a:cubicBezTo>
                  <a:cubicBezTo>
                    <a:pt x="333206" y="920275"/>
                    <a:pt x="330243" y="920656"/>
                    <a:pt x="327153" y="920592"/>
                  </a:cubicBezTo>
                  <a:lnTo>
                    <a:pt x="319025" y="920592"/>
                  </a:lnTo>
                  <a:lnTo>
                    <a:pt x="319025" y="910432"/>
                  </a:lnTo>
                  <a:cubicBezTo>
                    <a:pt x="315977" y="909967"/>
                    <a:pt x="312929" y="909374"/>
                    <a:pt x="309881" y="908654"/>
                  </a:cubicBezTo>
                  <a:cubicBezTo>
                    <a:pt x="306833" y="907935"/>
                    <a:pt x="303785" y="906834"/>
                    <a:pt x="300737" y="905352"/>
                  </a:cubicBezTo>
                  <a:lnTo>
                    <a:pt x="292609" y="906368"/>
                  </a:lnTo>
                  <a:cubicBezTo>
                    <a:pt x="286640" y="904209"/>
                    <a:pt x="281052" y="901669"/>
                    <a:pt x="275845" y="898748"/>
                  </a:cubicBezTo>
                  <a:cubicBezTo>
                    <a:pt x="270638" y="895827"/>
                    <a:pt x="265050" y="893287"/>
                    <a:pt x="259081" y="891128"/>
                  </a:cubicBezTo>
                  <a:cubicBezTo>
                    <a:pt x="257820" y="890112"/>
                    <a:pt x="253116" y="887177"/>
                    <a:pt x="244970" y="882323"/>
                  </a:cubicBezTo>
                  <a:cubicBezTo>
                    <a:pt x="236823" y="877469"/>
                    <a:pt x="228732" y="872727"/>
                    <a:pt x="220699" y="868099"/>
                  </a:cubicBezTo>
                  <a:cubicBezTo>
                    <a:pt x="212665" y="863470"/>
                    <a:pt x="208187" y="860987"/>
                    <a:pt x="207265" y="860648"/>
                  </a:cubicBezTo>
                  <a:lnTo>
                    <a:pt x="191009" y="851504"/>
                  </a:lnTo>
                  <a:cubicBezTo>
                    <a:pt x="186775" y="844794"/>
                    <a:pt x="181780" y="839672"/>
                    <a:pt x="176023" y="836137"/>
                  </a:cubicBezTo>
                  <a:cubicBezTo>
                    <a:pt x="170265" y="832602"/>
                    <a:pt x="164762" y="828242"/>
                    <a:pt x="159513" y="823056"/>
                  </a:cubicBezTo>
                  <a:lnTo>
                    <a:pt x="151385" y="799688"/>
                  </a:lnTo>
                  <a:cubicBezTo>
                    <a:pt x="152358" y="797614"/>
                    <a:pt x="152951" y="795413"/>
                    <a:pt x="153163" y="793084"/>
                  </a:cubicBezTo>
                  <a:cubicBezTo>
                    <a:pt x="153374" y="790756"/>
                    <a:pt x="153459" y="788555"/>
                    <a:pt x="153417" y="786480"/>
                  </a:cubicBezTo>
                  <a:lnTo>
                    <a:pt x="148337" y="780384"/>
                  </a:lnTo>
                  <a:lnTo>
                    <a:pt x="147321" y="771240"/>
                  </a:lnTo>
                  <a:cubicBezTo>
                    <a:pt x="144442" y="770055"/>
                    <a:pt x="143087" y="768108"/>
                    <a:pt x="143257" y="765398"/>
                  </a:cubicBezTo>
                  <a:cubicBezTo>
                    <a:pt x="143426" y="762689"/>
                    <a:pt x="144103" y="760233"/>
                    <a:pt x="145289" y="758032"/>
                  </a:cubicBezTo>
                  <a:lnTo>
                    <a:pt x="141225" y="754984"/>
                  </a:lnTo>
                  <a:lnTo>
                    <a:pt x="143257" y="744824"/>
                  </a:lnTo>
                  <a:lnTo>
                    <a:pt x="137161" y="739744"/>
                  </a:lnTo>
                  <a:lnTo>
                    <a:pt x="140209" y="731616"/>
                  </a:lnTo>
                  <a:cubicBezTo>
                    <a:pt x="140590" y="730389"/>
                    <a:pt x="140336" y="728526"/>
                    <a:pt x="139447" y="726028"/>
                  </a:cubicBezTo>
                  <a:cubicBezTo>
                    <a:pt x="138558" y="723531"/>
                    <a:pt x="137796" y="721668"/>
                    <a:pt x="137161" y="720440"/>
                  </a:cubicBezTo>
                  <a:lnTo>
                    <a:pt x="138177" y="711296"/>
                  </a:lnTo>
                  <a:cubicBezTo>
                    <a:pt x="136145" y="712439"/>
                    <a:pt x="134621" y="714217"/>
                    <a:pt x="133605" y="716630"/>
                  </a:cubicBezTo>
                  <a:cubicBezTo>
                    <a:pt x="132589" y="719043"/>
                    <a:pt x="132081" y="721329"/>
                    <a:pt x="132081" y="723488"/>
                  </a:cubicBezTo>
                  <a:lnTo>
                    <a:pt x="123953" y="729584"/>
                  </a:lnTo>
                  <a:lnTo>
                    <a:pt x="121921" y="738728"/>
                  </a:lnTo>
                  <a:lnTo>
                    <a:pt x="113793" y="734664"/>
                  </a:lnTo>
                  <a:lnTo>
                    <a:pt x="117857" y="721456"/>
                  </a:lnTo>
                  <a:cubicBezTo>
                    <a:pt x="116079" y="716524"/>
                    <a:pt x="115571" y="712164"/>
                    <a:pt x="116333" y="708375"/>
                  </a:cubicBezTo>
                  <a:cubicBezTo>
                    <a:pt x="117095" y="704586"/>
                    <a:pt x="117603" y="700480"/>
                    <a:pt x="117857" y="696056"/>
                  </a:cubicBezTo>
                  <a:cubicBezTo>
                    <a:pt x="118026" y="691823"/>
                    <a:pt x="116671" y="688097"/>
                    <a:pt x="113793" y="684880"/>
                  </a:cubicBezTo>
                  <a:cubicBezTo>
                    <a:pt x="115296" y="681451"/>
                    <a:pt x="116100" y="678403"/>
                    <a:pt x="116206" y="675736"/>
                  </a:cubicBezTo>
                  <a:cubicBezTo>
                    <a:pt x="116312" y="673069"/>
                    <a:pt x="115846" y="670021"/>
                    <a:pt x="114809" y="666592"/>
                  </a:cubicBezTo>
                  <a:cubicBezTo>
                    <a:pt x="116777" y="658888"/>
                    <a:pt x="119698" y="652199"/>
                    <a:pt x="123572" y="646526"/>
                  </a:cubicBezTo>
                  <a:cubicBezTo>
                    <a:pt x="127445" y="640853"/>
                    <a:pt x="129604" y="633657"/>
                    <a:pt x="130049" y="624936"/>
                  </a:cubicBezTo>
                  <a:lnTo>
                    <a:pt x="138177" y="620872"/>
                  </a:lnTo>
                  <a:lnTo>
                    <a:pt x="146305" y="600552"/>
                  </a:lnTo>
                  <a:cubicBezTo>
                    <a:pt x="151977" y="596552"/>
                    <a:pt x="155364" y="590583"/>
                    <a:pt x="156465" y="582645"/>
                  </a:cubicBezTo>
                  <a:cubicBezTo>
                    <a:pt x="157565" y="574708"/>
                    <a:pt x="158920" y="567469"/>
                    <a:pt x="160529" y="560928"/>
                  </a:cubicBezTo>
                  <a:lnTo>
                    <a:pt x="155449" y="559912"/>
                  </a:lnTo>
                  <a:cubicBezTo>
                    <a:pt x="156211" y="554451"/>
                    <a:pt x="157735" y="549371"/>
                    <a:pt x="160021" y="544672"/>
                  </a:cubicBezTo>
                  <a:cubicBezTo>
                    <a:pt x="162307" y="539973"/>
                    <a:pt x="163831" y="534893"/>
                    <a:pt x="164593" y="529432"/>
                  </a:cubicBezTo>
                  <a:lnTo>
                    <a:pt x="169673" y="522320"/>
                  </a:lnTo>
                  <a:lnTo>
                    <a:pt x="194057" y="463392"/>
                  </a:lnTo>
                  <a:lnTo>
                    <a:pt x="198121" y="461360"/>
                  </a:lnTo>
                  <a:cubicBezTo>
                    <a:pt x="199899" y="456746"/>
                    <a:pt x="202693" y="452004"/>
                    <a:pt x="206503" y="447136"/>
                  </a:cubicBezTo>
                  <a:cubicBezTo>
                    <a:pt x="210313" y="442268"/>
                    <a:pt x="213615" y="437527"/>
                    <a:pt x="216409" y="432912"/>
                  </a:cubicBezTo>
                  <a:lnTo>
                    <a:pt x="213361" y="425800"/>
                  </a:lnTo>
                  <a:cubicBezTo>
                    <a:pt x="213382" y="423535"/>
                    <a:pt x="214102" y="421207"/>
                    <a:pt x="215520" y="418815"/>
                  </a:cubicBezTo>
                  <a:cubicBezTo>
                    <a:pt x="216938" y="416423"/>
                    <a:pt x="218928" y="415365"/>
                    <a:pt x="221489" y="415640"/>
                  </a:cubicBezTo>
                  <a:lnTo>
                    <a:pt x="226569" y="405480"/>
                  </a:lnTo>
                  <a:lnTo>
                    <a:pt x="234697" y="398368"/>
                  </a:lnTo>
                  <a:lnTo>
                    <a:pt x="237745" y="382112"/>
                  </a:lnTo>
                  <a:lnTo>
                    <a:pt x="246889" y="377032"/>
                  </a:lnTo>
                  <a:cubicBezTo>
                    <a:pt x="246508" y="375381"/>
                    <a:pt x="246762" y="373349"/>
                    <a:pt x="247651" y="370936"/>
                  </a:cubicBezTo>
                  <a:cubicBezTo>
                    <a:pt x="248540" y="368523"/>
                    <a:pt x="249302" y="366491"/>
                    <a:pt x="249937" y="364840"/>
                  </a:cubicBezTo>
                  <a:cubicBezTo>
                    <a:pt x="250529" y="367444"/>
                    <a:pt x="251630" y="370111"/>
                    <a:pt x="253239" y="372841"/>
                  </a:cubicBezTo>
                  <a:cubicBezTo>
                    <a:pt x="254847" y="375572"/>
                    <a:pt x="256456" y="377985"/>
                    <a:pt x="258065" y="380080"/>
                  </a:cubicBezTo>
                  <a:lnTo>
                    <a:pt x="266193" y="381096"/>
                  </a:lnTo>
                  <a:lnTo>
                    <a:pt x="269241" y="378048"/>
                  </a:lnTo>
                  <a:lnTo>
                    <a:pt x="270257" y="367888"/>
                  </a:lnTo>
                  <a:cubicBezTo>
                    <a:pt x="275273" y="361115"/>
                    <a:pt x="280988" y="353580"/>
                    <a:pt x="287402" y="345282"/>
                  </a:cubicBezTo>
                  <a:cubicBezTo>
                    <a:pt x="293815" y="336985"/>
                    <a:pt x="298260" y="328941"/>
                    <a:pt x="300737" y="321152"/>
                  </a:cubicBezTo>
                  <a:lnTo>
                    <a:pt x="295657" y="314040"/>
                  </a:lnTo>
                  <a:cubicBezTo>
                    <a:pt x="298281" y="307351"/>
                    <a:pt x="302176" y="301425"/>
                    <a:pt x="307341" y="296260"/>
                  </a:cubicBezTo>
                  <a:cubicBezTo>
                    <a:pt x="312505" y="291095"/>
                    <a:pt x="318432" y="287201"/>
                    <a:pt x="325121" y="284576"/>
                  </a:cubicBezTo>
                  <a:cubicBezTo>
                    <a:pt x="327703" y="281634"/>
                    <a:pt x="330158" y="278882"/>
                    <a:pt x="332487" y="276321"/>
                  </a:cubicBezTo>
                  <a:cubicBezTo>
                    <a:pt x="334815" y="273760"/>
                    <a:pt x="336762" y="270754"/>
                    <a:pt x="338329" y="267304"/>
                  </a:cubicBezTo>
                  <a:cubicBezTo>
                    <a:pt x="340932" y="264785"/>
                    <a:pt x="343853" y="262711"/>
                    <a:pt x="347092" y="261081"/>
                  </a:cubicBezTo>
                  <a:cubicBezTo>
                    <a:pt x="350330" y="259451"/>
                    <a:pt x="353505" y="258139"/>
                    <a:pt x="356617" y="257144"/>
                  </a:cubicBezTo>
                  <a:cubicBezTo>
                    <a:pt x="358755" y="253630"/>
                    <a:pt x="361083" y="250244"/>
                    <a:pt x="363602" y="246984"/>
                  </a:cubicBezTo>
                  <a:cubicBezTo>
                    <a:pt x="366121" y="243724"/>
                    <a:pt x="368195" y="240338"/>
                    <a:pt x="369825" y="236824"/>
                  </a:cubicBezTo>
                  <a:lnTo>
                    <a:pt x="377953" y="232760"/>
                  </a:lnTo>
                  <a:lnTo>
                    <a:pt x="384049" y="222600"/>
                  </a:lnTo>
                  <a:cubicBezTo>
                    <a:pt x="386610" y="220526"/>
                    <a:pt x="389362" y="218578"/>
                    <a:pt x="392304" y="216758"/>
                  </a:cubicBezTo>
                  <a:cubicBezTo>
                    <a:pt x="395246" y="214938"/>
                    <a:pt x="398252" y="213499"/>
                    <a:pt x="401321" y="212440"/>
                  </a:cubicBezTo>
                  <a:lnTo>
                    <a:pt x="404369" y="207360"/>
                  </a:lnTo>
                  <a:lnTo>
                    <a:pt x="414529" y="209392"/>
                  </a:lnTo>
                  <a:cubicBezTo>
                    <a:pt x="409724" y="213499"/>
                    <a:pt x="405364" y="217224"/>
                    <a:pt x="401448" y="220568"/>
                  </a:cubicBezTo>
                  <a:cubicBezTo>
                    <a:pt x="397532" y="223913"/>
                    <a:pt x="392410" y="226622"/>
                    <a:pt x="386081" y="228696"/>
                  </a:cubicBezTo>
                  <a:lnTo>
                    <a:pt x="391161" y="235808"/>
                  </a:lnTo>
                  <a:lnTo>
                    <a:pt x="401321" y="231744"/>
                  </a:lnTo>
                  <a:cubicBezTo>
                    <a:pt x="403014" y="228209"/>
                    <a:pt x="405723" y="225373"/>
                    <a:pt x="409449" y="223235"/>
                  </a:cubicBezTo>
                  <a:cubicBezTo>
                    <a:pt x="413174" y="221097"/>
                    <a:pt x="416899" y="219531"/>
                    <a:pt x="420625" y="218536"/>
                  </a:cubicBezTo>
                  <a:cubicBezTo>
                    <a:pt x="425281" y="213139"/>
                    <a:pt x="430700" y="208948"/>
                    <a:pt x="436881" y="205963"/>
                  </a:cubicBezTo>
                  <a:cubicBezTo>
                    <a:pt x="443061" y="202979"/>
                    <a:pt x="449496" y="200058"/>
                    <a:pt x="456185" y="197200"/>
                  </a:cubicBezTo>
                  <a:lnTo>
                    <a:pt x="458217" y="189072"/>
                  </a:lnTo>
                  <a:lnTo>
                    <a:pt x="448057" y="196184"/>
                  </a:lnTo>
                  <a:lnTo>
                    <a:pt x="448057" y="197200"/>
                  </a:lnTo>
                  <a:lnTo>
                    <a:pt x="438913" y="202280"/>
                  </a:lnTo>
                  <a:lnTo>
                    <a:pt x="435865" y="201264"/>
                  </a:lnTo>
                  <a:cubicBezTo>
                    <a:pt x="440119" y="192967"/>
                    <a:pt x="443802" y="188225"/>
                    <a:pt x="446914" y="187040"/>
                  </a:cubicBezTo>
                  <a:cubicBezTo>
                    <a:pt x="450025" y="185855"/>
                    <a:pt x="454470" y="183145"/>
                    <a:pt x="460249" y="178912"/>
                  </a:cubicBezTo>
                  <a:lnTo>
                    <a:pt x="436881" y="183992"/>
                  </a:lnTo>
                  <a:lnTo>
                    <a:pt x="424689" y="191104"/>
                  </a:lnTo>
                  <a:cubicBezTo>
                    <a:pt x="411354" y="184542"/>
                    <a:pt x="395098" y="184966"/>
                    <a:pt x="375921" y="192374"/>
                  </a:cubicBezTo>
                  <a:cubicBezTo>
                    <a:pt x="356744" y="199782"/>
                    <a:pt x="341504" y="207826"/>
                    <a:pt x="330201" y="216504"/>
                  </a:cubicBezTo>
                  <a:lnTo>
                    <a:pt x="305817" y="217520"/>
                  </a:lnTo>
                  <a:cubicBezTo>
                    <a:pt x="300631" y="222029"/>
                    <a:pt x="294747" y="225712"/>
                    <a:pt x="288164" y="228569"/>
                  </a:cubicBezTo>
                  <a:cubicBezTo>
                    <a:pt x="281581" y="231427"/>
                    <a:pt x="274935" y="233840"/>
                    <a:pt x="268225" y="235808"/>
                  </a:cubicBezTo>
                  <a:cubicBezTo>
                    <a:pt x="262975" y="240042"/>
                    <a:pt x="257218" y="243767"/>
                    <a:pt x="250953" y="246984"/>
                  </a:cubicBezTo>
                  <a:lnTo>
                    <a:pt x="244857" y="243936"/>
                  </a:lnTo>
                  <a:lnTo>
                    <a:pt x="242825" y="234792"/>
                  </a:lnTo>
                  <a:cubicBezTo>
                    <a:pt x="240242" y="236210"/>
                    <a:pt x="237533" y="236930"/>
                    <a:pt x="234697" y="236951"/>
                  </a:cubicBezTo>
                  <a:cubicBezTo>
                    <a:pt x="231860" y="236972"/>
                    <a:pt x="229151" y="236930"/>
                    <a:pt x="226569" y="236824"/>
                  </a:cubicBezTo>
                  <a:cubicBezTo>
                    <a:pt x="228855" y="234898"/>
                    <a:pt x="235713" y="230368"/>
                    <a:pt x="247143" y="223235"/>
                  </a:cubicBezTo>
                  <a:cubicBezTo>
                    <a:pt x="258573" y="216102"/>
                    <a:pt x="266955" y="211826"/>
                    <a:pt x="272289" y="210408"/>
                  </a:cubicBezTo>
                  <a:lnTo>
                    <a:pt x="272289" y="209392"/>
                  </a:lnTo>
                  <a:lnTo>
                    <a:pt x="278385" y="200248"/>
                  </a:lnTo>
                  <a:cubicBezTo>
                    <a:pt x="283952" y="198851"/>
                    <a:pt x="289836" y="196057"/>
                    <a:pt x="296038" y="191866"/>
                  </a:cubicBezTo>
                  <a:cubicBezTo>
                    <a:pt x="302240" y="187675"/>
                    <a:pt x="308886" y="184373"/>
                    <a:pt x="315977" y="181960"/>
                  </a:cubicBezTo>
                  <a:cubicBezTo>
                    <a:pt x="313945" y="180775"/>
                    <a:pt x="311913" y="180097"/>
                    <a:pt x="309881" y="179928"/>
                  </a:cubicBezTo>
                  <a:cubicBezTo>
                    <a:pt x="302070" y="180330"/>
                    <a:pt x="292291" y="182828"/>
                    <a:pt x="280544" y="187421"/>
                  </a:cubicBezTo>
                  <a:cubicBezTo>
                    <a:pt x="268796" y="192014"/>
                    <a:pt x="259271" y="196290"/>
                    <a:pt x="251969" y="200248"/>
                  </a:cubicBezTo>
                  <a:lnTo>
                    <a:pt x="252985" y="201264"/>
                  </a:lnTo>
                  <a:cubicBezTo>
                    <a:pt x="247185" y="201709"/>
                    <a:pt x="242528" y="202598"/>
                    <a:pt x="239015" y="203931"/>
                  </a:cubicBezTo>
                  <a:cubicBezTo>
                    <a:pt x="235501" y="205265"/>
                    <a:pt x="231352" y="207424"/>
                    <a:pt x="226569" y="210408"/>
                  </a:cubicBezTo>
                  <a:cubicBezTo>
                    <a:pt x="217788" y="212691"/>
                    <a:pt x="201144" y="221446"/>
                    <a:pt x="176634" y="236674"/>
                  </a:cubicBezTo>
                  <a:cubicBezTo>
                    <a:pt x="152125" y="251901"/>
                    <a:pt x="127728" y="268032"/>
                    <a:pt x="103445" y="285065"/>
                  </a:cubicBezTo>
                  <a:cubicBezTo>
                    <a:pt x="79160" y="302099"/>
                    <a:pt x="62967" y="314467"/>
                    <a:pt x="54864" y="322168"/>
                  </a:cubicBezTo>
                  <a:lnTo>
                    <a:pt x="54864" y="330296"/>
                  </a:lnTo>
                  <a:lnTo>
                    <a:pt x="44704" y="334360"/>
                  </a:lnTo>
                  <a:cubicBezTo>
                    <a:pt x="41974" y="339440"/>
                    <a:pt x="36513" y="345536"/>
                    <a:pt x="28321" y="352648"/>
                  </a:cubicBezTo>
                  <a:cubicBezTo>
                    <a:pt x="20130" y="359760"/>
                    <a:pt x="13399" y="364840"/>
                    <a:pt x="8128" y="367888"/>
                  </a:cubicBezTo>
                  <a:lnTo>
                    <a:pt x="0" y="368904"/>
                  </a:lnTo>
                  <a:cubicBezTo>
                    <a:pt x="3006" y="367317"/>
                    <a:pt x="5377" y="365158"/>
                    <a:pt x="7112" y="362427"/>
                  </a:cubicBezTo>
                  <a:cubicBezTo>
                    <a:pt x="8848" y="359697"/>
                    <a:pt x="10203" y="356776"/>
                    <a:pt x="11176" y="353664"/>
                  </a:cubicBezTo>
                  <a:cubicBezTo>
                    <a:pt x="15812" y="350129"/>
                    <a:pt x="20257" y="346277"/>
                    <a:pt x="24511" y="342107"/>
                  </a:cubicBezTo>
                  <a:cubicBezTo>
                    <a:pt x="28766" y="337937"/>
                    <a:pt x="32449" y="333323"/>
                    <a:pt x="35560" y="328264"/>
                  </a:cubicBezTo>
                  <a:lnTo>
                    <a:pt x="44704" y="321152"/>
                  </a:lnTo>
                  <a:lnTo>
                    <a:pt x="51816" y="308960"/>
                  </a:lnTo>
                  <a:cubicBezTo>
                    <a:pt x="52091" y="304981"/>
                    <a:pt x="53573" y="301256"/>
                    <a:pt x="56261" y="297784"/>
                  </a:cubicBezTo>
                  <a:cubicBezTo>
                    <a:pt x="58949" y="294313"/>
                    <a:pt x="61193" y="290587"/>
                    <a:pt x="62992" y="286608"/>
                  </a:cubicBezTo>
                  <a:lnTo>
                    <a:pt x="62992" y="283560"/>
                  </a:lnTo>
                  <a:lnTo>
                    <a:pt x="67056" y="273400"/>
                  </a:lnTo>
                  <a:cubicBezTo>
                    <a:pt x="69109" y="271453"/>
                    <a:pt x="71353" y="270014"/>
                    <a:pt x="73787" y="269082"/>
                  </a:cubicBezTo>
                  <a:cubicBezTo>
                    <a:pt x="76221" y="268151"/>
                    <a:pt x="78719" y="267220"/>
                    <a:pt x="81280" y="266288"/>
                  </a:cubicBezTo>
                  <a:lnTo>
                    <a:pt x="79248" y="259176"/>
                  </a:lnTo>
                  <a:cubicBezTo>
                    <a:pt x="90699" y="255028"/>
                    <a:pt x="100056" y="247831"/>
                    <a:pt x="107316" y="237586"/>
                  </a:cubicBezTo>
                  <a:cubicBezTo>
                    <a:pt x="114576" y="227341"/>
                    <a:pt x="124186" y="220653"/>
                    <a:pt x="136145" y="217520"/>
                  </a:cubicBezTo>
                  <a:lnTo>
                    <a:pt x="136145" y="208376"/>
                  </a:lnTo>
                  <a:lnTo>
                    <a:pt x="145289" y="205328"/>
                  </a:lnTo>
                  <a:cubicBezTo>
                    <a:pt x="149289" y="202111"/>
                    <a:pt x="153226" y="198639"/>
                    <a:pt x="157100" y="194914"/>
                  </a:cubicBezTo>
                  <a:cubicBezTo>
                    <a:pt x="160973" y="191189"/>
                    <a:pt x="165164" y="188225"/>
                    <a:pt x="169673" y="186024"/>
                  </a:cubicBezTo>
                  <a:lnTo>
                    <a:pt x="172721" y="175864"/>
                  </a:lnTo>
                  <a:cubicBezTo>
                    <a:pt x="183770" y="171779"/>
                    <a:pt x="193422" y="168011"/>
                    <a:pt x="201677" y="164561"/>
                  </a:cubicBezTo>
                  <a:cubicBezTo>
                    <a:pt x="209932" y="161111"/>
                    <a:pt x="217552" y="155057"/>
                    <a:pt x="224537" y="146400"/>
                  </a:cubicBezTo>
                  <a:cubicBezTo>
                    <a:pt x="228664" y="142400"/>
                    <a:pt x="234887" y="138971"/>
                    <a:pt x="243206" y="136113"/>
                  </a:cubicBezTo>
                  <a:cubicBezTo>
                    <a:pt x="251524" y="133256"/>
                    <a:pt x="258509" y="130589"/>
                    <a:pt x="264161" y="128112"/>
                  </a:cubicBezTo>
                  <a:cubicBezTo>
                    <a:pt x="264838" y="124704"/>
                    <a:pt x="266531" y="122630"/>
                    <a:pt x="269241" y="121889"/>
                  </a:cubicBezTo>
                  <a:cubicBezTo>
                    <a:pt x="271950" y="121148"/>
                    <a:pt x="274659" y="120852"/>
                    <a:pt x="277369" y="121000"/>
                  </a:cubicBezTo>
                  <a:cubicBezTo>
                    <a:pt x="284057" y="120894"/>
                    <a:pt x="288968" y="119582"/>
                    <a:pt x="292101" y="117063"/>
                  </a:cubicBezTo>
                  <a:cubicBezTo>
                    <a:pt x="295233" y="114544"/>
                    <a:pt x="299128" y="111454"/>
                    <a:pt x="303785" y="107792"/>
                  </a:cubicBezTo>
                  <a:cubicBezTo>
                    <a:pt x="307552" y="103241"/>
                    <a:pt x="312463" y="100151"/>
                    <a:pt x="318517" y="98521"/>
                  </a:cubicBezTo>
                  <a:cubicBezTo>
                    <a:pt x="324570" y="96891"/>
                    <a:pt x="330497" y="93547"/>
                    <a:pt x="336297" y="88488"/>
                  </a:cubicBezTo>
                  <a:cubicBezTo>
                    <a:pt x="349928" y="85228"/>
                    <a:pt x="363305" y="81080"/>
                    <a:pt x="376429" y="76042"/>
                  </a:cubicBezTo>
                  <a:cubicBezTo>
                    <a:pt x="389552" y="71005"/>
                    <a:pt x="402929" y="66348"/>
                    <a:pt x="416561" y="62072"/>
                  </a:cubicBezTo>
                  <a:cubicBezTo>
                    <a:pt x="414952" y="60040"/>
                    <a:pt x="412835" y="58516"/>
                    <a:pt x="410211" y="57500"/>
                  </a:cubicBezTo>
                  <a:cubicBezTo>
                    <a:pt x="407586" y="56484"/>
                    <a:pt x="404961" y="55976"/>
                    <a:pt x="402337" y="55976"/>
                  </a:cubicBezTo>
                  <a:lnTo>
                    <a:pt x="403353" y="54960"/>
                  </a:lnTo>
                  <a:lnTo>
                    <a:pt x="413513" y="50896"/>
                  </a:lnTo>
                  <a:cubicBezTo>
                    <a:pt x="416159" y="47446"/>
                    <a:pt x="419503" y="44948"/>
                    <a:pt x="423546" y="43403"/>
                  </a:cubicBezTo>
                  <a:cubicBezTo>
                    <a:pt x="427589" y="41858"/>
                    <a:pt x="431695" y="40630"/>
                    <a:pt x="435865" y="39720"/>
                  </a:cubicBezTo>
                  <a:lnTo>
                    <a:pt x="434849" y="40736"/>
                  </a:lnTo>
                  <a:lnTo>
                    <a:pt x="435865" y="50896"/>
                  </a:lnTo>
                  <a:cubicBezTo>
                    <a:pt x="441076" y="50859"/>
                    <a:pt x="453569" y="48224"/>
                    <a:pt x="473344" y="42994"/>
                  </a:cubicBezTo>
                  <a:cubicBezTo>
                    <a:pt x="493118" y="37763"/>
                    <a:pt x="513288" y="32194"/>
                    <a:pt x="533852" y="26286"/>
                  </a:cubicBezTo>
                  <a:cubicBezTo>
                    <a:pt x="554417" y="20378"/>
                    <a:pt x="568490" y="16390"/>
                    <a:pt x="576073" y="14320"/>
                  </a:cubicBezTo>
                  <a:lnTo>
                    <a:pt x="585217" y="17368"/>
                  </a:lnTo>
                  <a:cubicBezTo>
                    <a:pt x="592392" y="14045"/>
                    <a:pt x="599885" y="12055"/>
                    <a:pt x="607696" y="11399"/>
                  </a:cubicBezTo>
                  <a:cubicBezTo>
                    <a:pt x="615506" y="10743"/>
                    <a:pt x="623253" y="10023"/>
                    <a:pt x="630937" y="9240"/>
                  </a:cubicBezTo>
                  <a:cubicBezTo>
                    <a:pt x="630513" y="9833"/>
                    <a:pt x="630598" y="10426"/>
                    <a:pt x="631191" y="11018"/>
                  </a:cubicBezTo>
                  <a:cubicBezTo>
                    <a:pt x="631783" y="11611"/>
                    <a:pt x="632376" y="11695"/>
                    <a:pt x="632969" y="11272"/>
                  </a:cubicBezTo>
                  <a:cubicBezTo>
                    <a:pt x="634345" y="10531"/>
                    <a:pt x="638451" y="9219"/>
                    <a:pt x="645288" y="7335"/>
                  </a:cubicBezTo>
                  <a:cubicBezTo>
                    <a:pt x="652125" y="5451"/>
                    <a:pt x="656485" y="4393"/>
                    <a:pt x="658369" y="4160"/>
                  </a:cubicBezTo>
                  <a:cubicBezTo>
                    <a:pt x="658919" y="4202"/>
                    <a:pt x="659596" y="4372"/>
                    <a:pt x="660401" y="4668"/>
                  </a:cubicBezTo>
                  <a:cubicBezTo>
                    <a:pt x="661205" y="4964"/>
                    <a:pt x="661882" y="5134"/>
                    <a:pt x="662433" y="5176"/>
                  </a:cubicBezTo>
                  <a:lnTo>
                    <a:pt x="667513" y="2128"/>
                  </a:lnTo>
                  <a:cubicBezTo>
                    <a:pt x="672593" y="4330"/>
                    <a:pt x="677673" y="5007"/>
                    <a:pt x="682753" y="4160"/>
                  </a:cubicBezTo>
                  <a:lnTo>
                    <a:pt x="683769" y="2128"/>
                  </a:lnTo>
                  <a:lnTo>
                    <a:pt x="708153" y="212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3000"/>
                </a:lnSpc>
                <a:buClrTx/>
                <a:buSzTx/>
                <a:buFontTx/>
                <a:buNone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89171" y="5020184"/>
              <a:ext cx="1651997" cy="1476136"/>
            </a:xfrm>
            <a:custGeom>
              <a:avLst/>
              <a:gdLst/>
              <a:ahLst/>
              <a:cxnLst/>
              <a:rect l="l" t="t" r="r" b="b"/>
              <a:pathLst>
                <a:path w="1808568" h="1616040">
                  <a:moveTo>
                    <a:pt x="642033" y="1531434"/>
                  </a:moveTo>
                  <a:cubicBezTo>
                    <a:pt x="651170" y="1531726"/>
                    <a:pt x="662279" y="1532895"/>
                    <a:pt x="675363" y="1534942"/>
                  </a:cubicBezTo>
                  <a:cubicBezTo>
                    <a:pt x="688446" y="1536989"/>
                    <a:pt x="701310" y="1538158"/>
                    <a:pt x="713955" y="1538450"/>
                  </a:cubicBezTo>
                  <a:cubicBezTo>
                    <a:pt x="714393" y="1531762"/>
                    <a:pt x="719656" y="1531105"/>
                    <a:pt x="729743" y="1536477"/>
                  </a:cubicBezTo>
                  <a:cubicBezTo>
                    <a:pt x="739829" y="1541849"/>
                    <a:pt x="746846" y="1546015"/>
                    <a:pt x="750793" y="1548975"/>
                  </a:cubicBezTo>
                  <a:cubicBezTo>
                    <a:pt x="750500" y="1551497"/>
                    <a:pt x="748892" y="1553032"/>
                    <a:pt x="745969" y="1553580"/>
                  </a:cubicBezTo>
                  <a:cubicBezTo>
                    <a:pt x="743045" y="1554128"/>
                    <a:pt x="740560" y="1554348"/>
                    <a:pt x="738513" y="1554238"/>
                  </a:cubicBezTo>
                  <a:cubicBezTo>
                    <a:pt x="730473" y="1554896"/>
                    <a:pt x="725503" y="1557527"/>
                    <a:pt x="723603" y="1562132"/>
                  </a:cubicBezTo>
                  <a:cubicBezTo>
                    <a:pt x="721702" y="1566737"/>
                    <a:pt x="718487" y="1569368"/>
                    <a:pt x="713955" y="1570026"/>
                  </a:cubicBezTo>
                  <a:cubicBezTo>
                    <a:pt x="706755" y="1569660"/>
                    <a:pt x="699227" y="1569076"/>
                    <a:pt x="691370" y="1568272"/>
                  </a:cubicBezTo>
                  <a:cubicBezTo>
                    <a:pt x="683512" y="1567467"/>
                    <a:pt x="676423" y="1568637"/>
                    <a:pt x="670100" y="1571780"/>
                  </a:cubicBezTo>
                  <a:cubicBezTo>
                    <a:pt x="670137" y="1572767"/>
                    <a:pt x="670064" y="1573863"/>
                    <a:pt x="669881" y="1575069"/>
                  </a:cubicBezTo>
                  <a:cubicBezTo>
                    <a:pt x="669698" y="1576275"/>
                    <a:pt x="669186" y="1576933"/>
                    <a:pt x="668346" y="1577042"/>
                  </a:cubicBezTo>
                  <a:cubicBezTo>
                    <a:pt x="666628" y="1576787"/>
                    <a:pt x="665240" y="1575544"/>
                    <a:pt x="664180" y="1573315"/>
                  </a:cubicBezTo>
                  <a:cubicBezTo>
                    <a:pt x="663120" y="1571085"/>
                    <a:pt x="662170" y="1569404"/>
                    <a:pt x="661329" y="1568272"/>
                  </a:cubicBezTo>
                  <a:cubicBezTo>
                    <a:pt x="655920" y="1568454"/>
                    <a:pt x="651389" y="1567650"/>
                    <a:pt x="647734" y="1565859"/>
                  </a:cubicBezTo>
                  <a:cubicBezTo>
                    <a:pt x="644080" y="1564069"/>
                    <a:pt x="642179" y="1560195"/>
                    <a:pt x="642033" y="1554238"/>
                  </a:cubicBezTo>
                  <a:close/>
                  <a:moveTo>
                    <a:pt x="792455" y="1485167"/>
                  </a:moveTo>
                  <a:cubicBezTo>
                    <a:pt x="788288" y="1484692"/>
                    <a:pt x="786096" y="1486080"/>
                    <a:pt x="785877" y="1489333"/>
                  </a:cubicBezTo>
                  <a:lnTo>
                    <a:pt x="806927" y="1487579"/>
                  </a:lnTo>
                  <a:cubicBezTo>
                    <a:pt x="801445" y="1486446"/>
                    <a:pt x="796621" y="1485642"/>
                    <a:pt x="792455" y="1485167"/>
                  </a:cubicBezTo>
                  <a:close/>
                  <a:moveTo>
                    <a:pt x="1101630" y="1440216"/>
                  </a:moveTo>
                  <a:cubicBezTo>
                    <a:pt x="1101630" y="1442043"/>
                    <a:pt x="1102069" y="1443651"/>
                    <a:pt x="1102946" y="1445040"/>
                  </a:cubicBezTo>
                  <a:cubicBezTo>
                    <a:pt x="1103823" y="1446429"/>
                    <a:pt x="1105139" y="1447159"/>
                    <a:pt x="1106893" y="1447233"/>
                  </a:cubicBezTo>
                  <a:cubicBezTo>
                    <a:pt x="1108355" y="1446940"/>
                    <a:pt x="1108939" y="1445771"/>
                    <a:pt x="1108647" y="1443724"/>
                  </a:cubicBezTo>
                  <a:cubicBezTo>
                    <a:pt x="1108355" y="1441678"/>
                    <a:pt x="1107185" y="1440508"/>
                    <a:pt x="1105139" y="1440216"/>
                  </a:cubicBezTo>
                  <a:close/>
                  <a:moveTo>
                    <a:pt x="952524" y="1434953"/>
                  </a:moveTo>
                  <a:cubicBezTo>
                    <a:pt x="949345" y="1434771"/>
                    <a:pt x="945179" y="1435136"/>
                    <a:pt x="940026" y="1436050"/>
                  </a:cubicBezTo>
                  <a:cubicBezTo>
                    <a:pt x="934873" y="1436963"/>
                    <a:pt x="932022" y="1439521"/>
                    <a:pt x="931474" y="1443724"/>
                  </a:cubicBezTo>
                  <a:lnTo>
                    <a:pt x="917441" y="1443724"/>
                  </a:lnTo>
                  <a:lnTo>
                    <a:pt x="919195" y="1459512"/>
                  </a:lnTo>
                  <a:cubicBezTo>
                    <a:pt x="914955" y="1459731"/>
                    <a:pt x="911155" y="1460608"/>
                    <a:pt x="907792" y="1462143"/>
                  </a:cubicBezTo>
                  <a:cubicBezTo>
                    <a:pt x="904430" y="1463678"/>
                    <a:pt x="900630" y="1464555"/>
                    <a:pt x="896390" y="1464774"/>
                  </a:cubicBezTo>
                  <a:lnTo>
                    <a:pt x="892882" y="1459512"/>
                  </a:lnTo>
                  <a:lnTo>
                    <a:pt x="889374" y="1464774"/>
                  </a:lnTo>
                  <a:lnTo>
                    <a:pt x="871832" y="1459512"/>
                  </a:lnTo>
                  <a:lnTo>
                    <a:pt x="857798" y="1471791"/>
                  </a:lnTo>
                  <a:lnTo>
                    <a:pt x="819206" y="1482316"/>
                  </a:lnTo>
                  <a:cubicBezTo>
                    <a:pt x="818914" y="1484363"/>
                    <a:pt x="817744" y="1485532"/>
                    <a:pt x="815698" y="1485825"/>
                  </a:cubicBezTo>
                  <a:lnTo>
                    <a:pt x="863061" y="1482316"/>
                  </a:lnTo>
                  <a:lnTo>
                    <a:pt x="880603" y="1470037"/>
                  </a:lnTo>
                  <a:lnTo>
                    <a:pt x="905161" y="1471791"/>
                  </a:lnTo>
                  <a:lnTo>
                    <a:pt x="917441" y="1463020"/>
                  </a:lnTo>
                  <a:cubicBezTo>
                    <a:pt x="923324" y="1463386"/>
                    <a:pt x="930414" y="1463093"/>
                    <a:pt x="938710" y="1462143"/>
                  </a:cubicBezTo>
                  <a:cubicBezTo>
                    <a:pt x="947006" y="1461193"/>
                    <a:pt x="952780" y="1457392"/>
                    <a:pt x="956033" y="1450741"/>
                  </a:cubicBezTo>
                  <a:cubicBezTo>
                    <a:pt x="962903" y="1451910"/>
                    <a:pt x="967581" y="1451764"/>
                    <a:pt x="970066" y="1450302"/>
                  </a:cubicBezTo>
                  <a:cubicBezTo>
                    <a:pt x="972551" y="1448841"/>
                    <a:pt x="973721" y="1444309"/>
                    <a:pt x="973575" y="1436707"/>
                  </a:cubicBezTo>
                  <a:close/>
                  <a:moveTo>
                    <a:pt x="698167" y="1398115"/>
                  </a:moveTo>
                  <a:lnTo>
                    <a:pt x="673609" y="1408640"/>
                  </a:lnTo>
                  <a:lnTo>
                    <a:pt x="656067" y="1408640"/>
                  </a:lnTo>
                  <a:lnTo>
                    <a:pt x="645542" y="1415657"/>
                  </a:lnTo>
                  <a:cubicBezTo>
                    <a:pt x="651425" y="1415913"/>
                    <a:pt x="660708" y="1415401"/>
                    <a:pt x="673389" y="1414122"/>
                  </a:cubicBezTo>
                  <a:cubicBezTo>
                    <a:pt x="686071" y="1412843"/>
                    <a:pt x="693160" y="1409262"/>
                    <a:pt x="694659" y="1403378"/>
                  </a:cubicBezTo>
                  <a:cubicBezTo>
                    <a:pt x="695938" y="1403451"/>
                    <a:pt x="698204" y="1403305"/>
                    <a:pt x="701456" y="1402939"/>
                  </a:cubicBezTo>
                  <a:cubicBezTo>
                    <a:pt x="704709" y="1402574"/>
                    <a:pt x="706536" y="1401551"/>
                    <a:pt x="706938" y="1399869"/>
                  </a:cubicBezTo>
                  <a:cubicBezTo>
                    <a:pt x="706792" y="1399029"/>
                    <a:pt x="705769" y="1398517"/>
                    <a:pt x="703868" y="1398335"/>
                  </a:cubicBezTo>
                  <a:cubicBezTo>
                    <a:pt x="701968" y="1398152"/>
                    <a:pt x="700068" y="1398079"/>
                    <a:pt x="698167" y="1398115"/>
                  </a:cubicBezTo>
                  <a:close/>
                  <a:moveTo>
                    <a:pt x="1291082" y="1359523"/>
                  </a:moveTo>
                  <a:cubicBezTo>
                    <a:pt x="1288378" y="1359743"/>
                    <a:pt x="1285893" y="1361058"/>
                    <a:pt x="1283627" y="1363470"/>
                  </a:cubicBezTo>
                  <a:cubicBezTo>
                    <a:pt x="1281361" y="1365882"/>
                    <a:pt x="1279753" y="1368075"/>
                    <a:pt x="1278803" y="1370048"/>
                  </a:cubicBezTo>
                  <a:cubicBezTo>
                    <a:pt x="1273760" y="1370450"/>
                    <a:pt x="1269374" y="1372278"/>
                    <a:pt x="1265647" y="1375530"/>
                  </a:cubicBezTo>
                  <a:cubicBezTo>
                    <a:pt x="1261919" y="1378783"/>
                    <a:pt x="1257534" y="1381048"/>
                    <a:pt x="1252490" y="1382328"/>
                  </a:cubicBezTo>
                  <a:lnTo>
                    <a:pt x="1254245" y="1391099"/>
                  </a:lnTo>
                  <a:cubicBezTo>
                    <a:pt x="1259873" y="1389819"/>
                    <a:pt x="1263527" y="1387554"/>
                    <a:pt x="1265208" y="1384301"/>
                  </a:cubicBezTo>
                  <a:cubicBezTo>
                    <a:pt x="1266889" y="1381048"/>
                    <a:pt x="1269667" y="1379221"/>
                    <a:pt x="1273541" y="1378819"/>
                  </a:cubicBezTo>
                  <a:lnTo>
                    <a:pt x="1292837" y="1363032"/>
                  </a:lnTo>
                  <a:cubicBezTo>
                    <a:pt x="1293129" y="1360985"/>
                    <a:pt x="1292544" y="1359815"/>
                    <a:pt x="1291082" y="1359523"/>
                  </a:cubicBezTo>
                  <a:close/>
                  <a:moveTo>
                    <a:pt x="801664" y="1359523"/>
                  </a:moveTo>
                  <a:cubicBezTo>
                    <a:pt x="799581" y="1362922"/>
                    <a:pt x="798485" y="1365334"/>
                    <a:pt x="798375" y="1366759"/>
                  </a:cubicBezTo>
                  <a:cubicBezTo>
                    <a:pt x="798265" y="1368184"/>
                    <a:pt x="795853" y="1369281"/>
                    <a:pt x="791139" y="1370048"/>
                  </a:cubicBezTo>
                  <a:lnTo>
                    <a:pt x="784122" y="1378819"/>
                  </a:lnTo>
                  <a:cubicBezTo>
                    <a:pt x="776777" y="1378271"/>
                    <a:pt x="771733" y="1378929"/>
                    <a:pt x="768992" y="1380793"/>
                  </a:cubicBezTo>
                  <a:cubicBezTo>
                    <a:pt x="766252" y="1382657"/>
                    <a:pt x="762524" y="1383753"/>
                    <a:pt x="757810" y="1384082"/>
                  </a:cubicBezTo>
                  <a:cubicBezTo>
                    <a:pt x="755105" y="1384045"/>
                    <a:pt x="752181" y="1384118"/>
                    <a:pt x="749039" y="1384301"/>
                  </a:cubicBezTo>
                  <a:cubicBezTo>
                    <a:pt x="745896" y="1384484"/>
                    <a:pt x="742972" y="1384995"/>
                    <a:pt x="740268" y="1385836"/>
                  </a:cubicBezTo>
                  <a:cubicBezTo>
                    <a:pt x="742022" y="1388431"/>
                    <a:pt x="749039" y="1390258"/>
                    <a:pt x="761318" y="1391318"/>
                  </a:cubicBezTo>
                  <a:cubicBezTo>
                    <a:pt x="773597" y="1392378"/>
                    <a:pt x="780614" y="1392889"/>
                    <a:pt x="782368" y="1392853"/>
                  </a:cubicBezTo>
                  <a:lnTo>
                    <a:pt x="796402" y="1378819"/>
                  </a:lnTo>
                  <a:cubicBezTo>
                    <a:pt x="799143" y="1378819"/>
                    <a:pt x="801993" y="1378381"/>
                    <a:pt x="804953" y="1377504"/>
                  </a:cubicBezTo>
                  <a:cubicBezTo>
                    <a:pt x="807913" y="1376627"/>
                    <a:pt x="810326" y="1375311"/>
                    <a:pt x="812189" y="1373557"/>
                  </a:cubicBezTo>
                  <a:cubicBezTo>
                    <a:pt x="811970" y="1370121"/>
                    <a:pt x="810654" y="1367344"/>
                    <a:pt x="808242" y="1365224"/>
                  </a:cubicBezTo>
                  <a:cubicBezTo>
                    <a:pt x="805830" y="1363105"/>
                    <a:pt x="803638" y="1361204"/>
                    <a:pt x="801664" y="1359523"/>
                  </a:cubicBezTo>
                  <a:close/>
                  <a:moveTo>
                    <a:pt x="892882" y="1343736"/>
                  </a:moveTo>
                  <a:lnTo>
                    <a:pt x="892882" y="1345490"/>
                  </a:lnTo>
                  <a:cubicBezTo>
                    <a:pt x="893284" y="1347902"/>
                    <a:pt x="895111" y="1348779"/>
                    <a:pt x="898364" y="1348121"/>
                  </a:cubicBezTo>
                  <a:cubicBezTo>
                    <a:pt x="901616" y="1347463"/>
                    <a:pt x="903882" y="1346586"/>
                    <a:pt x="905161" y="1345490"/>
                  </a:cubicBezTo>
                  <a:close/>
                  <a:moveTo>
                    <a:pt x="956033" y="1322685"/>
                  </a:moveTo>
                  <a:lnTo>
                    <a:pt x="949016" y="1331456"/>
                  </a:lnTo>
                  <a:lnTo>
                    <a:pt x="931474" y="1331456"/>
                  </a:lnTo>
                  <a:lnTo>
                    <a:pt x="924457" y="1334965"/>
                  </a:lnTo>
                  <a:cubicBezTo>
                    <a:pt x="923251" y="1334855"/>
                    <a:pt x="921278" y="1335074"/>
                    <a:pt x="918537" y="1335622"/>
                  </a:cubicBezTo>
                  <a:cubicBezTo>
                    <a:pt x="915796" y="1336171"/>
                    <a:pt x="914261" y="1337706"/>
                    <a:pt x="913932" y="1340227"/>
                  </a:cubicBezTo>
                  <a:cubicBezTo>
                    <a:pt x="914188" y="1341068"/>
                    <a:pt x="915431" y="1341579"/>
                    <a:pt x="917660" y="1341762"/>
                  </a:cubicBezTo>
                  <a:cubicBezTo>
                    <a:pt x="919889" y="1341945"/>
                    <a:pt x="921570" y="1342018"/>
                    <a:pt x="922703" y="1341981"/>
                  </a:cubicBezTo>
                  <a:cubicBezTo>
                    <a:pt x="927271" y="1341689"/>
                    <a:pt x="936992" y="1339642"/>
                    <a:pt x="951866" y="1335842"/>
                  </a:cubicBezTo>
                  <a:cubicBezTo>
                    <a:pt x="966741" y="1332041"/>
                    <a:pt x="975146" y="1328240"/>
                    <a:pt x="977083" y="1324439"/>
                  </a:cubicBezTo>
                  <a:close/>
                  <a:moveTo>
                    <a:pt x="1005150" y="1310406"/>
                  </a:moveTo>
                  <a:cubicBezTo>
                    <a:pt x="1005077" y="1311539"/>
                    <a:pt x="1005223" y="1313220"/>
                    <a:pt x="1005588" y="1315449"/>
                  </a:cubicBezTo>
                  <a:cubicBezTo>
                    <a:pt x="1005954" y="1317679"/>
                    <a:pt x="1006977" y="1318921"/>
                    <a:pt x="1008658" y="1319177"/>
                  </a:cubicBezTo>
                  <a:cubicBezTo>
                    <a:pt x="1009499" y="1318958"/>
                    <a:pt x="1010010" y="1318081"/>
                    <a:pt x="1010193" y="1316546"/>
                  </a:cubicBezTo>
                  <a:cubicBezTo>
                    <a:pt x="1010376" y="1315011"/>
                    <a:pt x="1010449" y="1314134"/>
                    <a:pt x="1010412" y="1313914"/>
                  </a:cubicBezTo>
                  <a:cubicBezTo>
                    <a:pt x="1010120" y="1311868"/>
                    <a:pt x="1008951" y="1310698"/>
                    <a:pt x="1006904" y="1310406"/>
                  </a:cubicBezTo>
                  <a:close/>
                  <a:moveTo>
                    <a:pt x="1417384" y="1236730"/>
                  </a:moveTo>
                  <a:cubicBezTo>
                    <a:pt x="1415337" y="1237022"/>
                    <a:pt x="1412414" y="1238192"/>
                    <a:pt x="1408613" y="1240238"/>
                  </a:cubicBezTo>
                  <a:cubicBezTo>
                    <a:pt x="1408613" y="1243747"/>
                    <a:pt x="1410367" y="1245501"/>
                    <a:pt x="1413876" y="1245501"/>
                  </a:cubicBezTo>
                  <a:cubicBezTo>
                    <a:pt x="1415922" y="1245209"/>
                    <a:pt x="1418846" y="1244039"/>
                    <a:pt x="1422647" y="1241993"/>
                  </a:cubicBezTo>
                  <a:cubicBezTo>
                    <a:pt x="1422647" y="1238484"/>
                    <a:pt x="1420892" y="1236730"/>
                    <a:pt x="1417384" y="1236730"/>
                  </a:cubicBezTo>
                  <a:close/>
                  <a:moveTo>
                    <a:pt x="1555965" y="1191121"/>
                  </a:moveTo>
                  <a:lnTo>
                    <a:pt x="1529652" y="1192875"/>
                  </a:lnTo>
                  <a:cubicBezTo>
                    <a:pt x="1529067" y="1197626"/>
                    <a:pt x="1526728" y="1200842"/>
                    <a:pt x="1522635" y="1202523"/>
                  </a:cubicBezTo>
                  <a:cubicBezTo>
                    <a:pt x="1518542" y="1204204"/>
                    <a:pt x="1516203" y="1207421"/>
                    <a:pt x="1515618" y="1212171"/>
                  </a:cubicBezTo>
                  <a:cubicBezTo>
                    <a:pt x="1522635" y="1214218"/>
                    <a:pt x="1529652" y="1215387"/>
                    <a:pt x="1536669" y="1215680"/>
                  </a:cubicBezTo>
                  <a:cubicBezTo>
                    <a:pt x="1539263" y="1215387"/>
                    <a:pt x="1541091" y="1213779"/>
                    <a:pt x="1542151" y="1210856"/>
                  </a:cubicBezTo>
                  <a:cubicBezTo>
                    <a:pt x="1543210" y="1207932"/>
                    <a:pt x="1543722" y="1205447"/>
                    <a:pt x="1543685" y="1203400"/>
                  </a:cubicBezTo>
                  <a:cubicBezTo>
                    <a:pt x="1544197" y="1199052"/>
                    <a:pt x="1546244" y="1197224"/>
                    <a:pt x="1549825" y="1197919"/>
                  </a:cubicBezTo>
                  <a:cubicBezTo>
                    <a:pt x="1553407" y="1198613"/>
                    <a:pt x="1555453" y="1196347"/>
                    <a:pt x="1555965" y="1191121"/>
                  </a:cubicBezTo>
                  <a:close/>
                  <a:moveTo>
                    <a:pt x="1575261" y="1163054"/>
                  </a:moveTo>
                  <a:cubicBezTo>
                    <a:pt x="1574420" y="1163310"/>
                    <a:pt x="1573909" y="1164553"/>
                    <a:pt x="1573726" y="1166782"/>
                  </a:cubicBezTo>
                  <a:cubicBezTo>
                    <a:pt x="1573543" y="1169011"/>
                    <a:pt x="1573470" y="1170692"/>
                    <a:pt x="1573507" y="1171825"/>
                  </a:cubicBezTo>
                  <a:cubicBezTo>
                    <a:pt x="1571460" y="1172739"/>
                    <a:pt x="1568975" y="1173981"/>
                    <a:pt x="1566051" y="1175553"/>
                  </a:cubicBezTo>
                  <a:cubicBezTo>
                    <a:pt x="1563128" y="1177124"/>
                    <a:pt x="1561520" y="1178805"/>
                    <a:pt x="1561227" y="1180596"/>
                  </a:cubicBezTo>
                  <a:cubicBezTo>
                    <a:pt x="1561556" y="1182277"/>
                    <a:pt x="1563091" y="1183300"/>
                    <a:pt x="1565832" y="1183666"/>
                  </a:cubicBezTo>
                  <a:cubicBezTo>
                    <a:pt x="1568573" y="1184031"/>
                    <a:pt x="1570546" y="1184178"/>
                    <a:pt x="1571752" y="1184104"/>
                  </a:cubicBezTo>
                  <a:cubicBezTo>
                    <a:pt x="1574274" y="1183812"/>
                    <a:pt x="1575809" y="1182204"/>
                    <a:pt x="1576357" y="1179280"/>
                  </a:cubicBezTo>
                  <a:cubicBezTo>
                    <a:pt x="1576905" y="1176357"/>
                    <a:pt x="1577125" y="1173872"/>
                    <a:pt x="1577015" y="1171825"/>
                  </a:cubicBezTo>
                  <a:cubicBezTo>
                    <a:pt x="1577052" y="1171460"/>
                    <a:pt x="1576978" y="1169998"/>
                    <a:pt x="1576796" y="1167440"/>
                  </a:cubicBezTo>
                  <a:cubicBezTo>
                    <a:pt x="1576613" y="1164881"/>
                    <a:pt x="1576101" y="1163420"/>
                    <a:pt x="1575261" y="1163054"/>
                  </a:cubicBezTo>
                  <a:close/>
                  <a:moveTo>
                    <a:pt x="1736646" y="999915"/>
                  </a:moveTo>
                  <a:cubicBezTo>
                    <a:pt x="1738546" y="999915"/>
                    <a:pt x="1740447" y="1000353"/>
                    <a:pt x="1742347" y="1001230"/>
                  </a:cubicBezTo>
                  <a:cubicBezTo>
                    <a:pt x="1744248" y="1002108"/>
                    <a:pt x="1745271" y="1003423"/>
                    <a:pt x="1745417" y="1005177"/>
                  </a:cubicBezTo>
                  <a:cubicBezTo>
                    <a:pt x="1745124" y="1007772"/>
                    <a:pt x="1743517" y="1009599"/>
                    <a:pt x="1740593" y="1010659"/>
                  </a:cubicBezTo>
                  <a:cubicBezTo>
                    <a:pt x="1737669" y="1011719"/>
                    <a:pt x="1735184" y="1012231"/>
                    <a:pt x="1733138" y="1012194"/>
                  </a:cubicBezTo>
                  <a:close/>
                  <a:moveTo>
                    <a:pt x="792893" y="912205"/>
                  </a:moveTo>
                  <a:cubicBezTo>
                    <a:pt x="801372" y="912498"/>
                    <a:pt x="805465" y="917176"/>
                    <a:pt x="805173" y="926239"/>
                  </a:cubicBezTo>
                  <a:cubicBezTo>
                    <a:pt x="805063" y="927920"/>
                    <a:pt x="804405" y="928943"/>
                    <a:pt x="803199" y="929309"/>
                  </a:cubicBezTo>
                  <a:cubicBezTo>
                    <a:pt x="801993" y="929674"/>
                    <a:pt x="800897" y="929820"/>
                    <a:pt x="799910" y="929747"/>
                  </a:cubicBezTo>
                  <a:cubicBezTo>
                    <a:pt x="795817" y="929272"/>
                    <a:pt x="790847" y="928907"/>
                    <a:pt x="784999" y="928651"/>
                  </a:cubicBezTo>
                  <a:cubicBezTo>
                    <a:pt x="779152" y="928395"/>
                    <a:pt x="775936" y="931100"/>
                    <a:pt x="775351" y="936764"/>
                  </a:cubicBezTo>
                  <a:lnTo>
                    <a:pt x="775351" y="938518"/>
                  </a:lnTo>
                  <a:cubicBezTo>
                    <a:pt x="768371" y="938189"/>
                    <a:pt x="763036" y="937532"/>
                    <a:pt x="759344" y="936545"/>
                  </a:cubicBezTo>
                  <a:cubicBezTo>
                    <a:pt x="755653" y="935558"/>
                    <a:pt x="753388" y="930953"/>
                    <a:pt x="752547" y="922731"/>
                  </a:cubicBezTo>
                  <a:cubicBezTo>
                    <a:pt x="756494" y="923937"/>
                    <a:pt x="760879" y="924594"/>
                    <a:pt x="765703" y="924704"/>
                  </a:cubicBezTo>
                  <a:cubicBezTo>
                    <a:pt x="770527" y="924814"/>
                    <a:pt x="773159" y="922402"/>
                    <a:pt x="773597" y="917468"/>
                  </a:cubicBezTo>
                  <a:lnTo>
                    <a:pt x="773597" y="913960"/>
                  </a:lnTo>
                  <a:close/>
                  <a:moveTo>
                    <a:pt x="884111" y="822742"/>
                  </a:moveTo>
                  <a:cubicBezTo>
                    <a:pt x="884038" y="823802"/>
                    <a:pt x="884184" y="825190"/>
                    <a:pt x="884550" y="826908"/>
                  </a:cubicBezTo>
                  <a:cubicBezTo>
                    <a:pt x="884915" y="828626"/>
                    <a:pt x="885938" y="829576"/>
                    <a:pt x="887619" y="829759"/>
                  </a:cubicBezTo>
                  <a:cubicBezTo>
                    <a:pt x="889666" y="829466"/>
                    <a:pt x="890835" y="828297"/>
                    <a:pt x="891128" y="826250"/>
                  </a:cubicBezTo>
                  <a:close/>
                  <a:moveTo>
                    <a:pt x="1156010" y="808708"/>
                  </a:moveTo>
                  <a:cubicBezTo>
                    <a:pt x="1148701" y="809001"/>
                    <a:pt x="1142269" y="811924"/>
                    <a:pt x="1136714" y="817479"/>
                  </a:cubicBezTo>
                  <a:cubicBezTo>
                    <a:pt x="1129697" y="817187"/>
                    <a:pt x="1122680" y="816017"/>
                    <a:pt x="1115664" y="813971"/>
                  </a:cubicBezTo>
                  <a:lnTo>
                    <a:pt x="1120926" y="828004"/>
                  </a:lnTo>
                  <a:cubicBezTo>
                    <a:pt x="1128857" y="825446"/>
                    <a:pt x="1137116" y="823546"/>
                    <a:pt x="1145704" y="822303"/>
                  </a:cubicBezTo>
                  <a:cubicBezTo>
                    <a:pt x="1154292" y="821061"/>
                    <a:pt x="1162990" y="820037"/>
                    <a:pt x="1171798" y="819233"/>
                  </a:cubicBezTo>
                  <a:cubicBezTo>
                    <a:pt x="1171578" y="814958"/>
                    <a:pt x="1169824" y="812107"/>
                    <a:pt x="1166535" y="810682"/>
                  </a:cubicBezTo>
                  <a:cubicBezTo>
                    <a:pt x="1163246" y="809257"/>
                    <a:pt x="1159738" y="808599"/>
                    <a:pt x="1156010" y="808708"/>
                  </a:cubicBezTo>
                  <a:close/>
                  <a:moveTo>
                    <a:pt x="1268278" y="796429"/>
                  </a:moveTo>
                  <a:cubicBezTo>
                    <a:pt x="1268899" y="799755"/>
                    <a:pt x="1272042" y="801436"/>
                    <a:pt x="1277707" y="801472"/>
                  </a:cubicBezTo>
                  <a:cubicBezTo>
                    <a:pt x="1283371" y="801509"/>
                    <a:pt x="1287830" y="800997"/>
                    <a:pt x="1291082" y="799937"/>
                  </a:cubicBezTo>
                  <a:close/>
                  <a:moveTo>
                    <a:pt x="1334937" y="791166"/>
                  </a:moveTo>
                  <a:lnTo>
                    <a:pt x="1334937" y="803446"/>
                  </a:lnTo>
                  <a:lnTo>
                    <a:pt x="1347216" y="810463"/>
                  </a:lnTo>
                  <a:lnTo>
                    <a:pt x="1364758" y="812217"/>
                  </a:lnTo>
                  <a:cubicBezTo>
                    <a:pt x="1364978" y="809622"/>
                    <a:pt x="1366293" y="807795"/>
                    <a:pt x="1368705" y="806735"/>
                  </a:cubicBezTo>
                  <a:cubicBezTo>
                    <a:pt x="1371117" y="805675"/>
                    <a:pt x="1373310" y="805163"/>
                    <a:pt x="1375283" y="805200"/>
                  </a:cubicBezTo>
                  <a:cubicBezTo>
                    <a:pt x="1375064" y="798476"/>
                    <a:pt x="1370240" y="794382"/>
                    <a:pt x="1360811" y="792921"/>
                  </a:cubicBezTo>
                  <a:cubicBezTo>
                    <a:pt x="1351383" y="791459"/>
                    <a:pt x="1343927" y="790874"/>
                    <a:pt x="1338445" y="791166"/>
                  </a:cubicBezTo>
                  <a:close/>
                  <a:moveTo>
                    <a:pt x="1305116" y="785904"/>
                  </a:moveTo>
                  <a:cubicBezTo>
                    <a:pt x="1301608" y="785904"/>
                    <a:pt x="1299853" y="787658"/>
                    <a:pt x="1299853" y="791166"/>
                  </a:cubicBezTo>
                  <a:lnTo>
                    <a:pt x="1305116" y="805200"/>
                  </a:lnTo>
                  <a:cubicBezTo>
                    <a:pt x="1305043" y="806187"/>
                    <a:pt x="1305189" y="807283"/>
                    <a:pt x="1305554" y="808489"/>
                  </a:cubicBezTo>
                  <a:cubicBezTo>
                    <a:pt x="1305920" y="809695"/>
                    <a:pt x="1306943" y="810353"/>
                    <a:pt x="1308624" y="810463"/>
                  </a:cubicBezTo>
                  <a:cubicBezTo>
                    <a:pt x="1309574" y="810280"/>
                    <a:pt x="1310744" y="809330"/>
                    <a:pt x="1312133" y="807612"/>
                  </a:cubicBezTo>
                  <a:cubicBezTo>
                    <a:pt x="1313521" y="805894"/>
                    <a:pt x="1314691" y="804506"/>
                    <a:pt x="1315641" y="803446"/>
                  </a:cubicBezTo>
                  <a:cubicBezTo>
                    <a:pt x="1316701" y="803519"/>
                    <a:pt x="1318090" y="803373"/>
                    <a:pt x="1319807" y="803007"/>
                  </a:cubicBezTo>
                  <a:cubicBezTo>
                    <a:pt x="1321525" y="802642"/>
                    <a:pt x="1322475" y="801619"/>
                    <a:pt x="1322658" y="799937"/>
                  </a:cubicBezTo>
                  <a:cubicBezTo>
                    <a:pt x="1322256" y="797050"/>
                    <a:pt x="1319990" y="794054"/>
                    <a:pt x="1315860" y="790947"/>
                  </a:cubicBezTo>
                  <a:cubicBezTo>
                    <a:pt x="1311731" y="787841"/>
                    <a:pt x="1308149" y="786160"/>
                    <a:pt x="1305116" y="785904"/>
                  </a:cubicBezTo>
                  <a:close/>
                  <a:moveTo>
                    <a:pt x="1270032" y="745558"/>
                  </a:moveTo>
                  <a:lnTo>
                    <a:pt x="1270032" y="747312"/>
                  </a:lnTo>
                  <a:cubicBezTo>
                    <a:pt x="1269923" y="749285"/>
                    <a:pt x="1270142" y="751478"/>
                    <a:pt x="1270690" y="753890"/>
                  </a:cubicBezTo>
                  <a:cubicBezTo>
                    <a:pt x="1271238" y="756302"/>
                    <a:pt x="1272773" y="757618"/>
                    <a:pt x="1275295" y="757837"/>
                  </a:cubicBezTo>
                  <a:cubicBezTo>
                    <a:pt x="1276208" y="757654"/>
                    <a:pt x="1277012" y="756704"/>
                    <a:pt x="1277707" y="754986"/>
                  </a:cubicBezTo>
                  <a:cubicBezTo>
                    <a:pt x="1278401" y="753269"/>
                    <a:pt x="1278767" y="751880"/>
                    <a:pt x="1278803" y="750820"/>
                  </a:cubicBezTo>
                  <a:cubicBezTo>
                    <a:pt x="1279169" y="750930"/>
                    <a:pt x="1280630" y="751149"/>
                    <a:pt x="1283189" y="751478"/>
                  </a:cubicBezTo>
                  <a:cubicBezTo>
                    <a:pt x="1285747" y="751807"/>
                    <a:pt x="1287209" y="751588"/>
                    <a:pt x="1287574" y="750820"/>
                  </a:cubicBezTo>
                  <a:close/>
                  <a:moveTo>
                    <a:pt x="1550702" y="584172"/>
                  </a:moveTo>
                  <a:cubicBezTo>
                    <a:pt x="1548509" y="586146"/>
                    <a:pt x="1545440" y="588777"/>
                    <a:pt x="1541493" y="592066"/>
                  </a:cubicBezTo>
                  <a:cubicBezTo>
                    <a:pt x="1537546" y="595355"/>
                    <a:pt x="1535353" y="597987"/>
                    <a:pt x="1534914" y="599960"/>
                  </a:cubicBezTo>
                  <a:cubicBezTo>
                    <a:pt x="1535207" y="601422"/>
                    <a:pt x="1536376" y="602007"/>
                    <a:pt x="1538423" y="601714"/>
                  </a:cubicBezTo>
                  <a:cubicBezTo>
                    <a:pt x="1542224" y="605223"/>
                    <a:pt x="1546901" y="606977"/>
                    <a:pt x="1552456" y="606977"/>
                  </a:cubicBezTo>
                  <a:cubicBezTo>
                    <a:pt x="1554503" y="606684"/>
                    <a:pt x="1555672" y="605515"/>
                    <a:pt x="1555965" y="603468"/>
                  </a:cubicBezTo>
                  <a:lnTo>
                    <a:pt x="1555965" y="599960"/>
                  </a:lnTo>
                  <a:lnTo>
                    <a:pt x="1569998" y="585927"/>
                  </a:lnTo>
                  <a:close/>
                  <a:moveTo>
                    <a:pt x="1661216" y="557859"/>
                  </a:moveTo>
                  <a:lnTo>
                    <a:pt x="1675249" y="564876"/>
                  </a:lnTo>
                  <a:cubicBezTo>
                    <a:pt x="1673020" y="571381"/>
                    <a:pt x="1668708" y="578544"/>
                    <a:pt x="1662312" y="586365"/>
                  </a:cubicBezTo>
                  <a:cubicBezTo>
                    <a:pt x="1655917" y="594186"/>
                    <a:pt x="1650289" y="600472"/>
                    <a:pt x="1645428" y="605223"/>
                  </a:cubicBezTo>
                  <a:lnTo>
                    <a:pt x="1631395" y="603468"/>
                  </a:lnTo>
                  <a:cubicBezTo>
                    <a:pt x="1632418" y="598754"/>
                    <a:pt x="1633880" y="595903"/>
                    <a:pt x="1635780" y="594917"/>
                  </a:cubicBezTo>
                  <a:cubicBezTo>
                    <a:pt x="1637681" y="593930"/>
                    <a:pt x="1639143" y="591518"/>
                    <a:pt x="1640166" y="587681"/>
                  </a:cubicBezTo>
                  <a:cubicBezTo>
                    <a:pt x="1646415" y="587206"/>
                    <a:pt x="1651458" y="583770"/>
                    <a:pt x="1655296" y="577375"/>
                  </a:cubicBezTo>
                  <a:cubicBezTo>
                    <a:pt x="1659133" y="570979"/>
                    <a:pt x="1661106" y="564474"/>
                    <a:pt x="1661216" y="557859"/>
                  </a:cubicBezTo>
                  <a:close/>
                  <a:moveTo>
                    <a:pt x="1578769" y="557859"/>
                  </a:moveTo>
                  <a:cubicBezTo>
                    <a:pt x="1579062" y="561075"/>
                    <a:pt x="1580231" y="563414"/>
                    <a:pt x="1582278" y="564876"/>
                  </a:cubicBezTo>
                  <a:cubicBezTo>
                    <a:pt x="1583959" y="564767"/>
                    <a:pt x="1584982" y="564109"/>
                    <a:pt x="1585347" y="562903"/>
                  </a:cubicBezTo>
                  <a:cubicBezTo>
                    <a:pt x="1585713" y="561697"/>
                    <a:pt x="1585859" y="560600"/>
                    <a:pt x="1585786" y="559614"/>
                  </a:cubicBezTo>
                  <a:close/>
                  <a:moveTo>
                    <a:pt x="1727875" y="454362"/>
                  </a:moveTo>
                  <a:lnTo>
                    <a:pt x="1727875" y="457871"/>
                  </a:lnTo>
                  <a:cubicBezTo>
                    <a:pt x="1727839" y="459771"/>
                    <a:pt x="1728350" y="461672"/>
                    <a:pt x="1729410" y="463572"/>
                  </a:cubicBezTo>
                  <a:cubicBezTo>
                    <a:pt x="1730470" y="465472"/>
                    <a:pt x="1732297" y="466496"/>
                    <a:pt x="1734892" y="466642"/>
                  </a:cubicBezTo>
                  <a:close/>
                  <a:moveTo>
                    <a:pt x="1699808" y="438575"/>
                  </a:moveTo>
                  <a:cubicBezTo>
                    <a:pt x="1699516" y="442887"/>
                    <a:pt x="1698346" y="446980"/>
                    <a:pt x="1696300" y="450854"/>
                  </a:cubicBezTo>
                  <a:cubicBezTo>
                    <a:pt x="1694253" y="454728"/>
                    <a:pt x="1693084" y="458821"/>
                    <a:pt x="1692791" y="463133"/>
                  </a:cubicBezTo>
                  <a:lnTo>
                    <a:pt x="1692791" y="480675"/>
                  </a:lnTo>
                  <a:lnTo>
                    <a:pt x="1708579" y="473659"/>
                  </a:lnTo>
                  <a:lnTo>
                    <a:pt x="1708579" y="463133"/>
                  </a:lnTo>
                  <a:lnTo>
                    <a:pt x="1713842" y="456117"/>
                  </a:lnTo>
                  <a:cubicBezTo>
                    <a:pt x="1713696" y="452535"/>
                    <a:pt x="1712234" y="449173"/>
                    <a:pt x="1709456" y="446030"/>
                  </a:cubicBezTo>
                  <a:cubicBezTo>
                    <a:pt x="1706679" y="442887"/>
                    <a:pt x="1703463" y="440402"/>
                    <a:pt x="1699808" y="438575"/>
                  </a:cubicBezTo>
                  <a:close/>
                  <a:moveTo>
                    <a:pt x="1745417" y="424541"/>
                  </a:moveTo>
                  <a:cubicBezTo>
                    <a:pt x="1743444" y="424761"/>
                    <a:pt x="1741251" y="426076"/>
                    <a:pt x="1738839" y="428488"/>
                  </a:cubicBezTo>
                  <a:cubicBezTo>
                    <a:pt x="1736427" y="430900"/>
                    <a:pt x="1735111" y="433093"/>
                    <a:pt x="1734892" y="435066"/>
                  </a:cubicBezTo>
                  <a:cubicBezTo>
                    <a:pt x="1735075" y="436747"/>
                    <a:pt x="1736025" y="437771"/>
                    <a:pt x="1737742" y="438136"/>
                  </a:cubicBezTo>
                  <a:cubicBezTo>
                    <a:pt x="1739460" y="438502"/>
                    <a:pt x="1740849" y="438648"/>
                    <a:pt x="1741909" y="438575"/>
                  </a:cubicBezTo>
                  <a:cubicBezTo>
                    <a:pt x="1743736" y="438611"/>
                    <a:pt x="1745344" y="438100"/>
                    <a:pt x="1746732" y="437040"/>
                  </a:cubicBezTo>
                  <a:cubicBezTo>
                    <a:pt x="1748121" y="435980"/>
                    <a:pt x="1748852" y="434153"/>
                    <a:pt x="1748925" y="431558"/>
                  </a:cubicBezTo>
                  <a:cubicBezTo>
                    <a:pt x="1748998" y="430498"/>
                    <a:pt x="1748852" y="429109"/>
                    <a:pt x="1748487" y="427392"/>
                  </a:cubicBezTo>
                  <a:cubicBezTo>
                    <a:pt x="1748121" y="425674"/>
                    <a:pt x="1747098" y="424724"/>
                    <a:pt x="1745417" y="424541"/>
                  </a:cubicBezTo>
                  <a:close/>
                  <a:moveTo>
                    <a:pt x="1750679" y="410508"/>
                  </a:moveTo>
                  <a:cubicBezTo>
                    <a:pt x="1750716" y="411568"/>
                    <a:pt x="1751081" y="412956"/>
                    <a:pt x="1751776" y="414674"/>
                  </a:cubicBezTo>
                  <a:cubicBezTo>
                    <a:pt x="1752470" y="416392"/>
                    <a:pt x="1753274" y="417342"/>
                    <a:pt x="1754188" y="417525"/>
                  </a:cubicBezTo>
                  <a:cubicBezTo>
                    <a:pt x="1755028" y="417451"/>
                    <a:pt x="1755540" y="417159"/>
                    <a:pt x="1755723" y="416647"/>
                  </a:cubicBezTo>
                  <a:cubicBezTo>
                    <a:pt x="1755905" y="416136"/>
                    <a:pt x="1755978" y="415843"/>
                    <a:pt x="1755942" y="415770"/>
                  </a:cubicBezTo>
                  <a:cubicBezTo>
                    <a:pt x="1755942" y="412262"/>
                    <a:pt x="1754188" y="410508"/>
                    <a:pt x="1750679" y="410508"/>
                  </a:cubicBezTo>
                  <a:close/>
                  <a:moveTo>
                    <a:pt x="1736646" y="394720"/>
                  </a:moveTo>
                  <a:cubicBezTo>
                    <a:pt x="1729337" y="395012"/>
                    <a:pt x="1722905" y="395743"/>
                    <a:pt x="1717350" y="396913"/>
                  </a:cubicBezTo>
                  <a:cubicBezTo>
                    <a:pt x="1711795" y="398082"/>
                    <a:pt x="1708872" y="403199"/>
                    <a:pt x="1708579" y="412262"/>
                  </a:cubicBezTo>
                  <a:cubicBezTo>
                    <a:pt x="1708469" y="414235"/>
                    <a:pt x="1708689" y="416428"/>
                    <a:pt x="1709237" y="418840"/>
                  </a:cubicBezTo>
                  <a:cubicBezTo>
                    <a:pt x="1709785" y="421252"/>
                    <a:pt x="1711320" y="422568"/>
                    <a:pt x="1713842" y="422787"/>
                  </a:cubicBezTo>
                  <a:cubicBezTo>
                    <a:pt x="1719177" y="421946"/>
                    <a:pt x="1723855" y="417927"/>
                    <a:pt x="1727875" y="410727"/>
                  </a:cubicBezTo>
                  <a:cubicBezTo>
                    <a:pt x="1731895" y="403528"/>
                    <a:pt x="1734819" y="398192"/>
                    <a:pt x="1736646" y="394720"/>
                  </a:cubicBezTo>
                  <a:close/>
                  <a:moveTo>
                    <a:pt x="1741909" y="373670"/>
                  </a:moveTo>
                  <a:cubicBezTo>
                    <a:pt x="1742055" y="376191"/>
                    <a:pt x="1743078" y="377726"/>
                    <a:pt x="1744978" y="378275"/>
                  </a:cubicBezTo>
                  <a:cubicBezTo>
                    <a:pt x="1746879" y="378823"/>
                    <a:pt x="1748779" y="379042"/>
                    <a:pt x="1750679" y="378932"/>
                  </a:cubicBezTo>
                  <a:lnTo>
                    <a:pt x="1755942" y="378932"/>
                  </a:lnTo>
                  <a:cubicBezTo>
                    <a:pt x="1755723" y="376411"/>
                    <a:pt x="1754407" y="374876"/>
                    <a:pt x="1751995" y="374328"/>
                  </a:cubicBezTo>
                  <a:cubicBezTo>
                    <a:pt x="1749583" y="373779"/>
                    <a:pt x="1747390" y="373560"/>
                    <a:pt x="1745417" y="373670"/>
                  </a:cubicBezTo>
                  <a:close/>
                  <a:moveTo>
                    <a:pt x="877094" y="345603"/>
                  </a:moveTo>
                  <a:lnTo>
                    <a:pt x="864815" y="347357"/>
                  </a:lnTo>
                  <a:lnTo>
                    <a:pt x="864815" y="354374"/>
                  </a:lnTo>
                  <a:cubicBezTo>
                    <a:pt x="864778" y="354593"/>
                    <a:pt x="864851" y="355470"/>
                    <a:pt x="865034" y="357005"/>
                  </a:cubicBezTo>
                  <a:cubicBezTo>
                    <a:pt x="865217" y="358540"/>
                    <a:pt x="865729" y="359417"/>
                    <a:pt x="866569" y="359636"/>
                  </a:cubicBezTo>
                  <a:cubicBezTo>
                    <a:pt x="870078" y="359344"/>
                    <a:pt x="873586" y="358174"/>
                    <a:pt x="877094" y="356128"/>
                  </a:cubicBezTo>
                  <a:cubicBezTo>
                    <a:pt x="880603" y="354081"/>
                    <a:pt x="884111" y="352912"/>
                    <a:pt x="887619" y="352620"/>
                  </a:cubicBezTo>
                  <a:cubicBezTo>
                    <a:pt x="887510" y="350025"/>
                    <a:pt x="886413" y="348198"/>
                    <a:pt x="884330" y="347138"/>
                  </a:cubicBezTo>
                  <a:cubicBezTo>
                    <a:pt x="882247" y="346078"/>
                    <a:pt x="879835" y="345566"/>
                    <a:pt x="877094" y="345603"/>
                  </a:cubicBezTo>
                  <a:close/>
                  <a:moveTo>
                    <a:pt x="1373529" y="317536"/>
                  </a:moveTo>
                  <a:lnTo>
                    <a:pt x="1373529" y="319290"/>
                  </a:lnTo>
                  <a:cubicBezTo>
                    <a:pt x="1373968" y="321702"/>
                    <a:pt x="1376161" y="322579"/>
                    <a:pt x="1380107" y="321921"/>
                  </a:cubicBezTo>
                  <a:cubicBezTo>
                    <a:pt x="1384054" y="321263"/>
                    <a:pt x="1387124" y="320386"/>
                    <a:pt x="1389317" y="319290"/>
                  </a:cubicBezTo>
                  <a:close/>
                  <a:moveTo>
                    <a:pt x="1187585" y="317536"/>
                  </a:moveTo>
                  <a:lnTo>
                    <a:pt x="1170044" y="319290"/>
                  </a:lnTo>
                  <a:cubicBezTo>
                    <a:pt x="1170044" y="321994"/>
                    <a:pt x="1169605" y="324918"/>
                    <a:pt x="1168728" y="328061"/>
                  </a:cubicBezTo>
                  <a:cubicBezTo>
                    <a:pt x="1167851" y="331204"/>
                    <a:pt x="1166535" y="334127"/>
                    <a:pt x="1164781" y="336832"/>
                  </a:cubicBezTo>
                  <a:cubicBezTo>
                    <a:pt x="1165402" y="337672"/>
                    <a:pt x="1168107" y="338184"/>
                    <a:pt x="1172894" y="338367"/>
                  </a:cubicBezTo>
                  <a:cubicBezTo>
                    <a:pt x="1177682" y="338550"/>
                    <a:pt x="1180825" y="338623"/>
                    <a:pt x="1182323" y="338586"/>
                  </a:cubicBezTo>
                  <a:close/>
                  <a:moveTo>
                    <a:pt x="873586" y="317536"/>
                  </a:moveTo>
                  <a:cubicBezTo>
                    <a:pt x="868031" y="317243"/>
                    <a:pt x="865107" y="319582"/>
                    <a:pt x="864815" y="324553"/>
                  </a:cubicBezTo>
                  <a:cubicBezTo>
                    <a:pt x="861051" y="324918"/>
                    <a:pt x="858931" y="326380"/>
                    <a:pt x="858456" y="328938"/>
                  </a:cubicBezTo>
                  <a:cubicBezTo>
                    <a:pt x="857981" y="331496"/>
                    <a:pt x="855423" y="332958"/>
                    <a:pt x="850781" y="333323"/>
                  </a:cubicBezTo>
                  <a:cubicBezTo>
                    <a:pt x="845482" y="335187"/>
                    <a:pt x="838539" y="338476"/>
                    <a:pt x="829950" y="343191"/>
                  </a:cubicBezTo>
                  <a:cubicBezTo>
                    <a:pt x="821362" y="347905"/>
                    <a:pt x="816611" y="353387"/>
                    <a:pt x="815698" y="359636"/>
                  </a:cubicBezTo>
                  <a:lnTo>
                    <a:pt x="815698" y="361391"/>
                  </a:lnTo>
                  <a:lnTo>
                    <a:pt x="836748" y="354374"/>
                  </a:lnTo>
                  <a:cubicBezTo>
                    <a:pt x="837917" y="349915"/>
                    <a:pt x="842595" y="346992"/>
                    <a:pt x="850781" y="345603"/>
                  </a:cubicBezTo>
                  <a:cubicBezTo>
                    <a:pt x="858968" y="344214"/>
                    <a:pt x="863645" y="339536"/>
                    <a:pt x="864815" y="331569"/>
                  </a:cubicBezTo>
                  <a:lnTo>
                    <a:pt x="885865" y="317536"/>
                  </a:lnTo>
                  <a:close/>
                  <a:moveTo>
                    <a:pt x="1231440" y="314027"/>
                  </a:moveTo>
                  <a:cubicBezTo>
                    <a:pt x="1231806" y="317280"/>
                    <a:pt x="1233706" y="318669"/>
                    <a:pt x="1237141" y="318194"/>
                  </a:cubicBezTo>
                  <a:cubicBezTo>
                    <a:pt x="1240576" y="317719"/>
                    <a:pt x="1243354" y="316915"/>
                    <a:pt x="1245474" y="315782"/>
                  </a:cubicBezTo>
                  <a:close/>
                  <a:moveTo>
                    <a:pt x="920949" y="308765"/>
                  </a:moveTo>
                  <a:lnTo>
                    <a:pt x="915686" y="312273"/>
                  </a:lnTo>
                  <a:cubicBezTo>
                    <a:pt x="914407" y="312200"/>
                    <a:pt x="912141" y="312346"/>
                    <a:pt x="908889" y="312712"/>
                  </a:cubicBezTo>
                  <a:cubicBezTo>
                    <a:pt x="905636" y="313077"/>
                    <a:pt x="903809" y="314101"/>
                    <a:pt x="903407" y="315782"/>
                  </a:cubicBezTo>
                  <a:cubicBezTo>
                    <a:pt x="903809" y="317463"/>
                    <a:pt x="905636" y="318486"/>
                    <a:pt x="908889" y="318851"/>
                  </a:cubicBezTo>
                  <a:cubicBezTo>
                    <a:pt x="912141" y="319217"/>
                    <a:pt x="914407" y="319363"/>
                    <a:pt x="915686" y="319290"/>
                  </a:cubicBezTo>
                  <a:close/>
                  <a:moveTo>
                    <a:pt x="1378792" y="303502"/>
                  </a:moveTo>
                  <a:cubicBezTo>
                    <a:pt x="1378792" y="305330"/>
                    <a:pt x="1379230" y="306938"/>
                    <a:pt x="1380107" y="308326"/>
                  </a:cubicBezTo>
                  <a:cubicBezTo>
                    <a:pt x="1380985" y="309715"/>
                    <a:pt x="1382300" y="310446"/>
                    <a:pt x="1384054" y="310519"/>
                  </a:cubicBezTo>
                  <a:cubicBezTo>
                    <a:pt x="1384968" y="310409"/>
                    <a:pt x="1385772" y="309752"/>
                    <a:pt x="1386466" y="308546"/>
                  </a:cubicBezTo>
                  <a:cubicBezTo>
                    <a:pt x="1387161" y="307340"/>
                    <a:pt x="1387526" y="306243"/>
                    <a:pt x="1387563" y="305257"/>
                  </a:cubicBezTo>
                  <a:close/>
                  <a:moveTo>
                    <a:pt x="1343708" y="292977"/>
                  </a:moveTo>
                  <a:cubicBezTo>
                    <a:pt x="1344695" y="295097"/>
                    <a:pt x="1346230" y="297874"/>
                    <a:pt x="1348313" y="301310"/>
                  </a:cubicBezTo>
                  <a:cubicBezTo>
                    <a:pt x="1350396" y="304745"/>
                    <a:pt x="1352369" y="306645"/>
                    <a:pt x="1354233" y="307011"/>
                  </a:cubicBezTo>
                  <a:cubicBezTo>
                    <a:pt x="1355074" y="306901"/>
                    <a:pt x="1355585" y="306243"/>
                    <a:pt x="1355768" y="305037"/>
                  </a:cubicBezTo>
                  <a:cubicBezTo>
                    <a:pt x="1355951" y="303831"/>
                    <a:pt x="1356024" y="302735"/>
                    <a:pt x="1355987" y="301748"/>
                  </a:cubicBezTo>
                  <a:cubicBezTo>
                    <a:pt x="1356426" y="301858"/>
                    <a:pt x="1358180" y="302077"/>
                    <a:pt x="1361250" y="302406"/>
                  </a:cubicBezTo>
                  <a:cubicBezTo>
                    <a:pt x="1364320" y="302735"/>
                    <a:pt x="1366074" y="302516"/>
                    <a:pt x="1366513" y="301748"/>
                  </a:cubicBezTo>
                  <a:cubicBezTo>
                    <a:pt x="1365782" y="300615"/>
                    <a:pt x="1362419" y="298934"/>
                    <a:pt x="1356426" y="296705"/>
                  </a:cubicBezTo>
                  <a:cubicBezTo>
                    <a:pt x="1350432" y="294476"/>
                    <a:pt x="1346193" y="293233"/>
                    <a:pt x="1343708" y="292977"/>
                  </a:cubicBezTo>
                  <a:close/>
                  <a:moveTo>
                    <a:pt x="1287574" y="292977"/>
                  </a:moveTo>
                  <a:cubicBezTo>
                    <a:pt x="1287903" y="298167"/>
                    <a:pt x="1290315" y="301821"/>
                    <a:pt x="1294810" y="303941"/>
                  </a:cubicBezTo>
                  <a:cubicBezTo>
                    <a:pt x="1299305" y="306060"/>
                    <a:pt x="1303910" y="307084"/>
                    <a:pt x="1308624" y="307011"/>
                  </a:cubicBezTo>
                  <a:cubicBezTo>
                    <a:pt x="1311219" y="306865"/>
                    <a:pt x="1313046" y="305841"/>
                    <a:pt x="1314106" y="303941"/>
                  </a:cubicBezTo>
                  <a:cubicBezTo>
                    <a:pt x="1315166" y="302040"/>
                    <a:pt x="1315678" y="300140"/>
                    <a:pt x="1315641" y="298240"/>
                  </a:cubicBezTo>
                  <a:lnTo>
                    <a:pt x="1313887" y="292977"/>
                  </a:lnTo>
                  <a:close/>
                  <a:moveTo>
                    <a:pt x="956033" y="285960"/>
                  </a:moveTo>
                  <a:cubicBezTo>
                    <a:pt x="955448" y="291625"/>
                    <a:pt x="953109" y="293452"/>
                    <a:pt x="949016" y="291442"/>
                  </a:cubicBezTo>
                  <a:cubicBezTo>
                    <a:pt x="944923" y="289432"/>
                    <a:pt x="942584" y="291698"/>
                    <a:pt x="941999" y="298240"/>
                  </a:cubicBezTo>
                  <a:lnTo>
                    <a:pt x="938491" y="307011"/>
                  </a:lnTo>
                  <a:lnTo>
                    <a:pt x="943753" y="298240"/>
                  </a:lnTo>
                  <a:lnTo>
                    <a:pt x="971820" y="299994"/>
                  </a:lnTo>
                  <a:close/>
                  <a:moveTo>
                    <a:pt x="1068301" y="273681"/>
                  </a:moveTo>
                  <a:cubicBezTo>
                    <a:pt x="1067497" y="273754"/>
                    <a:pt x="1066912" y="274047"/>
                    <a:pt x="1066546" y="274558"/>
                  </a:cubicBezTo>
                  <a:cubicBezTo>
                    <a:pt x="1066181" y="275070"/>
                    <a:pt x="1065596" y="275362"/>
                    <a:pt x="1064792" y="275435"/>
                  </a:cubicBezTo>
                  <a:lnTo>
                    <a:pt x="1064792" y="277189"/>
                  </a:lnTo>
                  <a:cubicBezTo>
                    <a:pt x="1064719" y="278103"/>
                    <a:pt x="1064865" y="278907"/>
                    <a:pt x="1065231" y="279602"/>
                  </a:cubicBezTo>
                  <a:cubicBezTo>
                    <a:pt x="1065596" y="280296"/>
                    <a:pt x="1066620" y="280661"/>
                    <a:pt x="1068301" y="280698"/>
                  </a:cubicBezTo>
                  <a:cubicBezTo>
                    <a:pt x="1070347" y="280405"/>
                    <a:pt x="1071517" y="279236"/>
                    <a:pt x="1071809" y="277189"/>
                  </a:cubicBezTo>
                  <a:cubicBezTo>
                    <a:pt x="1071517" y="275143"/>
                    <a:pt x="1070347" y="273974"/>
                    <a:pt x="1068301" y="273681"/>
                  </a:cubicBezTo>
                  <a:close/>
                  <a:moveTo>
                    <a:pt x="1377038" y="28"/>
                  </a:moveTo>
                  <a:lnTo>
                    <a:pt x="1380546" y="5290"/>
                  </a:lnTo>
                  <a:cubicBezTo>
                    <a:pt x="1395055" y="5035"/>
                    <a:pt x="1416032" y="5108"/>
                    <a:pt x="1443478" y="5510"/>
                  </a:cubicBezTo>
                  <a:cubicBezTo>
                    <a:pt x="1470923" y="5912"/>
                    <a:pt x="1491462" y="8177"/>
                    <a:pt x="1505093" y="12307"/>
                  </a:cubicBezTo>
                  <a:cubicBezTo>
                    <a:pt x="1506774" y="16802"/>
                    <a:pt x="1511745" y="20530"/>
                    <a:pt x="1520004" y="23490"/>
                  </a:cubicBezTo>
                  <a:cubicBezTo>
                    <a:pt x="1528263" y="26450"/>
                    <a:pt x="1534988" y="27985"/>
                    <a:pt x="1540177" y="28095"/>
                  </a:cubicBezTo>
                  <a:cubicBezTo>
                    <a:pt x="1550593" y="28131"/>
                    <a:pt x="1560460" y="28935"/>
                    <a:pt x="1569779" y="30507"/>
                  </a:cubicBezTo>
                  <a:cubicBezTo>
                    <a:pt x="1579098" y="32078"/>
                    <a:pt x="1588527" y="34198"/>
                    <a:pt x="1598065" y="36866"/>
                  </a:cubicBezTo>
                  <a:cubicBezTo>
                    <a:pt x="1598248" y="40374"/>
                    <a:pt x="1599637" y="43005"/>
                    <a:pt x="1602231" y="44760"/>
                  </a:cubicBezTo>
                  <a:cubicBezTo>
                    <a:pt x="1604826" y="46514"/>
                    <a:pt x="1607530" y="47391"/>
                    <a:pt x="1610345" y="47391"/>
                  </a:cubicBezTo>
                  <a:cubicBezTo>
                    <a:pt x="1614840" y="46989"/>
                    <a:pt x="1618567" y="46916"/>
                    <a:pt x="1621528" y="47172"/>
                  </a:cubicBezTo>
                  <a:cubicBezTo>
                    <a:pt x="1624488" y="47427"/>
                    <a:pt x="1626023" y="50424"/>
                    <a:pt x="1626132" y="56162"/>
                  </a:cubicBezTo>
                  <a:lnTo>
                    <a:pt x="1626132" y="59670"/>
                  </a:lnTo>
                  <a:cubicBezTo>
                    <a:pt x="1638412" y="63471"/>
                    <a:pt x="1650691" y="64640"/>
                    <a:pt x="1662970" y="63179"/>
                  </a:cubicBezTo>
                  <a:lnTo>
                    <a:pt x="1669987" y="70195"/>
                  </a:lnTo>
                  <a:cubicBezTo>
                    <a:pt x="1675981" y="71474"/>
                    <a:pt x="1681535" y="73740"/>
                    <a:pt x="1686652" y="76993"/>
                  </a:cubicBezTo>
                  <a:cubicBezTo>
                    <a:pt x="1691768" y="80245"/>
                    <a:pt x="1697323" y="82073"/>
                    <a:pt x="1703316" y="82475"/>
                  </a:cubicBezTo>
                  <a:cubicBezTo>
                    <a:pt x="1707738" y="82402"/>
                    <a:pt x="1711174" y="83425"/>
                    <a:pt x="1713622" y="85544"/>
                  </a:cubicBezTo>
                  <a:cubicBezTo>
                    <a:pt x="1716071" y="87664"/>
                    <a:pt x="1717313" y="91319"/>
                    <a:pt x="1717350" y="96508"/>
                  </a:cubicBezTo>
                  <a:lnTo>
                    <a:pt x="1717350" y="98262"/>
                  </a:lnTo>
                  <a:lnTo>
                    <a:pt x="1729629" y="108787"/>
                  </a:lnTo>
                  <a:cubicBezTo>
                    <a:pt x="1729081" y="114452"/>
                    <a:pt x="1729739" y="118034"/>
                    <a:pt x="1731603" y="119532"/>
                  </a:cubicBezTo>
                  <a:cubicBezTo>
                    <a:pt x="1733467" y="121030"/>
                    <a:pt x="1734563" y="123296"/>
                    <a:pt x="1734892" y="126329"/>
                  </a:cubicBezTo>
                  <a:cubicBezTo>
                    <a:pt x="1734709" y="129107"/>
                    <a:pt x="1733759" y="132323"/>
                    <a:pt x="1732041" y="135977"/>
                  </a:cubicBezTo>
                  <a:cubicBezTo>
                    <a:pt x="1730324" y="139632"/>
                    <a:pt x="1728935" y="142848"/>
                    <a:pt x="1727875" y="145625"/>
                  </a:cubicBezTo>
                  <a:cubicBezTo>
                    <a:pt x="1730506" y="151400"/>
                    <a:pt x="1741470" y="163533"/>
                    <a:pt x="1760766" y="182025"/>
                  </a:cubicBezTo>
                  <a:cubicBezTo>
                    <a:pt x="1780062" y="200517"/>
                    <a:pt x="1791903" y="211773"/>
                    <a:pt x="1796288" y="215793"/>
                  </a:cubicBezTo>
                  <a:lnTo>
                    <a:pt x="1796288" y="252631"/>
                  </a:lnTo>
                  <a:cubicBezTo>
                    <a:pt x="1798616" y="256464"/>
                    <a:pt x="1800587" y="265755"/>
                    <a:pt x="1802200" y="280503"/>
                  </a:cubicBezTo>
                  <a:cubicBezTo>
                    <a:pt x="1803814" y="295251"/>
                    <a:pt x="1805135" y="309999"/>
                    <a:pt x="1806164" y="324747"/>
                  </a:cubicBezTo>
                  <a:cubicBezTo>
                    <a:pt x="1807192" y="339496"/>
                    <a:pt x="1807994" y="348786"/>
                    <a:pt x="1808568" y="352620"/>
                  </a:cubicBezTo>
                  <a:cubicBezTo>
                    <a:pt x="1804365" y="353168"/>
                    <a:pt x="1801807" y="356018"/>
                    <a:pt x="1800893" y="361171"/>
                  </a:cubicBezTo>
                  <a:cubicBezTo>
                    <a:pt x="1799980" y="366324"/>
                    <a:pt x="1799614" y="370490"/>
                    <a:pt x="1799797" y="373670"/>
                  </a:cubicBezTo>
                  <a:cubicBezTo>
                    <a:pt x="1800016" y="376849"/>
                    <a:pt x="1800016" y="381015"/>
                    <a:pt x="1799797" y="386168"/>
                  </a:cubicBezTo>
                  <a:cubicBezTo>
                    <a:pt x="1799577" y="391321"/>
                    <a:pt x="1797823" y="394172"/>
                    <a:pt x="1794534" y="394720"/>
                  </a:cubicBezTo>
                  <a:cubicBezTo>
                    <a:pt x="1791866" y="394574"/>
                    <a:pt x="1789747" y="394866"/>
                    <a:pt x="1788175" y="395597"/>
                  </a:cubicBezTo>
                  <a:cubicBezTo>
                    <a:pt x="1786604" y="396328"/>
                    <a:pt x="1785800" y="398375"/>
                    <a:pt x="1785763" y="401737"/>
                  </a:cubicBezTo>
                  <a:lnTo>
                    <a:pt x="1799797" y="415770"/>
                  </a:lnTo>
                  <a:cubicBezTo>
                    <a:pt x="1799870" y="418511"/>
                    <a:pt x="1799285" y="420923"/>
                    <a:pt x="1798042" y="423006"/>
                  </a:cubicBezTo>
                  <a:cubicBezTo>
                    <a:pt x="1796800" y="425089"/>
                    <a:pt x="1794461" y="426186"/>
                    <a:pt x="1791026" y="426295"/>
                  </a:cubicBezTo>
                  <a:lnTo>
                    <a:pt x="1785763" y="426295"/>
                  </a:lnTo>
                  <a:cubicBezTo>
                    <a:pt x="1784740" y="430498"/>
                    <a:pt x="1783278" y="433934"/>
                    <a:pt x="1781378" y="436601"/>
                  </a:cubicBezTo>
                  <a:cubicBezTo>
                    <a:pt x="1779477" y="439269"/>
                    <a:pt x="1778016" y="442266"/>
                    <a:pt x="1776992" y="445591"/>
                  </a:cubicBezTo>
                  <a:lnTo>
                    <a:pt x="1761204" y="461379"/>
                  </a:lnTo>
                  <a:cubicBezTo>
                    <a:pt x="1753895" y="461708"/>
                    <a:pt x="1748340" y="465874"/>
                    <a:pt x="1744540" y="473878"/>
                  </a:cubicBezTo>
                  <a:cubicBezTo>
                    <a:pt x="1740739" y="481881"/>
                    <a:pt x="1735184" y="486486"/>
                    <a:pt x="1727875" y="487692"/>
                  </a:cubicBezTo>
                  <a:lnTo>
                    <a:pt x="1719104" y="505234"/>
                  </a:lnTo>
                  <a:cubicBezTo>
                    <a:pt x="1713220" y="508633"/>
                    <a:pt x="1707885" y="513676"/>
                    <a:pt x="1703097" y="520364"/>
                  </a:cubicBezTo>
                  <a:cubicBezTo>
                    <a:pt x="1698310" y="527052"/>
                    <a:pt x="1692536" y="530779"/>
                    <a:pt x="1685775" y="531547"/>
                  </a:cubicBezTo>
                  <a:cubicBezTo>
                    <a:pt x="1683874" y="531437"/>
                    <a:pt x="1681974" y="531656"/>
                    <a:pt x="1680074" y="532204"/>
                  </a:cubicBezTo>
                  <a:cubicBezTo>
                    <a:pt x="1678173" y="532753"/>
                    <a:pt x="1677150" y="534288"/>
                    <a:pt x="1677004" y="536809"/>
                  </a:cubicBezTo>
                  <a:cubicBezTo>
                    <a:pt x="1677260" y="539477"/>
                    <a:pt x="1677186" y="541597"/>
                    <a:pt x="1676784" y="543168"/>
                  </a:cubicBezTo>
                  <a:cubicBezTo>
                    <a:pt x="1676382" y="544740"/>
                    <a:pt x="1674117" y="545544"/>
                    <a:pt x="1669987" y="545580"/>
                  </a:cubicBezTo>
                  <a:lnTo>
                    <a:pt x="1668233" y="545580"/>
                  </a:lnTo>
                  <a:lnTo>
                    <a:pt x="1631395" y="556105"/>
                  </a:lnTo>
                  <a:lnTo>
                    <a:pt x="1619115" y="594697"/>
                  </a:lnTo>
                  <a:cubicBezTo>
                    <a:pt x="1613816" y="594186"/>
                    <a:pt x="1609504" y="593893"/>
                    <a:pt x="1606178" y="593820"/>
                  </a:cubicBezTo>
                  <a:cubicBezTo>
                    <a:pt x="1602853" y="593747"/>
                    <a:pt x="1600733" y="596963"/>
                    <a:pt x="1599819" y="603468"/>
                  </a:cubicBezTo>
                  <a:lnTo>
                    <a:pt x="1591048" y="606977"/>
                  </a:lnTo>
                  <a:cubicBezTo>
                    <a:pt x="1591012" y="609023"/>
                    <a:pt x="1591524" y="611508"/>
                    <a:pt x="1592583" y="614432"/>
                  </a:cubicBezTo>
                  <a:cubicBezTo>
                    <a:pt x="1593643" y="617356"/>
                    <a:pt x="1595470" y="618964"/>
                    <a:pt x="1598065" y="619256"/>
                  </a:cubicBezTo>
                  <a:cubicBezTo>
                    <a:pt x="1600879" y="618927"/>
                    <a:pt x="1604022" y="617392"/>
                    <a:pt x="1607494" y="614651"/>
                  </a:cubicBezTo>
                  <a:cubicBezTo>
                    <a:pt x="1610966" y="611910"/>
                    <a:pt x="1613670" y="609937"/>
                    <a:pt x="1615607" y="608731"/>
                  </a:cubicBezTo>
                  <a:lnTo>
                    <a:pt x="1633149" y="615748"/>
                  </a:lnTo>
                  <a:lnTo>
                    <a:pt x="1626132" y="628027"/>
                  </a:lnTo>
                  <a:cubicBezTo>
                    <a:pt x="1624086" y="627917"/>
                    <a:pt x="1621601" y="628137"/>
                    <a:pt x="1618677" y="628685"/>
                  </a:cubicBezTo>
                  <a:cubicBezTo>
                    <a:pt x="1615753" y="629233"/>
                    <a:pt x="1614145" y="630768"/>
                    <a:pt x="1613853" y="633290"/>
                  </a:cubicBezTo>
                  <a:cubicBezTo>
                    <a:pt x="1613963" y="635007"/>
                    <a:pt x="1614620" y="636396"/>
                    <a:pt x="1615826" y="637456"/>
                  </a:cubicBezTo>
                  <a:cubicBezTo>
                    <a:pt x="1617032" y="638516"/>
                    <a:pt x="1618129" y="639466"/>
                    <a:pt x="1619115" y="640306"/>
                  </a:cubicBezTo>
                  <a:cubicBezTo>
                    <a:pt x="1623501" y="648273"/>
                    <a:pt x="1628325" y="656021"/>
                    <a:pt x="1633588" y="663549"/>
                  </a:cubicBezTo>
                  <a:cubicBezTo>
                    <a:pt x="1638850" y="671078"/>
                    <a:pt x="1644551" y="677948"/>
                    <a:pt x="1650691" y="684161"/>
                  </a:cubicBezTo>
                  <a:lnTo>
                    <a:pt x="1654199" y="701703"/>
                  </a:lnTo>
                  <a:lnTo>
                    <a:pt x="1666479" y="705211"/>
                  </a:lnTo>
                  <a:lnTo>
                    <a:pt x="1673495" y="710474"/>
                  </a:lnTo>
                  <a:lnTo>
                    <a:pt x="1671741" y="733278"/>
                  </a:lnTo>
                  <a:cubicBezTo>
                    <a:pt x="1677771" y="733826"/>
                    <a:pt x="1681937" y="734923"/>
                    <a:pt x="1684240" y="736567"/>
                  </a:cubicBezTo>
                  <a:cubicBezTo>
                    <a:pt x="1686542" y="738212"/>
                    <a:pt x="1687639" y="742378"/>
                    <a:pt x="1687529" y="749066"/>
                  </a:cubicBezTo>
                  <a:lnTo>
                    <a:pt x="1698054" y="761345"/>
                  </a:lnTo>
                  <a:lnTo>
                    <a:pt x="1715596" y="770116"/>
                  </a:lnTo>
                  <a:lnTo>
                    <a:pt x="1727875" y="784150"/>
                  </a:lnTo>
                  <a:cubicBezTo>
                    <a:pt x="1725975" y="785100"/>
                    <a:pt x="1724074" y="786708"/>
                    <a:pt x="1722174" y="788974"/>
                  </a:cubicBezTo>
                  <a:cubicBezTo>
                    <a:pt x="1720274" y="791240"/>
                    <a:pt x="1719250" y="793725"/>
                    <a:pt x="1719104" y="796429"/>
                  </a:cubicBezTo>
                  <a:cubicBezTo>
                    <a:pt x="1719104" y="798476"/>
                    <a:pt x="1720858" y="799645"/>
                    <a:pt x="1724367" y="799937"/>
                  </a:cubicBezTo>
                  <a:cubicBezTo>
                    <a:pt x="1725719" y="820111"/>
                    <a:pt x="1728277" y="840284"/>
                    <a:pt x="1732041" y="860457"/>
                  </a:cubicBezTo>
                  <a:cubicBezTo>
                    <a:pt x="1735805" y="880630"/>
                    <a:pt x="1737925" y="900803"/>
                    <a:pt x="1738400" y="920976"/>
                  </a:cubicBezTo>
                  <a:cubicBezTo>
                    <a:pt x="1737487" y="942027"/>
                    <a:pt x="1733174" y="962200"/>
                    <a:pt x="1725463" y="981496"/>
                  </a:cubicBezTo>
                  <a:cubicBezTo>
                    <a:pt x="1717752" y="1000792"/>
                    <a:pt x="1712124" y="1019211"/>
                    <a:pt x="1708579" y="1036753"/>
                  </a:cubicBezTo>
                  <a:lnTo>
                    <a:pt x="1694546" y="1054295"/>
                  </a:lnTo>
                  <a:cubicBezTo>
                    <a:pt x="1694253" y="1061165"/>
                    <a:pt x="1693084" y="1067597"/>
                    <a:pt x="1691037" y="1073591"/>
                  </a:cubicBezTo>
                  <a:cubicBezTo>
                    <a:pt x="1688991" y="1079584"/>
                    <a:pt x="1687821" y="1086016"/>
                    <a:pt x="1687529" y="1092887"/>
                  </a:cubicBezTo>
                  <a:lnTo>
                    <a:pt x="1671741" y="1096395"/>
                  </a:lnTo>
                  <a:cubicBezTo>
                    <a:pt x="1669183" y="1098990"/>
                    <a:pt x="1667283" y="1101694"/>
                    <a:pt x="1666040" y="1104508"/>
                  </a:cubicBezTo>
                  <a:cubicBezTo>
                    <a:pt x="1664797" y="1107322"/>
                    <a:pt x="1663774" y="1110465"/>
                    <a:pt x="1662970" y="1113937"/>
                  </a:cubicBezTo>
                  <a:cubicBezTo>
                    <a:pt x="1661326" y="1120954"/>
                    <a:pt x="1657598" y="1124901"/>
                    <a:pt x="1651787" y="1125778"/>
                  </a:cubicBezTo>
                  <a:cubicBezTo>
                    <a:pt x="1645976" y="1126655"/>
                    <a:pt x="1642687" y="1129725"/>
                    <a:pt x="1641920" y="1134987"/>
                  </a:cubicBezTo>
                  <a:cubicBezTo>
                    <a:pt x="1636146" y="1142808"/>
                    <a:pt x="1630152" y="1150848"/>
                    <a:pt x="1623940" y="1159107"/>
                  </a:cubicBezTo>
                  <a:cubicBezTo>
                    <a:pt x="1617727" y="1167367"/>
                    <a:pt x="1614365" y="1176284"/>
                    <a:pt x="1613853" y="1185859"/>
                  </a:cubicBezTo>
                  <a:cubicBezTo>
                    <a:pt x="1610856" y="1184762"/>
                    <a:pt x="1607202" y="1184324"/>
                    <a:pt x="1602889" y="1184543"/>
                  </a:cubicBezTo>
                  <a:cubicBezTo>
                    <a:pt x="1598577" y="1184762"/>
                    <a:pt x="1595799" y="1186955"/>
                    <a:pt x="1594557" y="1191121"/>
                  </a:cubicBezTo>
                  <a:cubicBezTo>
                    <a:pt x="1589842" y="1191414"/>
                    <a:pt x="1586992" y="1192583"/>
                    <a:pt x="1586005" y="1194630"/>
                  </a:cubicBezTo>
                  <a:cubicBezTo>
                    <a:pt x="1585018" y="1196676"/>
                    <a:pt x="1582606" y="1197846"/>
                    <a:pt x="1578769" y="1198138"/>
                  </a:cubicBezTo>
                  <a:lnTo>
                    <a:pt x="1571752" y="1205155"/>
                  </a:lnTo>
                  <a:cubicBezTo>
                    <a:pt x="1571862" y="1207128"/>
                    <a:pt x="1571643" y="1209321"/>
                    <a:pt x="1571095" y="1211733"/>
                  </a:cubicBezTo>
                  <a:cubicBezTo>
                    <a:pt x="1570546" y="1214145"/>
                    <a:pt x="1569012" y="1215460"/>
                    <a:pt x="1566490" y="1215680"/>
                  </a:cubicBezTo>
                  <a:lnTo>
                    <a:pt x="1564736" y="1215680"/>
                  </a:lnTo>
                  <a:lnTo>
                    <a:pt x="1540177" y="1249009"/>
                  </a:lnTo>
                  <a:cubicBezTo>
                    <a:pt x="1530346" y="1249192"/>
                    <a:pt x="1522818" y="1252774"/>
                    <a:pt x="1517592" y="1259754"/>
                  </a:cubicBezTo>
                  <a:cubicBezTo>
                    <a:pt x="1512366" y="1266734"/>
                    <a:pt x="1505276" y="1270754"/>
                    <a:pt x="1496322" y="1271814"/>
                  </a:cubicBezTo>
                  <a:lnTo>
                    <a:pt x="1484043" y="1277076"/>
                  </a:lnTo>
                  <a:lnTo>
                    <a:pt x="1473518" y="1291110"/>
                  </a:lnTo>
                  <a:lnTo>
                    <a:pt x="1443697" y="1305143"/>
                  </a:lnTo>
                  <a:cubicBezTo>
                    <a:pt x="1443624" y="1306898"/>
                    <a:pt x="1442893" y="1308213"/>
                    <a:pt x="1441504" y="1309090"/>
                  </a:cubicBezTo>
                  <a:cubicBezTo>
                    <a:pt x="1440115" y="1309967"/>
                    <a:pt x="1438507" y="1310406"/>
                    <a:pt x="1436680" y="1310406"/>
                  </a:cubicBezTo>
                  <a:lnTo>
                    <a:pt x="1427909" y="1308652"/>
                  </a:lnTo>
                  <a:lnTo>
                    <a:pt x="1417384" y="1326194"/>
                  </a:lnTo>
                  <a:cubicBezTo>
                    <a:pt x="1409527" y="1326998"/>
                    <a:pt x="1404630" y="1330214"/>
                    <a:pt x="1402693" y="1335842"/>
                  </a:cubicBezTo>
                  <a:cubicBezTo>
                    <a:pt x="1400756" y="1341470"/>
                    <a:pt x="1396297" y="1344686"/>
                    <a:pt x="1389317" y="1345490"/>
                  </a:cubicBezTo>
                  <a:cubicBezTo>
                    <a:pt x="1387417" y="1348084"/>
                    <a:pt x="1384639" y="1349912"/>
                    <a:pt x="1380985" y="1350972"/>
                  </a:cubicBezTo>
                  <a:cubicBezTo>
                    <a:pt x="1377330" y="1352031"/>
                    <a:pt x="1373675" y="1352543"/>
                    <a:pt x="1370021" y="1352506"/>
                  </a:cubicBezTo>
                  <a:cubicBezTo>
                    <a:pt x="1369911" y="1335038"/>
                    <a:pt x="1371446" y="1322174"/>
                    <a:pt x="1374626" y="1313914"/>
                  </a:cubicBezTo>
                  <a:cubicBezTo>
                    <a:pt x="1377805" y="1305655"/>
                    <a:pt x="1388549" y="1301562"/>
                    <a:pt x="1406859" y="1301635"/>
                  </a:cubicBezTo>
                  <a:lnTo>
                    <a:pt x="1415630" y="1289356"/>
                  </a:lnTo>
                  <a:lnTo>
                    <a:pt x="1443697" y="1280585"/>
                  </a:lnTo>
                  <a:cubicBezTo>
                    <a:pt x="1443660" y="1277844"/>
                    <a:pt x="1444172" y="1275432"/>
                    <a:pt x="1445232" y="1273349"/>
                  </a:cubicBezTo>
                  <a:cubicBezTo>
                    <a:pt x="1446292" y="1271266"/>
                    <a:pt x="1448119" y="1270169"/>
                    <a:pt x="1450713" y="1270060"/>
                  </a:cubicBezTo>
                  <a:lnTo>
                    <a:pt x="1464747" y="1271814"/>
                  </a:lnTo>
                  <a:cubicBezTo>
                    <a:pt x="1465661" y="1267319"/>
                    <a:pt x="1467342" y="1263152"/>
                    <a:pt x="1469790" y="1259315"/>
                  </a:cubicBezTo>
                  <a:cubicBezTo>
                    <a:pt x="1472239" y="1255478"/>
                    <a:pt x="1475236" y="1252627"/>
                    <a:pt x="1478781" y="1250764"/>
                  </a:cubicBezTo>
                  <a:cubicBezTo>
                    <a:pt x="1479987" y="1244916"/>
                    <a:pt x="1485030" y="1239946"/>
                    <a:pt x="1493910" y="1235853"/>
                  </a:cubicBezTo>
                  <a:cubicBezTo>
                    <a:pt x="1502791" y="1231760"/>
                    <a:pt x="1508273" y="1226790"/>
                    <a:pt x="1510356" y="1220942"/>
                  </a:cubicBezTo>
                  <a:lnTo>
                    <a:pt x="1489306" y="1224451"/>
                  </a:lnTo>
                  <a:cubicBezTo>
                    <a:pt x="1486638" y="1226278"/>
                    <a:pt x="1483641" y="1227886"/>
                    <a:pt x="1480315" y="1229275"/>
                  </a:cubicBezTo>
                  <a:cubicBezTo>
                    <a:pt x="1476990" y="1230663"/>
                    <a:pt x="1473554" y="1231394"/>
                    <a:pt x="1470010" y="1231468"/>
                  </a:cubicBezTo>
                  <a:lnTo>
                    <a:pt x="1459484" y="1249009"/>
                  </a:lnTo>
                  <a:cubicBezTo>
                    <a:pt x="1455830" y="1250837"/>
                    <a:pt x="1452614" y="1253322"/>
                    <a:pt x="1449836" y="1256465"/>
                  </a:cubicBezTo>
                  <a:cubicBezTo>
                    <a:pt x="1447059" y="1259608"/>
                    <a:pt x="1445597" y="1262970"/>
                    <a:pt x="1445451" y="1266551"/>
                  </a:cubicBezTo>
                  <a:lnTo>
                    <a:pt x="1406859" y="1278831"/>
                  </a:lnTo>
                  <a:cubicBezTo>
                    <a:pt x="1405689" y="1283618"/>
                    <a:pt x="1401012" y="1286761"/>
                    <a:pt x="1392825" y="1288259"/>
                  </a:cubicBezTo>
                  <a:cubicBezTo>
                    <a:pt x="1384639" y="1289758"/>
                    <a:pt x="1379961" y="1292462"/>
                    <a:pt x="1378792" y="1296372"/>
                  </a:cubicBezTo>
                  <a:lnTo>
                    <a:pt x="1378792" y="1298127"/>
                  </a:lnTo>
                  <a:cubicBezTo>
                    <a:pt x="1374553" y="1299991"/>
                    <a:pt x="1368998" y="1302841"/>
                    <a:pt x="1362127" y="1306678"/>
                  </a:cubicBezTo>
                  <a:cubicBezTo>
                    <a:pt x="1355257" y="1310516"/>
                    <a:pt x="1351456" y="1314682"/>
                    <a:pt x="1350725" y="1319177"/>
                  </a:cubicBezTo>
                  <a:lnTo>
                    <a:pt x="1320904" y="1333210"/>
                  </a:lnTo>
                  <a:lnTo>
                    <a:pt x="1306870" y="1352506"/>
                  </a:lnTo>
                  <a:cubicBezTo>
                    <a:pt x="1307126" y="1355101"/>
                    <a:pt x="1308807" y="1356928"/>
                    <a:pt x="1311913" y="1357988"/>
                  </a:cubicBezTo>
                  <a:cubicBezTo>
                    <a:pt x="1315020" y="1359048"/>
                    <a:pt x="1318016" y="1359560"/>
                    <a:pt x="1320904" y="1359523"/>
                  </a:cubicBezTo>
                  <a:cubicBezTo>
                    <a:pt x="1323791" y="1359450"/>
                    <a:pt x="1326787" y="1360035"/>
                    <a:pt x="1329894" y="1361277"/>
                  </a:cubicBezTo>
                  <a:cubicBezTo>
                    <a:pt x="1333000" y="1362520"/>
                    <a:pt x="1334681" y="1364859"/>
                    <a:pt x="1334937" y="1368294"/>
                  </a:cubicBezTo>
                  <a:cubicBezTo>
                    <a:pt x="1334937" y="1371803"/>
                    <a:pt x="1333183" y="1373557"/>
                    <a:pt x="1329675" y="1373557"/>
                  </a:cubicBezTo>
                  <a:lnTo>
                    <a:pt x="1324412" y="1382328"/>
                  </a:lnTo>
                  <a:cubicBezTo>
                    <a:pt x="1316701" y="1382657"/>
                    <a:pt x="1310196" y="1385069"/>
                    <a:pt x="1304897" y="1389564"/>
                  </a:cubicBezTo>
                  <a:cubicBezTo>
                    <a:pt x="1299598" y="1394059"/>
                    <a:pt x="1294408" y="1398664"/>
                    <a:pt x="1289328" y="1403378"/>
                  </a:cubicBezTo>
                  <a:cubicBezTo>
                    <a:pt x="1287062" y="1401112"/>
                    <a:pt x="1283700" y="1399066"/>
                    <a:pt x="1279242" y="1397238"/>
                  </a:cubicBezTo>
                  <a:cubicBezTo>
                    <a:pt x="1274783" y="1395411"/>
                    <a:pt x="1272298" y="1396873"/>
                    <a:pt x="1271786" y="1401624"/>
                  </a:cubicBezTo>
                  <a:lnTo>
                    <a:pt x="1236703" y="1413903"/>
                  </a:lnTo>
                  <a:lnTo>
                    <a:pt x="1222669" y="1405132"/>
                  </a:lnTo>
                  <a:cubicBezTo>
                    <a:pt x="1222815" y="1400856"/>
                    <a:pt x="1224277" y="1398006"/>
                    <a:pt x="1227055" y="1396580"/>
                  </a:cubicBezTo>
                  <a:cubicBezTo>
                    <a:pt x="1229832" y="1395155"/>
                    <a:pt x="1233048" y="1394497"/>
                    <a:pt x="1236703" y="1394607"/>
                  </a:cubicBezTo>
                  <a:lnTo>
                    <a:pt x="1243719" y="1394607"/>
                  </a:lnTo>
                  <a:lnTo>
                    <a:pt x="1236703" y="1380573"/>
                  </a:lnTo>
                  <a:cubicBezTo>
                    <a:pt x="1233085" y="1381743"/>
                    <a:pt x="1229357" y="1384228"/>
                    <a:pt x="1225520" y="1388029"/>
                  </a:cubicBezTo>
                  <a:cubicBezTo>
                    <a:pt x="1221682" y="1391830"/>
                    <a:pt x="1218393" y="1395192"/>
                    <a:pt x="1215652" y="1398115"/>
                  </a:cubicBezTo>
                  <a:cubicBezTo>
                    <a:pt x="1213058" y="1404657"/>
                    <a:pt x="1202459" y="1408238"/>
                    <a:pt x="1183858" y="1408860"/>
                  </a:cubicBezTo>
                  <a:cubicBezTo>
                    <a:pt x="1165256" y="1409481"/>
                    <a:pt x="1154219" y="1415255"/>
                    <a:pt x="1150747" y="1426182"/>
                  </a:cubicBezTo>
                  <a:cubicBezTo>
                    <a:pt x="1146874" y="1426475"/>
                    <a:pt x="1144535" y="1427644"/>
                    <a:pt x="1143731" y="1429691"/>
                  </a:cubicBezTo>
                  <a:cubicBezTo>
                    <a:pt x="1142927" y="1431737"/>
                    <a:pt x="1140588" y="1432907"/>
                    <a:pt x="1136714" y="1433199"/>
                  </a:cubicBezTo>
                  <a:cubicBezTo>
                    <a:pt x="1135581" y="1433126"/>
                    <a:pt x="1133900" y="1433272"/>
                    <a:pt x="1131671" y="1433638"/>
                  </a:cubicBezTo>
                  <a:cubicBezTo>
                    <a:pt x="1129441" y="1434003"/>
                    <a:pt x="1128199" y="1435026"/>
                    <a:pt x="1127943" y="1436707"/>
                  </a:cubicBezTo>
                  <a:cubicBezTo>
                    <a:pt x="1128089" y="1439302"/>
                    <a:pt x="1129112" y="1441568"/>
                    <a:pt x="1131013" y="1443505"/>
                  </a:cubicBezTo>
                  <a:cubicBezTo>
                    <a:pt x="1132913" y="1445442"/>
                    <a:pt x="1134814" y="1447269"/>
                    <a:pt x="1136714" y="1448987"/>
                  </a:cubicBezTo>
                  <a:cubicBezTo>
                    <a:pt x="1138541" y="1448987"/>
                    <a:pt x="1140149" y="1449425"/>
                    <a:pt x="1141538" y="1450302"/>
                  </a:cubicBezTo>
                  <a:cubicBezTo>
                    <a:pt x="1142927" y="1451180"/>
                    <a:pt x="1143658" y="1452495"/>
                    <a:pt x="1143731" y="1454249"/>
                  </a:cubicBezTo>
                  <a:cubicBezTo>
                    <a:pt x="1142843" y="1459728"/>
                    <a:pt x="1136627" y="1463193"/>
                    <a:pt x="1125084" y="1464644"/>
                  </a:cubicBezTo>
                  <a:cubicBezTo>
                    <a:pt x="1113541" y="1466095"/>
                    <a:pt x="1101998" y="1467741"/>
                    <a:pt x="1090455" y="1469582"/>
                  </a:cubicBezTo>
                  <a:cubicBezTo>
                    <a:pt x="1078912" y="1471423"/>
                    <a:pt x="1072697" y="1475668"/>
                    <a:pt x="1071809" y="1482316"/>
                  </a:cubicBezTo>
                  <a:cubicBezTo>
                    <a:pt x="1068154" y="1480599"/>
                    <a:pt x="1064938" y="1480526"/>
                    <a:pt x="1062161" y="1482097"/>
                  </a:cubicBezTo>
                  <a:cubicBezTo>
                    <a:pt x="1059384" y="1483669"/>
                    <a:pt x="1057922" y="1486665"/>
                    <a:pt x="1057776" y="1491087"/>
                  </a:cubicBezTo>
                  <a:cubicBezTo>
                    <a:pt x="1052659" y="1491233"/>
                    <a:pt x="1049297" y="1490503"/>
                    <a:pt x="1047689" y="1488895"/>
                  </a:cubicBezTo>
                  <a:cubicBezTo>
                    <a:pt x="1046081" y="1487286"/>
                    <a:pt x="1045350" y="1483924"/>
                    <a:pt x="1045496" y="1478808"/>
                  </a:cubicBezTo>
                  <a:cubicBezTo>
                    <a:pt x="1046885" y="1468283"/>
                    <a:pt x="1052440" y="1463459"/>
                    <a:pt x="1062161" y="1464336"/>
                  </a:cubicBezTo>
                  <a:cubicBezTo>
                    <a:pt x="1071882" y="1465213"/>
                    <a:pt x="1077437" y="1461266"/>
                    <a:pt x="1078826" y="1452495"/>
                  </a:cubicBezTo>
                  <a:lnTo>
                    <a:pt x="1077072" y="1443724"/>
                  </a:lnTo>
                  <a:cubicBezTo>
                    <a:pt x="1077108" y="1442518"/>
                    <a:pt x="1077035" y="1440545"/>
                    <a:pt x="1076852" y="1437804"/>
                  </a:cubicBezTo>
                  <a:cubicBezTo>
                    <a:pt x="1076670" y="1435063"/>
                    <a:pt x="1076158" y="1433528"/>
                    <a:pt x="1075317" y="1433199"/>
                  </a:cubicBezTo>
                  <a:cubicBezTo>
                    <a:pt x="1074258" y="1433674"/>
                    <a:pt x="1072869" y="1435794"/>
                    <a:pt x="1071151" y="1439558"/>
                  </a:cubicBezTo>
                  <a:cubicBezTo>
                    <a:pt x="1069434" y="1443322"/>
                    <a:pt x="1068483" y="1445880"/>
                    <a:pt x="1068301" y="1447233"/>
                  </a:cubicBezTo>
                  <a:lnTo>
                    <a:pt x="1033217" y="1457758"/>
                  </a:lnTo>
                  <a:cubicBezTo>
                    <a:pt x="1042097" y="1464409"/>
                    <a:pt x="1040124" y="1468210"/>
                    <a:pt x="1027297" y="1469160"/>
                  </a:cubicBezTo>
                  <a:cubicBezTo>
                    <a:pt x="1014469" y="1470110"/>
                    <a:pt x="1005917" y="1470402"/>
                    <a:pt x="1001642" y="1470037"/>
                  </a:cubicBezTo>
                  <a:lnTo>
                    <a:pt x="973575" y="1484071"/>
                  </a:lnTo>
                  <a:cubicBezTo>
                    <a:pt x="974378" y="1488017"/>
                    <a:pt x="977595" y="1490210"/>
                    <a:pt x="983223" y="1490649"/>
                  </a:cubicBezTo>
                  <a:cubicBezTo>
                    <a:pt x="988851" y="1491087"/>
                    <a:pt x="992067" y="1492403"/>
                    <a:pt x="992871" y="1494596"/>
                  </a:cubicBezTo>
                  <a:cubicBezTo>
                    <a:pt x="992724" y="1497227"/>
                    <a:pt x="991701" y="1499420"/>
                    <a:pt x="989801" y="1501174"/>
                  </a:cubicBezTo>
                  <a:cubicBezTo>
                    <a:pt x="987900" y="1502928"/>
                    <a:pt x="986000" y="1504244"/>
                    <a:pt x="984100" y="1505121"/>
                  </a:cubicBezTo>
                  <a:cubicBezTo>
                    <a:pt x="981395" y="1505084"/>
                    <a:pt x="978910" y="1505596"/>
                    <a:pt x="976644" y="1506656"/>
                  </a:cubicBezTo>
                  <a:cubicBezTo>
                    <a:pt x="974378" y="1507715"/>
                    <a:pt x="972771" y="1509543"/>
                    <a:pt x="971820" y="1512137"/>
                  </a:cubicBezTo>
                  <a:cubicBezTo>
                    <a:pt x="959249" y="1513892"/>
                    <a:pt x="947554" y="1517400"/>
                    <a:pt x="936737" y="1522663"/>
                  </a:cubicBezTo>
                  <a:cubicBezTo>
                    <a:pt x="936919" y="1524636"/>
                    <a:pt x="936992" y="1526829"/>
                    <a:pt x="936956" y="1529241"/>
                  </a:cubicBezTo>
                  <a:cubicBezTo>
                    <a:pt x="936919" y="1531653"/>
                    <a:pt x="935677" y="1532968"/>
                    <a:pt x="933228" y="1533188"/>
                  </a:cubicBezTo>
                  <a:cubicBezTo>
                    <a:pt x="925298" y="1533553"/>
                    <a:pt x="919231" y="1532822"/>
                    <a:pt x="915029" y="1530995"/>
                  </a:cubicBezTo>
                  <a:cubicBezTo>
                    <a:pt x="910826" y="1529168"/>
                    <a:pt x="908706" y="1524051"/>
                    <a:pt x="908670" y="1515646"/>
                  </a:cubicBezTo>
                  <a:cubicBezTo>
                    <a:pt x="908779" y="1512759"/>
                    <a:pt x="909876" y="1509762"/>
                    <a:pt x="911959" y="1506656"/>
                  </a:cubicBezTo>
                  <a:cubicBezTo>
                    <a:pt x="914042" y="1503549"/>
                    <a:pt x="916454" y="1501868"/>
                    <a:pt x="919195" y="1501612"/>
                  </a:cubicBezTo>
                  <a:cubicBezTo>
                    <a:pt x="922776" y="1501759"/>
                    <a:pt x="926577" y="1502343"/>
                    <a:pt x="930597" y="1503367"/>
                  </a:cubicBezTo>
                  <a:cubicBezTo>
                    <a:pt x="934617" y="1504390"/>
                    <a:pt x="938418" y="1504975"/>
                    <a:pt x="941999" y="1505121"/>
                  </a:cubicBezTo>
                  <a:lnTo>
                    <a:pt x="957787" y="1494596"/>
                  </a:lnTo>
                  <a:cubicBezTo>
                    <a:pt x="958920" y="1494742"/>
                    <a:pt x="960601" y="1494888"/>
                    <a:pt x="962830" y="1495034"/>
                  </a:cubicBezTo>
                  <a:cubicBezTo>
                    <a:pt x="965059" y="1495180"/>
                    <a:pt x="966302" y="1494449"/>
                    <a:pt x="966558" y="1492841"/>
                  </a:cubicBezTo>
                  <a:cubicBezTo>
                    <a:pt x="965461" y="1491160"/>
                    <a:pt x="959760" y="1489699"/>
                    <a:pt x="949454" y="1488456"/>
                  </a:cubicBezTo>
                  <a:cubicBezTo>
                    <a:pt x="939149" y="1487213"/>
                    <a:pt x="930816" y="1485752"/>
                    <a:pt x="924457" y="1484071"/>
                  </a:cubicBezTo>
                  <a:cubicBezTo>
                    <a:pt x="921059" y="1485276"/>
                    <a:pt x="915577" y="1487250"/>
                    <a:pt x="908012" y="1489991"/>
                  </a:cubicBezTo>
                  <a:cubicBezTo>
                    <a:pt x="900447" y="1492732"/>
                    <a:pt x="895404" y="1494267"/>
                    <a:pt x="892882" y="1494596"/>
                  </a:cubicBezTo>
                  <a:cubicBezTo>
                    <a:pt x="883015" y="1495180"/>
                    <a:pt x="872051" y="1497519"/>
                    <a:pt x="859991" y="1501612"/>
                  </a:cubicBezTo>
                  <a:cubicBezTo>
                    <a:pt x="847931" y="1505705"/>
                    <a:pt x="836090" y="1508044"/>
                    <a:pt x="824469" y="1508629"/>
                  </a:cubicBezTo>
                  <a:cubicBezTo>
                    <a:pt x="818512" y="1508264"/>
                    <a:pt x="814638" y="1508556"/>
                    <a:pt x="812847" y="1509506"/>
                  </a:cubicBezTo>
                  <a:cubicBezTo>
                    <a:pt x="811056" y="1510456"/>
                    <a:pt x="810252" y="1514257"/>
                    <a:pt x="810435" y="1520908"/>
                  </a:cubicBezTo>
                  <a:lnTo>
                    <a:pt x="796402" y="1513892"/>
                  </a:lnTo>
                  <a:lnTo>
                    <a:pt x="775351" y="1513892"/>
                  </a:lnTo>
                  <a:lnTo>
                    <a:pt x="773597" y="1499858"/>
                  </a:lnTo>
                  <a:cubicBezTo>
                    <a:pt x="778494" y="1499493"/>
                    <a:pt x="777910" y="1498031"/>
                    <a:pt x="771843" y="1495473"/>
                  </a:cubicBezTo>
                  <a:cubicBezTo>
                    <a:pt x="765776" y="1492914"/>
                    <a:pt x="761683" y="1491453"/>
                    <a:pt x="759564" y="1491087"/>
                  </a:cubicBezTo>
                  <a:cubicBezTo>
                    <a:pt x="750647" y="1491745"/>
                    <a:pt x="740852" y="1494376"/>
                    <a:pt x="730181" y="1498981"/>
                  </a:cubicBezTo>
                  <a:cubicBezTo>
                    <a:pt x="719510" y="1503586"/>
                    <a:pt x="708838" y="1506217"/>
                    <a:pt x="698167" y="1506875"/>
                  </a:cubicBezTo>
                  <a:cubicBezTo>
                    <a:pt x="696340" y="1506802"/>
                    <a:pt x="694732" y="1506948"/>
                    <a:pt x="693343" y="1507313"/>
                  </a:cubicBezTo>
                  <a:cubicBezTo>
                    <a:pt x="691954" y="1507679"/>
                    <a:pt x="691223" y="1508702"/>
                    <a:pt x="691150" y="1510383"/>
                  </a:cubicBezTo>
                  <a:cubicBezTo>
                    <a:pt x="691260" y="1512211"/>
                    <a:pt x="691041" y="1513819"/>
                    <a:pt x="690493" y="1515207"/>
                  </a:cubicBezTo>
                  <a:cubicBezTo>
                    <a:pt x="689944" y="1516596"/>
                    <a:pt x="688409" y="1517327"/>
                    <a:pt x="685888" y="1517400"/>
                  </a:cubicBezTo>
                  <a:cubicBezTo>
                    <a:pt x="683183" y="1517217"/>
                    <a:pt x="680260" y="1516267"/>
                    <a:pt x="677117" y="1514550"/>
                  </a:cubicBezTo>
                  <a:cubicBezTo>
                    <a:pt x="673974" y="1512832"/>
                    <a:pt x="671050" y="1511443"/>
                    <a:pt x="668346" y="1510383"/>
                  </a:cubicBezTo>
                  <a:cubicBezTo>
                    <a:pt x="661293" y="1510530"/>
                    <a:pt x="654349" y="1511553"/>
                    <a:pt x="647515" y="1513453"/>
                  </a:cubicBezTo>
                  <a:cubicBezTo>
                    <a:pt x="640681" y="1515354"/>
                    <a:pt x="634176" y="1517254"/>
                    <a:pt x="628000" y="1519154"/>
                  </a:cubicBezTo>
                  <a:cubicBezTo>
                    <a:pt x="628000" y="1522663"/>
                    <a:pt x="626245" y="1524417"/>
                    <a:pt x="622737" y="1524417"/>
                  </a:cubicBezTo>
                  <a:cubicBezTo>
                    <a:pt x="620069" y="1524271"/>
                    <a:pt x="617950" y="1524563"/>
                    <a:pt x="616378" y="1525294"/>
                  </a:cubicBezTo>
                  <a:cubicBezTo>
                    <a:pt x="614807" y="1526025"/>
                    <a:pt x="614003" y="1528071"/>
                    <a:pt x="613966" y="1531434"/>
                  </a:cubicBezTo>
                  <a:lnTo>
                    <a:pt x="620983" y="1543713"/>
                  </a:lnTo>
                  <a:cubicBezTo>
                    <a:pt x="610092" y="1549670"/>
                    <a:pt x="597667" y="1553544"/>
                    <a:pt x="583706" y="1555334"/>
                  </a:cubicBezTo>
                  <a:cubicBezTo>
                    <a:pt x="569746" y="1557125"/>
                    <a:pt x="556443" y="1557929"/>
                    <a:pt x="543799" y="1557746"/>
                  </a:cubicBezTo>
                  <a:cubicBezTo>
                    <a:pt x="537915" y="1557052"/>
                    <a:pt x="528632" y="1556248"/>
                    <a:pt x="515951" y="1555334"/>
                  </a:cubicBezTo>
                  <a:cubicBezTo>
                    <a:pt x="503270" y="1554421"/>
                    <a:pt x="496180" y="1557564"/>
                    <a:pt x="494681" y="1564763"/>
                  </a:cubicBezTo>
                  <a:cubicBezTo>
                    <a:pt x="487738" y="1564982"/>
                    <a:pt x="481013" y="1565859"/>
                    <a:pt x="474508" y="1567394"/>
                  </a:cubicBezTo>
                  <a:cubicBezTo>
                    <a:pt x="468003" y="1568929"/>
                    <a:pt x="461279" y="1569806"/>
                    <a:pt x="454335" y="1570026"/>
                  </a:cubicBezTo>
                  <a:cubicBezTo>
                    <a:pt x="445564" y="1570245"/>
                    <a:pt x="436793" y="1571561"/>
                    <a:pt x="428022" y="1573973"/>
                  </a:cubicBezTo>
                  <a:cubicBezTo>
                    <a:pt x="419251" y="1576385"/>
                    <a:pt x="410480" y="1578577"/>
                    <a:pt x="401709" y="1580551"/>
                  </a:cubicBezTo>
                  <a:cubicBezTo>
                    <a:pt x="400686" y="1583913"/>
                    <a:pt x="398785" y="1585960"/>
                    <a:pt x="396008" y="1586690"/>
                  </a:cubicBezTo>
                  <a:cubicBezTo>
                    <a:pt x="393230" y="1587421"/>
                    <a:pt x="390453" y="1587714"/>
                    <a:pt x="387675" y="1587568"/>
                  </a:cubicBezTo>
                  <a:cubicBezTo>
                    <a:pt x="373642" y="1587860"/>
                    <a:pt x="359608" y="1589029"/>
                    <a:pt x="345575" y="1591076"/>
                  </a:cubicBezTo>
                  <a:cubicBezTo>
                    <a:pt x="344625" y="1594438"/>
                    <a:pt x="343017" y="1596485"/>
                    <a:pt x="340751" y="1597216"/>
                  </a:cubicBezTo>
                  <a:cubicBezTo>
                    <a:pt x="338485" y="1597946"/>
                    <a:pt x="336000" y="1598239"/>
                    <a:pt x="333296" y="1598093"/>
                  </a:cubicBezTo>
                  <a:cubicBezTo>
                    <a:pt x="321053" y="1598385"/>
                    <a:pt x="309139" y="1599554"/>
                    <a:pt x="297554" y="1601601"/>
                  </a:cubicBezTo>
                  <a:cubicBezTo>
                    <a:pt x="285969" y="1603648"/>
                    <a:pt x="274494" y="1604817"/>
                    <a:pt x="263128" y="1605109"/>
                  </a:cubicBezTo>
                  <a:cubicBezTo>
                    <a:pt x="236011" y="1605548"/>
                    <a:pt x="209552" y="1607302"/>
                    <a:pt x="183751" y="1610372"/>
                  </a:cubicBezTo>
                  <a:cubicBezTo>
                    <a:pt x="157950" y="1613442"/>
                    <a:pt x="132368" y="1615196"/>
                    <a:pt x="107005" y="1615635"/>
                  </a:cubicBezTo>
                  <a:cubicBezTo>
                    <a:pt x="105165" y="1615764"/>
                    <a:pt x="95787" y="1615894"/>
                    <a:pt x="78873" y="1616024"/>
                  </a:cubicBezTo>
                  <a:cubicBezTo>
                    <a:pt x="61960" y="1616154"/>
                    <a:pt x="45046" y="1615505"/>
                    <a:pt x="28132" y="1614075"/>
                  </a:cubicBezTo>
                  <a:cubicBezTo>
                    <a:pt x="11218" y="1612646"/>
                    <a:pt x="1841" y="1609657"/>
                    <a:pt x="0" y="1605109"/>
                  </a:cubicBezTo>
                  <a:cubicBezTo>
                    <a:pt x="16153" y="1605365"/>
                    <a:pt x="32964" y="1603538"/>
                    <a:pt x="50433" y="1599628"/>
                  </a:cubicBezTo>
                  <a:cubicBezTo>
                    <a:pt x="67902" y="1595717"/>
                    <a:pt x="83836" y="1593451"/>
                    <a:pt x="98235" y="1592830"/>
                  </a:cubicBezTo>
                  <a:cubicBezTo>
                    <a:pt x="98125" y="1590710"/>
                    <a:pt x="98344" y="1587933"/>
                    <a:pt x="98892" y="1584498"/>
                  </a:cubicBezTo>
                  <a:cubicBezTo>
                    <a:pt x="99441" y="1581062"/>
                    <a:pt x="100975" y="1579162"/>
                    <a:pt x="103497" y="1578797"/>
                  </a:cubicBezTo>
                  <a:cubicBezTo>
                    <a:pt x="113035" y="1578541"/>
                    <a:pt x="118517" y="1577298"/>
                    <a:pt x="119943" y="1575069"/>
                  </a:cubicBezTo>
                  <a:cubicBezTo>
                    <a:pt x="121368" y="1572840"/>
                    <a:pt x="124657" y="1571159"/>
                    <a:pt x="129810" y="1570026"/>
                  </a:cubicBezTo>
                  <a:cubicBezTo>
                    <a:pt x="129737" y="1567285"/>
                    <a:pt x="130322" y="1564873"/>
                    <a:pt x="131564" y="1562790"/>
                  </a:cubicBezTo>
                  <a:cubicBezTo>
                    <a:pt x="132807" y="1560707"/>
                    <a:pt x="135146" y="1559610"/>
                    <a:pt x="138581" y="1559501"/>
                  </a:cubicBezTo>
                  <a:cubicBezTo>
                    <a:pt x="143003" y="1559683"/>
                    <a:pt x="147315" y="1561072"/>
                    <a:pt x="151518" y="1563667"/>
                  </a:cubicBezTo>
                  <a:cubicBezTo>
                    <a:pt x="155721" y="1566261"/>
                    <a:pt x="159595" y="1568966"/>
                    <a:pt x="163139" y="1571780"/>
                  </a:cubicBezTo>
                  <a:lnTo>
                    <a:pt x="177173" y="1563009"/>
                  </a:lnTo>
                  <a:cubicBezTo>
                    <a:pt x="184190" y="1563301"/>
                    <a:pt x="191206" y="1564471"/>
                    <a:pt x="198223" y="1566517"/>
                  </a:cubicBezTo>
                  <a:cubicBezTo>
                    <a:pt x="201110" y="1566517"/>
                    <a:pt x="204107" y="1565640"/>
                    <a:pt x="207213" y="1563886"/>
                  </a:cubicBezTo>
                  <a:cubicBezTo>
                    <a:pt x="210320" y="1562132"/>
                    <a:pt x="212001" y="1559501"/>
                    <a:pt x="212257" y="1555992"/>
                  </a:cubicBezTo>
                  <a:cubicBezTo>
                    <a:pt x="215071" y="1556102"/>
                    <a:pt x="218214" y="1555883"/>
                    <a:pt x="221685" y="1555334"/>
                  </a:cubicBezTo>
                  <a:cubicBezTo>
                    <a:pt x="225157" y="1554786"/>
                    <a:pt x="227862" y="1553251"/>
                    <a:pt x="229799" y="1550730"/>
                  </a:cubicBezTo>
                  <a:cubicBezTo>
                    <a:pt x="233490" y="1550766"/>
                    <a:pt x="237510" y="1550255"/>
                    <a:pt x="241859" y="1549195"/>
                  </a:cubicBezTo>
                  <a:cubicBezTo>
                    <a:pt x="246208" y="1548135"/>
                    <a:pt x="249789" y="1546308"/>
                    <a:pt x="252603" y="1543713"/>
                  </a:cubicBezTo>
                  <a:cubicBezTo>
                    <a:pt x="259912" y="1545467"/>
                    <a:pt x="266344" y="1543713"/>
                    <a:pt x="271899" y="1538450"/>
                  </a:cubicBezTo>
                  <a:cubicBezTo>
                    <a:pt x="274677" y="1540972"/>
                    <a:pt x="277893" y="1542507"/>
                    <a:pt x="281547" y="1543055"/>
                  </a:cubicBezTo>
                  <a:cubicBezTo>
                    <a:pt x="285202" y="1543603"/>
                    <a:pt x="288418" y="1543822"/>
                    <a:pt x="291195" y="1543713"/>
                  </a:cubicBezTo>
                  <a:lnTo>
                    <a:pt x="306983" y="1531434"/>
                  </a:lnTo>
                  <a:lnTo>
                    <a:pt x="321016" y="1531434"/>
                  </a:lnTo>
                  <a:lnTo>
                    <a:pt x="326279" y="1524417"/>
                  </a:lnTo>
                  <a:lnTo>
                    <a:pt x="342067" y="1526171"/>
                  </a:lnTo>
                  <a:cubicBezTo>
                    <a:pt x="346489" y="1521457"/>
                    <a:pt x="351678" y="1516852"/>
                    <a:pt x="357635" y="1512357"/>
                  </a:cubicBezTo>
                  <a:cubicBezTo>
                    <a:pt x="363592" y="1507862"/>
                    <a:pt x="370097" y="1505450"/>
                    <a:pt x="377150" y="1505121"/>
                  </a:cubicBezTo>
                  <a:cubicBezTo>
                    <a:pt x="380988" y="1505486"/>
                    <a:pt x="385154" y="1505632"/>
                    <a:pt x="389649" y="1505559"/>
                  </a:cubicBezTo>
                  <a:cubicBezTo>
                    <a:pt x="394144" y="1505486"/>
                    <a:pt x="396995" y="1503001"/>
                    <a:pt x="398201" y="1498104"/>
                  </a:cubicBezTo>
                  <a:lnTo>
                    <a:pt x="410480" y="1484071"/>
                  </a:lnTo>
                  <a:cubicBezTo>
                    <a:pt x="414902" y="1485203"/>
                    <a:pt x="418337" y="1485569"/>
                    <a:pt x="420786" y="1485167"/>
                  </a:cubicBezTo>
                  <a:cubicBezTo>
                    <a:pt x="423234" y="1484765"/>
                    <a:pt x="424477" y="1482061"/>
                    <a:pt x="424513" y="1477054"/>
                  </a:cubicBezTo>
                  <a:lnTo>
                    <a:pt x="438547" y="1461266"/>
                  </a:lnTo>
                  <a:cubicBezTo>
                    <a:pt x="446040" y="1457032"/>
                    <a:pt x="458926" y="1452246"/>
                    <a:pt x="477204" y="1446908"/>
                  </a:cubicBezTo>
                  <a:cubicBezTo>
                    <a:pt x="495483" y="1441569"/>
                    <a:pt x="512786" y="1436523"/>
                    <a:pt x="529115" y="1431770"/>
                  </a:cubicBezTo>
                  <a:cubicBezTo>
                    <a:pt x="545445" y="1427016"/>
                    <a:pt x="554432" y="1423399"/>
                    <a:pt x="556078" y="1420920"/>
                  </a:cubicBezTo>
                  <a:lnTo>
                    <a:pt x="580637" y="1415657"/>
                  </a:lnTo>
                  <a:cubicBezTo>
                    <a:pt x="584291" y="1416680"/>
                    <a:pt x="587507" y="1416827"/>
                    <a:pt x="590285" y="1416096"/>
                  </a:cubicBezTo>
                  <a:cubicBezTo>
                    <a:pt x="593062" y="1415365"/>
                    <a:pt x="594524" y="1412880"/>
                    <a:pt x="594670" y="1408640"/>
                  </a:cubicBezTo>
                  <a:lnTo>
                    <a:pt x="568357" y="1406886"/>
                  </a:lnTo>
                  <a:lnTo>
                    <a:pt x="563095" y="1413903"/>
                  </a:lnTo>
                  <a:cubicBezTo>
                    <a:pt x="555237" y="1413464"/>
                    <a:pt x="548148" y="1413026"/>
                    <a:pt x="541825" y="1412587"/>
                  </a:cubicBezTo>
                  <a:cubicBezTo>
                    <a:pt x="535503" y="1412149"/>
                    <a:pt x="529729" y="1414342"/>
                    <a:pt x="524503" y="1419166"/>
                  </a:cubicBezTo>
                  <a:lnTo>
                    <a:pt x="473631" y="1426182"/>
                  </a:lnTo>
                  <a:cubicBezTo>
                    <a:pt x="473668" y="1427315"/>
                    <a:pt x="473595" y="1428996"/>
                    <a:pt x="473412" y="1431226"/>
                  </a:cubicBezTo>
                  <a:cubicBezTo>
                    <a:pt x="473229" y="1433455"/>
                    <a:pt x="472718" y="1434697"/>
                    <a:pt x="471877" y="1434953"/>
                  </a:cubicBezTo>
                  <a:cubicBezTo>
                    <a:pt x="470159" y="1434697"/>
                    <a:pt x="468771" y="1433455"/>
                    <a:pt x="467711" y="1431226"/>
                  </a:cubicBezTo>
                  <a:cubicBezTo>
                    <a:pt x="466651" y="1428996"/>
                    <a:pt x="465701" y="1427315"/>
                    <a:pt x="464860" y="1426182"/>
                  </a:cubicBezTo>
                  <a:cubicBezTo>
                    <a:pt x="460255" y="1431810"/>
                    <a:pt x="452800" y="1433711"/>
                    <a:pt x="442494" y="1431883"/>
                  </a:cubicBezTo>
                  <a:cubicBezTo>
                    <a:pt x="432188" y="1430056"/>
                    <a:pt x="425610" y="1432834"/>
                    <a:pt x="422759" y="1440216"/>
                  </a:cubicBezTo>
                  <a:cubicBezTo>
                    <a:pt x="410114" y="1439960"/>
                    <a:pt x="395935" y="1441787"/>
                    <a:pt x="380220" y="1445698"/>
                  </a:cubicBezTo>
                  <a:cubicBezTo>
                    <a:pt x="364506" y="1449608"/>
                    <a:pt x="349449" y="1451874"/>
                    <a:pt x="335050" y="1452495"/>
                  </a:cubicBezTo>
                  <a:cubicBezTo>
                    <a:pt x="329787" y="1452787"/>
                    <a:pt x="324525" y="1452203"/>
                    <a:pt x="319262" y="1450741"/>
                  </a:cubicBezTo>
                  <a:cubicBezTo>
                    <a:pt x="320687" y="1449827"/>
                    <a:pt x="323977" y="1449023"/>
                    <a:pt x="329129" y="1448329"/>
                  </a:cubicBezTo>
                  <a:cubicBezTo>
                    <a:pt x="334282" y="1447635"/>
                    <a:pt x="338010" y="1447269"/>
                    <a:pt x="340312" y="1447233"/>
                  </a:cubicBezTo>
                  <a:cubicBezTo>
                    <a:pt x="340312" y="1443651"/>
                    <a:pt x="341190" y="1440727"/>
                    <a:pt x="342944" y="1438462"/>
                  </a:cubicBezTo>
                  <a:cubicBezTo>
                    <a:pt x="344698" y="1436196"/>
                    <a:pt x="347329" y="1435026"/>
                    <a:pt x="350838" y="1434953"/>
                  </a:cubicBezTo>
                  <a:lnTo>
                    <a:pt x="352592" y="1434953"/>
                  </a:lnTo>
                  <a:cubicBezTo>
                    <a:pt x="350545" y="1434040"/>
                    <a:pt x="348060" y="1432797"/>
                    <a:pt x="345136" y="1431226"/>
                  </a:cubicBezTo>
                  <a:cubicBezTo>
                    <a:pt x="342213" y="1429654"/>
                    <a:pt x="340605" y="1427973"/>
                    <a:pt x="340312" y="1426182"/>
                  </a:cubicBezTo>
                  <a:cubicBezTo>
                    <a:pt x="340714" y="1424501"/>
                    <a:pt x="342542" y="1423478"/>
                    <a:pt x="345794" y="1423113"/>
                  </a:cubicBezTo>
                  <a:cubicBezTo>
                    <a:pt x="349047" y="1422747"/>
                    <a:pt x="351313" y="1422601"/>
                    <a:pt x="352592" y="1422674"/>
                  </a:cubicBezTo>
                  <a:cubicBezTo>
                    <a:pt x="359535" y="1422455"/>
                    <a:pt x="366260" y="1421578"/>
                    <a:pt x="372765" y="1420043"/>
                  </a:cubicBezTo>
                  <a:cubicBezTo>
                    <a:pt x="379270" y="1418508"/>
                    <a:pt x="385994" y="1417631"/>
                    <a:pt x="392938" y="1417411"/>
                  </a:cubicBezTo>
                  <a:cubicBezTo>
                    <a:pt x="401928" y="1416827"/>
                    <a:pt x="408506" y="1414488"/>
                    <a:pt x="412673" y="1410395"/>
                  </a:cubicBezTo>
                  <a:cubicBezTo>
                    <a:pt x="416839" y="1406301"/>
                    <a:pt x="422540" y="1403963"/>
                    <a:pt x="429776" y="1403378"/>
                  </a:cubicBezTo>
                  <a:cubicBezTo>
                    <a:pt x="434490" y="1402647"/>
                    <a:pt x="444796" y="1399723"/>
                    <a:pt x="460694" y="1394607"/>
                  </a:cubicBezTo>
                  <a:cubicBezTo>
                    <a:pt x="476591" y="1389491"/>
                    <a:pt x="485582" y="1386567"/>
                    <a:pt x="487665" y="1385836"/>
                  </a:cubicBezTo>
                  <a:cubicBezTo>
                    <a:pt x="491210" y="1386567"/>
                    <a:pt x="494206" y="1385982"/>
                    <a:pt x="496655" y="1384082"/>
                  </a:cubicBezTo>
                  <a:cubicBezTo>
                    <a:pt x="499103" y="1382181"/>
                    <a:pt x="500784" y="1379842"/>
                    <a:pt x="501698" y="1377065"/>
                  </a:cubicBezTo>
                  <a:cubicBezTo>
                    <a:pt x="506888" y="1376919"/>
                    <a:pt x="511419" y="1375457"/>
                    <a:pt x="515293" y="1372680"/>
                  </a:cubicBezTo>
                  <a:cubicBezTo>
                    <a:pt x="519167" y="1369902"/>
                    <a:pt x="522821" y="1366686"/>
                    <a:pt x="526257" y="1363032"/>
                  </a:cubicBezTo>
                  <a:cubicBezTo>
                    <a:pt x="532068" y="1364128"/>
                    <a:pt x="541058" y="1364128"/>
                    <a:pt x="553227" y="1363032"/>
                  </a:cubicBezTo>
                  <a:cubicBezTo>
                    <a:pt x="565397" y="1361935"/>
                    <a:pt x="572195" y="1358427"/>
                    <a:pt x="573620" y="1352506"/>
                  </a:cubicBezTo>
                  <a:cubicBezTo>
                    <a:pt x="579760" y="1349766"/>
                    <a:pt x="585899" y="1346915"/>
                    <a:pt x="592039" y="1343955"/>
                  </a:cubicBezTo>
                  <a:cubicBezTo>
                    <a:pt x="598178" y="1340995"/>
                    <a:pt x="604318" y="1338583"/>
                    <a:pt x="610458" y="1336719"/>
                  </a:cubicBezTo>
                  <a:cubicBezTo>
                    <a:pt x="613162" y="1336390"/>
                    <a:pt x="623980" y="1333539"/>
                    <a:pt x="642910" y="1328167"/>
                  </a:cubicBezTo>
                  <a:cubicBezTo>
                    <a:pt x="661841" y="1322795"/>
                    <a:pt x="672658" y="1316875"/>
                    <a:pt x="675363" y="1310406"/>
                  </a:cubicBezTo>
                  <a:cubicBezTo>
                    <a:pt x="675143" y="1309565"/>
                    <a:pt x="674266" y="1309054"/>
                    <a:pt x="672731" y="1308871"/>
                  </a:cubicBezTo>
                  <a:cubicBezTo>
                    <a:pt x="671196" y="1308688"/>
                    <a:pt x="670319" y="1308615"/>
                    <a:pt x="670100" y="1308652"/>
                  </a:cubicBezTo>
                  <a:lnTo>
                    <a:pt x="661329" y="1315668"/>
                  </a:lnTo>
                  <a:cubicBezTo>
                    <a:pt x="656067" y="1315266"/>
                    <a:pt x="648611" y="1315193"/>
                    <a:pt x="638963" y="1315449"/>
                  </a:cubicBezTo>
                  <a:cubicBezTo>
                    <a:pt x="629315" y="1315705"/>
                    <a:pt x="622737" y="1318702"/>
                    <a:pt x="619229" y="1324439"/>
                  </a:cubicBezTo>
                  <a:lnTo>
                    <a:pt x="575374" y="1331456"/>
                  </a:lnTo>
                  <a:cubicBezTo>
                    <a:pt x="575411" y="1332443"/>
                    <a:pt x="575337" y="1333539"/>
                    <a:pt x="575155" y="1334745"/>
                  </a:cubicBezTo>
                  <a:cubicBezTo>
                    <a:pt x="574972" y="1335951"/>
                    <a:pt x="574460" y="1336609"/>
                    <a:pt x="573620" y="1336719"/>
                  </a:cubicBezTo>
                  <a:cubicBezTo>
                    <a:pt x="571829" y="1336463"/>
                    <a:pt x="570148" y="1335220"/>
                    <a:pt x="568577" y="1332991"/>
                  </a:cubicBezTo>
                  <a:cubicBezTo>
                    <a:pt x="567005" y="1330762"/>
                    <a:pt x="565763" y="1329081"/>
                    <a:pt x="564849" y="1327948"/>
                  </a:cubicBezTo>
                  <a:cubicBezTo>
                    <a:pt x="561231" y="1328350"/>
                    <a:pt x="555310" y="1330177"/>
                    <a:pt x="547088" y="1333430"/>
                  </a:cubicBezTo>
                  <a:cubicBezTo>
                    <a:pt x="538865" y="1336682"/>
                    <a:pt x="534260" y="1338948"/>
                    <a:pt x="533274" y="1340227"/>
                  </a:cubicBezTo>
                  <a:cubicBezTo>
                    <a:pt x="525526" y="1340519"/>
                    <a:pt x="518217" y="1341689"/>
                    <a:pt x="511346" y="1343736"/>
                  </a:cubicBezTo>
                  <a:cubicBezTo>
                    <a:pt x="504476" y="1345782"/>
                    <a:pt x="497166" y="1346951"/>
                    <a:pt x="489419" y="1347244"/>
                  </a:cubicBezTo>
                  <a:cubicBezTo>
                    <a:pt x="486605" y="1347390"/>
                    <a:pt x="483900" y="1347098"/>
                    <a:pt x="481306" y="1346367"/>
                  </a:cubicBezTo>
                  <a:cubicBezTo>
                    <a:pt x="478711" y="1345636"/>
                    <a:pt x="477322" y="1343589"/>
                    <a:pt x="477140" y="1340227"/>
                  </a:cubicBezTo>
                  <a:cubicBezTo>
                    <a:pt x="478674" y="1324147"/>
                    <a:pt x="484814" y="1317277"/>
                    <a:pt x="495558" y="1319615"/>
                  </a:cubicBezTo>
                  <a:cubicBezTo>
                    <a:pt x="506303" y="1321954"/>
                    <a:pt x="512443" y="1319469"/>
                    <a:pt x="513977" y="1312160"/>
                  </a:cubicBezTo>
                  <a:lnTo>
                    <a:pt x="533274" y="1312160"/>
                  </a:lnTo>
                  <a:lnTo>
                    <a:pt x="528011" y="1305143"/>
                  </a:lnTo>
                  <a:cubicBezTo>
                    <a:pt x="517486" y="1304376"/>
                    <a:pt x="506961" y="1304595"/>
                    <a:pt x="496436" y="1305801"/>
                  </a:cubicBezTo>
                  <a:cubicBezTo>
                    <a:pt x="485910" y="1307007"/>
                    <a:pt x="475385" y="1308542"/>
                    <a:pt x="464860" y="1310406"/>
                  </a:cubicBezTo>
                  <a:cubicBezTo>
                    <a:pt x="464897" y="1309419"/>
                    <a:pt x="464824" y="1308323"/>
                    <a:pt x="464641" y="1307117"/>
                  </a:cubicBezTo>
                  <a:cubicBezTo>
                    <a:pt x="464458" y="1305911"/>
                    <a:pt x="463947" y="1305253"/>
                    <a:pt x="463106" y="1305143"/>
                  </a:cubicBezTo>
                  <a:cubicBezTo>
                    <a:pt x="460438" y="1305436"/>
                    <a:pt x="457880" y="1307044"/>
                    <a:pt x="455431" y="1309967"/>
                  </a:cubicBezTo>
                  <a:cubicBezTo>
                    <a:pt x="452983" y="1312891"/>
                    <a:pt x="450863" y="1315376"/>
                    <a:pt x="449073" y="1317423"/>
                  </a:cubicBezTo>
                  <a:cubicBezTo>
                    <a:pt x="443371" y="1317057"/>
                    <a:pt x="435916" y="1315595"/>
                    <a:pt x="426706" y="1313037"/>
                  </a:cubicBezTo>
                  <a:cubicBezTo>
                    <a:pt x="417497" y="1310479"/>
                    <a:pt x="409164" y="1309017"/>
                    <a:pt x="401709" y="1308652"/>
                  </a:cubicBezTo>
                  <a:cubicBezTo>
                    <a:pt x="406972" y="1306605"/>
                    <a:pt x="412234" y="1305436"/>
                    <a:pt x="417497" y="1305143"/>
                  </a:cubicBezTo>
                  <a:cubicBezTo>
                    <a:pt x="427036" y="1304829"/>
                    <a:pt x="444015" y="1302339"/>
                    <a:pt x="468434" y="1297672"/>
                  </a:cubicBezTo>
                  <a:cubicBezTo>
                    <a:pt x="492851" y="1293005"/>
                    <a:pt x="516587" y="1288045"/>
                    <a:pt x="539641" y="1282794"/>
                  </a:cubicBezTo>
                  <a:cubicBezTo>
                    <a:pt x="562694" y="1277542"/>
                    <a:pt x="576944" y="1273882"/>
                    <a:pt x="582391" y="1271814"/>
                  </a:cubicBezTo>
                  <a:cubicBezTo>
                    <a:pt x="590029" y="1266222"/>
                    <a:pt x="604574" y="1258109"/>
                    <a:pt x="626026" y="1247475"/>
                  </a:cubicBezTo>
                  <a:cubicBezTo>
                    <a:pt x="647478" y="1236840"/>
                    <a:pt x="661585" y="1230919"/>
                    <a:pt x="668346" y="1229713"/>
                  </a:cubicBezTo>
                  <a:cubicBezTo>
                    <a:pt x="671196" y="1229750"/>
                    <a:pt x="674266" y="1229238"/>
                    <a:pt x="677555" y="1228178"/>
                  </a:cubicBezTo>
                  <a:cubicBezTo>
                    <a:pt x="680845" y="1227119"/>
                    <a:pt x="683037" y="1225291"/>
                    <a:pt x="684134" y="1222697"/>
                  </a:cubicBezTo>
                  <a:cubicBezTo>
                    <a:pt x="687057" y="1222843"/>
                    <a:pt x="690419" y="1222550"/>
                    <a:pt x="694220" y="1221819"/>
                  </a:cubicBezTo>
                  <a:cubicBezTo>
                    <a:pt x="698021" y="1221088"/>
                    <a:pt x="700506" y="1219042"/>
                    <a:pt x="701676" y="1215680"/>
                  </a:cubicBezTo>
                  <a:cubicBezTo>
                    <a:pt x="717171" y="1214876"/>
                    <a:pt x="731789" y="1211660"/>
                    <a:pt x="745530" y="1206032"/>
                  </a:cubicBezTo>
                  <a:cubicBezTo>
                    <a:pt x="759271" y="1200404"/>
                    <a:pt x="773890" y="1197188"/>
                    <a:pt x="789385" y="1196384"/>
                  </a:cubicBezTo>
                  <a:cubicBezTo>
                    <a:pt x="796475" y="1196201"/>
                    <a:pt x="803784" y="1194812"/>
                    <a:pt x="811312" y="1192218"/>
                  </a:cubicBezTo>
                  <a:cubicBezTo>
                    <a:pt x="818841" y="1189623"/>
                    <a:pt x="826150" y="1186918"/>
                    <a:pt x="833240" y="1184104"/>
                  </a:cubicBezTo>
                  <a:cubicBezTo>
                    <a:pt x="840549" y="1185566"/>
                    <a:pt x="845227" y="1182643"/>
                    <a:pt x="847273" y="1175334"/>
                  </a:cubicBezTo>
                  <a:lnTo>
                    <a:pt x="864815" y="1177088"/>
                  </a:lnTo>
                  <a:lnTo>
                    <a:pt x="871832" y="1170071"/>
                  </a:lnTo>
                  <a:cubicBezTo>
                    <a:pt x="877387" y="1168682"/>
                    <a:pt x="888204" y="1164881"/>
                    <a:pt x="904284" y="1158669"/>
                  </a:cubicBezTo>
                  <a:cubicBezTo>
                    <a:pt x="920364" y="1152456"/>
                    <a:pt x="929427" y="1146901"/>
                    <a:pt x="931474" y="1142004"/>
                  </a:cubicBezTo>
                  <a:cubicBezTo>
                    <a:pt x="938783" y="1141565"/>
                    <a:pt x="946969" y="1138934"/>
                    <a:pt x="956033" y="1134110"/>
                  </a:cubicBezTo>
                  <a:cubicBezTo>
                    <a:pt x="965096" y="1129286"/>
                    <a:pt x="973282" y="1124901"/>
                    <a:pt x="980591" y="1120954"/>
                  </a:cubicBezTo>
                  <a:cubicBezTo>
                    <a:pt x="983551" y="1120442"/>
                    <a:pt x="987718" y="1118395"/>
                    <a:pt x="993090" y="1114814"/>
                  </a:cubicBezTo>
                  <a:cubicBezTo>
                    <a:pt x="998462" y="1111233"/>
                    <a:pt x="1003067" y="1109186"/>
                    <a:pt x="1006904" y="1108674"/>
                  </a:cubicBezTo>
                  <a:cubicBezTo>
                    <a:pt x="1009572" y="1108236"/>
                    <a:pt x="1014761" y="1106043"/>
                    <a:pt x="1022473" y="1102096"/>
                  </a:cubicBezTo>
                  <a:cubicBezTo>
                    <a:pt x="1030184" y="1098149"/>
                    <a:pt x="1034935" y="1095079"/>
                    <a:pt x="1036725" y="1092887"/>
                  </a:cubicBezTo>
                  <a:cubicBezTo>
                    <a:pt x="1038626" y="1092960"/>
                    <a:pt x="1040965" y="1092814"/>
                    <a:pt x="1043742" y="1092448"/>
                  </a:cubicBezTo>
                  <a:cubicBezTo>
                    <a:pt x="1046520" y="1092083"/>
                    <a:pt x="1048858" y="1091059"/>
                    <a:pt x="1050759" y="1089378"/>
                  </a:cubicBezTo>
                  <a:cubicBezTo>
                    <a:pt x="1055217" y="1089086"/>
                    <a:pt x="1059457" y="1087039"/>
                    <a:pt x="1063477" y="1083239"/>
                  </a:cubicBezTo>
                  <a:cubicBezTo>
                    <a:pt x="1067497" y="1079438"/>
                    <a:pt x="1070859" y="1075637"/>
                    <a:pt x="1073563" y="1071836"/>
                  </a:cubicBezTo>
                  <a:cubicBezTo>
                    <a:pt x="1075646" y="1071946"/>
                    <a:pt x="1078497" y="1071727"/>
                    <a:pt x="1082115" y="1071179"/>
                  </a:cubicBezTo>
                  <a:cubicBezTo>
                    <a:pt x="1085733" y="1070630"/>
                    <a:pt x="1088145" y="1069096"/>
                    <a:pt x="1089351" y="1066574"/>
                  </a:cubicBezTo>
                  <a:cubicBezTo>
                    <a:pt x="1092896" y="1065770"/>
                    <a:pt x="1096331" y="1064747"/>
                    <a:pt x="1099657" y="1063504"/>
                  </a:cubicBezTo>
                  <a:cubicBezTo>
                    <a:pt x="1102982" y="1062262"/>
                    <a:pt x="1105979" y="1060361"/>
                    <a:pt x="1108647" y="1057803"/>
                  </a:cubicBezTo>
                  <a:cubicBezTo>
                    <a:pt x="1116431" y="1058826"/>
                    <a:pt x="1120159" y="1058972"/>
                    <a:pt x="1119830" y="1058241"/>
                  </a:cubicBezTo>
                  <a:cubicBezTo>
                    <a:pt x="1119501" y="1057511"/>
                    <a:pt x="1121036" y="1055026"/>
                    <a:pt x="1124435" y="1050786"/>
                  </a:cubicBezTo>
                  <a:cubicBezTo>
                    <a:pt x="1129368" y="1051334"/>
                    <a:pt x="1133096" y="1050677"/>
                    <a:pt x="1135618" y="1048813"/>
                  </a:cubicBezTo>
                  <a:cubicBezTo>
                    <a:pt x="1138139" y="1046949"/>
                    <a:pt x="1141428" y="1045853"/>
                    <a:pt x="1145485" y="1045524"/>
                  </a:cubicBezTo>
                  <a:cubicBezTo>
                    <a:pt x="1145777" y="1040553"/>
                    <a:pt x="1148701" y="1038214"/>
                    <a:pt x="1154256" y="1038507"/>
                  </a:cubicBezTo>
                  <a:lnTo>
                    <a:pt x="1159518" y="1038507"/>
                  </a:lnTo>
                  <a:lnTo>
                    <a:pt x="1175306" y="1024473"/>
                  </a:lnTo>
                  <a:cubicBezTo>
                    <a:pt x="1176000" y="1018443"/>
                    <a:pt x="1179874" y="1014277"/>
                    <a:pt x="1186928" y="1011975"/>
                  </a:cubicBezTo>
                  <a:cubicBezTo>
                    <a:pt x="1193981" y="1009672"/>
                    <a:pt x="1200047" y="1008576"/>
                    <a:pt x="1205127" y="1008686"/>
                  </a:cubicBezTo>
                  <a:lnTo>
                    <a:pt x="1212144" y="1001669"/>
                  </a:lnTo>
                  <a:lnTo>
                    <a:pt x="1219161" y="1001669"/>
                  </a:lnTo>
                  <a:lnTo>
                    <a:pt x="1231440" y="989390"/>
                  </a:lnTo>
                  <a:lnTo>
                    <a:pt x="1243719" y="985881"/>
                  </a:lnTo>
                  <a:lnTo>
                    <a:pt x="1247228" y="984127"/>
                  </a:lnTo>
                  <a:lnTo>
                    <a:pt x="1245474" y="984127"/>
                  </a:lnTo>
                  <a:lnTo>
                    <a:pt x="1273541" y="975356"/>
                  </a:lnTo>
                  <a:cubicBezTo>
                    <a:pt x="1276355" y="967828"/>
                    <a:pt x="1287830" y="957449"/>
                    <a:pt x="1307967" y="944219"/>
                  </a:cubicBezTo>
                  <a:cubicBezTo>
                    <a:pt x="1328103" y="930990"/>
                    <a:pt x="1340017" y="912717"/>
                    <a:pt x="1343708" y="889401"/>
                  </a:cubicBezTo>
                  <a:cubicBezTo>
                    <a:pt x="1363077" y="890899"/>
                    <a:pt x="1377842" y="886148"/>
                    <a:pt x="1388001" y="875148"/>
                  </a:cubicBezTo>
                  <a:cubicBezTo>
                    <a:pt x="1398161" y="864148"/>
                    <a:pt x="1403277" y="848433"/>
                    <a:pt x="1403350" y="828004"/>
                  </a:cubicBezTo>
                  <a:cubicBezTo>
                    <a:pt x="1395493" y="827566"/>
                    <a:pt x="1387965" y="825812"/>
                    <a:pt x="1380765" y="822742"/>
                  </a:cubicBezTo>
                  <a:cubicBezTo>
                    <a:pt x="1373566" y="819672"/>
                    <a:pt x="1366476" y="817918"/>
                    <a:pt x="1359496" y="817479"/>
                  </a:cubicBezTo>
                  <a:cubicBezTo>
                    <a:pt x="1355366" y="817845"/>
                    <a:pt x="1351785" y="819307"/>
                    <a:pt x="1348751" y="821865"/>
                  </a:cubicBezTo>
                  <a:cubicBezTo>
                    <a:pt x="1345718" y="824423"/>
                    <a:pt x="1341698" y="825885"/>
                    <a:pt x="1336691" y="826250"/>
                  </a:cubicBezTo>
                  <a:cubicBezTo>
                    <a:pt x="1332744" y="826616"/>
                    <a:pt x="1328359" y="826762"/>
                    <a:pt x="1323535" y="826689"/>
                  </a:cubicBezTo>
                  <a:cubicBezTo>
                    <a:pt x="1318711" y="826616"/>
                    <a:pt x="1316080" y="824131"/>
                    <a:pt x="1315641" y="819233"/>
                  </a:cubicBezTo>
                  <a:lnTo>
                    <a:pt x="1315641" y="817479"/>
                  </a:lnTo>
                  <a:cubicBezTo>
                    <a:pt x="1314545" y="820147"/>
                    <a:pt x="1312352" y="822267"/>
                    <a:pt x="1309063" y="823838"/>
                  </a:cubicBezTo>
                  <a:cubicBezTo>
                    <a:pt x="1305774" y="825410"/>
                    <a:pt x="1302704" y="826214"/>
                    <a:pt x="1299853" y="826250"/>
                  </a:cubicBezTo>
                  <a:cubicBezTo>
                    <a:pt x="1295249" y="826031"/>
                    <a:pt x="1290425" y="826031"/>
                    <a:pt x="1285381" y="826250"/>
                  </a:cubicBezTo>
                  <a:cubicBezTo>
                    <a:pt x="1280338" y="826469"/>
                    <a:pt x="1276391" y="828224"/>
                    <a:pt x="1273541" y="831513"/>
                  </a:cubicBezTo>
                  <a:cubicBezTo>
                    <a:pt x="1269009" y="831732"/>
                    <a:pt x="1264477" y="833486"/>
                    <a:pt x="1259946" y="836775"/>
                  </a:cubicBezTo>
                  <a:cubicBezTo>
                    <a:pt x="1255414" y="840064"/>
                    <a:pt x="1251759" y="843573"/>
                    <a:pt x="1248982" y="847300"/>
                  </a:cubicBezTo>
                  <a:cubicBezTo>
                    <a:pt x="1236849" y="843025"/>
                    <a:pt x="1222523" y="841051"/>
                    <a:pt x="1206004" y="841380"/>
                  </a:cubicBezTo>
                  <a:cubicBezTo>
                    <a:pt x="1189486" y="841709"/>
                    <a:pt x="1175160" y="843682"/>
                    <a:pt x="1163027" y="847300"/>
                  </a:cubicBezTo>
                  <a:cubicBezTo>
                    <a:pt x="1158568" y="850114"/>
                    <a:pt x="1153452" y="852819"/>
                    <a:pt x="1147678" y="855414"/>
                  </a:cubicBezTo>
                  <a:cubicBezTo>
                    <a:pt x="1141903" y="858008"/>
                    <a:pt x="1135910" y="859397"/>
                    <a:pt x="1129697" y="859580"/>
                  </a:cubicBezTo>
                  <a:cubicBezTo>
                    <a:pt x="1123448" y="859653"/>
                    <a:pt x="1117089" y="860822"/>
                    <a:pt x="1110620" y="863088"/>
                  </a:cubicBezTo>
                  <a:cubicBezTo>
                    <a:pt x="1104152" y="865354"/>
                    <a:pt x="1098232" y="868278"/>
                    <a:pt x="1092859" y="871859"/>
                  </a:cubicBezTo>
                  <a:cubicBezTo>
                    <a:pt x="1087853" y="871165"/>
                    <a:pt x="1079008" y="870361"/>
                    <a:pt x="1066327" y="869447"/>
                  </a:cubicBezTo>
                  <a:cubicBezTo>
                    <a:pt x="1053646" y="868533"/>
                    <a:pt x="1046117" y="871676"/>
                    <a:pt x="1043742" y="878876"/>
                  </a:cubicBezTo>
                  <a:cubicBezTo>
                    <a:pt x="1026017" y="880922"/>
                    <a:pt x="1008402" y="883846"/>
                    <a:pt x="990897" y="887647"/>
                  </a:cubicBezTo>
                  <a:cubicBezTo>
                    <a:pt x="973392" y="891447"/>
                    <a:pt x="957093" y="894371"/>
                    <a:pt x="941999" y="896418"/>
                  </a:cubicBezTo>
                  <a:cubicBezTo>
                    <a:pt x="940099" y="893750"/>
                    <a:pt x="937321" y="891630"/>
                    <a:pt x="933667" y="890059"/>
                  </a:cubicBezTo>
                  <a:cubicBezTo>
                    <a:pt x="930012" y="888487"/>
                    <a:pt x="926358" y="887683"/>
                    <a:pt x="922703" y="887647"/>
                  </a:cubicBezTo>
                  <a:cubicBezTo>
                    <a:pt x="919962" y="887610"/>
                    <a:pt x="917112" y="888122"/>
                    <a:pt x="914151" y="889182"/>
                  </a:cubicBezTo>
                  <a:cubicBezTo>
                    <a:pt x="911191" y="890242"/>
                    <a:pt x="908779" y="892069"/>
                    <a:pt x="906915" y="894664"/>
                  </a:cubicBezTo>
                  <a:cubicBezTo>
                    <a:pt x="903297" y="894627"/>
                    <a:pt x="899570" y="895139"/>
                    <a:pt x="895733" y="896198"/>
                  </a:cubicBezTo>
                  <a:cubicBezTo>
                    <a:pt x="891895" y="897258"/>
                    <a:pt x="888606" y="899085"/>
                    <a:pt x="885865" y="901680"/>
                  </a:cubicBezTo>
                  <a:cubicBezTo>
                    <a:pt x="879250" y="903032"/>
                    <a:pt x="873622" y="905591"/>
                    <a:pt x="868981" y="909355"/>
                  </a:cubicBezTo>
                  <a:cubicBezTo>
                    <a:pt x="864340" y="913119"/>
                    <a:pt x="858273" y="915239"/>
                    <a:pt x="850781" y="915714"/>
                  </a:cubicBezTo>
                  <a:cubicBezTo>
                    <a:pt x="844861" y="916262"/>
                    <a:pt x="838283" y="916481"/>
                    <a:pt x="831047" y="916372"/>
                  </a:cubicBezTo>
                  <a:cubicBezTo>
                    <a:pt x="823811" y="916262"/>
                    <a:pt x="819864" y="912534"/>
                    <a:pt x="819206" y="905189"/>
                  </a:cubicBezTo>
                  <a:lnTo>
                    <a:pt x="819206" y="901680"/>
                  </a:lnTo>
                  <a:lnTo>
                    <a:pt x="868323" y="891155"/>
                  </a:lnTo>
                  <a:cubicBezTo>
                    <a:pt x="868323" y="889474"/>
                    <a:pt x="868762" y="888451"/>
                    <a:pt x="869639" y="888085"/>
                  </a:cubicBezTo>
                  <a:cubicBezTo>
                    <a:pt x="870516" y="887720"/>
                    <a:pt x="871832" y="887574"/>
                    <a:pt x="873586" y="887647"/>
                  </a:cubicBezTo>
                  <a:cubicBezTo>
                    <a:pt x="877204" y="887976"/>
                    <a:pt x="880493" y="888195"/>
                    <a:pt x="883453" y="888305"/>
                  </a:cubicBezTo>
                  <a:cubicBezTo>
                    <a:pt x="886413" y="888414"/>
                    <a:pt x="888387" y="886441"/>
                    <a:pt x="889374" y="882384"/>
                  </a:cubicBezTo>
                  <a:cubicBezTo>
                    <a:pt x="889300" y="881251"/>
                    <a:pt x="889447" y="879570"/>
                    <a:pt x="889812" y="877341"/>
                  </a:cubicBezTo>
                  <a:cubicBezTo>
                    <a:pt x="890178" y="875112"/>
                    <a:pt x="891201" y="873869"/>
                    <a:pt x="892882" y="873613"/>
                  </a:cubicBezTo>
                  <a:cubicBezTo>
                    <a:pt x="893869" y="873796"/>
                    <a:pt x="894965" y="874746"/>
                    <a:pt x="896171" y="876464"/>
                  </a:cubicBezTo>
                  <a:cubicBezTo>
                    <a:pt x="897377" y="878181"/>
                    <a:pt x="898035" y="879570"/>
                    <a:pt x="898145" y="880630"/>
                  </a:cubicBezTo>
                  <a:lnTo>
                    <a:pt x="913932" y="866596"/>
                  </a:lnTo>
                  <a:cubicBezTo>
                    <a:pt x="915431" y="866779"/>
                    <a:pt x="918573" y="866852"/>
                    <a:pt x="923361" y="866816"/>
                  </a:cubicBezTo>
                  <a:cubicBezTo>
                    <a:pt x="928148" y="866779"/>
                    <a:pt x="930853" y="865537"/>
                    <a:pt x="931474" y="863088"/>
                  </a:cubicBezTo>
                  <a:cubicBezTo>
                    <a:pt x="932826" y="862905"/>
                    <a:pt x="935384" y="861955"/>
                    <a:pt x="939149" y="860238"/>
                  </a:cubicBezTo>
                  <a:cubicBezTo>
                    <a:pt x="942913" y="858520"/>
                    <a:pt x="945032" y="857131"/>
                    <a:pt x="945508" y="856071"/>
                  </a:cubicBezTo>
                  <a:cubicBezTo>
                    <a:pt x="945471" y="855304"/>
                    <a:pt x="945106" y="855085"/>
                    <a:pt x="944411" y="855414"/>
                  </a:cubicBezTo>
                  <a:cubicBezTo>
                    <a:pt x="943717" y="855742"/>
                    <a:pt x="942913" y="855962"/>
                    <a:pt x="941999" y="856071"/>
                  </a:cubicBezTo>
                  <a:lnTo>
                    <a:pt x="915686" y="854317"/>
                  </a:lnTo>
                  <a:cubicBezTo>
                    <a:pt x="911045" y="854610"/>
                    <a:pt x="903663" y="854463"/>
                    <a:pt x="893540" y="853879"/>
                  </a:cubicBezTo>
                  <a:cubicBezTo>
                    <a:pt x="883417" y="853294"/>
                    <a:pt x="877350" y="850516"/>
                    <a:pt x="875340" y="845546"/>
                  </a:cubicBezTo>
                  <a:cubicBezTo>
                    <a:pt x="874207" y="845546"/>
                    <a:pt x="872526" y="845108"/>
                    <a:pt x="870297" y="844231"/>
                  </a:cubicBezTo>
                  <a:cubicBezTo>
                    <a:pt x="868068" y="843354"/>
                    <a:pt x="866825" y="842038"/>
                    <a:pt x="866569" y="840284"/>
                  </a:cubicBezTo>
                  <a:cubicBezTo>
                    <a:pt x="866825" y="839370"/>
                    <a:pt x="868068" y="838566"/>
                    <a:pt x="870297" y="837872"/>
                  </a:cubicBezTo>
                  <a:cubicBezTo>
                    <a:pt x="872526" y="837177"/>
                    <a:pt x="874207" y="836812"/>
                    <a:pt x="875340" y="836775"/>
                  </a:cubicBezTo>
                  <a:lnTo>
                    <a:pt x="875340" y="835021"/>
                  </a:lnTo>
                  <a:cubicBezTo>
                    <a:pt x="875048" y="832499"/>
                    <a:pt x="873440" y="830965"/>
                    <a:pt x="870516" y="830416"/>
                  </a:cubicBezTo>
                  <a:cubicBezTo>
                    <a:pt x="867592" y="829868"/>
                    <a:pt x="865107" y="829649"/>
                    <a:pt x="863061" y="829759"/>
                  </a:cubicBezTo>
                  <a:cubicBezTo>
                    <a:pt x="847529" y="829174"/>
                    <a:pt x="837369" y="826835"/>
                    <a:pt x="832582" y="822742"/>
                  </a:cubicBezTo>
                  <a:cubicBezTo>
                    <a:pt x="827794" y="818649"/>
                    <a:pt x="821582" y="816310"/>
                    <a:pt x="813944" y="815725"/>
                  </a:cubicBezTo>
                  <a:lnTo>
                    <a:pt x="777106" y="799937"/>
                  </a:lnTo>
                  <a:cubicBezTo>
                    <a:pt x="777288" y="790180"/>
                    <a:pt x="778238" y="782505"/>
                    <a:pt x="779956" y="776914"/>
                  </a:cubicBezTo>
                  <a:cubicBezTo>
                    <a:pt x="781674" y="771322"/>
                    <a:pt x="788325" y="768472"/>
                    <a:pt x="799910" y="768362"/>
                  </a:cubicBezTo>
                  <a:cubicBezTo>
                    <a:pt x="805867" y="769056"/>
                    <a:pt x="812372" y="769422"/>
                    <a:pt x="819425" y="769458"/>
                  </a:cubicBezTo>
                  <a:cubicBezTo>
                    <a:pt x="826479" y="769495"/>
                    <a:pt x="829914" y="765036"/>
                    <a:pt x="829731" y="756083"/>
                  </a:cubicBezTo>
                  <a:cubicBezTo>
                    <a:pt x="831778" y="756375"/>
                    <a:pt x="832947" y="755790"/>
                    <a:pt x="833240" y="754329"/>
                  </a:cubicBezTo>
                  <a:cubicBezTo>
                    <a:pt x="832691" y="751222"/>
                    <a:pt x="829841" y="747348"/>
                    <a:pt x="824688" y="742707"/>
                  </a:cubicBezTo>
                  <a:cubicBezTo>
                    <a:pt x="819535" y="738066"/>
                    <a:pt x="815369" y="735508"/>
                    <a:pt x="812189" y="735032"/>
                  </a:cubicBezTo>
                  <a:cubicBezTo>
                    <a:pt x="802943" y="735032"/>
                    <a:pt x="797315" y="733278"/>
                    <a:pt x="795305" y="729770"/>
                  </a:cubicBezTo>
                  <a:cubicBezTo>
                    <a:pt x="793295" y="726262"/>
                    <a:pt x="792491" y="720999"/>
                    <a:pt x="792893" y="713982"/>
                  </a:cubicBezTo>
                  <a:cubicBezTo>
                    <a:pt x="792893" y="712155"/>
                    <a:pt x="793332" y="710547"/>
                    <a:pt x="794209" y="709158"/>
                  </a:cubicBezTo>
                  <a:cubicBezTo>
                    <a:pt x="795086" y="707769"/>
                    <a:pt x="796402" y="707039"/>
                    <a:pt x="798156" y="706965"/>
                  </a:cubicBezTo>
                  <a:lnTo>
                    <a:pt x="801664" y="684161"/>
                  </a:lnTo>
                  <a:lnTo>
                    <a:pt x="827977" y="682407"/>
                  </a:lnTo>
                  <a:cubicBezTo>
                    <a:pt x="828635" y="678058"/>
                    <a:pt x="829512" y="674915"/>
                    <a:pt x="830608" y="672978"/>
                  </a:cubicBezTo>
                  <a:cubicBezTo>
                    <a:pt x="831705" y="671041"/>
                    <a:pt x="834336" y="670091"/>
                    <a:pt x="838502" y="670128"/>
                  </a:cubicBezTo>
                  <a:lnTo>
                    <a:pt x="847273" y="670128"/>
                  </a:lnTo>
                  <a:lnTo>
                    <a:pt x="864815" y="663111"/>
                  </a:lnTo>
                  <a:cubicBezTo>
                    <a:pt x="865107" y="659602"/>
                    <a:pt x="866277" y="657848"/>
                    <a:pt x="868323" y="657848"/>
                  </a:cubicBezTo>
                  <a:cubicBezTo>
                    <a:pt x="870918" y="657958"/>
                    <a:pt x="873184" y="658616"/>
                    <a:pt x="875121" y="659822"/>
                  </a:cubicBezTo>
                  <a:cubicBezTo>
                    <a:pt x="877058" y="661028"/>
                    <a:pt x="878885" y="662124"/>
                    <a:pt x="880603" y="663111"/>
                  </a:cubicBezTo>
                  <a:cubicBezTo>
                    <a:pt x="881918" y="654157"/>
                    <a:pt x="887181" y="650137"/>
                    <a:pt x="896390" y="651051"/>
                  </a:cubicBezTo>
                  <a:cubicBezTo>
                    <a:pt x="905600" y="651964"/>
                    <a:pt x="910862" y="648383"/>
                    <a:pt x="912178" y="640306"/>
                  </a:cubicBezTo>
                  <a:lnTo>
                    <a:pt x="912178" y="636798"/>
                  </a:lnTo>
                  <a:cubicBezTo>
                    <a:pt x="915102" y="637894"/>
                    <a:pt x="918464" y="638333"/>
                    <a:pt x="922265" y="638114"/>
                  </a:cubicBezTo>
                  <a:cubicBezTo>
                    <a:pt x="926065" y="637894"/>
                    <a:pt x="928550" y="635702"/>
                    <a:pt x="929720" y="631535"/>
                  </a:cubicBezTo>
                  <a:cubicBezTo>
                    <a:pt x="935129" y="631974"/>
                    <a:pt x="939660" y="631974"/>
                    <a:pt x="943315" y="631535"/>
                  </a:cubicBezTo>
                  <a:cubicBezTo>
                    <a:pt x="946969" y="631097"/>
                    <a:pt x="948870" y="627588"/>
                    <a:pt x="949016" y="621010"/>
                  </a:cubicBezTo>
                  <a:cubicBezTo>
                    <a:pt x="950916" y="621083"/>
                    <a:pt x="952817" y="620937"/>
                    <a:pt x="954717" y="620572"/>
                  </a:cubicBezTo>
                  <a:cubicBezTo>
                    <a:pt x="956617" y="620206"/>
                    <a:pt x="957641" y="619183"/>
                    <a:pt x="957787" y="617502"/>
                  </a:cubicBezTo>
                  <a:cubicBezTo>
                    <a:pt x="957714" y="614067"/>
                    <a:pt x="958298" y="611728"/>
                    <a:pt x="959541" y="610485"/>
                  </a:cubicBezTo>
                  <a:cubicBezTo>
                    <a:pt x="960784" y="609243"/>
                    <a:pt x="963123" y="608658"/>
                    <a:pt x="966558" y="608731"/>
                  </a:cubicBezTo>
                  <a:cubicBezTo>
                    <a:pt x="975585" y="608841"/>
                    <a:pt x="982090" y="607744"/>
                    <a:pt x="986073" y="605442"/>
                  </a:cubicBezTo>
                  <a:cubicBezTo>
                    <a:pt x="990057" y="603139"/>
                    <a:pt x="995246" y="598973"/>
                    <a:pt x="1001642" y="592943"/>
                  </a:cubicBezTo>
                  <a:cubicBezTo>
                    <a:pt x="1007525" y="594040"/>
                    <a:pt x="1011107" y="594040"/>
                    <a:pt x="1012386" y="592943"/>
                  </a:cubicBezTo>
                  <a:cubicBezTo>
                    <a:pt x="1013665" y="591847"/>
                    <a:pt x="1014177" y="588338"/>
                    <a:pt x="1013921" y="582418"/>
                  </a:cubicBezTo>
                  <a:lnTo>
                    <a:pt x="1045496" y="580664"/>
                  </a:lnTo>
                  <a:cubicBezTo>
                    <a:pt x="1047250" y="580737"/>
                    <a:pt x="1048566" y="580591"/>
                    <a:pt x="1049443" y="580225"/>
                  </a:cubicBezTo>
                  <a:cubicBezTo>
                    <a:pt x="1050320" y="579860"/>
                    <a:pt x="1050759" y="578837"/>
                    <a:pt x="1050759" y="577156"/>
                  </a:cubicBezTo>
                  <a:cubicBezTo>
                    <a:pt x="1050649" y="575255"/>
                    <a:pt x="1050868" y="573355"/>
                    <a:pt x="1051417" y="571454"/>
                  </a:cubicBezTo>
                  <a:cubicBezTo>
                    <a:pt x="1051965" y="569554"/>
                    <a:pt x="1053500" y="568531"/>
                    <a:pt x="1056021" y="568385"/>
                  </a:cubicBezTo>
                  <a:lnTo>
                    <a:pt x="1057776" y="568385"/>
                  </a:lnTo>
                  <a:cubicBezTo>
                    <a:pt x="1064025" y="565022"/>
                    <a:pt x="1073454" y="562976"/>
                    <a:pt x="1086062" y="562245"/>
                  </a:cubicBezTo>
                  <a:cubicBezTo>
                    <a:pt x="1098670" y="561514"/>
                    <a:pt x="1108537" y="561222"/>
                    <a:pt x="1115664" y="561368"/>
                  </a:cubicBezTo>
                  <a:lnTo>
                    <a:pt x="1136714" y="533301"/>
                  </a:lnTo>
                  <a:cubicBezTo>
                    <a:pt x="1155791" y="532022"/>
                    <a:pt x="1174210" y="526248"/>
                    <a:pt x="1191971" y="515978"/>
                  </a:cubicBezTo>
                  <a:cubicBezTo>
                    <a:pt x="1209732" y="505709"/>
                    <a:pt x="1228151" y="498619"/>
                    <a:pt x="1247228" y="494709"/>
                  </a:cubicBezTo>
                  <a:cubicBezTo>
                    <a:pt x="1261152" y="484037"/>
                    <a:pt x="1273212" y="474243"/>
                    <a:pt x="1283408" y="465326"/>
                  </a:cubicBezTo>
                  <a:cubicBezTo>
                    <a:pt x="1293604" y="456409"/>
                    <a:pt x="1307857" y="449246"/>
                    <a:pt x="1326166" y="443837"/>
                  </a:cubicBezTo>
                  <a:lnTo>
                    <a:pt x="1336691" y="424541"/>
                  </a:lnTo>
                  <a:cubicBezTo>
                    <a:pt x="1339469" y="424614"/>
                    <a:pt x="1342246" y="424030"/>
                    <a:pt x="1345024" y="422787"/>
                  </a:cubicBezTo>
                  <a:cubicBezTo>
                    <a:pt x="1347801" y="421545"/>
                    <a:pt x="1349702" y="419206"/>
                    <a:pt x="1350725" y="415770"/>
                  </a:cubicBezTo>
                  <a:cubicBezTo>
                    <a:pt x="1358655" y="416721"/>
                    <a:pt x="1364283" y="414820"/>
                    <a:pt x="1367609" y="410069"/>
                  </a:cubicBezTo>
                  <a:cubicBezTo>
                    <a:pt x="1370935" y="405318"/>
                    <a:pt x="1377001" y="402541"/>
                    <a:pt x="1385809" y="401737"/>
                  </a:cubicBezTo>
                  <a:lnTo>
                    <a:pt x="1399842" y="392966"/>
                  </a:lnTo>
                  <a:lnTo>
                    <a:pt x="1405105" y="370161"/>
                  </a:lnTo>
                  <a:lnTo>
                    <a:pt x="1417384" y="359636"/>
                  </a:lnTo>
                  <a:lnTo>
                    <a:pt x="1413876" y="350865"/>
                  </a:lnTo>
                  <a:lnTo>
                    <a:pt x="1347216" y="349111"/>
                  </a:lnTo>
                  <a:cubicBezTo>
                    <a:pt x="1345353" y="351706"/>
                    <a:pt x="1342941" y="353533"/>
                    <a:pt x="1339980" y="354593"/>
                  </a:cubicBezTo>
                  <a:cubicBezTo>
                    <a:pt x="1337020" y="355653"/>
                    <a:pt x="1334170" y="356164"/>
                    <a:pt x="1331429" y="356128"/>
                  </a:cubicBezTo>
                  <a:cubicBezTo>
                    <a:pt x="1329236" y="353935"/>
                    <a:pt x="1326166" y="352181"/>
                    <a:pt x="1322219" y="350865"/>
                  </a:cubicBezTo>
                  <a:cubicBezTo>
                    <a:pt x="1318272" y="349550"/>
                    <a:pt x="1316080" y="351304"/>
                    <a:pt x="1315641" y="356128"/>
                  </a:cubicBezTo>
                  <a:cubicBezTo>
                    <a:pt x="1311694" y="355580"/>
                    <a:pt x="1304239" y="354922"/>
                    <a:pt x="1293275" y="354154"/>
                  </a:cubicBezTo>
                  <a:cubicBezTo>
                    <a:pt x="1282311" y="353387"/>
                    <a:pt x="1275733" y="355799"/>
                    <a:pt x="1273541" y="361391"/>
                  </a:cubicBezTo>
                  <a:cubicBezTo>
                    <a:pt x="1271823" y="359490"/>
                    <a:pt x="1269996" y="357590"/>
                    <a:pt x="1268059" y="355689"/>
                  </a:cubicBezTo>
                  <a:cubicBezTo>
                    <a:pt x="1266122" y="353789"/>
                    <a:pt x="1263856" y="352766"/>
                    <a:pt x="1261261" y="352620"/>
                  </a:cubicBezTo>
                  <a:cubicBezTo>
                    <a:pt x="1259836" y="353058"/>
                    <a:pt x="1259178" y="354812"/>
                    <a:pt x="1259288" y="357882"/>
                  </a:cubicBezTo>
                  <a:cubicBezTo>
                    <a:pt x="1259397" y="360952"/>
                    <a:pt x="1258301" y="362706"/>
                    <a:pt x="1255999" y="363145"/>
                  </a:cubicBezTo>
                  <a:cubicBezTo>
                    <a:pt x="1253404" y="362999"/>
                    <a:pt x="1251138" y="361975"/>
                    <a:pt x="1249201" y="360075"/>
                  </a:cubicBezTo>
                  <a:cubicBezTo>
                    <a:pt x="1247264" y="358174"/>
                    <a:pt x="1245437" y="356274"/>
                    <a:pt x="1243719" y="354374"/>
                  </a:cubicBezTo>
                  <a:cubicBezTo>
                    <a:pt x="1241380" y="355799"/>
                    <a:pt x="1234656" y="358650"/>
                    <a:pt x="1223546" y="362925"/>
                  </a:cubicBezTo>
                  <a:cubicBezTo>
                    <a:pt x="1212436" y="367201"/>
                    <a:pt x="1205712" y="369613"/>
                    <a:pt x="1203373" y="370161"/>
                  </a:cubicBezTo>
                  <a:cubicBezTo>
                    <a:pt x="1193250" y="370015"/>
                    <a:pt x="1178412" y="370746"/>
                    <a:pt x="1158861" y="372354"/>
                  </a:cubicBezTo>
                  <a:cubicBezTo>
                    <a:pt x="1139309" y="373962"/>
                    <a:pt x="1128418" y="377324"/>
                    <a:pt x="1126189" y="382441"/>
                  </a:cubicBezTo>
                  <a:cubicBezTo>
                    <a:pt x="1119355" y="381893"/>
                    <a:pt x="1110218" y="382550"/>
                    <a:pt x="1098780" y="384414"/>
                  </a:cubicBezTo>
                  <a:cubicBezTo>
                    <a:pt x="1087341" y="386278"/>
                    <a:pt x="1077766" y="387374"/>
                    <a:pt x="1070055" y="387703"/>
                  </a:cubicBezTo>
                  <a:lnTo>
                    <a:pt x="1066546" y="394720"/>
                  </a:lnTo>
                  <a:cubicBezTo>
                    <a:pt x="1060809" y="394464"/>
                    <a:pt x="1056935" y="394537"/>
                    <a:pt x="1054925" y="394939"/>
                  </a:cubicBezTo>
                  <a:cubicBezTo>
                    <a:pt x="1052915" y="395341"/>
                    <a:pt x="1050357" y="397607"/>
                    <a:pt x="1047250" y="401737"/>
                  </a:cubicBezTo>
                  <a:cubicBezTo>
                    <a:pt x="1042353" y="401444"/>
                    <a:pt x="1034167" y="401591"/>
                    <a:pt x="1022692" y="402175"/>
                  </a:cubicBezTo>
                  <a:cubicBezTo>
                    <a:pt x="1011216" y="402760"/>
                    <a:pt x="1004784" y="405538"/>
                    <a:pt x="1003396" y="410508"/>
                  </a:cubicBezTo>
                  <a:lnTo>
                    <a:pt x="996379" y="421033"/>
                  </a:lnTo>
                  <a:lnTo>
                    <a:pt x="977083" y="415770"/>
                  </a:lnTo>
                  <a:lnTo>
                    <a:pt x="970066" y="422787"/>
                  </a:lnTo>
                  <a:cubicBezTo>
                    <a:pt x="963744" y="422166"/>
                    <a:pt x="956654" y="422970"/>
                    <a:pt x="948797" y="425199"/>
                  </a:cubicBezTo>
                  <a:cubicBezTo>
                    <a:pt x="940939" y="427428"/>
                    <a:pt x="933411" y="429548"/>
                    <a:pt x="926211" y="431558"/>
                  </a:cubicBezTo>
                  <a:cubicBezTo>
                    <a:pt x="926248" y="434299"/>
                    <a:pt x="925736" y="436711"/>
                    <a:pt x="924677" y="438794"/>
                  </a:cubicBezTo>
                  <a:cubicBezTo>
                    <a:pt x="923617" y="440877"/>
                    <a:pt x="921789" y="441974"/>
                    <a:pt x="919195" y="442083"/>
                  </a:cubicBezTo>
                  <a:lnTo>
                    <a:pt x="910424" y="442083"/>
                  </a:lnTo>
                  <a:lnTo>
                    <a:pt x="887619" y="461379"/>
                  </a:lnTo>
                  <a:cubicBezTo>
                    <a:pt x="879324" y="461562"/>
                    <a:pt x="872672" y="462512"/>
                    <a:pt x="867666" y="464230"/>
                  </a:cubicBezTo>
                  <a:cubicBezTo>
                    <a:pt x="862659" y="465947"/>
                    <a:pt x="856446" y="467336"/>
                    <a:pt x="849027" y="468396"/>
                  </a:cubicBezTo>
                  <a:lnTo>
                    <a:pt x="833240" y="478921"/>
                  </a:lnTo>
                  <a:cubicBezTo>
                    <a:pt x="832947" y="482283"/>
                    <a:pt x="831339" y="484330"/>
                    <a:pt x="828416" y="485061"/>
                  </a:cubicBezTo>
                  <a:cubicBezTo>
                    <a:pt x="825492" y="485792"/>
                    <a:pt x="823007" y="486084"/>
                    <a:pt x="820960" y="485938"/>
                  </a:cubicBezTo>
                  <a:cubicBezTo>
                    <a:pt x="818841" y="486121"/>
                    <a:pt x="816063" y="486194"/>
                    <a:pt x="812628" y="486157"/>
                  </a:cubicBezTo>
                  <a:cubicBezTo>
                    <a:pt x="809193" y="486121"/>
                    <a:pt x="807292" y="484878"/>
                    <a:pt x="806927" y="482429"/>
                  </a:cubicBezTo>
                  <a:cubicBezTo>
                    <a:pt x="807000" y="479835"/>
                    <a:pt x="807731" y="477569"/>
                    <a:pt x="809119" y="475632"/>
                  </a:cubicBezTo>
                  <a:cubicBezTo>
                    <a:pt x="810508" y="473695"/>
                    <a:pt x="812116" y="471868"/>
                    <a:pt x="813944" y="470150"/>
                  </a:cubicBezTo>
                  <a:lnTo>
                    <a:pt x="805173" y="457871"/>
                  </a:lnTo>
                  <a:lnTo>
                    <a:pt x="791139" y="475413"/>
                  </a:lnTo>
                  <a:lnTo>
                    <a:pt x="766580" y="475413"/>
                  </a:lnTo>
                  <a:cubicBezTo>
                    <a:pt x="759710" y="475376"/>
                    <a:pt x="755032" y="473695"/>
                    <a:pt x="752547" y="470369"/>
                  </a:cubicBezTo>
                  <a:cubicBezTo>
                    <a:pt x="750062" y="467044"/>
                    <a:pt x="748892" y="462293"/>
                    <a:pt x="749039" y="456117"/>
                  </a:cubicBezTo>
                  <a:cubicBezTo>
                    <a:pt x="754009" y="455093"/>
                    <a:pt x="759856" y="452754"/>
                    <a:pt x="766580" y="449100"/>
                  </a:cubicBezTo>
                  <a:cubicBezTo>
                    <a:pt x="773305" y="445445"/>
                    <a:pt x="777398" y="441352"/>
                    <a:pt x="778860" y="436821"/>
                  </a:cubicBezTo>
                  <a:lnTo>
                    <a:pt x="787631" y="429804"/>
                  </a:lnTo>
                  <a:lnTo>
                    <a:pt x="778860" y="424541"/>
                  </a:lnTo>
                  <a:cubicBezTo>
                    <a:pt x="778933" y="422714"/>
                    <a:pt x="778787" y="421106"/>
                    <a:pt x="778421" y="419717"/>
                  </a:cubicBezTo>
                  <a:cubicBezTo>
                    <a:pt x="778056" y="418328"/>
                    <a:pt x="777032" y="417598"/>
                    <a:pt x="775351" y="417525"/>
                  </a:cubicBezTo>
                  <a:lnTo>
                    <a:pt x="771843" y="419279"/>
                  </a:lnTo>
                  <a:lnTo>
                    <a:pt x="770089" y="415770"/>
                  </a:lnTo>
                  <a:cubicBezTo>
                    <a:pt x="770235" y="413943"/>
                    <a:pt x="771258" y="412335"/>
                    <a:pt x="773159" y="410946"/>
                  </a:cubicBezTo>
                  <a:cubicBezTo>
                    <a:pt x="775059" y="409558"/>
                    <a:pt x="776959" y="408827"/>
                    <a:pt x="778860" y="408754"/>
                  </a:cubicBezTo>
                  <a:cubicBezTo>
                    <a:pt x="778896" y="408534"/>
                    <a:pt x="778823" y="407657"/>
                    <a:pt x="778640" y="406122"/>
                  </a:cubicBezTo>
                  <a:cubicBezTo>
                    <a:pt x="778458" y="404587"/>
                    <a:pt x="777946" y="403710"/>
                    <a:pt x="777106" y="403491"/>
                  </a:cubicBezTo>
                  <a:cubicBezTo>
                    <a:pt x="775315" y="403564"/>
                    <a:pt x="773634" y="404295"/>
                    <a:pt x="772062" y="405684"/>
                  </a:cubicBezTo>
                  <a:cubicBezTo>
                    <a:pt x="770491" y="407073"/>
                    <a:pt x="769248" y="408680"/>
                    <a:pt x="768335" y="410508"/>
                  </a:cubicBezTo>
                  <a:lnTo>
                    <a:pt x="747284" y="410508"/>
                  </a:lnTo>
                  <a:lnTo>
                    <a:pt x="731497" y="419279"/>
                  </a:lnTo>
                  <a:cubicBezTo>
                    <a:pt x="731351" y="421873"/>
                    <a:pt x="730327" y="423701"/>
                    <a:pt x="728427" y="424761"/>
                  </a:cubicBezTo>
                  <a:cubicBezTo>
                    <a:pt x="726527" y="425820"/>
                    <a:pt x="724626" y="426332"/>
                    <a:pt x="722726" y="426295"/>
                  </a:cubicBezTo>
                  <a:lnTo>
                    <a:pt x="715709" y="424541"/>
                  </a:lnTo>
                  <a:lnTo>
                    <a:pt x="699921" y="442083"/>
                  </a:lnTo>
                  <a:lnTo>
                    <a:pt x="677117" y="443837"/>
                  </a:lnTo>
                  <a:lnTo>
                    <a:pt x="670100" y="450854"/>
                  </a:lnTo>
                  <a:lnTo>
                    <a:pt x="652558" y="450854"/>
                  </a:lnTo>
                  <a:lnTo>
                    <a:pt x="638525" y="456117"/>
                  </a:lnTo>
                  <a:cubicBezTo>
                    <a:pt x="635784" y="456153"/>
                    <a:pt x="632933" y="455642"/>
                    <a:pt x="629973" y="454582"/>
                  </a:cubicBezTo>
                  <a:cubicBezTo>
                    <a:pt x="627013" y="453522"/>
                    <a:pt x="624601" y="451695"/>
                    <a:pt x="622737" y="449100"/>
                  </a:cubicBezTo>
                  <a:cubicBezTo>
                    <a:pt x="622956" y="445518"/>
                    <a:pt x="624711" y="442595"/>
                    <a:pt x="628000" y="440329"/>
                  </a:cubicBezTo>
                  <a:cubicBezTo>
                    <a:pt x="631289" y="438063"/>
                    <a:pt x="634797" y="436894"/>
                    <a:pt x="638525" y="436821"/>
                  </a:cubicBezTo>
                  <a:lnTo>
                    <a:pt x="652558" y="401737"/>
                  </a:lnTo>
                  <a:cubicBezTo>
                    <a:pt x="653435" y="408388"/>
                    <a:pt x="656944" y="408242"/>
                    <a:pt x="663083" y="401298"/>
                  </a:cubicBezTo>
                  <a:cubicBezTo>
                    <a:pt x="669223" y="394355"/>
                    <a:pt x="672731" y="388069"/>
                    <a:pt x="673609" y="382441"/>
                  </a:cubicBezTo>
                  <a:lnTo>
                    <a:pt x="694659" y="380687"/>
                  </a:lnTo>
                  <a:cubicBezTo>
                    <a:pt x="694695" y="377069"/>
                    <a:pt x="695499" y="373341"/>
                    <a:pt x="697071" y="369504"/>
                  </a:cubicBezTo>
                  <a:cubicBezTo>
                    <a:pt x="698642" y="365666"/>
                    <a:pt x="700762" y="362377"/>
                    <a:pt x="703430" y="359636"/>
                  </a:cubicBezTo>
                  <a:cubicBezTo>
                    <a:pt x="697180" y="356895"/>
                    <a:pt x="694768" y="351414"/>
                    <a:pt x="696194" y="343191"/>
                  </a:cubicBezTo>
                  <a:cubicBezTo>
                    <a:pt x="697619" y="334968"/>
                    <a:pt x="693014" y="329925"/>
                    <a:pt x="682379" y="328061"/>
                  </a:cubicBezTo>
                  <a:lnTo>
                    <a:pt x="682379" y="310519"/>
                  </a:lnTo>
                  <a:cubicBezTo>
                    <a:pt x="687679" y="306938"/>
                    <a:pt x="693307" y="304014"/>
                    <a:pt x="699264" y="301748"/>
                  </a:cubicBezTo>
                  <a:cubicBezTo>
                    <a:pt x="705220" y="299482"/>
                    <a:pt x="711287" y="298313"/>
                    <a:pt x="717463" y="298240"/>
                  </a:cubicBezTo>
                  <a:cubicBezTo>
                    <a:pt x="717171" y="292685"/>
                    <a:pt x="719510" y="289761"/>
                    <a:pt x="724480" y="289469"/>
                  </a:cubicBezTo>
                  <a:lnTo>
                    <a:pt x="726234" y="289469"/>
                  </a:lnTo>
                  <a:lnTo>
                    <a:pt x="717463" y="280698"/>
                  </a:lnTo>
                  <a:cubicBezTo>
                    <a:pt x="719546" y="272365"/>
                    <a:pt x="722835" y="264472"/>
                    <a:pt x="727330" y="257016"/>
                  </a:cubicBezTo>
                  <a:cubicBezTo>
                    <a:pt x="731826" y="249561"/>
                    <a:pt x="735553" y="239913"/>
                    <a:pt x="738513" y="228072"/>
                  </a:cubicBezTo>
                  <a:lnTo>
                    <a:pt x="754301" y="217547"/>
                  </a:lnTo>
                  <a:cubicBezTo>
                    <a:pt x="755507" y="212102"/>
                    <a:pt x="760550" y="208959"/>
                    <a:pt x="769431" y="208118"/>
                  </a:cubicBezTo>
                  <a:cubicBezTo>
                    <a:pt x="778312" y="207278"/>
                    <a:pt x="783793" y="204573"/>
                    <a:pt x="785877" y="200005"/>
                  </a:cubicBezTo>
                  <a:lnTo>
                    <a:pt x="798156" y="187726"/>
                  </a:lnTo>
                  <a:cubicBezTo>
                    <a:pt x="797863" y="183998"/>
                    <a:pt x="798010" y="180490"/>
                    <a:pt x="798594" y="177201"/>
                  </a:cubicBezTo>
                  <a:cubicBezTo>
                    <a:pt x="799179" y="173912"/>
                    <a:pt x="801957" y="172158"/>
                    <a:pt x="806927" y="171938"/>
                  </a:cubicBezTo>
                  <a:cubicBezTo>
                    <a:pt x="812957" y="171755"/>
                    <a:pt x="818877" y="170367"/>
                    <a:pt x="824688" y="167772"/>
                  </a:cubicBezTo>
                  <a:cubicBezTo>
                    <a:pt x="830499" y="165177"/>
                    <a:pt x="836858" y="162473"/>
                    <a:pt x="843765" y="159659"/>
                  </a:cubicBezTo>
                  <a:cubicBezTo>
                    <a:pt x="851220" y="160024"/>
                    <a:pt x="856483" y="157539"/>
                    <a:pt x="859552" y="152204"/>
                  </a:cubicBezTo>
                  <a:cubicBezTo>
                    <a:pt x="862622" y="146868"/>
                    <a:pt x="866131" y="141752"/>
                    <a:pt x="870078" y="136854"/>
                  </a:cubicBezTo>
                  <a:lnTo>
                    <a:pt x="884111" y="136854"/>
                  </a:lnTo>
                  <a:lnTo>
                    <a:pt x="885865" y="122821"/>
                  </a:lnTo>
                  <a:lnTo>
                    <a:pt x="915686" y="122821"/>
                  </a:lnTo>
                  <a:cubicBezTo>
                    <a:pt x="915686" y="120994"/>
                    <a:pt x="916125" y="119386"/>
                    <a:pt x="917002" y="117997"/>
                  </a:cubicBezTo>
                  <a:cubicBezTo>
                    <a:pt x="917879" y="116608"/>
                    <a:pt x="919195" y="115877"/>
                    <a:pt x="920949" y="115804"/>
                  </a:cubicBezTo>
                  <a:lnTo>
                    <a:pt x="926211" y="117558"/>
                  </a:lnTo>
                  <a:cubicBezTo>
                    <a:pt x="926540" y="111711"/>
                    <a:pt x="928952" y="108056"/>
                    <a:pt x="933448" y="106595"/>
                  </a:cubicBezTo>
                  <a:cubicBezTo>
                    <a:pt x="937943" y="105133"/>
                    <a:pt x="942547" y="104110"/>
                    <a:pt x="947262" y="103525"/>
                  </a:cubicBezTo>
                  <a:lnTo>
                    <a:pt x="959541" y="91246"/>
                  </a:lnTo>
                  <a:lnTo>
                    <a:pt x="982345" y="89491"/>
                  </a:lnTo>
                  <a:lnTo>
                    <a:pt x="996379" y="82475"/>
                  </a:lnTo>
                  <a:cubicBezTo>
                    <a:pt x="1002482" y="74033"/>
                    <a:pt x="1012203" y="68551"/>
                    <a:pt x="1025542" y="66029"/>
                  </a:cubicBezTo>
                  <a:cubicBezTo>
                    <a:pt x="1038881" y="63507"/>
                    <a:pt x="1050795" y="61973"/>
                    <a:pt x="1061284" y="61424"/>
                  </a:cubicBezTo>
                  <a:cubicBezTo>
                    <a:pt x="1061576" y="52946"/>
                    <a:pt x="1066254" y="48853"/>
                    <a:pt x="1075317" y="49145"/>
                  </a:cubicBezTo>
                  <a:cubicBezTo>
                    <a:pt x="1082480" y="49401"/>
                    <a:pt x="1087012" y="49328"/>
                    <a:pt x="1088912" y="48926"/>
                  </a:cubicBezTo>
                  <a:cubicBezTo>
                    <a:pt x="1090813" y="48524"/>
                    <a:pt x="1094467" y="46258"/>
                    <a:pt x="1099876" y="42128"/>
                  </a:cubicBezTo>
                  <a:cubicBezTo>
                    <a:pt x="1113983" y="39497"/>
                    <a:pt x="1128309" y="36427"/>
                    <a:pt x="1142854" y="32919"/>
                  </a:cubicBezTo>
                  <a:cubicBezTo>
                    <a:pt x="1157399" y="29410"/>
                    <a:pt x="1171725" y="25464"/>
                    <a:pt x="1185831" y="21078"/>
                  </a:cubicBezTo>
                  <a:cubicBezTo>
                    <a:pt x="1186781" y="20018"/>
                    <a:pt x="1187951" y="18630"/>
                    <a:pt x="1189340" y="16912"/>
                  </a:cubicBezTo>
                  <a:cubicBezTo>
                    <a:pt x="1190728" y="15194"/>
                    <a:pt x="1191898" y="14244"/>
                    <a:pt x="1192848" y="14061"/>
                  </a:cubicBezTo>
                  <a:cubicBezTo>
                    <a:pt x="1194895" y="14354"/>
                    <a:pt x="1196064" y="15523"/>
                    <a:pt x="1196356" y="17570"/>
                  </a:cubicBezTo>
                  <a:lnTo>
                    <a:pt x="1219161" y="22832"/>
                  </a:lnTo>
                  <a:cubicBezTo>
                    <a:pt x="1222560" y="19178"/>
                    <a:pt x="1226287" y="15962"/>
                    <a:pt x="1230344" y="13184"/>
                  </a:cubicBezTo>
                  <a:cubicBezTo>
                    <a:pt x="1234400" y="10407"/>
                    <a:pt x="1239444" y="8945"/>
                    <a:pt x="1245474" y="8799"/>
                  </a:cubicBezTo>
                  <a:cubicBezTo>
                    <a:pt x="1247374" y="6204"/>
                    <a:pt x="1250151" y="4377"/>
                    <a:pt x="1253806" y="3317"/>
                  </a:cubicBezTo>
                  <a:cubicBezTo>
                    <a:pt x="1257461" y="2257"/>
                    <a:pt x="1261115" y="1746"/>
                    <a:pt x="1264770" y="1782"/>
                  </a:cubicBezTo>
                  <a:cubicBezTo>
                    <a:pt x="1271786" y="2623"/>
                    <a:pt x="1275295" y="4450"/>
                    <a:pt x="1275295" y="7264"/>
                  </a:cubicBezTo>
                  <a:cubicBezTo>
                    <a:pt x="1275295" y="10078"/>
                    <a:pt x="1282311" y="8835"/>
                    <a:pt x="1296345" y="3536"/>
                  </a:cubicBezTo>
                  <a:cubicBezTo>
                    <a:pt x="1304970" y="6021"/>
                    <a:pt x="1315787" y="7191"/>
                    <a:pt x="1328797" y="7045"/>
                  </a:cubicBezTo>
                  <a:cubicBezTo>
                    <a:pt x="1341808" y="6898"/>
                    <a:pt x="1352625" y="6314"/>
                    <a:pt x="1361250" y="5290"/>
                  </a:cubicBezTo>
                  <a:cubicBezTo>
                    <a:pt x="1363114" y="2769"/>
                    <a:pt x="1365526" y="1234"/>
                    <a:pt x="1368486" y="686"/>
                  </a:cubicBezTo>
                  <a:cubicBezTo>
                    <a:pt x="1371446" y="138"/>
                    <a:pt x="1374297" y="-82"/>
                    <a:pt x="1377038" y="2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000"/>
                </a:lnSpc>
                <a:buClrTx/>
                <a:buSzTx/>
                <a:buFontTx/>
                <a:buNone/>
                <a:defRPr/>
              </a:pP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10303" y="5137089"/>
            <a:ext cx="1088570" cy="696894"/>
            <a:chOff x="6281906" y="5011458"/>
            <a:chExt cx="2884357" cy="1846542"/>
          </a:xfrm>
        </p:grpSpPr>
        <p:sp>
          <p:nvSpPr>
            <p:cNvPr id="16" name="文本框 15"/>
            <p:cNvSpPr txBox="1"/>
            <p:nvPr/>
          </p:nvSpPr>
          <p:spPr>
            <a:xfrm rot="20320663">
              <a:off x="6281906" y="5215599"/>
              <a:ext cx="1425187" cy="1290839"/>
            </a:xfrm>
            <a:custGeom>
              <a:avLst/>
              <a:gdLst/>
              <a:ahLst/>
              <a:cxnLst/>
              <a:rect l="l" t="t" r="r" b="b"/>
              <a:pathLst>
                <a:path w="1044449" h="945992">
                  <a:moveTo>
                    <a:pt x="422657" y="930752"/>
                  </a:moveTo>
                  <a:lnTo>
                    <a:pt x="423673" y="930752"/>
                  </a:lnTo>
                  <a:lnTo>
                    <a:pt x="427737" y="940912"/>
                  </a:lnTo>
                  <a:lnTo>
                    <a:pt x="417577" y="945992"/>
                  </a:lnTo>
                  <a:cubicBezTo>
                    <a:pt x="413513" y="945040"/>
                    <a:pt x="409449" y="944405"/>
                    <a:pt x="405385" y="944087"/>
                  </a:cubicBezTo>
                  <a:cubicBezTo>
                    <a:pt x="401321" y="943770"/>
                    <a:pt x="397257" y="943389"/>
                    <a:pt x="393193" y="942944"/>
                  </a:cubicBezTo>
                  <a:lnTo>
                    <a:pt x="396241" y="935832"/>
                  </a:lnTo>
                  <a:cubicBezTo>
                    <a:pt x="398294" y="935790"/>
                    <a:pt x="400284" y="935620"/>
                    <a:pt x="402210" y="935324"/>
                  </a:cubicBezTo>
                  <a:cubicBezTo>
                    <a:pt x="404136" y="935028"/>
                    <a:pt x="405872" y="934858"/>
                    <a:pt x="407417" y="934816"/>
                  </a:cubicBezTo>
                  <a:lnTo>
                    <a:pt x="414529" y="938880"/>
                  </a:lnTo>
                  <a:close/>
                  <a:moveTo>
                    <a:pt x="511049" y="895192"/>
                  </a:moveTo>
                  <a:lnTo>
                    <a:pt x="517145" y="900272"/>
                  </a:lnTo>
                  <a:lnTo>
                    <a:pt x="512065" y="906368"/>
                  </a:lnTo>
                  <a:cubicBezTo>
                    <a:pt x="506942" y="909099"/>
                    <a:pt x="501439" y="911766"/>
                    <a:pt x="495555" y="914369"/>
                  </a:cubicBezTo>
                  <a:cubicBezTo>
                    <a:pt x="489670" y="916973"/>
                    <a:pt x="483659" y="918370"/>
                    <a:pt x="477521" y="918560"/>
                  </a:cubicBezTo>
                  <a:cubicBezTo>
                    <a:pt x="471255" y="922794"/>
                    <a:pt x="465498" y="927535"/>
                    <a:pt x="460249" y="932784"/>
                  </a:cubicBezTo>
                  <a:lnTo>
                    <a:pt x="457201" y="924656"/>
                  </a:lnTo>
                  <a:lnTo>
                    <a:pt x="466345" y="919576"/>
                  </a:lnTo>
                  <a:cubicBezTo>
                    <a:pt x="468419" y="917121"/>
                    <a:pt x="470874" y="915428"/>
                    <a:pt x="473711" y="914496"/>
                  </a:cubicBezTo>
                  <a:cubicBezTo>
                    <a:pt x="476547" y="913565"/>
                    <a:pt x="479510" y="912888"/>
                    <a:pt x="482601" y="912464"/>
                  </a:cubicBezTo>
                  <a:lnTo>
                    <a:pt x="486665" y="905352"/>
                  </a:lnTo>
                  <a:lnTo>
                    <a:pt x="496825" y="904336"/>
                  </a:lnTo>
                  <a:close/>
                  <a:moveTo>
                    <a:pt x="497841" y="872840"/>
                  </a:moveTo>
                  <a:lnTo>
                    <a:pt x="491745" y="884016"/>
                  </a:lnTo>
                  <a:lnTo>
                    <a:pt x="499873" y="878936"/>
                  </a:lnTo>
                  <a:cubicBezTo>
                    <a:pt x="501926" y="878894"/>
                    <a:pt x="503916" y="878725"/>
                    <a:pt x="505842" y="878428"/>
                  </a:cubicBezTo>
                  <a:cubicBezTo>
                    <a:pt x="507768" y="878132"/>
                    <a:pt x="509504" y="877963"/>
                    <a:pt x="511049" y="877920"/>
                  </a:cubicBezTo>
                  <a:lnTo>
                    <a:pt x="513081" y="873856"/>
                  </a:lnTo>
                  <a:close/>
                  <a:moveTo>
                    <a:pt x="542545" y="840328"/>
                  </a:moveTo>
                  <a:lnTo>
                    <a:pt x="537465" y="842360"/>
                  </a:lnTo>
                  <a:lnTo>
                    <a:pt x="534417" y="841344"/>
                  </a:lnTo>
                  <a:cubicBezTo>
                    <a:pt x="531771" y="841873"/>
                    <a:pt x="528935" y="842847"/>
                    <a:pt x="525908" y="844265"/>
                  </a:cubicBezTo>
                  <a:cubicBezTo>
                    <a:pt x="522881" y="845683"/>
                    <a:pt x="520299" y="847419"/>
                    <a:pt x="518161" y="849472"/>
                  </a:cubicBezTo>
                  <a:lnTo>
                    <a:pt x="536449" y="845408"/>
                  </a:lnTo>
                  <a:close/>
                  <a:moveTo>
                    <a:pt x="590297" y="835248"/>
                  </a:moveTo>
                  <a:cubicBezTo>
                    <a:pt x="588730" y="837322"/>
                    <a:pt x="586783" y="839016"/>
                    <a:pt x="584455" y="840328"/>
                  </a:cubicBezTo>
                  <a:cubicBezTo>
                    <a:pt x="582126" y="841641"/>
                    <a:pt x="579671" y="842318"/>
                    <a:pt x="577089" y="842360"/>
                  </a:cubicBezTo>
                  <a:lnTo>
                    <a:pt x="573025" y="842360"/>
                  </a:lnTo>
                  <a:lnTo>
                    <a:pt x="567945" y="848456"/>
                  </a:lnTo>
                  <a:lnTo>
                    <a:pt x="566929" y="848456"/>
                  </a:lnTo>
                  <a:lnTo>
                    <a:pt x="557785" y="855568"/>
                  </a:lnTo>
                  <a:lnTo>
                    <a:pt x="549657" y="854552"/>
                  </a:lnTo>
                  <a:cubicBezTo>
                    <a:pt x="548620" y="857664"/>
                    <a:pt x="547138" y="860585"/>
                    <a:pt x="545212" y="863315"/>
                  </a:cubicBezTo>
                  <a:cubicBezTo>
                    <a:pt x="543286" y="866046"/>
                    <a:pt x="541042" y="868205"/>
                    <a:pt x="538481" y="869792"/>
                  </a:cubicBezTo>
                  <a:cubicBezTo>
                    <a:pt x="548831" y="867337"/>
                    <a:pt x="559626" y="863104"/>
                    <a:pt x="570866" y="857092"/>
                  </a:cubicBezTo>
                  <a:cubicBezTo>
                    <a:pt x="582105" y="851081"/>
                    <a:pt x="592646" y="845831"/>
                    <a:pt x="602489" y="841344"/>
                  </a:cubicBezTo>
                  <a:lnTo>
                    <a:pt x="603505" y="835248"/>
                  </a:lnTo>
                  <a:close/>
                  <a:moveTo>
                    <a:pt x="559817" y="833216"/>
                  </a:moveTo>
                  <a:lnTo>
                    <a:pt x="551689" y="836264"/>
                  </a:lnTo>
                  <a:lnTo>
                    <a:pt x="555753" y="837280"/>
                  </a:lnTo>
                  <a:lnTo>
                    <a:pt x="566929" y="833216"/>
                  </a:lnTo>
                  <a:close/>
                  <a:moveTo>
                    <a:pt x="582169" y="820008"/>
                  </a:moveTo>
                  <a:lnTo>
                    <a:pt x="581153" y="822040"/>
                  </a:lnTo>
                  <a:lnTo>
                    <a:pt x="580137" y="832200"/>
                  </a:lnTo>
                  <a:lnTo>
                    <a:pt x="587249" y="828136"/>
                  </a:lnTo>
                  <a:close/>
                  <a:moveTo>
                    <a:pt x="691897" y="789528"/>
                  </a:moveTo>
                  <a:lnTo>
                    <a:pt x="691897" y="792576"/>
                  </a:lnTo>
                  <a:cubicBezTo>
                    <a:pt x="691770" y="795561"/>
                    <a:pt x="690754" y="797974"/>
                    <a:pt x="688849" y="799815"/>
                  </a:cubicBezTo>
                  <a:cubicBezTo>
                    <a:pt x="686944" y="801657"/>
                    <a:pt x="684912" y="803308"/>
                    <a:pt x="682753" y="804768"/>
                  </a:cubicBezTo>
                  <a:lnTo>
                    <a:pt x="682753" y="796640"/>
                  </a:lnTo>
                  <a:close/>
                  <a:moveTo>
                    <a:pt x="167641" y="771240"/>
                  </a:moveTo>
                  <a:lnTo>
                    <a:pt x="169673" y="775304"/>
                  </a:lnTo>
                  <a:lnTo>
                    <a:pt x="173737" y="777336"/>
                  </a:lnTo>
                  <a:close/>
                  <a:moveTo>
                    <a:pt x="120905" y="750920"/>
                  </a:moveTo>
                  <a:lnTo>
                    <a:pt x="129033" y="760064"/>
                  </a:lnTo>
                  <a:cubicBezTo>
                    <a:pt x="128080" y="762647"/>
                    <a:pt x="127699" y="765356"/>
                    <a:pt x="127890" y="768192"/>
                  </a:cubicBezTo>
                  <a:cubicBezTo>
                    <a:pt x="128080" y="771028"/>
                    <a:pt x="128461" y="773738"/>
                    <a:pt x="129033" y="776320"/>
                  </a:cubicBezTo>
                  <a:lnTo>
                    <a:pt x="128017" y="776320"/>
                  </a:lnTo>
                  <a:lnTo>
                    <a:pt x="120905" y="768192"/>
                  </a:lnTo>
                  <a:lnTo>
                    <a:pt x="119889" y="761080"/>
                  </a:lnTo>
                  <a:close/>
                  <a:moveTo>
                    <a:pt x="767081" y="671672"/>
                  </a:moveTo>
                  <a:lnTo>
                    <a:pt x="766065" y="676752"/>
                  </a:lnTo>
                  <a:lnTo>
                    <a:pt x="759969" y="684880"/>
                  </a:lnTo>
                  <a:lnTo>
                    <a:pt x="765049" y="687928"/>
                  </a:lnTo>
                  <a:lnTo>
                    <a:pt x="768097" y="687928"/>
                  </a:lnTo>
                  <a:lnTo>
                    <a:pt x="771145" y="677768"/>
                  </a:lnTo>
                  <a:lnTo>
                    <a:pt x="775209" y="672688"/>
                  </a:lnTo>
                  <a:close/>
                  <a:moveTo>
                    <a:pt x="267209" y="657448"/>
                  </a:moveTo>
                  <a:lnTo>
                    <a:pt x="265177" y="663544"/>
                  </a:lnTo>
                  <a:lnTo>
                    <a:pt x="270257" y="673704"/>
                  </a:lnTo>
                  <a:lnTo>
                    <a:pt x="271273" y="666592"/>
                  </a:lnTo>
                  <a:close/>
                  <a:moveTo>
                    <a:pt x="826009" y="647288"/>
                  </a:moveTo>
                  <a:lnTo>
                    <a:pt x="819913" y="652368"/>
                  </a:lnTo>
                  <a:cubicBezTo>
                    <a:pt x="819828" y="653871"/>
                    <a:pt x="819235" y="654929"/>
                    <a:pt x="818135" y="655543"/>
                  </a:cubicBezTo>
                  <a:cubicBezTo>
                    <a:pt x="817034" y="656157"/>
                    <a:pt x="815933" y="656453"/>
                    <a:pt x="814833" y="656432"/>
                  </a:cubicBezTo>
                  <a:cubicBezTo>
                    <a:pt x="813774" y="656411"/>
                    <a:pt x="812589" y="656199"/>
                    <a:pt x="811277" y="655797"/>
                  </a:cubicBezTo>
                  <a:cubicBezTo>
                    <a:pt x="809964" y="655395"/>
                    <a:pt x="808779" y="654929"/>
                    <a:pt x="807721" y="654400"/>
                  </a:cubicBezTo>
                  <a:cubicBezTo>
                    <a:pt x="805689" y="660496"/>
                    <a:pt x="804673" y="666592"/>
                    <a:pt x="804673" y="672688"/>
                  </a:cubicBezTo>
                  <a:lnTo>
                    <a:pt x="794513" y="674720"/>
                  </a:lnTo>
                  <a:lnTo>
                    <a:pt x="793497" y="676752"/>
                  </a:lnTo>
                  <a:lnTo>
                    <a:pt x="765049" y="713328"/>
                  </a:lnTo>
                  <a:cubicBezTo>
                    <a:pt x="760561" y="715043"/>
                    <a:pt x="756328" y="717456"/>
                    <a:pt x="752349" y="720567"/>
                  </a:cubicBezTo>
                  <a:cubicBezTo>
                    <a:pt x="748369" y="723679"/>
                    <a:pt x="744136" y="726346"/>
                    <a:pt x="739649" y="728568"/>
                  </a:cubicBezTo>
                  <a:cubicBezTo>
                    <a:pt x="737892" y="731870"/>
                    <a:pt x="735056" y="735680"/>
                    <a:pt x="731140" y="739998"/>
                  </a:cubicBezTo>
                  <a:cubicBezTo>
                    <a:pt x="727224" y="744316"/>
                    <a:pt x="723626" y="747618"/>
                    <a:pt x="720345" y="749904"/>
                  </a:cubicBezTo>
                  <a:cubicBezTo>
                    <a:pt x="717360" y="750455"/>
                    <a:pt x="714693" y="751386"/>
                    <a:pt x="712344" y="752698"/>
                  </a:cubicBezTo>
                  <a:cubicBezTo>
                    <a:pt x="709994" y="754010"/>
                    <a:pt x="707581" y="755450"/>
                    <a:pt x="705105" y="757016"/>
                  </a:cubicBezTo>
                  <a:lnTo>
                    <a:pt x="687833" y="777336"/>
                  </a:lnTo>
                  <a:lnTo>
                    <a:pt x="685801" y="777336"/>
                  </a:lnTo>
                  <a:lnTo>
                    <a:pt x="676657" y="784448"/>
                  </a:lnTo>
                  <a:lnTo>
                    <a:pt x="688849" y="778352"/>
                  </a:lnTo>
                  <a:cubicBezTo>
                    <a:pt x="692299" y="778246"/>
                    <a:pt x="695051" y="777188"/>
                    <a:pt x="697104" y="775177"/>
                  </a:cubicBezTo>
                  <a:cubicBezTo>
                    <a:pt x="699157" y="773166"/>
                    <a:pt x="701147" y="770838"/>
                    <a:pt x="703073" y="768192"/>
                  </a:cubicBezTo>
                  <a:lnTo>
                    <a:pt x="712217" y="767176"/>
                  </a:lnTo>
                  <a:cubicBezTo>
                    <a:pt x="717403" y="764996"/>
                    <a:pt x="722525" y="761736"/>
                    <a:pt x="727584" y="757397"/>
                  </a:cubicBezTo>
                  <a:cubicBezTo>
                    <a:pt x="732643" y="753058"/>
                    <a:pt x="737003" y="748528"/>
                    <a:pt x="740665" y="743808"/>
                  </a:cubicBezTo>
                  <a:lnTo>
                    <a:pt x="739649" y="760064"/>
                  </a:lnTo>
                  <a:lnTo>
                    <a:pt x="740665" y="760064"/>
                  </a:lnTo>
                  <a:cubicBezTo>
                    <a:pt x="745406" y="759577"/>
                    <a:pt x="748877" y="757249"/>
                    <a:pt x="751079" y="753079"/>
                  </a:cubicBezTo>
                  <a:cubicBezTo>
                    <a:pt x="753280" y="748909"/>
                    <a:pt x="756243" y="745819"/>
                    <a:pt x="759969" y="743808"/>
                  </a:cubicBezTo>
                  <a:lnTo>
                    <a:pt x="774193" y="727552"/>
                  </a:lnTo>
                  <a:lnTo>
                    <a:pt x="774193" y="730600"/>
                  </a:lnTo>
                  <a:lnTo>
                    <a:pt x="783337" y="714344"/>
                  </a:lnTo>
                  <a:lnTo>
                    <a:pt x="783337" y="713328"/>
                  </a:lnTo>
                  <a:lnTo>
                    <a:pt x="793497" y="711296"/>
                  </a:lnTo>
                  <a:lnTo>
                    <a:pt x="792481" y="704184"/>
                  </a:lnTo>
                  <a:cubicBezTo>
                    <a:pt x="797772" y="700374"/>
                    <a:pt x="802175" y="695802"/>
                    <a:pt x="805689" y="690468"/>
                  </a:cubicBezTo>
                  <a:cubicBezTo>
                    <a:pt x="809202" y="685134"/>
                    <a:pt x="813605" y="680562"/>
                    <a:pt x="818897" y="676752"/>
                  </a:cubicBezTo>
                  <a:cubicBezTo>
                    <a:pt x="820400" y="671714"/>
                    <a:pt x="821712" y="666804"/>
                    <a:pt x="822834" y="662020"/>
                  </a:cubicBezTo>
                  <a:cubicBezTo>
                    <a:pt x="823956" y="657237"/>
                    <a:pt x="825014" y="652326"/>
                    <a:pt x="826009" y="647288"/>
                  </a:cubicBezTo>
                  <a:close/>
                  <a:moveTo>
                    <a:pt x="246889" y="642208"/>
                  </a:moveTo>
                  <a:lnTo>
                    <a:pt x="247905" y="653384"/>
                  </a:lnTo>
                  <a:lnTo>
                    <a:pt x="244857" y="662528"/>
                  </a:lnTo>
                  <a:lnTo>
                    <a:pt x="249937" y="670656"/>
                  </a:lnTo>
                  <a:lnTo>
                    <a:pt x="249937" y="666592"/>
                  </a:lnTo>
                  <a:lnTo>
                    <a:pt x="255017" y="659480"/>
                  </a:lnTo>
                  <a:lnTo>
                    <a:pt x="250953" y="649320"/>
                  </a:lnTo>
                  <a:lnTo>
                    <a:pt x="254001" y="643224"/>
                  </a:lnTo>
                  <a:close/>
                  <a:moveTo>
                    <a:pt x="331217" y="624936"/>
                  </a:moveTo>
                  <a:lnTo>
                    <a:pt x="329185" y="635096"/>
                  </a:lnTo>
                  <a:lnTo>
                    <a:pt x="333249" y="641192"/>
                  </a:lnTo>
                  <a:lnTo>
                    <a:pt x="335281" y="632048"/>
                  </a:lnTo>
                  <a:close/>
                  <a:moveTo>
                    <a:pt x="146305" y="615792"/>
                  </a:moveTo>
                  <a:cubicBezTo>
                    <a:pt x="142770" y="622396"/>
                    <a:pt x="139934" y="630778"/>
                    <a:pt x="137796" y="640938"/>
                  </a:cubicBezTo>
                  <a:cubicBezTo>
                    <a:pt x="135658" y="651098"/>
                    <a:pt x="134092" y="659988"/>
                    <a:pt x="133097" y="667608"/>
                  </a:cubicBezTo>
                  <a:lnTo>
                    <a:pt x="127001" y="673704"/>
                  </a:lnTo>
                  <a:lnTo>
                    <a:pt x="134113" y="678784"/>
                  </a:lnTo>
                  <a:lnTo>
                    <a:pt x="136145" y="687928"/>
                  </a:lnTo>
                  <a:lnTo>
                    <a:pt x="141225" y="673704"/>
                  </a:lnTo>
                  <a:lnTo>
                    <a:pt x="136145" y="663544"/>
                  </a:lnTo>
                  <a:cubicBezTo>
                    <a:pt x="137394" y="659734"/>
                    <a:pt x="138960" y="655162"/>
                    <a:pt x="140844" y="649828"/>
                  </a:cubicBezTo>
                  <a:cubicBezTo>
                    <a:pt x="142728" y="644494"/>
                    <a:pt x="143532" y="639922"/>
                    <a:pt x="143257" y="636112"/>
                  </a:cubicBezTo>
                  <a:cubicBezTo>
                    <a:pt x="144844" y="634059"/>
                    <a:pt x="146241" y="631815"/>
                    <a:pt x="147448" y="629381"/>
                  </a:cubicBezTo>
                  <a:cubicBezTo>
                    <a:pt x="148654" y="626947"/>
                    <a:pt x="149289" y="624449"/>
                    <a:pt x="149353" y="621888"/>
                  </a:cubicBezTo>
                  <a:close/>
                  <a:moveTo>
                    <a:pt x="251969" y="610712"/>
                  </a:moveTo>
                  <a:cubicBezTo>
                    <a:pt x="249344" y="611368"/>
                    <a:pt x="246719" y="612850"/>
                    <a:pt x="244095" y="615157"/>
                  </a:cubicBezTo>
                  <a:cubicBezTo>
                    <a:pt x="241470" y="617464"/>
                    <a:pt x="239353" y="619708"/>
                    <a:pt x="237745" y="621888"/>
                  </a:cubicBezTo>
                  <a:lnTo>
                    <a:pt x="245873" y="624936"/>
                  </a:lnTo>
                  <a:lnTo>
                    <a:pt x="242825" y="620872"/>
                  </a:lnTo>
                  <a:cubicBezTo>
                    <a:pt x="244857" y="619814"/>
                    <a:pt x="246635" y="618374"/>
                    <a:pt x="248159" y="616554"/>
                  </a:cubicBezTo>
                  <a:cubicBezTo>
                    <a:pt x="249683" y="614734"/>
                    <a:pt x="250953" y="612786"/>
                    <a:pt x="251969" y="610712"/>
                  </a:cubicBezTo>
                  <a:close/>
                  <a:moveTo>
                    <a:pt x="590297" y="594456"/>
                  </a:moveTo>
                  <a:lnTo>
                    <a:pt x="592329" y="594456"/>
                  </a:lnTo>
                  <a:cubicBezTo>
                    <a:pt x="595292" y="594583"/>
                    <a:pt x="597493" y="595599"/>
                    <a:pt x="598933" y="597504"/>
                  </a:cubicBezTo>
                  <a:cubicBezTo>
                    <a:pt x="600372" y="599409"/>
                    <a:pt x="601557" y="601441"/>
                    <a:pt x="602489" y="603600"/>
                  </a:cubicBezTo>
                  <a:lnTo>
                    <a:pt x="592329" y="603600"/>
                  </a:lnTo>
                  <a:close/>
                  <a:moveTo>
                    <a:pt x="648209" y="592424"/>
                  </a:moveTo>
                  <a:cubicBezTo>
                    <a:pt x="646642" y="592445"/>
                    <a:pt x="644949" y="592657"/>
                    <a:pt x="643129" y="593059"/>
                  </a:cubicBezTo>
                  <a:cubicBezTo>
                    <a:pt x="641308" y="593461"/>
                    <a:pt x="639615" y="593927"/>
                    <a:pt x="638049" y="594456"/>
                  </a:cubicBezTo>
                  <a:lnTo>
                    <a:pt x="641097" y="602584"/>
                  </a:lnTo>
                  <a:cubicBezTo>
                    <a:pt x="642155" y="600573"/>
                    <a:pt x="643594" y="598753"/>
                    <a:pt x="645415" y="597123"/>
                  </a:cubicBezTo>
                  <a:cubicBezTo>
                    <a:pt x="647235" y="595493"/>
                    <a:pt x="649182" y="593927"/>
                    <a:pt x="651257" y="592424"/>
                  </a:cubicBezTo>
                  <a:close/>
                  <a:moveTo>
                    <a:pt x="249937" y="589376"/>
                  </a:moveTo>
                  <a:lnTo>
                    <a:pt x="247905" y="597504"/>
                  </a:lnTo>
                  <a:lnTo>
                    <a:pt x="249937" y="603600"/>
                  </a:lnTo>
                  <a:cubicBezTo>
                    <a:pt x="250445" y="601484"/>
                    <a:pt x="250699" y="599113"/>
                    <a:pt x="250699" y="596488"/>
                  </a:cubicBezTo>
                  <a:cubicBezTo>
                    <a:pt x="250699" y="593863"/>
                    <a:pt x="250445" y="591493"/>
                    <a:pt x="249937" y="589376"/>
                  </a:cubicBezTo>
                  <a:close/>
                  <a:moveTo>
                    <a:pt x="874777" y="580232"/>
                  </a:moveTo>
                  <a:lnTo>
                    <a:pt x="872745" y="587344"/>
                  </a:lnTo>
                  <a:lnTo>
                    <a:pt x="868681" y="592424"/>
                  </a:lnTo>
                  <a:lnTo>
                    <a:pt x="863601" y="595472"/>
                  </a:lnTo>
                  <a:lnTo>
                    <a:pt x="858521" y="608680"/>
                  </a:lnTo>
                  <a:cubicBezTo>
                    <a:pt x="856976" y="609506"/>
                    <a:pt x="855748" y="611411"/>
                    <a:pt x="854838" y="614395"/>
                  </a:cubicBezTo>
                  <a:cubicBezTo>
                    <a:pt x="853928" y="617380"/>
                    <a:pt x="853462" y="619539"/>
                    <a:pt x="853441" y="620872"/>
                  </a:cubicBezTo>
                  <a:cubicBezTo>
                    <a:pt x="858457" y="617062"/>
                    <a:pt x="862902" y="611474"/>
                    <a:pt x="866776" y="604108"/>
                  </a:cubicBezTo>
                  <a:cubicBezTo>
                    <a:pt x="870649" y="596742"/>
                    <a:pt x="874332" y="592170"/>
                    <a:pt x="877825" y="590392"/>
                  </a:cubicBezTo>
                  <a:lnTo>
                    <a:pt x="882905" y="581248"/>
                  </a:lnTo>
                  <a:close/>
                  <a:moveTo>
                    <a:pt x="666497" y="575152"/>
                  </a:moveTo>
                  <a:lnTo>
                    <a:pt x="659385" y="594456"/>
                  </a:lnTo>
                  <a:lnTo>
                    <a:pt x="667513" y="584296"/>
                  </a:lnTo>
                  <a:close/>
                  <a:moveTo>
                    <a:pt x="900177" y="566008"/>
                  </a:moveTo>
                  <a:lnTo>
                    <a:pt x="902209" y="581248"/>
                  </a:lnTo>
                  <a:lnTo>
                    <a:pt x="904241" y="577184"/>
                  </a:lnTo>
                  <a:close/>
                  <a:moveTo>
                    <a:pt x="748793" y="553816"/>
                  </a:moveTo>
                  <a:lnTo>
                    <a:pt x="741681" y="559912"/>
                  </a:lnTo>
                  <a:lnTo>
                    <a:pt x="746761" y="563976"/>
                  </a:lnTo>
                  <a:cubicBezTo>
                    <a:pt x="748221" y="562875"/>
                    <a:pt x="749364" y="561521"/>
                    <a:pt x="750190" y="559912"/>
                  </a:cubicBezTo>
                  <a:cubicBezTo>
                    <a:pt x="751015" y="558303"/>
                    <a:pt x="751904" y="556949"/>
                    <a:pt x="752857" y="555848"/>
                  </a:cubicBezTo>
                  <a:close/>
                  <a:moveTo>
                    <a:pt x="920497" y="523336"/>
                  </a:moveTo>
                  <a:lnTo>
                    <a:pt x="909321" y="537560"/>
                  </a:lnTo>
                  <a:cubicBezTo>
                    <a:pt x="908749" y="538640"/>
                    <a:pt x="908114" y="540037"/>
                    <a:pt x="907416" y="541751"/>
                  </a:cubicBezTo>
                  <a:cubicBezTo>
                    <a:pt x="906717" y="543466"/>
                    <a:pt x="906336" y="545117"/>
                    <a:pt x="906273" y="546704"/>
                  </a:cubicBezTo>
                  <a:lnTo>
                    <a:pt x="906273" y="557880"/>
                  </a:lnTo>
                  <a:cubicBezTo>
                    <a:pt x="910739" y="553647"/>
                    <a:pt x="913999" y="548398"/>
                    <a:pt x="916052" y="542132"/>
                  </a:cubicBezTo>
                  <a:cubicBezTo>
                    <a:pt x="918105" y="535867"/>
                    <a:pt x="919587" y="529601"/>
                    <a:pt x="920497" y="523336"/>
                  </a:cubicBezTo>
                  <a:close/>
                  <a:moveTo>
                    <a:pt x="780289" y="436976"/>
                  </a:moveTo>
                  <a:cubicBezTo>
                    <a:pt x="778193" y="439537"/>
                    <a:pt x="775780" y="442035"/>
                    <a:pt x="773050" y="444469"/>
                  </a:cubicBezTo>
                  <a:cubicBezTo>
                    <a:pt x="770319" y="446903"/>
                    <a:pt x="767652" y="449147"/>
                    <a:pt x="765049" y="451200"/>
                  </a:cubicBezTo>
                  <a:lnTo>
                    <a:pt x="775209" y="447136"/>
                  </a:lnTo>
                  <a:close/>
                  <a:moveTo>
                    <a:pt x="797561" y="402432"/>
                  </a:moveTo>
                  <a:lnTo>
                    <a:pt x="795529" y="412592"/>
                  </a:lnTo>
                  <a:lnTo>
                    <a:pt x="789433" y="416656"/>
                  </a:lnTo>
                  <a:lnTo>
                    <a:pt x="784353" y="423768"/>
                  </a:lnTo>
                  <a:lnTo>
                    <a:pt x="786385" y="429864"/>
                  </a:lnTo>
                  <a:lnTo>
                    <a:pt x="788417" y="425800"/>
                  </a:lnTo>
                  <a:lnTo>
                    <a:pt x="792481" y="423768"/>
                  </a:lnTo>
                  <a:cubicBezTo>
                    <a:pt x="793941" y="421207"/>
                    <a:pt x="795084" y="418455"/>
                    <a:pt x="795910" y="415513"/>
                  </a:cubicBezTo>
                  <a:cubicBezTo>
                    <a:pt x="796735" y="412571"/>
                    <a:pt x="797624" y="409565"/>
                    <a:pt x="798577" y="406496"/>
                  </a:cubicBezTo>
                  <a:close/>
                  <a:moveTo>
                    <a:pt x="257049" y="397352"/>
                  </a:moveTo>
                  <a:cubicBezTo>
                    <a:pt x="256879" y="400083"/>
                    <a:pt x="255694" y="403258"/>
                    <a:pt x="253493" y="406877"/>
                  </a:cubicBezTo>
                  <a:cubicBezTo>
                    <a:pt x="251291" y="410497"/>
                    <a:pt x="249090" y="413418"/>
                    <a:pt x="246889" y="415640"/>
                  </a:cubicBezTo>
                  <a:lnTo>
                    <a:pt x="254001" y="418688"/>
                  </a:lnTo>
                  <a:lnTo>
                    <a:pt x="254001" y="417672"/>
                  </a:lnTo>
                  <a:cubicBezTo>
                    <a:pt x="256879" y="411576"/>
                    <a:pt x="260266" y="405480"/>
                    <a:pt x="264161" y="399384"/>
                  </a:cubicBezTo>
                  <a:close/>
                  <a:moveTo>
                    <a:pt x="864617" y="388208"/>
                  </a:moveTo>
                  <a:cubicBezTo>
                    <a:pt x="860172" y="389521"/>
                    <a:pt x="857124" y="392484"/>
                    <a:pt x="855473" y="397098"/>
                  </a:cubicBezTo>
                  <a:cubicBezTo>
                    <a:pt x="853822" y="401713"/>
                    <a:pt x="852806" y="406200"/>
                    <a:pt x="852425" y="410560"/>
                  </a:cubicBezTo>
                  <a:cubicBezTo>
                    <a:pt x="850350" y="410687"/>
                    <a:pt x="848149" y="411449"/>
                    <a:pt x="845821" y="412846"/>
                  </a:cubicBezTo>
                  <a:cubicBezTo>
                    <a:pt x="843492" y="414243"/>
                    <a:pt x="841291" y="415513"/>
                    <a:pt x="839217" y="416656"/>
                  </a:cubicBezTo>
                  <a:lnTo>
                    <a:pt x="840233" y="421736"/>
                  </a:lnTo>
                  <a:cubicBezTo>
                    <a:pt x="834983" y="426647"/>
                    <a:pt x="830242" y="432066"/>
                    <a:pt x="826009" y="437992"/>
                  </a:cubicBezTo>
                  <a:lnTo>
                    <a:pt x="830073" y="444088"/>
                  </a:lnTo>
                  <a:cubicBezTo>
                    <a:pt x="835386" y="434563"/>
                    <a:pt x="841524" y="425419"/>
                    <a:pt x="848488" y="416656"/>
                  </a:cubicBezTo>
                  <a:cubicBezTo>
                    <a:pt x="855452" y="407893"/>
                    <a:pt x="861844" y="398749"/>
                    <a:pt x="867665" y="389224"/>
                  </a:cubicBezTo>
                  <a:close/>
                  <a:moveTo>
                    <a:pt x="266193" y="342488"/>
                  </a:moveTo>
                  <a:lnTo>
                    <a:pt x="271273" y="350616"/>
                  </a:lnTo>
                  <a:lnTo>
                    <a:pt x="266193" y="362808"/>
                  </a:lnTo>
                  <a:lnTo>
                    <a:pt x="266193" y="364840"/>
                  </a:lnTo>
                  <a:lnTo>
                    <a:pt x="256033" y="366872"/>
                  </a:lnTo>
                  <a:cubicBezTo>
                    <a:pt x="257663" y="362872"/>
                    <a:pt x="259483" y="358935"/>
                    <a:pt x="261494" y="355061"/>
                  </a:cubicBezTo>
                  <a:cubicBezTo>
                    <a:pt x="263505" y="351188"/>
                    <a:pt x="265071" y="346997"/>
                    <a:pt x="266193" y="342488"/>
                  </a:cubicBezTo>
                  <a:close/>
                  <a:moveTo>
                    <a:pt x="831089" y="333344"/>
                  </a:moveTo>
                  <a:lnTo>
                    <a:pt x="829057" y="342488"/>
                  </a:lnTo>
                  <a:lnTo>
                    <a:pt x="833121" y="343504"/>
                  </a:lnTo>
                  <a:lnTo>
                    <a:pt x="834137" y="336392"/>
                  </a:lnTo>
                  <a:close/>
                  <a:moveTo>
                    <a:pt x="319025" y="304896"/>
                  </a:moveTo>
                  <a:lnTo>
                    <a:pt x="309881" y="308960"/>
                  </a:lnTo>
                  <a:lnTo>
                    <a:pt x="313945" y="313024"/>
                  </a:lnTo>
                  <a:lnTo>
                    <a:pt x="321057" y="304896"/>
                  </a:lnTo>
                  <a:close/>
                  <a:moveTo>
                    <a:pt x="357633" y="268320"/>
                  </a:moveTo>
                  <a:lnTo>
                    <a:pt x="359665" y="275432"/>
                  </a:lnTo>
                  <a:lnTo>
                    <a:pt x="365761" y="275432"/>
                  </a:lnTo>
                  <a:close/>
                  <a:moveTo>
                    <a:pt x="184913" y="267304"/>
                  </a:moveTo>
                  <a:cubicBezTo>
                    <a:pt x="184341" y="270797"/>
                    <a:pt x="182944" y="273718"/>
                    <a:pt x="180722" y="276067"/>
                  </a:cubicBezTo>
                  <a:cubicBezTo>
                    <a:pt x="178499" y="278417"/>
                    <a:pt x="175832" y="280576"/>
                    <a:pt x="172721" y="282544"/>
                  </a:cubicBezTo>
                  <a:cubicBezTo>
                    <a:pt x="172297" y="280936"/>
                    <a:pt x="172382" y="279073"/>
                    <a:pt x="172975" y="276956"/>
                  </a:cubicBezTo>
                  <a:cubicBezTo>
                    <a:pt x="173567" y="274840"/>
                    <a:pt x="174160" y="272977"/>
                    <a:pt x="174753" y="271368"/>
                  </a:cubicBezTo>
                  <a:close/>
                  <a:moveTo>
                    <a:pt x="852425" y="259176"/>
                  </a:moveTo>
                  <a:cubicBezTo>
                    <a:pt x="851282" y="264807"/>
                    <a:pt x="850012" y="270564"/>
                    <a:pt x="848615" y="276448"/>
                  </a:cubicBezTo>
                  <a:cubicBezTo>
                    <a:pt x="847218" y="282333"/>
                    <a:pt x="846456" y="288090"/>
                    <a:pt x="846329" y="293720"/>
                  </a:cubicBezTo>
                  <a:lnTo>
                    <a:pt x="847345" y="303880"/>
                  </a:lnTo>
                  <a:cubicBezTo>
                    <a:pt x="848826" y="300832"/>
                    <a:pt x="849927" y="297784"/>
                    <a:pt x="850647" y="294736"/>
                  </a:cubicBezTo>
                  <a:cubicBezTo>
                    <a:pt x="851366" y="291688"/>
                    <a:pt x="851959" y="288640"/>
                    <a:pt x="852425" y="285592"/>
                  </a:cubicBezTo>
                  <a:lnTo>
                    <a:pt x="857505" y="277464"/>
                  </a:lnTo>
                  <a:lnTo>
                    <a:pt x="859537" y="267304"/>
                  </a:lnTo>
                  <a:close/>
                  <a:moveTo>
                    <a:pt x="828041" y="196184"/>
                  </a:moveTo>
                  <a:lnTo>
                    <a:pt x="837185" y="203296"/>
                  </a:lnTo>
                  <a:cubicBezTo>
                    <a:pt x="835576" y="205413"/>
                    <a:pt x="833459" y="207529"/>
                    <a:pt x="830835" y="209646"/>
                  </a:cubicBezTo>
                  <a:cubicBezTo>
                    <a:pt x="828210" y="211763"/>
                    <a:pt x="825585" y="213371"/>
                    <a:pt x="822961" y="214472"/>
                  </a:cubicBezTo>
                  <a:lnTo>
                    <a:pt x="822961" y="205328"/>
                  </a:lnTo>
                  <a:close/>
                  <a:moveTo>
                    <a:pt x="738633" y="155544"/>
                  </a:moveTo>
                  <a:lnTo>
                    <a:pt x="734569" y="158592"/>
                  </a:lnTo>
                  <a:lnTo>
                    <a:pt x="740665" y="165704"/>
                  </a:lnTo>
                  <a:cubicBezTo>
                    <a:pt x="733722" y="166889"/>
                    <a:pt x="727287" y="168583"/>
                    <a:pt x="721361" y="170784"/>
                  </a:cubicBezTo>
                  <a:cubicBezTo>
                    <a:pt x="718694" y="173218"/>
                    <a:pt x="715646" y="175462"/>
                    <a:pt x="712217" y="177515"/>
                  </a:cubicBezTo>
                  <a:cubicBezTo>
                    <a:pt x="708788" y="179568"/>
                    <a:pt x="705740" y="182066"/>
                    <a:pt x="703073" y="185008"/>
                  </a:cubicBezTo>
                  <a:lnTo>
                    <a:pt x="684785" y="191104"/>
                  </a:lnTo>
                  <a:lnTo>
                    <a:pt x="684785" y="192120"/>
                  </a:lnTo>
                  <a:cubicBezTo>
                    <a:pt x="680721" y="198216"/>
                    <a:pt x="675641" y="203296"/>
                    <a:pt x="669545" y="207360"/>
                  </a:cubicBezTo>
                  <a:lnTo>
                    <a:pt x="676657" y="207360"/>
                  </a:lnTo>
                  <a:lnTo>
                    <a:pt x="687833" y="212440"/>
                  </a:lnTo>
                  <a:lnTo>
                    <a:pt x="693929" y="208376"/>
                  </a:lnTo>
                  <a:cubicBezTo>
                    <a:pt x="694902" y="208376"/>
                    <a:pt x="695495" y="208630"/>
                    <a:pt x="695707" y="209138"/>
                  </a:cubicBezTo>
                  <a:cubicBezTo>
                    <a:pt x="695918" y="209646"/>
                    <a:pt x="696003" y="210408"/>
                    <a:pt x="695961" y="211424"/>
                  </a:cubicBezTo>
                  <a:cubicBezTo>
                    <a:pt x="695918" y="212483"/>
                    <a:pt x="695495" y="213668"/>
                    <a:pt x="694691" y="214980"/>
                  </a:cubicBezTo>
                  <a:cubicBezTo>
                    <a:pt x="693886" y="216292"/>
                    <a:pt x="692955" y="217478"/>
                    <a:pt x="691897" y="218536"/>
                  </a:cubicBezTo>
                  <a:cubicBezTo>
                    <a:pt x="684164" y="219966"/>
                    <a:pt x="672988" y="224783"/>
                    <a:pt x="658369" y="232986"/>
                  </a:cubicBezTo>
                  <a:cubicBezTo>
                    <a:pt x="643750" y="241189"/>
                    <a:pt x="629413" y="250295"/>
                    <a:pt x="615358" y="260305"/>
                  </a:cubicBezTo>
                  <a:cubicBezTo>
                    <a:pt x="601303" y="270315"/>
                    <a:pt x="591256" y="278744"/>
                    <a:pt x="585217" y="285592"/>
                  </a:cubicBezTo>
                  <a:cubicBezTo>
                    <a:pt x="578274" y="288471"/>
                    <a:pt x="572855" y="292874"/>
                    <a:pt x="568961" y="298800"/>
                  </a:cubicBezTo>
                  <a:cubicBezTo>
                    <a:pt x="560007" y="303965"/>
                    <a:pt x="551752" y="310654"/>
                    <a:pt x="544196" y="318866"/>
                  </a:cubicBezTo>
                  <a:cubicBezTo>
                    <a:pt x="536639" y="327079"/>
                    <a:pt x="528638" y="333259"/>
                    <a:pt x="520193" y="337408"/>
                  </a:cubicBezTo>
                  <a:cubicBezTo>
                    <a:pt x="519029" y="337726"/>
                    <a:pt x="517547" y="339123"/>
                    <a:pt x="515748" y="341599"/>
                  </a:cubicBezTo>
                  <a:cubicBezTo>
                    <a:pt x="513949" y="344076"/>
                    <a:pt x="512721" y="345727"/>
                    <a:pt x="512065" y="346552"/>
                  </a:cubicBezTo>
                  <a:lnTo>
                    <a:pt x="502921" y="351632"/>
                  </a:lnTo>
                  <a:cubicBezTo>
                    <a:pt x="497693" y="360607"/>
                    <a:pt x="486051" y="375169"/>
                    <a:pt x="467996" y="395320"/>
                  </a:cubicBezTo>
                  <a:cubicBezTo>
                    <a:pt x="449941" y="415471"/>
                    <a:pt x="435505" y="433082"/>
                    <a:pt x="424689" y="448152"/>
                  </a:cubicBezTo>
                  <a:lnTo>
                    <a:pt x="419609" y="449168"/>
                  </a:lnTo>
                  <a:cubicBezTo>
                    <a:pt x="418783" y="452364"/>
                    <a:pt x="416624" y="455878"/>
                    <a:pt x="413132" y="459709"/>
                  </a:cubicBezTo>
                  <a:cubicBezTo>
                    <a:pt x="409639" y="463540"/>
                    <a:pt x="406718" y="466800"/>
                    <a:pt x="404369" y="469488"/>
                  </a:cubicBezTo>
                  <a:lnTo>
                    <a:pt x="408433" y="470504"/>
                  </a:lnTo>
                  <a:cubicBezTo>
                    <a:pt x="402379" y="478696"/>
                    <a:pt x="395436" y="490761"/>
                    <a:pt x="387605" y="506699"/>
                  </a:cubicBezTo>
                  <a:cubicBezTo>
                    <a:pt x="379773" y="522638"/>
                    <a:pt x="373846" y="535973"/>
                    <a:pt x="369825" y="546704"/>
                  </a:cubicBezTo>
                  <a:lnTo>
                    <a:pt x="368809" y="555848"/>
                  </a:lnTo>
                  <a:lnTo>
                    <a:pt x="371857" y="562960"/>
                  </a:lnTo>
                  <a:lnTo>
                    <a:pt x="367793" y="573120"/>
                  </a:lnTo>
                  <a:lnTo>
                    <a:pt x="358649" y="573120"/>
                  </a:lnTo>
                  <a:cubicBezTo>
                    <a:pt x="357252" y="582455"/>
                    <a:pt x="355220" y="591980"/>
                    <a:pt x="352553" y="601695"/>
                  </a:cubicBezTo>
                  <a:cubicBezTo>
                    <a:pt x="349886" y="611411"/>
                    <a:pt x="345822" y="620174"/>
                    <a:pt x="340361" y="627984"/>
                  </a:cubicBezTo>
                  <a:lnTo>
                    <a:pt x="340361" y="630016"/>
                  </a:lnTo>
                  <a:lnTo>
                    <a:pt x="345441" y="639160"/>
                  </a:lnTo>
                  <a:lnTo>
                    <a:pt x="342393" y="659480"/>
                  </a:lnTo>
                  <a:lnTo>
                    <a:pt x="345441" y="660496"/>
                  </a:lnTo>
                  <a:lnTo>
                    <a:pt x="343409" y="674720"/>
                  </a:lnTo>
                  <a:lnTo>
                    <a:pt x="350521" y="684880"/>
                  </a:lnTo>
                  <a:lnTo>
                    <a:pt x="351537" y="684880"/>
                  </a:lnTo>
                  <a:lnTo>
                    <a:pt x="351537" y="695040"/>
                  </a:lnTo>
                  <a:cubicBezTo>
                    <a:pt x="348573" y="693940"/>
                    <a:pt x="346118" y="692331"/>
                    <a:pt x="344171" y="690214"/>
                  </a:cubicBezTo>
                  <a:cubicBezTo>
                    <a:pt x="342223" y="688097"/>
                    <a:pt x="340276" y="685981"/>
                    <a:pt x="338329" y="683864"/>
                  </a:cubicBezTo>
                  <a:lnTo>
                    <a:pt x="334265" y="674720"/>
                  </a:lnTo>
                  <a:lnTo>
                    <a:pt x="336297" y="693008"/>
                  </a:lnTo>
                  <a:lnTo>
                    <a:pt x="341377" y="702152"/>
                  </a:lnTo>
                  <a:lnTo>
                    <a:pt x="342393" y="702152"/>
                  </a:lnTo>
                  <a:lnTo>
                    <a:pt x="352553" y="707232"/>
                  </a:lnTo>
                  <a:lnTo>
                    <a:pt x="355601" y="711296"/>
                  </a:lnTo>
                  <a:lnTo>
                    <a:pt x="361697" y="711296"/>
                  </a:lnTo>
                  <a:lnTo>
                    <a:pt x="367793" y="708248"/>
                  </a:lnTo>
                  <a:lnTo>
                    <a:pt x="368809" y="708248"/>
                  </a:lnTo>
                  <a:cubicBezTo>
                    <a:pt x="373254" y="709687"/>
                    <a:pt x="377064" y="711381"/>
                    <a:pt x="380239" y="713328"/>
                  </a:cubicBezTo>
                  <a:cubicBezTo>
                    <a:pt x="383414" y="715275"/>
                    <a:pt x="386716" y="717985"/>
                    <a:pt x="390145" y="721456"/>
                  </a:cubicBezTo>
                  <a:cubicBezTo>
                    <a:pt x="394759" y="722345"/>
                    <a:pt x="399500" y="722853"/>
                    <a:pt x="404369" y="722980"/>
                  </a:cubicBezTo>
                  <a:cubicBezTo>
                    <a:pt x="409237" y="723107"/>
                    <a:pt x="413978" y="723615"/>
                    <a:pt x="418593" y="724504"/>
                  </a:cubicBezTo>
                  <a:cubicBezTo>
                    <a:pt x="421789" y="722430"/>
                    <a:pt x="425303" y="721499"/>
                    <a:pt x="429134" y="721710"/>
                  </a:cubicBezTo>
                  <a:cubicBezTo>
                    <a:pt x="432965" y="721922"/>
                    <a:pt x="436225" y="720483"/>
                    <a:pt x="438913" y="717392"/>
                  </a:cubicBezTo>
                  <a:lnTo>
                    <a:pt x="446025" y="717392"/>
                  </a:lnTo>
                  <a:cubicBezTo>
                    <a:pt x="455126" y="717392"/>
                    <a:pt x="460545" y="716630"/>
                    <a:pt x="462281" y="715106"/>
                  </a:cubicBezTo>
                  <a:cubicBezTo>
                    <a:pt x="464016" y="713582"/>
                    <a:pt x="468419" y="711296"/>
                    <a:pt x="475489" y="708248"/>
                  </a:cubicBezTo>
                  <a:lnTo>
                    <a:pt x="481585" y="710280"/>
                  </a:lnTo>
                  <a:cubicBezTo>
                    <a:pt x="483066" y="707613"/>
                    <a:pt x="483913" y="704565"/>
                    <a:pt x="484125" y="701136"/>
                  </a:cubicBezTo>
                  <a:cubicBezTo>
                    <a:pt x="484336" y="697707"/>
                    <a:pt x="484167" y="694659"/>
                    <a:pt x="483617" y="691992"/>
                  </a:cubicBezTo>
                  <a:lnTo>
                    <a:pt x="488697" y="680816"/>
                  </a:lnTo>
                  <a:lnTo>
                    <a:pt x="498857" y="685896"/>
                  </a:lnTo>
                  <a:cubicBezTo>
                    <a:pt x="500021" y="686743"/>
                    <a:pt x="501249" y="686573"/>
                    <a:pt x="502540" y="685388"/>
                  </a:cubicBezTo>
                  <a:cubicBezTo>
                    <a:pt x="503831" y="684203"/>
                    <a:pt x="504297" y="683017"/>
                    <a:pt x="503937" y="681832"/>
                  </a:cubicBezTo>
                  <a:lnTo>
                    <a:pt x="509017" y="677768"/>
                  </a:lnTo>
                  <a:lnTo>
                    <a:pt x="519177" y="678784"/>
                  </a:lnTo>
                  <a:lnTo>
                    <a:pt x="520193" y="685896"/>
                  </a:lnTo>
                  <a:lnTo>
                    <a:pt x="537465" y="678784"/>
                  </a:lnTo>
                  <a:lnTo>
                    <a:pt x="533401" y="675736"/>
                  </a:lnTo>
                  <a:cubicBezTo>
                    <a:pt x="532639" y="678255"/>
                    <a:pt x="531115" y="678297"/>
                    <a:pt x="528829" y="675863"/>
                  </a:cubicBezTo>
                  <a:cubicBezTo>
                    <a:pt x="526543" y="673429"/>
                    <a:pt x="525019" y="671693"/>
                    <a:pt x="524257" y="670656"/>
                  </a:cubicBezTo>
                  <a:lnTo>
                    <a:pt x="525273" y="669640"/>
                  </a:lnTo>
                  <a:lnTo>
                    <a:pt x="536449" y="665576"/>
                  </a:lnTo>
                  <a:lnTo>
                    <a:pt x="538481" y="657448"/>
                  </a:lnTo>
                  <a:lnTo>
                    <a:pt x="548641" y="650336"/>
                  </a:lnTo>
                  <a:lnTo>
                    <a:pt x="557785" y="648304"/>
                  </a:lnTo>
                  <a:lnTo>
                    <a:pt x="565913" y="640176"/>
                  </a:lnTo>
                  <a:lnTo>
                    <a:pt x="568961" y="645256"/>
                  </a:lnTo>
                  <a:lnTo>
                    <a:pt x="560833" y="656432"/>
                  </a:lnTo>
                  <a:cubicBezTo>
                    <a:pt x="555922" y="657448"/>
                    <a:pt x="551519" y="659480"/>
                    <a:pt x="547625" y="662528"/>
                  </a:cubicBezTo>
                  <a:lnTo>
                    <a:pt x="560833" y="658464"/>
                  </a:lnTo>
                  <a:lnTo>
                    <a:pt x="560833" y="657448"/>
                  </a:lnTo>
                  <a:lnTo>
                    <a:pt x="572009" y="654400"/>
                  </a:lnTo>
                  <a:lnTo>
                    <a:pt x="574041" y="642208"/>
                  </a:lnTo>
                  <a:lnTo>
                    <a:pt x="590297" y="626968"/>
                  </a:lnTo>
                  <a:lnTo>
                    <a:pt x="591313" y="626968"/>
                  </a:lnTo>
                  <a:cubicBezTo>
                    <a:pt x="595483" y="624005"/>
                    <a:pt x="599843" y="621041"/>
                    <a:pt x="604394" y="618078"/>
                  </a:cubicBezTo>
                  <a:cubicBezTo>
                    <a:pt x="608945" y="615115"/>
                    <a:pt x="613051" y="611644"/>
                    <a:pt x="616713" y="607664"/>
                  </a:cubicBezTo>
                  <a:cubicBezTo>
                    <a:pt x="618491" y="603600"/>
                    <a:pt x="621285" y="599536"/>
                    <a:pt x="625095" y="595472"/>
                  </a:cubicBezTo>
                  <a:cubicBezTo>
                    <a:pt x="628905" y="591408"/>
                    <a:pt x="632207" y="587344"/>
                    <a:pt x="635001" y="583280"/>
                  </a:cubicBezTo>
                  <a:lnTo>
                    <a:pt x="641097" y="581248"/>
                  </a:lnTo>
                  <a:lnTo>
                    <a:pt x="641097" y="580232"/>
                  </a:lnTo>
                  <a:lnTo>
                    <a:pt x="645161" y="576168"/>
                  </a:lnTo>
                  <a:cubicBezTo>
                    <a:pt x="646156" y="576549"/>
                    <a:pt x="646960" y="576295"/>
                    <a:pt x="647574" y="575406"/>
                  </a:cubicBezTo>
                  <a:cubicBezTo>
                    <a:pt x="648188" y="574517"/>
                    <a:pt x="648738" y="573755"/>
                    <a:pt x="649225" y="573120"/>
                  </a:cubicBezTo>
                  <a:cubicBezTo>
                    <a:pt x="652844" y="569183"/>
                    <a:pt x="656781" y="565627"/>
                    <a:pt x="661036" y="562452"/>
                  </a:cubicBezTo>
                  <a:cubicBezTo>
                    <a:pt x="665290" y="559277"/>
                    <a:pt x="669481" y="555721"/>
                    <a:pt x="673609" y="551784"/>
                  </a:cubicBezTo>
                  <a:cubicBezTo>
                    <a:pt x="677842" y="551615"/>
                    <a:pt x="681567" y="551953"/>
                    <a:pt x="684785" y="552800"/>
                  </a:cubicBezTo>
                  <a:lnTo>
                    <a:pt x="685801" y="551784"/>
                  </a:lnTo>
                  <a:lnTo>
                    <a:pt x="685801" y="543656"/>
                  </a:lnTo>
                  <a:lnTo>
                    <a:pt x="691897" y="536544"/>
                  </a:lnTo>
                  <a:lnTo>
                    <a:pt x="695961" y="525368"/>
                  </a:lnTo>
                  <a:lnTo>
                    <a:pt x="700025" y="521304"/>
                  </a:lnTo>
                  <a:lnTo>
                    <a:pt x="705105" y="520288"/>
                  </a:lnTo>
                  <a:lnTo>
                    <a:pt x="717297" y="502000"/>
                  </a:lnTo>
                  <a:cubicBezTo>
                    <a:pt x="719646" y="500434"/>
                    <a:pt x="721043" y="498486"/>
                    <a:pt x="721488" y="496158"/>
                  </a:cubicBezTo>
                  <a:cubicBezTo>
                    <a:pt x="721932" y="493830"/>
                    <a:pt x="722567" y="491374"/>
                    <a:pt x="723393" y="488792"/>
                  </a:cubicBezTo>
                  <a:lnTo>
                    <a:pt x="728473" y="484728"/>
                  </a:lnTo>
                  <a:cubicBezTo>
                    <a:pt x="732621" y="477045"/>
                    <a:pt x="737532" y="469552"/>
                    <a:pt x="743205" y="462249"/>
                  </a:cubicBezTo>
                  <a:cubicBezTo>
                    <a:pt x="748877" y="454947"/>
                    <a:pt x="754804" y="448216"/>
                    <a:pt x="760985" y="442056"/>
                  </a:cubicBezTo>
                  <a:lnTo>
                    <a:pt x="760985" y="432912"/>
                  </a:lnTo>
                  <a:lnTo>
                    <a:pt x="764033" y="432912"/>
                  </a:lnTo>
                  <a:lnTo>
                    <a:pt x="767081" y="422752"/>
                  </a:lnTo>
                  <a:cubicBezTo>
                    <a:pt x="773621" y="415683"/>
                    <a:pt x="779844" y="406962"/>
                    <a:pt x="785750" y="396590"/>
                  </a:cubicBezTo>
                  <a:cubicBezTo>
                    <a:pt x="791655" y="386218"/>
                    <a:pt x="797624" y="376990"/>
                    <a:pt x="803657" y="368904"/>
                  </a:cubicBezTo>
                  <a:cubicBezTo>
                    <a:pt x="805689" y="361962"/>
                    <a:pt x="808737" y="355527"/>
                    <a:pt x="812801" y="349600"/>
                  </a:cubicBezTo>
                  <a:cubicBezTo>
                    <a:pt x="817140" y="348224"/>
                    <a:pt x="819892" y="345134"/>
                    <a:pt x="821056" y="340329"/>
                  </a:cubicBezTo>
                  <a:cubicBezTo>
                    <a:pt x="822220" y="335524"/>
                    <a:pt x="823194" y="331164"/>
                    <a:pt x="823977" y="327248"/>
                  </a:cubicBezTo>
                  <a:cubicBezTo>
                    <a:pt x="827595" y="323052"/>
                    <a:pt x="832098" y="312140"/>
                    <a:pt x="837486" y="294510"/>
                  </a:cubicBezTo>
                  <a:cubicBezTo>
                    <a:pt x="842873" y="276881"/>
                    <a:pt x="847752" y="259421"/>
                    <a:pt x="852124" y="242130"/>
                  </a:cubicBezTo>
                  <a:cubicBezTo>
                    <a:pt x="856495" y="224839"/>
                    <a:pt x="858966" y="214604"/>
                    <a:pt x="859537" y="211424"/>
                  </a:cubicBezTo>
                  <a:cubicBezTo>
                    <a:pt x="856658" y="202111"/>
                    <a:pt x="851239" y="194321"/>
                    <a:pt x="843281" y="188056"/>
                  </a:cubicBezTo>
                  <a:lnTo>
                    <a:pt x="835153" y="190088"/>
                  </a:lnTo>
                  <a:lnTo>
                    <a:pt x="808737" y="173832"/>
                  </a:lnTo>
                  <a:lnTo>
                    <a:pt x="798577" y="175864"/>
                  </a:lnTo>
                  <a:lnTo>
                    <a:pt x="792481" y="172816"/>
                  </a:lnTo>
                  <a:lnTo>
                    <a:pt x="790449" y="165704"/>
                  </a:lnTo>
                  <a:lnTo>
                    <a:pt x="780289" y="167736"/>
                  </a:lnTo>
                  <a:lnTo>
                    <a:pt x="772161" y="161640"/>
                  </a:lnTo>
                  <a:lnTo>
                    <a:pt x="767081" y="163672"/>
                  </a:lnTo>
                  <a:cubicBezTo>
                    <a:pt x="764985" y="162741"/>
                    <a:pt x="762572" y="162317"/>
                    <a:pt x="759842" y="162402"/>
                  </a:cubicBezTo>
                  <a:cubicBezTo>
                    <a:pt x="757111" y="162487"/>
                    <a:pt x="754444" y="162572"/>
                    <a:pt x="751841" y="162656"/>
                  </a:cubicBezTo>
                  <a:close/>
                  <a:moveTo>
                    <a:pt x="482601" y="154528"/>
                  </a:moveTo>
                  <a:cubicBezTo>
                    <a:pt x="476484" y="154570"/>
                    <a:pt x="470430" y="155248"/>
                    <a:pt x="464440" y="156560"/>
                  </a:cubicBezTo>
                  <a:cubicBezTo>
                    <a:pt x="458450" y="157872"/>
                    <a:pt x="452650" y="159566"/>
                    <a:pt x="447041" y="161640"/>
                  </a:cubicBezTo>
                  <a:cubicBezTo>
                    <a:pt x="452121" y="162826"/>
                    <a:pt x="457201" y="163503"/>
                    <a:pt x="462281" y="163672"/>
                  </a:cubicBezTo>
                  <a:cubicBezTo>
                    <a:pt x="467826" y="163566"/>
                    <a:pt x="472991" y="163016"/>
                    <a:pt x="477775" y="162021"/>
                  </a:cubicBezTo>
                  <a:cubicBezTo>
                    <a:pt x="482558" y="161026"/>
                    <a:pt x="487215" y="160222"/>
                    <a:pt x="491745" y="159608"/>
                  </a:cubicBezTo>
                  <a:lnTo>
                    <a:pt x="495809" y="155544"/>
                  </a:lnTo>
                  <a:close/>
                  <a:moveTo>
                    <a:pt x="713233" y="96"/>
                  </a:moveTo>
                  <a:lnTo>
                    <a:pt x="714249" y="2128"/>
                  </a:lnTo>
                  <a:cubicBezTo>
                    <a:pt x="717254" y="2107"/>
                    <a:pt x="720133" y="2149"/>
                    <a:pt x="722885" y="2255"/>
                  </a:cubicBezTo>
                  <a:cubicBezTo>
                    <a:pt x="725636" y="2361"/>
                    <a:pt x="728515" y="2657"/>
                    <a:pt x="731521" y="3144"/>
                  </a:cubicBezTo>
                  <a:cubicBezTo>
                    <a:pt x="735140" y="1239"/>
                    <a:pt x="739077" y="223"/>
                    <a:pt x="743332" y="96"/>
                  </a:cubicBezTo>
                  <a:cubicBezTo>
                    <a:pt x="747586" y="-31"/>
                    <a:pt x="751777" y="-31"/>
                    <a:pt x="755905" y="96"/>
                  </a:cubicBezTo>
                  <a:cubicBezTo>
                    <a:pt x="761154" y="96"/>
                    <a:pt x="765895" y="1112"/>
                    <a:pt x="770129" y="3144"/>
                  </a:cubicBezTo>
                  <a:lnTo>
                    <a:pt x="780289" y="1112"/>
                  </a:lnTo>
                  <a:cubicBezTo>
                    <a:pt x="790809" y="3885"/>
                    <a:pt x="804313" y="6975"/>
                    <a:pt x="820802" y="10383"/>
                  </a:cubicBezTo>
                  <a:cubicBezTo>
                    <a:pt x="837291" y="13791"/>
                    <a:pt x="851557" y="16119"/>
                    <a:pt x="863601" y="17368"/>
                  </a:cubicBezTo>
                  <a:lnTo>
                    <a:pt x="863601" y="20416"/>
                  </a:lnTo>
                  <a:cubicBezTo>
                    <a:pt x="870057" y="23549"/>
                    <a:pt x="877719" y="26681"/>
                    <a:pt x="886588" y="29814"/>
                  </a:cubicBezTo>
                  <a:cubicBezTo>
                    <a:pt x="895457" y="32947"/>
                    <a:pt x="903373" y="35571"/>
                    <a:pt x="910337" y="37688"/>
                  </a:cubicBezTo>
                  <a:cubicBezTo>
                    <a:pt x="912919" y="40736"/>
                    <a:pt x="915882" y="43276"/>
                    <a:pt x="919227" y="45308"/>
                  </a:cubicBezTo>
                  <a:cubicBezTo>
                    <a:pt x="922571" y="47340"/>
                    <a:pt x="926042" y="48864"/>
                    <a:pt x="929641" y="49880"/>
                  </a:cubicBezTo>
                  <a:lnTo>
                    <a:pt x="936753" y="49880"/>
                  </a:lnTo>
                  <a:cubicBezTo>
                    <a:pt x="939142" y="52822"/>
                    <a:pt x="945652" y="58341"/>
                    <a:pt x="956283" y="66437"/>
                  </a:cubicBezTo>
                  <a:cubicBezTo>
                    <a:pt x="966913" y="74534"/>
                    <a:pt x="977487" y="83816"/>
                    <a:pt x="988004" y="94283"/>
                  </a:cubicBezTo>
                  <a:cubicBezTo>
                    <a:pt x="998522" y="104750"/>
                    <a:pt x="1004806" y="115011"/>
                    <a:pt x="1006857" y="125064"/>
                  </a:cubicBezTo>
                  <a:cubicBezTo>
                    <a:pt x="1011767" y="130313"/>
                    <a:pt x="1016170" y="136071"/>
                    <a:pt x="1020065" y="142336"/>
                  </a:cubicBezTo>
                  <a:lnTo>
                    <a:pt x="1021081" y="152496"/>
                  </a:lnTo>
                  <a:lnTo>
                    <a:pt x="1028193" y="160624"/>
                  </a:lnTo>
                  <a:cubicBezTo>
                    <a:pt x="1028997" y="169959"/>
                    <a:pt x="1031452" y="178976"/>
                    <a:pt x="1035559" y="187675"/>
                  </a:cubicBezTo>
                  <a:cubicBezTo>
                    <a:pt x="1039665" y="196375"/>
                    <a:pt x="1040596" y="206662"/>
                    <a:pt x="1038353" y="218536"/>
                  </a:cubicBezTo>
                  <a:cubicBezTo>
                    <a:pt x="1039157" y="220060"/>
                    <a:pt x="1039326" y="221584"/>
                    <a:pt x="1038861" y="223108"/>
                  </a:cubicBezTo>
                  <a:cubicBezTo>
                    <a:pt x="1038395" y="224632"/>
                    <a:pt x="1038564" y="226156"/>
                    <a:pt x="1039369" y="227680"/>
                  </a:cubicBezTo>
                  <a:lnTo>
                    <a:pt x="1043433" y="229712"/>
                  </a:lnTo>
                  <a:cubicBezTo>
                    <a:pt x="1041888" y="229289"/>
                    <a:pt x="1040660" y="229628"/>
                    <a:pt x="1039750" y="230728"/>
                  </a:cubicBezTo>
                  <a:cubicBezTo>
                    <a:pt x="1038840" y="231829"/>
                    <a:pt x="1038374" y="233183"/>
                    <a:pt x="1038353" y="234792"/>
                  </a:cubicBezTo>
                  <a:cubicBezTo>
                    <a:pt x="1038416" y="240296"/>
                    <a:pt x="1039051" y="245545"/>
                    <a:pt x="1040258" y="250540"/>
                  </a:cubicBezTo>
                  <a:cubicBezTo>
                    <a:pt x="1041464" y="255535"/>
                    <a:pt x="1042861" y="260785"/>
                    <a:pt x="1044449" y="266288"/>
                  </a:cubicBezTo>
                  <a:cubicBezTo>
                    <a:pt x="1041507" y="282629"/>
                    <a:pt x="1038755" y="299224"/>
                    <a:pt x="1036194" y="316072"/>
                  </a:cubicBezTo>
                  <a:cubicBezTo>
                    <a:pt x="1033633" y="332921"/>
                    <a:pt x="1030627" y="349516"/>
                    <a:pt x="1027177" y="365856"/>
                  </a:cubicBezTo>
                  <a:cubicBezTo>
                    <a:pt x="1024599" y="367794"/>
                    <a:pt x="1020949" y="373627"/>
                    <a:pt x="1016227" y="383354"/>
                  </a:cubicBezTo>
                  <a:cubicBezTo>
                    <a:pt x="1011504" y="393081"/>
                    <a:pt x="1006951" y="403204"/>
                    <a:pt x="1002567" y="413721"/>
                  </a:cubicBezTo>
                  <a:cubicBezTo>
                    <a:pt x="998183" y="424239"/>
                    <a:pt x="995210" y="431652"/>
                    <a:pt x="993649" y="435960"/>
                  </a:cubicBezTo>
                  <a:cubicBezTo>
                    <a:pt x="987383" y="440194"/>
                    <a:pt x="983658" y="445951"/>
                    <a:pt x="982473" y="453232"/>
                  </a:cubicBezTo>
                  <a:lnTo>
                    <a:pt x="977393" y="455264"/>
                  </a:lnTo>
                  <a:lnTo>
                    <a:pt x="975361" y="469488"/>
                  </a:lnTo>
                  <a:cubicBezTo>
                    <a:pt x="966788" y="473912"/>
                    <a:pt x="963105" y="480558"/>
                    <a:pt x="964312" y="489427"/>
                  </a:cubicBezTo>
                  <a:cubicBezTo>
                    <a:pt x="965518" y="498296"/>
                    <a:pt x="962089" y="504180"/>
                    <a:pt x="954025" y="507080"/>
                  </a:cubicBezTo>
                  <a:lnTo>
                    <a:pt x="957073" y="516224"/>
                  </a:lnTo>
                  <a:lnTo>
                    <a:pt x="946913" y="521304"/>
                  </a:lnTo>
                  <a:lnTo>
                    <a:pt x="946913" y="528416"/>
                  </a:lnTo>
                  <a:lnTo>
                    <a:pt x="942849" y="530448"/>
                  </a:lnTo>
                  <a:lnTo>
                    <a:pt x="941833" y="530448"/>
                  </a:lnTo>
                  <a:cubicBezTo>
                    <a:pt x="936880" y="536586"/>
                    <a:pt x="932308" y="542852"/>
                    <a:pt x="928117" y="549244"/>
                  </a:cubicBezTo>
                  <a:cubicBezTo>
                    <a:pt x="923926" y="555636"/>
                    <a:pt x="919354" y="561902"/>
                    <a:pt x="914401" y="568040"/>
                  </a:cubicBezTo>
                  <a:lnTo>
                    <a:pt x="912369" y="581248"/>
                  </a:lnTo>
                  <a:cubicBezTo>
                    <a:pt x="908093" y="585926"/>
                    <a:pt x="903690" y="591302"/>
                    <a:pt x="899161" y="597377"/>
                  </a:cubicBezTo>
                  <a:cubicBezTo>
                    <a:pt x="894631" y="603452"/>
                    <a:pt x="891244" y="609590"/>
                    <a:pt x="889001" y="615792"/>
                  </a:cubicBezTo>
                  <a:cubicBezTo>
                    <a:pt x="885932" y="617930"/>
                    <a:pt x="883434" y="620766"/>
                    <a:pt x="881508" y="624301"/>
                  </a:cubicBezTo>
                  <a:cubicBezTo>
                    <a:pt x="879582" y="627836"/>
                    <a:pt x="878354" y="631434"/>
                    <a:pt x="877825" y="635096"/>
                  </a:cubicBezTo>
                  <a:lnTo>
                    <a:pt x="870713" y="637128"/>
                  </a:lnTo>
                  <a:cubicBezTo>
                    <a:pt x="870162" y="640600"/>
                    <a:pt x="868977" y="643563"/>
                    <a:pt x="867157" y="646018"/>
                  </a:cubicBezTo>
                  <a:cubicBezTo>
                    <a:pt x="865336" y="648474"/>
                    <a:pt x="863135" y="650929"/>
                    <a:pt x="860553" y="653384"/>
                  </a:cubicBezTo>
                  <a:lnTo>
                    <a:pt x="858521" y="658464"/>
                  </a:lnTo>
                  <a:lnTo>
                    <a:pt x="856489" y="659480"/>
                  </a:lnTo>
                  <a:cubicBezTo>
                    <a:pt x="849715" y="671333"/>
                    <a:pt x="842434" y="678869"/>
                    <a:pt x="834645" y="682086"/>
                  </a:cubicBezTo>
                  <a:cubicBezTo>
                    <a:pt x="826855" y="685303"/>
                    <a:pt x="819574" y="692331"/>
                    <a:pt x="812801" y="703168"/>
                  </a:cubicBezTo>
                  <a:cubicBezTo>
                    <a:pt x="809266" y="704734"/>
                    <a:pt x="806176" y="706936"/>
                    <a:pt x="803530" y="709772"/>
                  </a:cubicBezTo>
                  <a:cubicBezTo>
                    <a:pt x="800884" y="712608"/>
                    <a:pt x="798556" y="715826"/>
                    <a:pt x="796545" y="719424"/>
                  </a:cubicBezTo>
                  <a:cubicBezTo>
                    <a:pt x="791846" y="720504"/>
                    <a:pt x="787782" y="722663"/>
                    <a:pt x="784353" y="725901"/>
                  </a:cubicBezTo>
                  <a:cubicBezTo>
                    <a:pt x="780924" y="729140"/>
                    <a:pt x="778892" y="733077"/>
                    <a:pt x="778257" y="737712"/>
                  </a:cubicBezTo>
                  <a:cubicBezTo>
                    <a:pt x="773346" y="741945"/>
                    <a:pt x="768943" y="746687"/>
                    <a:pt x="765049" y="751936"/>
                  </a:cubicBezTo>
                  <a:cubicBezTo>
                    <a:pt x="761133" y="753651"/>
                    <a:pt x="758043" y="756318"/>
                    <a:pt x="755778" y="759937"/>
                  </a:cubicBezTo>
                  <a:cubicBezTo>
                    <a:pt x="753513" y="763557"/>
                    <a:pt x="751185" y="766986"/>
                    <a:pt x="748793" y="770224"/>
                  </a:cubicBezTo>
                  <a:cubicBezTo>
                    <a:pt x="747162" y="771046"/>
                    <a:pt x="741957" y="774821"/>
                    <a:pt x="733176" y="781551"/>
                  </a:cubicBezTo>
                  <a:cubicBezTo>
                    <a:pt x="724396" y="788280"/>
                    <a:pt x="715729" y="795066"/>
                    <a:pt x="707174" y="801908"/>
                  </a:cubicBezTo>
                  <a:cubicBezTo>
                    <a:pt x="698620" y="808751"/>
                    <a:pt x="693866" y="812752"/>
                    <a:pt x="692913" y="813912"/>
                  </a:cubicBezTo>
                  <a:lnTo>
                    <a:pt x="685801" y="816960"/>
                  </a:lnTo>
                  <a:lnTo>
                    <a:pt x="685801" y="808832"/>
                  </a:lnTo>
                  <a:lnTo>
                    <a:pt x="694945" y="805784"/>
                  </a:lnTo>
                  <a:lnTo>
                    <a:pt x="702057" y="793592"/>
                  </a:lnTo>
                  <a:cubicBezTo>
                    <a:pt x="705549" y="792534"/>
                    <a:pt x="708724" y="791095"/>
                    <a:pt x="711582" y="789274"/>
                  </a:cubicBezTo>
                  <a:cubicBezTo>
                    <a:pt x="714439" y="787454"/>
                    <a:pt x="717360" y="785507"/>
                    <a:pt x="720345" y="783432"/>
                  </a:cubicBezTo>
                  <a:lnTo>
                    <a:pt x="725425" y="775304"/>
                  </a:lnTo>
                  <a:lnTo>
                    <a:pt x="704089" y="785464"/>
                  </a:lnTo>
                  <a:lnTo>
                    <a:pt x="694945" y="785464"/>
                  </a:lnTo>
                  <a:lnTo>
                    <a:pt x="659385" y="810864"/>
                  </a:lnTo>
                  <a:lnTo>
                    <a:pt x="660401" y="811880"/>
                  </a:lnTo>
                  <a:lnTo>
                    <a:pt x="656337" y="822040"/>
                  </a:lnTo>
                  <a:cubicBezTo>
                    <a:pt x="652760" y="823522"/>
                    <a:pt x="649246" y="825131"/>
                    <a:pt x="645796" y="826866"/>
                  </a:cubicBezTo>
                  <a:cubicBezTo>
                    <a:pt x="642346" y="828602"/>
                    <a:pt x="639086" y="830719"/>
                    <a:pt x="636017" y="833216"/>
                  </a:cubicBezTo>
                  <a:lnTo>
                    <a:pt x="631953" y="843376"/>
                  </a:lnTo>
                  <a:lnTo>
                    <a:pt x="621793" y="846424"/>
                  </a:lnTo>
                  <a:cubicBezTo>
                    <a:pt x="618914" y="852351"/>
                    <a:pt x="615527" y="857770"/>
                    <a:pt x="611633" y="862680"/>
                  </a:cubicBezTo>
                  <a:lnTo>
                    <a:pt x="608585" y="873856"/>
                  </a:lnTo>
                  <a:lnTo>
                    <a:pt x="602489" y="873856"/>
                  </a:lnTo>
                  <a:lnTo>
                    <a:pt x="587249" y="889096"/>
                  </a:lnTo>
                  <a:lnTo>
                    <a:pt x="584201" y="888080"/>
                  </a:lnTo>
                  <a:lnTo>
                    <a:pt x="576073" y="890112"/>
                  </a:lnTo>
                  <a:lnTo>
                    <a:pt x="576073" y="891128"/>
                  </a:lnTo>
                  <a:lnTo>
                    <a:pt x="567945" y="898240"/>
                  </a:lnTo>
                  <a:cubicBezTo>
                    <a:pt x="561658" y="899658"/>
                    <a:pt x="554927" y="902918"/>
                    <a:pt x="547752" y="908019"/>
                  </a:cubicBezTo>
                  <a:cubicBezTo>
                    <a:pt x="540576" y="913120"/>
                    <a:pt x="534099" y="917650"/>
                    <a:pt x="528321" y="921608"/>
                  </a:cubicBezTo>
                  <a:lnTo>
                    <a:pt x="516129" y="917544"/>
                  </a:lnTo>
                  <a:lnTo>
                    <a:pt x="517145" y="914496"/>
                  </a:lnTo>
                  <a:lnTo>
                    <a:pt x="527305" y="914496"/>
                  </a:lnTo>
                  <a:lnTo>
                    <a:pt x="568961" y="887064"/>
                  </a:lnTo>
                  <a:cubicBezTo>
                    <a:pt x="564431" y="888165"/>
                    <a:pt x="560028" y="889774"/>
                    <a:pt x="555753" y="891890"/>
                  </a:cubicBezTo>
                  <a:cubicBezTo>
                    <a:pt x="551477" y="894007"/>
                    <a:pt x="547074" y="896123"/>
                    <a:pt x="542545" y="898240"/>
                  </a:cubicBezTo>
                  <a:lnTo>
                    <a:pt x="541529" y="900272"/>
                  </a:lnTo>
                  <a:lnTo>
                    <a:pt x="533401" y="893160"/>
                  </a:lnTo>
                  <a:cubicBezTo>
                    <a:pt x="532808" y="892059"/>
                    <a:pt x="532215" y="890705"/>
                    <a:pt x="531623" y="889096"/>
                  </a:cubicBezTo>
                  <a:cubicBezTo>
                    <a:pt x="531030" y="887488"/>
                    <a:pt x="530945" y="886133"/>
                    <a:pt x="531369" y="885032"/>
                  </a:cubicBezTo>
                  <a:cubicBezTo>
                    <a:pt x="523918" y="886345"/>
                    <a:pt x="516975" y="888546"/>
                    <a:pt x="510541" y="891636"/>
                  </a:cubicBezTo>
                  <a:cubicBezTo>
                    <a:pt x="504106" y="894727"/>
                    <a:pt x="497163" y="896928"/>
                    <a:pt x="489713" y="898240"/>
                  </a:cubicBezTo>
                  <a:lnTo>
                    <a:pt x="481585" y="903320"/>
                  </a:lnTo>
                  <a:cubicBezTo>
                    <a:pt x="475658" y="904336"/>
                    <a:pt x="470239" y="906368"/>
                    <a:pt x="465329" y="909416"/>
                  </a:cubicBezTo>
                  <a:cubicBezTo>
                    <a:pt x="457307" y="910496"/>
                    <a:pt x="448205" y="912147"/>
                    <a:pt x="438024" y="914369"/>
                  </a:cubicBezTo>
                  <a:cubicBezTo>
                    <a:pt x="427843" y="916592"/>
                    <a:pt x="418995" y="919005"/>
                    <a:pt x="411481" y="921608"/>
                  </a:cubicBezTo>
                  <a:lnTo>
                    <a:pt x="410465" y="921608"/>
                  </a:lnTo>
                  <a:lnTo>
                    <a:pt x="401321" y="916528"/>
                  </a:lnTo>
                  <a:cubicBezTo>
                    <a:pt x="390166" y="918581"/>
                    <a:pt x="381234" y="918539"/>
                    <a:pt x="374524" y="916401"/>
                  </a:cubicBezTo>
                  <a:cubicBezTo>
                    <a:pt x="367814" y="914263"/>
                    <a:pt x="360152" y="912951"/>
                    <a:pt x="351537" y="912464"/>
                  </a:cubicBezTo>
                  <a:cubicBezTo>
                    <a:pt x="350055" y="912485"/>
                    <a:pt x="348700" y="912697"/>
                    <a:pt x="347473" y="913099"/>
                  </a:cubicBezTo>
                  <a:cubicBezTo>
                    <a:pt x="346245" y="913501"/>
                    <a:pt x="344890" y="913967"/>
                    <a:pt x="343409" y="914496"/>
                  </a:cubicBezTo>
                  <a:cubicBezTo>
                    <a:pt x="341334" y="916973"/>
                    <a:pt x="338879" y="918624"/>
                    <a:pt x="336043" y="919449"/>
                  </a:cubicBezTo>
                  <a:cubicBezTo>
                    <a:pt x="333206" y="920275"/>
                    <a:pt x="330243" y="920656"/>
                    <a:pt x="327153" y="920592"/>
                  </a:cubicBezTo>
                  <a:lnTo>
                    <a:pt x="319025" y="920592"/>
                  </a:lnTo>
                  <a:lnTo>
                    <a:pt x="319025" y="910432"/>
                  </a:lnTo>
                  <a:cubicBezTo>
                    <a:pt x="315977" y="909967"/>
                    <a:pt x="312929" y="909374"/>
                    <a:pt x="309881" y="908654"/>
                  </a:cubicBezTo>
                  <a:cubicBezTo>
                    <a:pt x="306833" y="907935"/>
                    <a:pt x="303785" y="906834"/>
                    <a:pt x="300737" y="905352"/>
                  </a:cubicBezTo>
                  <a:lnTo>
                    <a:pt x="292609" y="906368"/>
                  </a:lnTo>
                  <a:cubicBezTo>
                    <a:pt x="286640" y="904209"/>
                    <a:pt x="281052" y="901669"/>
                    <a:pt x="275845" y="898748"/>
                  </a:cubicBezTo>
                  <a:cubicBezTo>
                    <a:pt x="270638" y="895827"/>
                    <a:pt x="265050" y="893287"/>
                    <a:pt x="259081" y="891128"/>
                  </a:cubicBezTo>
                  <a:cubicBezTo>
                    <a:pt x="257820" y="890112"/>
                    <a:pt x="253116" y="887177"/>
                    <a:pt x="244970" y="882323"/>
                  </a:cubicBezTo>
                  <a:cubicBezTo>
                    <a:pt x="236823" y="877469"/>
                    <a:pt x="228732" y="872727"/>
                    <a:pt x="220699" y="868099"/>
                  </a:cubicBezTo>
                  <a:cubicBezTo>
                    <a:pt x="212665" y="863470"/>
                    <a:pt x="208187" y="860987"/>
                    <a:pt x="207265" y="860648"/>
                  </a:cubicBezTo>
                  <a:lnTo>
                    <a:pt x="191009" y="851504"/>
                  </a:lnTo>
                  <a:cubicBezTo>
                    <a:pt x="186775" y="844794"/>
                    <a:pt x="181780" y="839672"/>
                    <a:pt x="176023" y="836137"/>
                  </a:cubicBezTo>
                  <a:cubicBezTo>
                    <a:pt x="170265" y="832602"/>
                    <a:pt x="164762" y="828242"/>
                    <a:pt x="159513" y="823056"/>
                  </a:cubicBezTo>
                  <a:lnTo>
                    <a:pt x="151385" y="799688"/>
                  </a:lnTo>
                  <a:cubicBezTo>
                    <a:pt x="152358" y="797614"/>
                    <a:pt x="152951" y="795413"/>
                    <a:pt x="153163" y="793084"/>
                  </a:cubicBezTo>
                  <a:cubicBezTo>
                    <a:pt x="153374" y="790756"/>
                    <a:pt x="153459" y="788555"/>
                    <a:pt x="153417" y="786480"/>
                  </a:cubicBezTo>
                  <a:lnTo>
                    <a:pt x="148337" y="780384"/>
                  </a:lnTo>
                  <a:lnTo>
                    <a:pt x="147321" y="771240"/>
                  </a:lnTo>
                  <a:cubicBezTo>
                    <a:pt x="144442" y="770055"/>
                    <a:pt x="143087" y="768108"/>
                    <a:pt x="143257" y="765398"/>
                  </a:cubicBezTo>
                  <a:cubicBezTo>
                    <a:pt x="143426" y="762689"/>
                    <a:pt x="144103" y="760233"/>
                    <a:pt x="145289" y="758032"/>
                  </a:cubicBezTo>
                  <a:lnTo>
                    <a:pt x="141225" y="754984"/>
                  </a:lnTo>
                  <a:lnTo>
                    <a:pt x="143257" y="744824"/>
                  </a:lnTo>
                  <a:lnTo>
                    <a:pt x="137161" y="739744"/>
                  </a:lnTo>
                  <a:lnTo>
                    <a:pt x="140209" y="731616"/>
                  </a:lnTo>
                  <a:cubicBezTo>
                    <a:pt x="140590" y="730389"/>
                    <a:pt x="140336" y="728526"/>
                    <a:pt x="139447" y="726028"/>
                  </a:cubicBezTo>
                  <a:cubicBezTo>
                    <a:pt x="138558" y="723531"/>
                    <a:pt x="137796" y="721668"/>
                    <a:pt x="137161" y="720440"/>
                  </a:cubicBezTo>
                  <a:lnTo>
                    <a:pt x="138177" y="711296"/>
                  </a:lnTo>
                  <a:cubicBezTo>
                    <a:pt x="136145" y="712439"/>
                    <a:pt x="134621" y="714217"/>
                    <a:pt x="133605" y="716630"/>
                  </a:cubicBezTo>
                  <a:cubicBezTo>
                    <a:pt x="132589" y="719043"/>
                    <a:pt x="132081" y="721329"/>
                    <a:pt x="132081" y="723488"/>
                  </a:cubicBezTo>
                  <a:lnTo>
                    <a:pt x="123953" y="729584"/>
                  </a:lnTo>
                  <a:lnTo>
                    <a:pt x="121921" y="738728"/>
                  </a:lnTo>
                  <a:lnTo>
                    <a:pt x="113793" y="734664"/>
                  </a:lnTo>
                  <a:lnTo>
                    <a:pt x="117857" y="721456"/>
                  </a:lnTo>
                  <a:cubicBezTo>
                    <a:pt x="116079" y="716524"/>
                    <a:pt x="115571" y="712164"/>
                    <a:pt x="116333" y="708375"/>
                  </a:cubicBezTo>
                  <a:cubicBezTo>
                    <a:pt x="117095" y="704586"/>
                    <a:pt x="117603" y="700480"/>
                    <a:pt x="117857" y="696056"/>
                  </a:cubicBezTo>
                  <a:cubicBezTo>
                    <a:pt x="118026" y="691823"/>
                    <a:pt x="116671" y="688097"/>
                    <a:pt x="113793" y="684880"/>
                  </a:cubicBezTo>
                  <a:cubicBezTo>
                    <a:pt x="115296" y="681451"/>
                    <a:pt x="116100" y="678403"/>
                    <a:pt x="116206" y="675736"/>
                  </a:cubicBezTo>
                  <a:cubicBezTo>
                    <a:pt x="116312" y="673069"/>
                    <a:pt x="115846" y="670021"/>
                    <a:pt x="114809" y="666592"/>
                  </a:cubicBezTo>
                  <a:cubicBezTo>
                    <a:pt x="116777" y="658888"/>
                    <a:pt x="119698" y="652199"/>
                    <a:pt x="123572" y="646526"/>
                  </a:cubicBezTo>
                  <a:cubicBezTo>
                    <a:pt x="127445" y="640853"/>
                    <a:pt x="129604" y="633657"/>
                    <a:pt x="130049" y="624936"/>
                  </a:cubicBezTo>
                  <a:lnTo>
                    <a:pt x="138177" y="620872"/>
                  </a:lnTo>
                  <a:lnTo>
                    <a:pt x="146305" y="600552"/>
                  </a:lnTo>
                  <a:cubicBezTo>
                    <a:pt x="151977" y="596552"/>
                    <a:pt x="155364" y="590583"/>
                    <a:pt x="156465" y="582645"/>
                  </a:cubicBezTo>
                  <a:cubicBezTo>
                    <a:pt x="157565" y="574708"/>
                    <a:pt x="158920" y="567469"/>
                    <a:pt x="160529" y="560928"/>
                  </a:cubicBezTo>
                  <a:lnTo>
                    <a:pt x="155449" y="559912"/>
                  </a:lnTo>
                  <a:cubicBezTo>
                    <a:pt x="156211" y="554451"/>
                    <a:pt x="157735" y="549371"/>
                    <a:pt x="160021" y="544672"/>
                  </a:cubicBezTo>
                  <a:cubicBezTo>
                    <a:pt x="162307" y="539973"/>
                    <a:pt x="163831" y="534893"/>
                    <a:pt x="164593" y="529432"/>
                  </a:cubicBezTo>
                  <a:lnTo>
                    <a:pt x="169673" y="522320"/>
                  </a:lnTo>
                  <a:lnTo>
                    <a:pt x="194057" y="463392"/>
                  </a:lnTo>
                  <a:lnTo>
                    <a:pt x="198121" y="461360"/>
                  </a:lnTo>
                  <a:cubicBezTo>
                    <a:pt x="199899" y="456746"/>
                    <a:pt x="202693" y="452004"/>
                    <a:pt x="206503" y="447136"/>
                  </a:cubicBezTo>
                  <a:cubicBezTo>
                    <a:pt x="210313" y="442268"/>
                    <a:pt x="213615" y="437527"/>
                    <a:pt x="216409" y="432912"/>
                  </a:cubicBezTo>
                  <a:lnTo>
                    <a:pt x="213361" y="425800"/>
                  </a:lnTo>
                  <a:cubicBezTo>
                    <a:pt x="213382" y="423535"/>
                    <a:pt x="214102" y="421207"/>
                    <a:pt x="215520" y="418815"/>
                  </a:cubicBezTo>
                  <a:cubicBezTo>
                    <a:pt x="216938" y="416423"/>
                    <a:pt x="218928" y="415365"/>
                    <a:pt x="221489" y="415640"/>
                  </a:cubicBezTo>
                  <a:lnTo>
                    <a:pt x="226569" y="405480"/>
                  </a:lnTo>
                  <a:lnTo>
                    <a:pt x="234697" y="398368"/>
                  </a:lnTo>
                  <a:lnTo>
                    <a:pt x="237745" y="382112"/>
                  </a:lnTo>
                  <a:lnTo>
                    <a:pt x="246889" y="377032"/>
                  </a:lnTo>
                  <a:cubicBezTo>
                    <a:pt x="246508" y="375381"/>
                    <a:pt x="246762" y="373349"/>
                    <a:pt x="247651" y="370936"/>
                  </a:cubicBezTo>
                  <a:cubicBezTo>
                    <a:pt x="248540" y="368523"/>
                    <a:pt x="249302" y="366491"/>
                    <a:pt x="249937" y="364840"/>
                  </a:cubicBezTo>
                  <a:cubicBezTo>
                    <a:pt x="250529" y="367444"/>
                    <a:pt x="251630" y="370111"/>
                    <a:pt x="253239" y="372841"/>
                  </a:cubicBezTo>
                  <a:cubicBezTo>
                    <a:pt x="254847" y="375572"/>
                    <a:pt x="256456" y="377985"/>
                    <a:pt x="258065" y="380080"/>
                  </a:cubicBezTo>
                  <a:lnTo>
                    <a:pt x="266193" y="381096"/>
                  </a:lnTo>
                  <a:lnTo>
                    <a:pt x="269241" y="378048"/>
                  </a:lnTo>
                  <a:lnTo>
                    <a:pt x="270257" y="367888"/>
                  </a:lnTo>
                  <a:cubicBezTo>
                    <a:pt x="275273" y="361115"/>
                    <a:pt x="280988" y="353580"/>
                    <a:pt x="287402" y="345282"/>
                  </a:cubicBezTo>
                  <a:cubicBezTo>
                    <a:pt x="293815" y="336985"/>
                    <a:pt x="298260" y="328941"/>
                    <a:pt x="300737" y="321152"/>
                  </a:cubicBezTo>
                  <a:lnTo>
                    <a:pt x="295657" y="314040"/>
                  </a:lnTo>
                  <a:cubicBezTo>
                    <a:pt x="298281" y="307351"/>
                    <a:pt x="302176" y="301425"/>
                    <a:pt x="307341" y="296260"/>
                  </a:cubicBezTo>
                  <a:cubicBezTo>
                    <a:pt x="312505" y="291095"/>
                    <a:pt x="318432" y="287201"/>
                    <a:pt x="325121" y="284576"/>
                  </a:cubicBezTo>
                  <a:cubicBezTo>
                    <a:pt x="327703" y="281634"/>
                    <a:pt x="330158" y="278882"/>
                    <a:pt x="332487" y="276321"/>
                  </a:cubicBezTo>
                  <a:cubicBezTo>
                    <a:pt x="334815" y="273760"/>
                    <a:pt x="336762" y="270754"/>
                    <a:pt x="338329" y="267304"/>
                  </a:cubicBezTo>
                  <a:cubicBezTo>
                    <a:pt x="340932" y="264785"/>
                    <a:pt x="343853" y="262711"/>
                    <a:pt x="347092" y="261081"/>
                  </a:cubicBezTo>
                  <a:cubicBezTo>
                    <a:pt x="350330" y="259451"/>
                    <a:pt x="353505" y="258139"/>
                    <a:pt x="356617" y="257144"/>
                  </a:cubicBezTo>
                  <a:cubicBezTo>
                    <a:pt x="358755" y="253630"/>
                    <a:pt x="361083" y="250244"/>
                    <a:pt x="363602" y="246984"/>
                  </a:cubicBezTo>
                  <a:cubicBezTo>
                    <a:pt x="366121" y="243724"/>
                    <a:pt x="368195" y="240338"/>
                    <a:pt x="369825" y="236824"/>
                  </a:cubicBezTo>
                  <a:lnTo>
                    <a:pt x="377953" y="232760"/>
                  </a:lnTo>
                  <a:lnTo>
                    <a:pt x="384049" y="222600"/>
                  </a:lnTo>
                  <a:cubicBezTo>
                    <a:pt x="386610" y="220526"/>
                    <a:pt x="389362" y="218578"/>
                    <a:pt x="392304" y="216758"/>
                  </a:cubicBezTo>
                  <a:cubicBezTo>
                    <a:pt x="395246" y="214938"/>
                    <a:pt x="398252" y="213499"/>
                    <a:pt x="401321" y="212440"/>
                  </a:cubicBezTo>
                  <a:lnTo>
                    <a:pt x="404369" y="207360"/>
                  </a:lnTo>
                  <a:lnTo>
                    <a:pt x="414529" y="209392"/>
                  </a:lnTo>
                  <a:cubicBezTo>
                    <a:pt x="409724" y="213499"/>
                    <a:pt x="405364" y="217224"/>
                    <a:pt x="401448" y="220568"/>
                  </a:cubicBezTo>
                  <a:cubicBezTo>
                    <a:pt x="397532" y="223913"/>
                    <a:pt x="392410" y="226622"/>
                    <a:pt x="386081" y="228696"/>
                  </a:cubicBezTo>
                  <a:lnTo>
                    <a:pt x="391161" y="235808"/>
                  </a:lnTo>
                  <a:lnTo>
                    <a:pt x="401321" y="231744"/>
                  </a:lnTo>
                  <a:cubicBezTo>
                    <a:pt x="403014" y="228209"/>
                    <a:pt x="405723" y="225373"/>
                    <a:pt x="409449" y="223235"/>
                  </a:cubicBezTo>
                  <a:cubicBezTo>
                    <a:pt x="413174" y="221097"/>
                    <a:pt x="416899" y="219531"/>
                    <a:pt x="420625" y="218536"/>
                  </a:cubicBezTo>
                  <a:cubicBezTo>
                    <a:pt x="425281" y="213139"/>
                    <a:pt x="430700" y="208948"/>
                    <a:pt x="436881" y="205963"/>
                  </a:cubicBezTo>
                  <a:cubicBezTo>
                    <a:pt x="443061" y="202979"/>
                    <a:pt x="449496" y="200058"/>
                    <a:pt x="456185" y="197200"/>
                  </a:cubicBezTo>
                  <a:lnTo>
                    <a:pt x="458217" y="189072"/>
                  </a:lnTo>
                  <a:lnTo>
                    <a:pt x="448057" y="196184"/>
                  </a:lnTo>
                  <a:lnTo>
                    <a:pt x="448057" y="197200"/>
                  </a:lnTo>
                  <a:lnTo>
                    <a:pt x="438913" y="202280"/>
                  </a:lnTo>
                  <a:lnTo>
                    <a:pt x="435865" y="201264"/>
                  </a:lnTo>
                  <a:cubicBezTo>
                    <a:pt x="440119" y="192967"/>
                    <a:pt x="443802" y="188225"/>
                    <a:pt x="446914" y="187040"/>
                  </a:cubicBezTo>
                  <a:cubicBezTo>
                    <a:pt x="450025" y="185855"/>
                    <a:pt x="454470" y="183145"/>
                    <a:pt x="460249" y="178912"/>
                  </a:cubicBezTo>
                  <a:lnTo>
                    <a:pt x="436881" y="183992"/>
                  </a:lnTo>
                  <a:lnTo>
                    <a:pt x="424689" y="191104"/>
                  </a:lnTo>
                  <a:cubicBezTo>
                    <a:pt x="411354" y="184542"/>
                    <a:pt x="395098" y="184966"/>
                    <a:pt x="375921" y="192374"/>
                  </a:cubicBezTo>
                  <a:cubicBezTo>
                    <a:pt x="356744" y="199782"/>
                    <a:pt x="341504" y="207826"/>
                    <a:pt x="330201" y="216504"/>
                  </a:cubicBezTo>
                  <a:lnTo>
                    <a:pt x="305817" y="217520"/>
                  </a:lnTo>
                  <a:cubicBezTo>
                    <a:pt x="300631" y="222029"/>
                    <a:pt x="294747" y="225712"/>
                    <a:pt x="288164" y="228569"/>
                  </a:cubicBezTo>
                  <a:cubicBezTo>
                    <a:pt x="281581" y="231427"/>
                    <a:pt x="274935" y="233840"/>
                    <a:pt x="268225" y="235808"/>
                  </a:cubicBezTo>
                  <a:cubicBezTo>
                    <a:pt x="262975" y="240042"/>
                    <a:pt x="257218" y="243767"/>
                    <a:pt x="250953" y="246984"/>
                  </a:cubicBezTo>
                  <a:lnTo>
                    <a:pt x="244857" y="243936"/>
                  </a:lnTo>
                  <a:lnTo>
                    <a:pt x="242825" y="234792"/>
                  </a:lnTo>
                  <a:cubicBezTo>
                    <a:pt x="240242" y="236210"/>
                    <a:pt x="237533" y="236930"/>
                    <a:pt x="234697" y="236951"/>
                  </a:cubicBezTo>
                  <a:cubicBezTo>
                    <a:pt x="231860" y="236972"/>
                    <a:pt x="229151" y="236930"/>
                    <a:pt x="226569" y="236824"/>
                  </a:cubicBezTo>
                  <a:cubicBezTo>
                    <a:pt x="228855" y="234898"/>
                    <a:pt x="235713" y="230368"/>
                    <a:pt x="247143" y="223235"/>
                  </a:cubicBezTo>
                  <a:cubicBezTo>
                    <a:pt x="258573" y="216102"/>
                    <a:pt x="266955" y="211826"/>
                    <a:pt x="272289" y="210408"/>
                  </a:cubicBezTo>
                  <a:lnTo>
                    <a:pt x="272289" y="209392"/>
                  </a:lnTo>
                  <a:lnTo>
                    <a:pt x="278385" y="200248"/>
                  </a:lnTo>
                  <a:cubicBezTo>
                    <a:pt x="283952" y="198851"/>
                    <a:pt x="289836" y="196057"/>
                    <a:pt x="296038" y="191866"/>
                  </a:cubicBezTo>
                  <a:cubicBezTo>
                    <a:pt x="302240" y="187675"/>
                    <a:pt x="308886" y="184373"/>
                    <a:pt x="315977" y="181960"/>
                  </a:cubicBezTo>
                  <a:cubicBezTo>
                    <a:pt x="313945" y="180775"/>
                    <a:pt x="311913" y="180097"/>
                    <a:pt x="309881" y="179928"/>
                  </a:cubicBezTo>
                  <a:cubicBezTo>
                    <a:pt x="302070" y="180330"/>
                    <a:pt x="292291" y="182828"/>
                    <a:pt x="280544" y="187421"/>
                  </a:cubicBezTo>
                  <a:cubicBezTo>
                    <a:pt x="268796" y="192014"/>
                    <a:pt x="259271" y="196290"/>
                    <a:pt x="251969" y="200248"/>
                  </a:cubicBezTo>
                  <a:lnTo>
                    <a:pt x="252985" y="201264"/>
                  </a:lnTo>
                  <a:cubicBezTo>
                    <a:pt x="247185" y="201709"/>
                    <a:pt x="242528" y="202598"/>
                    <a:pt x="239015" y="203931"/>
                  </a:cubicBezTo>
                  <a:cubicBezTo>
                    <a:pt x="235501" y="205265"/>
                    <a:pt x="231352" y="207424"/>
                    <a:pt x="226569" y="210408"/>
                  </a:cubicBezTo>
                  <a:cubicBezTo>
                    <a:pt x="217788" y="212691"/>
                    <a:pt x="201144" y="221446"/>
                    <a:pt x="176634" y="236674"/>
                  </a:cubicBezTo>
                  <a:cubicBezTo>
                    <a:pt x="152125" y="251901"/>
                    <a:pt x="127728" y="268032"/>
                    <a:pt x="103445" y="285065"/>
                  </a:cubicBezTo>
                  <a:cubicBezTo>
                    <a:pt x="79160" y="302099"/>
                    <a:pt x="62967" y="314467"/>
                    <a:pt x="54864" y="322168"/>
                  </a:cubicBezTo>
                  <a:lnTo>
                    <a:pt x="54864" y="330296"/>
                  </a:lnTo>
                  <a:lnTo>
                    <a:pt x="44704" y="334360"/>
                  </a:lnTo>
                  <a:cubicBezTo>
                    <a:pt x="41974" y="339440"/>
                    <a:pt x="36513" y="345536"/>
                    <a:pt x="28321" y="352648"/>
                  </a:cubicBezTo>
                  <a:cubicBezTo>
                    <a:pt x="20130" y="359760"/>
                    <a:pt x="13399" y="364840"/>
                    <a:pt x="8128" y="367888"/>
                  </a:cubicBezTo>
                  <a:lnTo>
                    <a:pt x="0" y="368904"/>
                  </a:lnTo>
                  <a:cubicBezTo>
                    <a:pt x="3006" y="367317"/>
                    <a:pt x="5377" y="365158"/>
                    <a:pt x="7112" y="362427"/>
                  </a:cubicBezTo>
                  <a:cubicBezTo>
                    <a:pt x="8848" y="359697"/>
                    <a:pt x="10203" y="356776"/>
                    <a:pt x="11176" y="353664"/>
                  </a:cubicBezTo>
                  <a:cubicBezTo>
                    <a:pt x="15812" y="350129"/>
                    <a:pt x="20257" y="346277"/>
                    <a:pt x="24511" y="342107"/>
                  </a:cubicBezTo>
                  <a:cubicBezTo>
                    <a:pt x="28766" y="337937"/>
                    <a:pt x="32449" y="333323"/>
                    <a:pt x="35560" y="328264"/>
                  </a:cubicBezTo>
                  <a:lnTo>
                    <a:pt x="44704" y="321152"/>
                  </a:lnTo>
                  <a:lnTo>
                    <a:pt x="51816" y="308960"/>
                  </a:lnTo>
                  <a:cubicBezTo>
                    <a:pt x="52091" y="304981"/>
                    <a:pt x="53573" y="301256"/>
                    <a:pt x="56261" y="297784"/>
                  </a:cubicBezTo>
                  <a:cubicBezTo>
                    <a:pt x="58949" y="294313"/>
                    <a:pt x="61193" y="290587"/>
                    <a:pt x="62992" y="286608"/>
                  </a:cubicBezTo>
                  <a:lnTo>
                    <a:pt x="62992" y="283560"/>
                  </a:lnTo>
                  <a:lnTo>
                    <a:pt x="67056" y="273400"/>
                  </a:lnTo>
                  <a:cubicBezTo>
                    <a:pt x="69109" y="271453"/>
                    <a:pt x="71353" y="270014"/>
                    <a:pt x="73787" y="269082"/>
                  </a:cubicBezTo>
                  <a:cubicBezTo>
                    <a:pt x="76221" y="268151"/>
                    <a:pt x="78719" y="267220"/>
                    <a:pt x="81280" y="266288"/>
                  </a:cubicBezTo>
                  <a:lnTo>
                    <a:pt x="79248" y="259176"/>
                  </a:lnTo>
                  <a:cubicBezTo>
                    <a:pt x="90699" y="255028"/>
                    <a:pt x="100056" y="247831"/>
                    <a:pt x="107316" y="237586"/>
                  </a:cubicBezTo>
                  <a:cubicBezTo>
                    <a:pt x="114576" y="227341"/>
                    <a:pt x="124186" y="220653"/>
                    <a:pt x="136145" y="217520"/>
                  </a:cubicBezTo>
                  <a:lnTo>
                    <a:pt x="136145" y="208376"/>
                  </a:lnTo>
                  <a:lnTo>
                    <a:pt x="145289" y="205328"/>
                  </a:lnTo>
                  <a:cubicBezTo>
                    <a:pt x="149289" y="202111"/>
                    <a:pt x="153226" y="198639"/>
                    <a:pt x="157100" y="194914"/>
                  </a:cubicBezTo>
                  <a:cubicBezTo>
                    <a:pt x="160973" y="191189"/>
                    <a:pt x="165164" y="188225"/>
                    <a:pt x="169673" y="186024"/>
                  </a:cubicBezTo>
                  <a:lnTo>
                    <a:pt x="172721" y="175864"/>
                  </a:lnTo>
                  <a:cubicBezTo>
                    <a:pt x="183770" y="171779"/>
                    <a:pt x="193422" y="168011"/>
                    <a:pt x="201677" y="164561"/>
                  </a:cubicBezTo>
                  <a:cubicBezTo>
                    <a:pt x="209932" y="161111"/>
                    <a:pt x="217552" y="155057"/>
                    <a:pt x="224537" y="146400"/>
                  </a:cubicBezTo>
                  <a:cubicBezTo>
                    <a:pt x="228664" y="142400"/>
                    <a:pt x="234887" y="138971"/>
                    <a:pt x="243206" y="136113"/>
                  </a:cubicBezTo>
                  <a:cubicBezTo>
                    <a:pt x="251524" y="133256"/>
                    <a:pt x="258509" y="130589"/>
                    <a:pt x="264161" y="128112"/>
                  </a:cubicBezTo>
                  <a:cubicBezTo>
                    <a:pt x="264838" y="124704"/>
                    <a:pt x="266531" y="122630"/>
                    <a:pt x="269241" y="121889"/>
                  </a:cubicBezTo>
                  <a:cubicBezTo>
                    <a:pt x="271950" y="121148"/>
                    <a:pt x="274659" y="120852"/>
                    <a:pt x="277369" y="121000"/>
                  </a:cubicBezTo>
                  <a:cubicBezTo>
                    <a:pt x="284057" y="120894"/>
                    <a:pt x="288968" y="119582"/>
                    <a:pt x="292101" y="117063"/>
                  </a:cubicBezTo>
                  <a:cubicBezTo>
                    <a:pt x="295233" y="114544"/>
                    <a:pt x="299128" y="111454"/>
                    <a:pt x="303785" y="107792"/>
                  </a:cubicBezTo>
                  <a:cubicBezTo>
                    <a:pt x="307552" y="103241"/>
                    <a:pt x="312463" y="100151"/>
                    <a:pt x="318517" y="98521"/>
                  </a:cubicBezTo>
                  <a:cubicBezTo>
                    <a:pt x="324570" y="96891"/>
                    <a:pt x="330497" y="93547"/>
                    <a:pt x="336297" y="88488"/>
                  </a:cubicBezTo>
                  <a:cubicBezTo>
                    <a:pt x="349928" y="85228"/>
                    <a:pt x="363305" y="81080"/>
                    <a:pt x="376429" y="76042"/>
                  </a:cubicBezTo>
                  <a:cubicBezTo>
                    <a:pt x="389552" y="71005"/>
                    <a:pt x="402929" y="66348"/>
                    <a:pt x="416561" y="62072"/>
                  </a:cubicBezTo>
                  <a:cubicBezTo>
                    <a:pt x="414952" y="60040"/>
                    <a:pt x="412835" y="58516"/>
                    <a:pt x="410211" y="57500"/>
                  </a:cubicBezTo>
                  <a:cubicBezTo>
                    <a:pt x="407586" y="56484"/>
                    <a:pt x="404961" y="55976"/>
                    <a:pt x="402337" y="55976"/>
                  </a:cubicBezTo>
                  <a:lnTo>
                    <a:pt x="403353" y="54960"/>
                  </a:lnTo>
                  <a:lnTo>
                    <a:pt x="413513" y="50896"/>
                  </a:lnTo>
                  <a:cubicBezTo>
                    <a:pt x="416159" y="47446"/>
                    <a:pt x="419503" y="44948"/>
                    <a:pt x="423546" y="43403"/>
                  </a:cubicBezTo>
                  <a:cubicBezTo>
                    <a:pt x="427589" y="41858"/>
                    <a:pt x="431695" y="40630"/>
                    <a:pt x="435865" y="39720"/>
                  </a:cubicBezTo>
                  <a:lnTo>
                    <a:pt x="434849" y="40736"/>
                  </a:lnTo>
                  <a:lnTo>
                    <a:pt x="435865" y="50896"/>
                  </a:lnTo>
                  <a:cubicBezTo>
                    <a:pt x="441076" y="50859"/>
                    <a:pt x="453569" y="48224"/>
                    <a:pt x="473344" y="42994"/>
                  </a:cubicBezTo>
                  <a:cubicBezTo>
                    <a:pt x="493118" y="37763"/>
                    <a:pt x="513288" y="32194"/>
                    <a:pt x="533852" y="26286"/>
                  </a:cubicBezTo>
                  <a:cubicBezTo>
                    <a:pt x="554417" y="20378"/>
                    <a:pt x="568490" y="16390"/>
                    <a:pt x="576073" y="14320"/>
                  </a:cubicBezTo>
                  <a:lnTo>
                    <a:pt x="585217" y="17368"/>
                  </a:lnTo>
                  <a:cubicBezTo>
                    <a:pt x="592392" y="14045"/>
                    <a:pt x="599885" y="12055"/>
                    <a:pt x="607696" y="11399"/>
                  </a:cubicBezTo>
                  <a:cubicBezTo>
                    <a:pt x="615506" y="10743"/>
                    <a:pt x="623253" y="10023"/>
                    <a:pt x="630937" y="9240"/>
                  </a:cubicBezTo>
                  <a:cubicBezTo>
                    <a:pt x="630513" y="9833"/>
                    <a:pt x="630598" y="10426"/>
                    <a:pt x="631191" y="11018"/>
                  </a:cubicBezTo>
                  <a:cubicBezTo>
                    <a:pt x="631783" y="11611"/>
                    <a:pt x="632376" y="11695"/>
                    <a:pt x="632969" y="11272"/>
                  </a:cubicBezTo>
                  <a:cubicBezTo>
                    <a:pt x="634345" y="10531"/>
                    <a:pt x="638451" y="9219"/>
                    <a:pt x="645288" y="7335"/>
                  </a:cubicBezTo>
                  <a:cubicBezTo>
                    <a:pt x="652125" y="5451"/>
                    <a:pt x="656485" y="4393"/>
                    <a:pt x="658369" y="4160"/>
                  </a:cubicBezTo>
                  <a:cubicBezTo>
                    <a:pt x="658919" y="4202"/>
                    <a:pt x="659596" y="4372"/>
                    <a:pt x="660401" y="4668"/>
                  </a:cubicBezTo>
                  <a:cubicBezTo>
                    <a:pt x="661205" y="4964"/>
                    <a:pt x="661882" y="5134"/>
                    <a:pt x="662433" y="5176"/>
                  </a:cubicBezTo>
                  <a:lnTo>
                    <a:pt x="667513" y="2128"/>
                  </a:lnTo>
                  <a:cubicBezTo>
                    <a:pt x="672593" y="4330"/>
                    <a:pt x="677673" y="5007"/>
                    <a:pt x="682753" y="4160"/>
                  </a:cubicBezTo>
                  <a:lnTo>
                    <a:pt x="683769" y="2128"/>
                  </a:lnTo>
                  <a:lnTo>
                    <a:pt x="708153" y="2128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33000"/>
                </a:lnSpc>
              </a:pPr>
              <a:endParaRPr lang="zh-CN" altLang="en-US" sz="9600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14690" y="5011458"/>
              <a:ext cx="1551573" cy="1846542"/>
            </a:xfrm>
            <a:custGeom>
              <a:avLst/>
              <a:gdLst/>
              <a:ahLst/>
              <a:cxnLst/>
              <a:rect l="l" t="t" r="r" b="b"/>
              <a:pathLst>
                <a:path w="1796326" h="1970037">
                  <a:moveTo>
                    <a:pt x="491210" y="1736729"/>
                  </a:moveTo>
                  <a:lnTo>
                    <a:pt x="498227" y="1750762"/>
                  </a:lnTo>
                  <a:cubicBezTo>
                    <a:pt x="498044" y="1753357"/>
                    <a:pt x="496655" y="1755184"/>
                    <a:pt x="494061" y="1756244"/>
                  </a:cubicBezTo>
                  <a:cubicBezTo>
                    <a:pt x="491466" y="1757304"/>
                    <a:pt x="488761" y="1757816"/>
                    <a:pt x="485947" y="1757779"/>
                  </a:cubicBezTo>
                  <a:cubicBezTo>
                    <a:pt x="484888" y="1757852"/>
                    <a:pt x="483499" y="1757706"/>
                    <a:pt x="481781" y="1757341"/>
                  </a:cubicBezTo>
                  <a:cubicBezTo>
                    <a:pt x="480064" y="1756975"/>
                    <a:pt x="479113" y="1755952"/>
                    <a:pt x="478931" y="1754271"/>
                  </a:cubicBezTo>
                  <a:cubicBezTo>
                    <a:pt x="479113" y="1750689"/>
                    <a:pt x="480502" y="1747327"/>
                    <a:pt x="483097" y="1744184"/>
                  </a:cubicBezTo>
                  <a:cubicBezTo>
                    <a:pt x="485692" y="1741041"/>
                    <a:pt x="488396" y="1738556"/>
                    <a:pt x="491210" y="1736729"/>
                  </a:cubicBezTo>
                  <a:close/>
                  <a:moveTo>
                    <a:pt x="496472" y="1701645"/>
                  </a:moveTo>
                  <a:cubicBezTo>
                    <a:pt x="499067" y="1701718"/>
                    <a:pt x="501333" y="1702449"/>
                    <a:pt x="503270" y="1703838"/>
                  </a:cubicBezTo>
                  <a:cubicBezTo>
                    <a:pt x="505207" y="1705227"/>
                    <a:pt x="507034" y="1706835"/>
                    <a:pt x="508752" y="1708662"/>
                  </a:cubicBezTo>
                  <a:cubicBezTo>
                    <a:pt x="510798" y="1708370"/>
                    <a:pt x="511968" y="1708954"/>
                    <a:pt x="512260" y="1710416"/>
                  </a:cubicBezTo>
                  <a:cubicBezTo>
                    <a:pt x="511895" y="1712426"/>
                    <a:pt x="509994" y="1714984"/>
                    <a:pt x="506559" y="1718091"/>
                  </a:cubicBezTo>
                  <a:cubicBezTo>
                    <a:pt x="503124" y="1721197"/>
                    <a:pt x="500346" y="1723317"/>
                    <a:pt x="498227" y="1724450"/>
                  </a:cubicBezTo>
                  <a:lnTo>
                    <a:pt x="503489" y="1731466"/>
                  </a:lnTo>
                  <a:cubicBezTo>
                    <a:pt x="503964" y="1733988"/>
                    <a:pt x="502576" y="1735523"/>
                    <a:pt x="499323" y="1736071"/>
                  </a:cubicBezTo>
                  <a:cubicBezTo>
                    <a:pt x="496070" y="1736619"/>
                    <a:pt x="493366" y="1736838"/>
                    <a:pt x="491210" y="1736729"/>
                  </a:cubicBezTo>
                  <a:lnTo>
                    <a:pt x="491210" y="1710416"/>
                  </a:lnTo>
                  <a:cubicBezTo>
                    <a:pt x="491100" y="1708516"/>
                    <a:pt x="491320" y="1706615"/>
                    <a:pt x="491868" y="1704715"/>
                  </a:cubicBezTo>
                  <a:cubicBezTo>
                    <a:pt x="492416" y="1702815"/>
                    <a:pt x="493951" y="1701791"/>
                    <a:pt x="496472" y="1701645"/>
                  </a:cubicBezTo>
                  <a:close/>
                  <a:moveTo>
                    <a:pt x="522785" y="1645511"/>
                  </a:moveTo>
                  <a:lnTo>
                    <a:pt x="512260" y="1647265"/>
                  </a:lnTo>
                  <a:lnTo>
                    <a:pt x="526294" y="1659545"/>
                  </a:lnTo>
                  <a:close/>
                  <a:moveTo>
                    <a:pt x="526294" y="1633232"/>
                  </a:moveTo>
                  <a:cubicBezTo>
                    <a:pt x="526330" y="1634292"/>
                    <a:pt x="526696" y="1635680"/>
                    <a:pt x="527390" y="1637398"/>
                  </a:cubicBezTo>
                  <a:cubicBezTo>
                    <a:pt x="528084" y="1639116"/>
                    <a:pt x="528888" y="1640066"/>
                    <a:pt x="529802" y="1640249"/>
                  </a:cubicBezTo>
                  <a:cubicBezTo>
                    <a:pt x="531483" y="1640139"/>
                    <a:pt x="532506" y="1639481"/>
                    <a:pt x="532872" y="1638275"/>
                  </a:cubicBezTo>
                  <a:cubicBezTo>
                    <a:pt x="533237" y="1637069"/>
                    <a:pt x="533384" y="1635973"/>
                    <a:pt x="533310" y="1634986"/>
                  </a:cubicBezTo>
                  <a:close/>
                  <a:moveTo>
                    <a:pt x="745567" y="1549031"/>
                  </a:moveTo>
                  <a:lnTo>
                    <a:pt x="750830" y="1556048"/>
                  </a:lnTo>
                  <a:cubicBezTo>
                    <a:pt x="752511" y="1555938"/>
                    <a:pt x="753534" y="1555280"/>
                    <a:pt x="753900" y="1554074"/>
                  </a:cubicBezTo>
                  <a:cubicBezTo>
                    <a:pt x="754265" y="1552868"/>
                    <a:pt x="754411" y="1551772"/>
                    <a:pt x="754338" y="1550785"/>
                  </a:cubicBezTo>
                  <a:close/>
                  <a:moveTo>
                    <a:pt x="587690" y="1480617"/>
                  </a:moveTo>
                  <a:cubicBezTo>
                    <a:pt x="587617" y="1481604"/>
                    <a:pt x="587763" y="1482701"/>
                    <a:pt x="588129" y="1483907"/>
                  </a:cubicBezTo>
                  <a:cubicBezTo>
                    <a:pt x="588494" y="1485113"/>
                    <a:pt x="589518" y="1485770"/>
                    <a:pt x="591199" y="1485880"/>
                  </a:cubicBezTo>
                  <a:lnTo>
                    <a:pt x="594707" y="1485880"/>
                  </a:lnTo>
                  <a:cubicBezTo>
                    <a:pt x="594634" y="1484126"/>
                    <a:pt x="593903" y="1482810"/>
                    <a:pt x="592514" y="1481933"/>
                  </a:cubicBezTo>
                  <a:cubicBezTo>
                    <a:pt x="591126" y="1481056"/>
                    <a:pt x="589518" y="1480617"/>
                    <a:pt x="587690" y="1480617"/>
                  </a:cubicBezTo>
                  <a:close/>
                  <a:moveTo>
                    <a:pt x="601724" y="1452550"/>
                  </a:moveTo>
                  <a:cubicBezTo>
                    <a:pt x="601724" y="1454378"/>
                    <a:pt x="602162" y="1455986"/>
                    <a:pt x="603039" y="1457375"/>
                  </a:cubicBezTo>
                  <a:cubicBezTo>
                    <a:pt x="603916" y="1458763"/>
                    <a:pt x="605232" y="1459494"/>
                    <a:pt x="606986" y="1459567"/>
                  </a:cubicBezTo>
                  <a:cubicBezTo>
                    <a:pt x="608448" y="1459275"/>
                    <a:pt x="609033" y="1458105"/>
                    <a:pt x="608740" y="1456059"/>
                  </a:cubicBezTo>
                  <a:cubicBezTo>
                    <a:pt x="608740" y="1454378"/>
                    <a:pt x="608302" y="1453354"/>
                    <a:pt x="607425" y="1452989"/>
                  </a:cubicBezTo>
                  <a:cubicBezTo>
                    <a:pt x="606548" y="1452624"/>
                    <a:pt x="605232" y="1452477"/>
                    <a:pt x="603478" y="1452550"/>
                  </a:cubicBezTo>
                  <a:close/>
                  <a:moveTo>
                    <a:pt x="664874" y="1445534"/>
                  </a:moveTo>
                  <a:cubicBezTo>
                    <a:pt x="666702" y="1447288"/>
                    <a:pt x="668310" y="1449481"/>
                    <a:pt x="669699" y="1452112"/>
                  </a:cubicBezTo>
                  <a:cubicBezTo>
                    <a:pt x="671087" y="1454743"/>
                    <a:pt x="671818" y="1457813"/>
                    <a:pt x="671891" y="1461321"/>
                  </a:cubicBezTo>
                  <a:cubicBezTo>
                    <a:pt x="671745" y="1463076"/>
                    <a:pt x="670722" y="1464391"/>
                    <a:pt x="668821" y="1465268"/>
                  </a:cubicBezTo>
                  <a:cubicBezTo>
                    <a:pt x="666921" y="1466145"/>
                    <a:pt x="665021" y="1466584"/>
                    <a:pt x="663120" y="1466584"/>
                  </a:cubicBezTo>
                  <a:cubicBezTo>
                    <a:pt x="661074" y="1461321"/>
                    <a:pt x="659904" y="1456059"/>
                    <a:pt x="659612" y="1450796"/>
                  </a:cubicBezTo>
                  <a:cubicBezTo>
                    <a:pt x="659612" y="1447288"/>
                    <a:pt x="661366" y="1445534"/>
                    <a:pt x="664874" y="1445534"/>
                  </a:cubicBezTo>
                  <a:close/>
                  <a:moveTo>
                    <a:pt x="698204" y="1398171"/>
                  </a:moveTo>
                  <a:cubicBezTo>
                    <a:pt x="698204" y="1399998"/>
                    <a:pt x="698643" y="1401606"/>
                    <a:pt x="699520" y="1402995"/>
                  </a:cubicBezTo>
                  <a:cubicBezTo>
                    <a:pt x="700397" y="1404383"/>
                    <a:pt x="701712" y="1405114"/>
                    <a:pt x="703467" y="1405187"/>
                  </a:cubicBezTo>
                  <a:cubicBezTo>
                    <a:pt x="704929" y="1404895"/>
                    <a:pt x="705513" y="1403726"/>
                    <a:pt x="705221" y="1401679"/>
                  </a:cubicBezTo>
                  <a:cubicBezTo>
                    <a:pt x="705221" y="1399998"/>
                    <a:pt x="704782" y="1398975"/>
                    <a:pt x="703905" y="1398609"/>
                  </a:cubicBezTo>
                  <a:cubicBezTo>
                    <a:pt x="703028" y="1398244"/>
                    <a:pt x="701712" y="1398098"/>
                    <a:pt x="699958" y="1398171"/>
                  </a:cubicBezTo>
                  <a:close/>
                  <a:moveTo>
                    <a:pt x="650841" y="1398171"/>
                  </a:moveTo>
                  <a:cubicBezTo>
                    <a:pt x="650878" y="1399230"/>
                    <a:pt x="651243" y="1400619"/>
                    <a:pt x="651937" y="1402337"/>
                  </a:cubicBezTo>
                  <a:cubicBezTo>
                    <a:pt x="652632" y="1404055"/>
                    <a:pt x="653436" y="1405005"/>
                    <a:pt x="654349" y="1405187"/>
                  </a:cubicBezTo>
                  <a:cubicBezTo>
                    <a:pt x="656030" y="1405078"/>
                    <a:pt x="657054" y="1404420"/>
                    <a:pt x="657419" y="1403214"/>
                  </a:cubicBezTo>
                  <a:cubicBezTo>
                    <a:pt x="657785" y="1402008"/>
                    <a:pt x="657931" y="1400912"/>
                    <a:pt x="657858" y="1399925"/>
                  </a:cubicBezTo>
                  <a:close/>
                  <a:moveTo>
                    <a:pt x="836785" y="1378875"/>
                  </a:moveTo>
                  <a:lnTo>
                    <a:pt x="836785" y="1389400"/>
                  </a:lnTo>
                  <a:cubicBezTo>
                    <a:pt x="836931" y="1393602"/>
                    <a:pt x="838393" y="1396161"/>
                    <a:pt x="841170" y="1397074"/>
                  </a:cubicBezTo>
                  <a:cubicBezTo>
                    <a:pt x="843948" y="1397988"/>
                    <a:pt x="847164" y="1398353"/>
                    <a:pt x="850818" y="1398171"/>
                  </a:cubicBezTo>
                  <a:lnTo>
                    <a:pt x="847310" y="1384137"/>
                  </a:lnTo>
                  <a:close/>
                  <a:moveTo>
                    <a:pt x="705221" y="1377120"/>
                  </a:moveTo>
                  <a:lnTo>
                    <a:pt x="705221" y="1382383"/>
                  </a:lnTo>
                  <a:cubicBezTo>
                    <a:pt x="705184" y="1384283"/>
                    <a:pt x="705696" y="1386184"/>
                    <a:pt x="706756" y="1388084"/>
                  </a:cubicBezTo>
                  <a:cubicBezTo>
                    <a:pt x="707816" y="1389984"/>
                    <a:pt x="709643" y="1391008"/>
                    <a:pt x="712238" y="1391154"/>
                  </a:cubicBezTo>
                  <a:cubicBezTo>
                    <a:pt x="712055" y="1389802"/>
                    <a:pt x="711105" y="1387244"/>
                    <a:pt x="709387" y="1383479"/>
                  </a:cubicBezTo>
                  <a:cubicBezTo>
                    <a:pt x="707669" y="1379715"/>
                    <a:pt x="706281" y="1377596"/>
                    <a:pt x="705221" y="1377120"/>
                  </a:cubicBezTo>
                  <a:close/>
                  <a:moveTo>
                    <a:pt x="857835" y="1342037"/>
                  </a:moveTo>
                  <a:lnTo>
                    <a:pt x="857835" y="1359579"/>
                  </a:lnTo>
                  <a:lnTo>
                    <a:pt x="863098" y="1368349"/>
                  </a:lnTo>
                  <a:lnTo>
                    <a:pt x="863098" y="1354316"/>
                  </a:lnTo>
                  <a:close/>
                  <a:moveTo>
                    <a:pt x="836785" y="1273623"/>
                  </a:moveTo>
                  <a:cubicBezTo>
                    <a:pt x="836492" y="1277132"/>
                    <a:pt x="835323" y="1280640"/>
                    <a:pt x="833277" y="1284149"/>
                  </a:cubicBezTo>
                  <a:cubicBezTo>
                    <a:pt x="831230" y="1287657"/>
                    <a:pt x="830060" y="1291165"/>
                    <a:pt x="829768" y="1294674"/>
                  </a:cubicBezTo>
                  <a:cubicBezTo>
                    <a:pt x="830060" y="1297195"/>
                    <a:pt x="831668" y="1298730"/>
                    <a:pt x="834592" y="1299278"/>
                  </a:cubicBezTo>
                  <a:cubicBezTo>
                    <a:pt x="837516" y="1299826"/>
                    <a:pt x="840001" y="1300046"/>
                    <a:pt x="842047" y="1299936"/>
                  </a:cubicBezTo>
                  <a:cubicBezTo>
                    <a:pt x="844788" y="1300046"/>
                    <a:pt x="847200" y="1299826"/>
                    <a:pt x="849283" y="1299278"/>
                  </a:cubicBezTo>
                  <a:cubicBezTo>
                    <a:pt x="851367" y="1298730"/>
                    <a:pt x="852463" y="1297195"/>
                    <a:pt x="852573" y="1294674"/>
                  </a:cubicBezTo>
                  <a:cubicBezTo>
                    <a:pt x="852244" y="1290946"/>
                    <a:pt x="850270" y="1286999"/>
                    <a:pt x="846652" y="1282833"/>
                  </a:cubicBezTo>
                  <a:cubicBezTo>
                    <a:pt x="843034" y="1278667"/>
                    <a:pt x="839745" y="1275597"/>
                    <a:pt x="836785" y="1273623"/>
                  </a:cubicBezTo>
                  <a:close/>
                  <a:moveTo>
                    <a:pt x="947299" y="1156093"/>
                  </a:moveTo>
                  <a:cubicBezTo>
                    <a:pt x="947152" y="1160588"/>
                    <a:pt x="945691" y="1164754"/>
                    <a:pt x="942913" y="1168591"/>
                  </a:cubicBezTo>
                  <a:cubicBezTo>
                    <a:pt x="940136" y="1172429"/>
                    <a:pt x="936920" y="1175279"/>
                    <a:pt x="933265" y="1177143"/>
                  </a:cubicBezTo>
                  <a:lnTo>
                    <a:pt x="933265" y="1196439"/>
                  </a:lnTo>
                  <a:lnTo>
                    <a:pt x="936774" y="1196439"/>
                  </a:lnTo>
                  <a:cubicBezTo>
                    <a:pt x="939514" y="1196512"/>
                    <a:pt x="941926" y="1195927"/>
                    <a:pt x="944010" y="1194685"/>
                  </a:cubicBezTo>
                  <a:cubicBezTo>
                    <a:pt x="946093" y="1193442"/>
                    <a:pt x="947189" y="1191103"/>
                    <a:pt x="947299" y="1187668"/>
                  </a:cubicBezTo>
                  <a:cubicBezTo>
                    <a:pt x="951611" y="1187303"/>
                    <a:pt x="954827" y="1184964"/>
                    <a:pt x="956947" y="1180651"/>
                  </a:cubicBezTo>
                  <a:cubicBezTo>
                    <a:pt x="959066" y="1176339"/>
                    <a:pt x="960528" y="1172246"/>
                    <a:pt x="961332" y="1168372"/>
                  </a:cubicBezTo>
                  <a:cubicBezTo>
                    <a:pt x="962392" y="1168409"/>
                    <a:pt x="963781" y="1168336"/>
                    <a:pt x="965498" y="1168153"/>
                  </a:cubicBezTo>
                  <a:cubicBezTo>
                    <a:pt x="967216" y="1167970"/>
                    <a:pt x="968166" y="1167459"/>
                    <a:pt x="968349" y="1166618"/>
                  </a:cubicBezTo>
                  <a:cubicBezTo>
                    <a:pt x="967691" y="1164754"/>
                    <a:pt x="964621" y="1162781"/>
                    <a:pt x="959140" y="1160698"/>
                  </a:cubicBezTo>
                  <a:cubicBezTo>
                    <a:pt x="953658" y="1158614"/>
                    <a:pt x="949711" y="1157080"/>
                    <a:pt x="947299" y="1156093"/>
                  </a:cubicBezTo>
                  <a:close/>
                  <a:moveTo>
                    <a:pt x="171948" y="1142059"/>
                  </a:moveTo>
                  <a:cubicBezTo>
                    <a:pt x="175383" y="1142242"/>
                    <a:pt x="178161" y="1143631"/>
                    <a:pt x="180280" y="1146226"/>
                  </a:cubicBezTo>
                  <a:cubicBezTo>
                    <a:pt x="182400" y="1148820"/>
                    <a:pt x="184300" y="1151525"/>
                    <a:pt x="185981" y="1154339"/>
                  </a:cubicBezTo>
                  <a:cubicBezTo>
                    <a:pt x="180024" y="1154595"/>
                    <a:pt x="176151" y="1154083"/>
                    <a:pt x="174360" y="1152804"/>
                  </a:cubicBezTo>
                  <a:cubicBezTo>
                    <a:pt x="172569" y="1151525"/>
                    <a:pt x="171765" y="1147943"/>
                    <a:pt x="171948" y="1142059"/>
                  </a:cubicBezTo>
                  <a:close/>
                  <a:moveTo>
                    <a:pt x="940282" y="1122763"/>
                  </a:moveTo>
                  <a:cubicBezTo>
                    <a:pt x="936079" y="1123421"/>
                    <a:pt x="933082" y="1126929"/>
                    <a:pt x="931292" y="1133288"/>
                  </a:cubicBezTo>
                  <a:cubicBezTo>
                    <a:pt x="929501" y="1139647"/>
                    <a:pt x="927820" y="1144910"/>
                    <a:pt x="926248" y="1149076"/>
                  </a:cubicBezTo>
                  <a:lnTo>
                    <a:pt x="912215" y="1143813"/>
                  </a:lnTo>
                  <a:cubicBezTo>
                    <a:pt x="910461" y="1143996"/>
                    <a:pt x="909145" y="1144946"/>
                    <a:pt x="908268" y="1146664"/>
                  </a:cubicBezTo>
                  <a:cubicBezTo>
                    <a:pt x="907391" y="1148382"/>
                    <a:pt x="906952" y="1149770"/>
                    <a:pt x="906952" y="1150830"/>
                  </a:cubicBezTo>
                  <a:lnTo>
                    <a:pt x="906952" y="1161355"/>
                  </a:lnTo>
                  <a:cubicBezTo>
                    <a:pt x="907062" y="1164718"/>
                    <a:pt x="908158" y="1166764"/>
                    <a:pt x="910241" y="1167495"/>
                  </a:cubicBezTo>
                  <a:cubicBezTo>
                    <a:pt x="912324" y="1168226"/>
                    <a:pt x="914737" y="1168518"/>
                    <a:pt x="917478" y="1168372"/>
                  </a:cubicBezTo>
                  <a:lnTo>
                    <a:pt x="926248" y="1152584"/>
                  </a:lnTo>
                  <a:cubicBezTo>
                    <a:pt x="926285" y="1151598"/>
                    <a:pt x="926650" y="1150501"/>
                    <a:pt x="927345" y="1149295"/>
                  </a:cubicBezTo>
                  <a:cubicBezTo>
                    <a:pt x="928039" y="1148089"/>
                    <a:pt x="928843" y="1147432"/>
                    <a:pt x="929757" y="1147322"/>
                  </a:cubicBezTo>
                  <a:cubicBezTo>
                    <a:pt x="938528" y="1148236"/>
                    <a:pt x="943352" y="1149040"/>
                    <a:pt x="944229" y="1149734"/>
                  </a:cubicBezTo>
                  <a:cubicBezTo>
                    <a:pt x="945106" y="1150428"/>
                    <a:pt x="947299" y="1145531"/>
                    <a:pt x="950807" y="1135043"/>
                  </a:cubicBezTo>
                  <a:cubicBezTo>
                    <a:pt x="951794" y="1135079"/>
                    <a:pt x="952890" y="1135006"/>
                    <a:pt x="954096" y="1134823"/>
                  </a:cubicBezTo>
                  <a:cubicBezTo>
                    <a:pt x="955302" y="1134641"/>
                    <a:pt x="955960" y="1134129"/>
                    <a:pt x="956070" y="1133288"/>
                  </a:cubicBezTo>
                  <a:cubicBezTo>
                    <a:pt x="955741" y="1130547"/>
                    <a:pt x="953767" y="1128136"/>
                    <a:pt x="950149" y="1126052"/>
                  </a:cubicBezTo>
                  <a:cubicBezTo>
                    <a:pt x="946531" y="1123969"/>
                    <a:pt x="943242" y="1122873"/>
                    <a:pt x="940282" y="1122763"/>
                  </a:cubicBezTo>
                  <a:close/>
                  <a:moveTo>
                    <a:pt x="256149" y="1106976"/>
                  </a:moveTo>
                  <a:lnTo>
                    <a:pt x="275445" y="1106976"/>
                  </a:lnTo>
                  <a:cubicBezTo>
                    <a:pt x="277345" y="1107962"/>
                    <a:pt x="279246" y="1109497"/>
                    <a:pt x="281146" y="1111580"/>
                  </a:cubicBezTo>
                  <a:cubicBezTo>
                    <a:pt x="283046" y="1113663"/>
                    <a:pt x="284070" y="1115637"/>
                    <a:pt x="284216" y="1117501"/>
                  </a:cubicBezTo>
                  <a:cubicBezTo>
                    <a:pt x="284070" y="1118341"/>
                    <a:pt x="283485" y="1118853"/>
                    <a:pt x="282462" y="1119036"/>
                  </a:cubicBezTo>
                  <a:cubicBezTo>
                    <a:pt x="281438" y="1119218"/>
                    <a:pt x="280854" y="1119291"/>
                    <a:pt x="280707" y="1119255"/>
                  </a:cubicBezTo>
                  <a:cubicBezTo>
                    <a:pt x="272521" y="1119693"/>
                    <a:pt x="261265" y="1121886"/>
                    <a:pt x="246939" y="1125833"/>
                  </a:cubicBezTo>
                  <a:cubicBezTo>
                    <a:pt x="232614" y="1129780"/>
                    <a:pt x="222235" y="1132850"/>
                    <a:pt x="215803" y="1135043"/>
                  </a:cubicBezTo>
                  <a:cubicBezTo>
                    <a:pt x="211600" y="1135372"/>
                    <a:pt x="209042" y="1133398"/>
                    <a:pt x="208128" y="1129122"/>
                  </a:cubicBezTo>
                  <a:cubicBezTo>
                    <a:pt x="207214" y="1124846"/>
                    <a:pt x="206849" y="1121557"/>
                    <a:pt x="207032" y="1119255"/>
                  </a:cubicBezTo>
                  <a:cubicBezTo>
                    <a:pt x="212148" y="1119036"/>
                    <a:pt x="216826" y="1118159"/>
                    <a:pt x="221065" y="1116624"/>
                  </a:cubicBezTo>
                  <a:cubicBezTo>
                    <a:pt x="225304" y="1115089"/>
                    <a:pt x="229982" y="1114212"/>
                    <a:pt x="235099" y="1113992"/>
                  </a:cubicBezTo>
                  <a:cubicBezTo>
                    <a:pt x="238278" y="1114358"/>
                    <a:pt x="242444" y="1114504"/>
                    <a:pt x="247597" y="1114431"/>
                  </a:cubicBezTo>
                  <a:cubicBezTo>
                    <a:pt x="252750" y="1114358"/>
                    <a:pt x="255601" y="1111873"/>
                    <a:pt x="256149" y="1106976"/>
                  </a:cubicBezTo>
                  <a:close/>
                  <a:moveTo>
                    <a:pt x="345612" y="1064875"/>
                  </a:moveTo>
                  <a:cubicBezTo>
                    <a:pt x="345649" y="1065935"/>
                    <a:pt x="346014" y="1067324"/>
                    <a:pt x="346709" y="1069041"/>
                  </a:cubicBezTo>
                  <a:cubicBezTo>
                    <a:pt x="347403" y="1070759"/>
                    <a:pt x="348207" y="1071709"/>
                    <a:pt x="349121" y="1071892"/>
                  </a:cubicBezTo>
                  <a:cubicBezTo>
                    <a:pt x="350802" y="1071855"/>
                    <a:pt x="351825" y="1071490"/>
                    <a:pt x="352191" y="1070795"/>
                  </a:cubicBezTo>
                  <a:cubicBezTo>
                    <a:pt x="352556" y="1070101"/>
                    <a:pt x="352702" y="1069297"/>
                    <a:pt x="352629" y="1068383"/>
                  </a:cubicBezTo>
                  <a:cubicBezTo>
                    <a:pt x="352337" y="1066337"/>
                    <a:pt x="351167" y="1065167"/>
                    <a:pt x="349121" y="1064875"/>
                  </a:cubicBezTo>
                  <a:close/>
                  <a:moveTo>
                    <a:pt x="477176" y="1059613"/>
                  </a:moveTo>
                  <a:lnTo>
                    <a:pt x="484193" y="1064875"/>
                  </a:lnTo>
                  <a:lnTo>
                    <a:pt x="489456" y="1064875"/>
                  </a:lnTo>
                  <a:cubicBezTo>
                    <a:pt x="488871" y="1065862"/>
                    <a:pt x="486094" y="1066958"/>
                    <a:pt x="481123" y="1068164"/>
                  </a:cubicBezTo>
                  <a:cubicBezTo>
                    <a:pt x="476153" y="1069370"/>
                    <a:pt x="472499" y="1070028"/>
                    <a:pt x="470160" y="1070138"/>
                  </a:cubicBezTo>
                  <a:cubicBezTo>
                    <a:pt x="470123" y="1068164"/>
                    <a:pt x="470635" y="1065971"/>
                    <a:pt x="471695" y="1063559"/>
                  </a:cubicBezTo>
                  <a:cubicBezTo>
                    <a:pt x="472754" y="1061147"/>
                    <a:pt x="474582" y="1059832"/>
                    <a:pt x="477176" y="1059613"/>
                  </a:cubicBezTo>
                  <a:close/>
                  <a:moveTo>
                    <a:pt x="421042" y="1057858"/>
                  </a:moveTo>
                  <a:lnTo>
                    <a:pt x="438584" y="1057858"/>
                  </a:lnTo>
                  <a:lnTo>
                    <a:pt x="428059" y="1070138"/>
                  </a:lnTo>
                  <a:lnTo>
                    <a:pt x="408763" y="1070138"/>
                  </a:lnTo>
                  <a:cubicBezTo>
                    <a:pt x="409275" y="1065679"/>
                    <a:pt x="411321" y="1063632"/>
                    <a:pt x="414903" y="1063998"/>
                  </a:cubicBezTo>
                  <a:cubicBezTo>
                    <a:pt x="418484" y="1064363"/>
                    <a:pt x="420531" y="1062317"/>
                    <a:pt x="421042" y="1057858"/>
                  </a:cubicBezTo>
                  <a:close/>
                  <a:moveTo>
                    <a:pt x="359646" y="1057858"/>
                  </a:moveTo>
                  <a:cubicBezTo>
                    <a:pt x="359682" y="1058918"/>
                    <a:pt x="360048" y="1060307"/>
                    <a:pt x="360742" y="1062025"/>
                  </a:cubicBezTo>
                  <a:cubicBezTo>
                    <a:pt x="361437" y="1063742"/>
                    <a:pt x="362241" y="1064692"/>
                    <a:pt x="363154" y="1064875"/>
                  </a:cubicBezTo>
                  <a:cubicBezTo>
                    <a:pt x="364835" y="1064765"/>
                    <a:pt x="365859" y="1064108"/>
                    <a:pt x="366224" y="1062902"/>
                  </a:cubicBezTo>
                  <a:cubicBezTo>
                    <a:pt x="366590" y="1061696"/>
                    <a:pt x="366736" y="1060599"/>
                    <a:pt x="366663" y="1059613"/>
                  </a:cubicBezTo>
                  <a:close/>
                  <a:moveTo>
                    <a:pt x="484193" y="1043825"/>
                  </a:moveTo>
                  <a:lnTo>
                    <a:pt x="503489" y="1047333"/>
                  </a:lnTo>
                  <a:cubicBezTo>
                    <a:pt x="500273" y="1048795"/>
                    <a:pt x="496180" y="1049380"/>
                    <a:pt x="491210" y="1049087"/>
                  </a:cubicBezTo>
                  <a:cubicBezTo>
                    <a:pt x="489383" y="1049197"/>
                    <a:pt x="487775" y="1048978"/>
                    <a:pt x="486386" y="1048430"/>
                  </a:cubicBezTo>
                  <a:cubicBezTo>
                    <a:pt x="484997" y="1047881"/>
                    <a:pt x="484266" y="1046346"/>
                    <a:pt x="484193" y="1043825"/>
                  </a:cubicBezTo>
                  <a:close/>
                  <a:moveTo>
                    <a:pt x="621020" y="1017512"/>
                  </a:moveTo>
                  <a:lnTo>
                    <a:pt x="605232" y="1024529"/>
                  </a:lnTo>
                  <a:lnTo>
                    <a:pt x="587690" y="1022775"/>
                  </a:lnTo>
                  <a:close/>
                  <a:moveTo>
                    <a:pt x="1017466" y="1010495"/>
                  </a:moveTo>
                  <a:lnTo>
                    <a:pt x="1017466" y="1024529"/>
                  </a:lnTo>
                  <a:lnTo>
                    <a:pt x="1029746" y="1022775"/>
                  </a:lnTo>
                  <a:close/>
                  <a:moveTo>
                    <a:pt x="91255" y="1010495"/>
                  </a:moveTo>
                  <a:cubicBezTo>
                    <a:pt x="91657" y="1015137"/>
                    <a:pt x="91730" y="1019449"/>
                    <a:pt x="91474" y="1023432"/>
                  </a:cubicBezTo>
                  <a:cubicBezTo>
                    <a:pt x="91219" y="1027416"/>
                    <a:pt x="88222" y="1029535"/>
                    <a:pt x="82484" y="1029791"/>
                  </a:cubicBezTo>
                  <a:lnTo>
                    <a:pt x="82484" y="1043825"/>
                  </a:lnTo>
                  <a:lnTo>
                    <a:pt x="96518" y="1038562"/>
                  </a:lnTo>
                  <a:cubicBezTo>
                    <a:pt x="96664" y="1034213"/>
                    <a:pt x="98126" y="1030632"/>
                    <a:pt x="100903" y="1027818"/>
                  </a:cubicBezTo>
                  <a:cubicBezTo>
                    <a:pt x="103681" y="1025004"/>
                    <a:pt x="106897" y="1022738"/>
                    <a:pt x="110551" y="1021020"/>
                  </a:cubicBezTo>
                  <a:close/>
                  <a:moveTo>
                    <a:pt x="531556" y="985937"/>
                  </a:moveTo>
                  <a:cubicBezTo>
                    <a:pt x="523662" y="986594"/>
                    <a:pt x="511383" y="989226"/>
                    <a:pt x="494718" y="993830"/>
                  </a:cubicBezTo>
                  <a:cubicBezTo>
                    <a:pt x="478054" y="998435"/>
                    <a:pt x="462266" y="1001067"/>
                    <a:pt x="447355" y="1001724"/>
                  </a:cubicBezTo>
                  <a:cubicBezTo>
                    <a:pt x="445528" y="1001724"/>
                    <a:pt x="443920" y="1002163"/>
                    <a:pt x="442531" y="1003040"/>
                  </a:cubicBezTo>
                  <a:cubicBezTo>
                    <a:pt x="441143" y="1003917"/>
                    <a:pt x="440412" y="1005233"/>
                    <a:pt x="440338" y="1006987"/>
                  </a:cubicBezTo>
                  <a:cubicBezTo>
                    <a:pt x="440667" y="1010495"/>
                    <a:pt x="442641" y="1013127"/>
                    <a:pt x="446259" y="1014881"/>
                  </a:cubicBezTo>
                  <a:cubicBezTo>
                    <a:pt x="449877" y="1016635"/>
                    <a:pt x="453166" y="1017512"/>
                    <a:pt x="456126" y="1017512"/>
                  </a:cubicBezTo>
                  <a:lnTo>
                    <a:pt x="491210" y="1017512"/>
                  </a:lnTo>
                  <a:cubicBezTo>
                    <a:pt x="499287" y="1016854"/>
                    <a:pt x="508131" y="1014223"/>
                    <a:pt x="517742" y="1009618"/>
                  </a:cubicBezTo>
                  <a:cubicBezTo>
                    <a:pt x="527354" y="1005013"/>
                    <a:pt x="536636" y="1002382"/>
                    <a:pt x="545590" y="1001724"/>
                  </a:cubicBezTo>
                  <a:cubicBezTo>
                    <a:pt x="546723" y="1001761"/>
                    <a:pt x="548404" y="1001688"/>
                    <a:pt x="550633" y="1001505"/>
                  </a:cubicBezTo>
                  <a:cubicBezTo>
                    <a:pt x="552862" y="1001322"/>
                    <a:pt x="554105" y="1000811"/>
                    <a:pt x="554361" y="999970"/>
                  </a:cubicBezTo>
                  <a:cubicBezTo>
                    <a:pt x="553739" y="996316"/>
                    <a:pt x="550596" y="993100"/>
                    <a:pt x="544932" y="990322"/>
                  </a:cubicBezTo>
                  <a:cubicBezTo>
                    <a:pt x="539267" y="987545"/>
                    <a:pt x="534809" y="986083"/>
                    <a:pt x="531556" y="985937"/>
                  </a:cubicBezTo>
                  <a:close/>
                  <a:moveTo>
                    <a:pt x="1003433" y="977166"/>
                  </a:moveTo>
                  <a:cubicBezTo>
                    <a:pt x="1003213" y="981515"/>
                    <a:pt x="1001459" y="985096"/>
                    <a:pt x="998170" y="987910"/>
                  </a:cubicBezTo>
                  <a:cubicBezTo>
                    <a:pt x="994881" y="990724"/>
                    <a:pt x="991373" y="992990"/>
                    <a:pt x="987645" y="994708"/>
                  </a:cubicBezTo>
                  <a:cubicBezTo>
                    <a:pt x="987462" y="990724"/>
                    <a:pt x="986512" y="989482"/>
                    <a:pt x="984794" y="990980"/>
                  </a:cubicBezTo>
                  <a:cubicBezTo>
                    <a:pt x="983077" y="992478"/>
                    <a:pt x="981688" y="994306"/>
                    <a:pt x="980628" y="996462"/>
                  </a:cubicBezTo>
                  <a:cubicBezTo>
                    <a:pt x="980921" y="1000774"/>
                    <a:pt x="982090" y="1004867"/>
                    <a:pt x="984137" y="1008741"/>
                  </a:cubicBezTo>
                  <a:cubicBezTo>
                    <a:pt x="986183" y="1012615"/>
                    <a:pt x="987353" y="1016708"/>
                    <a:pt x="987645" y="1021020"/>
                  </a:cubicBezTo>
                  <a:lnTo>
                    <a:pt x="1003433" y="1017512"/>
                  </a:lnTo>
                  <a:lnTo>
                    <a:pt x="1006941" y="1001724"/>
                  </a:lnTo>
                  <a:lnTo>
                    <a:pt x="1017466" y="987691"/>
                  </a:lnTo>
                  <a:close/>
                  <a:moveTo>
                    <a:pt x="322808" y="971903"/>
                  </a:moveTo>
                  <a:cubicBezTo>
                    <a:pt x="319300" y="971903"/>
                    <a:pt x="317545" y="973657"/>
                    <a:pt x="317545" y="977166"/>
                  </a:cubicBezTo>
                  <a:cubicBezTo>
                    <a:pt x="317765" y="980747"/>
                    <a:pt x="319519" y="983671"/>
                    <a:pt x="322808" y="985937"/>
                  </a:cubicBezTo>
                  <a:cubicBezTo>
                    <a:pt x="326097" y="988202"/>
                    <a:pt x="329605" y="989372"/>
                    <a:pt x="333333" y="989445"/>
                  </a:cubicBezTo>
                  <a:cubicBezTo>
                    <a:pt x="335745" y="989482"/>
                    <a:pt x="339692" y="989409"/>
                    <a:pt x="345174" y="989226"/>
                  </a:cubicBezTo>
                  <a:cubicBezTo>
                    <a:pt x="350656" y="989043"/>
                    <a:pt x="353726" y="988531"/>
                    <a:pt x="354383" y="987691"/>
                  </a:cubicBezTo>
                  <a:cubicBezTo>
                    <a:pt x="353397" y="983963"/>
                    <a:pt x="348792" y="980455"/>
                    <a:pt x="340569" y="977166"/>
                  </a:cubicBezTo>
                  <a:cubicBezTo>
                    <a:pt x="332346" y="973877"/>
                    <a:pt x="326426" y="972123"/>
                    <a:pt x="322808" y="971903"/>
                  </a:cubicBezTo>
                  <a:close/>
                  <a:moveTo>
                    <a:pt x="1308661" y="857881"/>
                  </a:moveTo>
                  <a:cubicBezTo>
                    <a:pt x="1308588" y="858868"/>
                    <a:pt x="1308734" y="859964"/>
                    <a:pt x="1309100" y="861170"/>
                  </a:cubicBezTo>
                  <a:cubicBezTo>
                    <a:pt x="1309465" y="862376"/>
                    <a:pt x="1310489" y="863034"/>
                    <a:pt x="1312170" y="863144"/>
                  </a:cubicBezTo>
                  <a:lnTo>
                    <a:pt x="1313924" y="863144"/>
                  </a:lnTo>
                  <a:cubicBezTo>
                    <a:pt x="1313924" y="859635"/>
                    <a:pt x="1312170" y="857881"/>
                    <a:pt x="1308661" y="857881"/>
                  </a:cubicBezTo>
                  <a:close/>
                  <a:moveTo>
                    <a:pt x="135110" y="843847"/>
                  </a:moveTo>
                  <a:cubicBezTo>
                    <a:pt x="134306" y="843921"/>
                    <a:pt x="133721" y="844213"/>
                    <a:pt x="133356" y="844725"/>
                  </a:cubicBezTo>
                  <a:cubicBezTo>
                    <a:pt x="132990" y="845236"/>
                    <a:pt x="132406" y="845529"/>
                    <a:pt x="131602" y="845602"/>
                  </a:cubicBezTo>
                  <a:cubicBezTo>
                    <a:pt x="131638" y="846661"/>
                    <a:pt x="132004" y="848050"/>
                    <a:pt x="132698" y="849768"/>
                  </a:cubicBezTo>
                  <a:cubicBezTo>
                    <a:pt x="133392" y="851485"/>
                    <a:pt x="134196" y="852436"/>
                    <a:pt x="135110" y="852618"/>
                  </a:cubicBezTo>
                  <a:cubicBezTo>
                    <a:pt x="136791" y="852509"/>
                    <a:pt x="137814" y="851851"/>
                    <a:pt x="138180" y="850645"/>
                  </a:cubicBezTo>
                  <a:cubicBezTo>
                    <a:pt x="138545" y="849439"/>
                    <a:pt x="138691" y="848343"/>
                    <a:pt x="138618" y="847356"/>
                  </a:cubicBezTo>
                  <a:cubicBezTo>
                    <a:pt x="138326" y="845309"/>
                    <a:pt x="137156" y="844140"/>
                    <a:pt x="135110" y="843847"/>
                  </a:cubicBezTo>
                  <a:close/>
                  <a:moveTo>
                    <a:pt x="166685" y="796484"/>
                  </a:moveTo>
                  <a:cubicBezTo>
                    <a:pt x="166978" y="798531"/>
                    <a:pt x="168147" y="799700"/>
                    <a:pt x="170194" y="799993"/>
                  </a:cubicBezTo>
                  <a:lnTo>
                    <a:pt x="171948" y="799993"/>
                  </a:lnTo>
                  <a:cubicBezTo>
                    <a:pt x="171655" y="797946"/>
                    <a:pt x="170486" y="796777"/>
                    <a:pt x="168439" y="796484"/>
                  </a:cubicBezTo>
                  <a:close/>
                  <a:moveTo>
                    <a:pt x="1494605" y="782451"/>
                  </a:moveTo>
                  <a:cubicBezTo>
                    <a:pt x="1494642" y="783511"/>
                    <a:pt x="1495007" y="784900"/>
                    <a:pt x="1495702" y="786617"/>
                  </a:cubicBezTo>
                  <a:cubicBezTo>
                    <a:pt x="1496396" y="788335"/>
                    <a:pt x="1497200" y="789285"/>
                    <a:pt x="1498114" y="789468"/>
                  </a:cubicBezTo>
                  <a:cubicBezTo>
                    <a:pt x="1499795" y="789358"/>
                    <a:pt x="1500818" y="788700"/>
                    <a:pt x="1501184" y="787494"/>
                  </a:cubicBezTo>
                  <a:cubicBezTo>
                    <a:pt x="1501549" y="786288"/>
                    <a:pt x="1501695" y="785192"/>
                    <a:pt x="1501622" y="784205"/>
                  </a:cubicBezTo>
                  <a:close/>
                  <a:moveTo>
                    <a:pt x="1471801" y="782451"/>
                  </a:moveTo>
                  <a:cubicBezTo>
                    <a:pt x="1471801" y="784278"/>
                    <a:pt x="1472239" y="785886"/>
                    <a:pt x="1473116" y="787275"/>
                  </a:cubicBezTo>
                  <a:cubicBezTo>
                    <a:pt x="1473994" y="788664"/>
                    <a:pt x="1475309" y="789395"/>
                    <a:pt x="1477063" y="789468"/>
                  </a:cubicBezTo>
                  <a:cubicBezTo>
                    <a:pt x="1477977" y="789358"/>
                    <a:pt x="1478781" y="788700"/>
                    <a:pt x="1479475" y="787494"/>
                  </a:cubicBezTo>
                  <a:cubicBezTo>
                    <a:pt x="1480170" y="786288"/>
                    <a:pt x="1480535" y="785192"/>
                    <a:pt x="1480572" y="784205"/>
                  </a:cubicBezTo>
                  <a:close/>
                  <a:moveTo>
                    <a:pt x="178965" y="775434"/>
                  </a:moveTo>
                  <a:lnTo>
                    <a:pt x="175456" y="787713"/>
                  </a:lnTo>
                  <a:cubicBezTo>
                    <a:pt x="176662" y="787787"/>
                    <a:pt x="178636" y="787640"/>
                    <a:pt x="181377" y="787275"/>
                  </a:cubicBezTo>
                  <a:cubicBezTo>
                    <a:pt x="184118" y="786909"/>
                    <a:pt x="185652" y="785886"/>
                    <a:pt x="185981" y="784205"/>
                  </a:cubicBezTo>
                  <a:cubicBezTo>
                    <a:pt x="185799" y="782414"/>
                    <a:pt x="184848" y="780733"/>
                    <a:pt x="183131" y="779162"/>
                  </a:cubicBezTo>
                  <a:cubicBezTo>
                    <a:pt x="181413" y="777590"/>
                    <a:pt x="180024" y="776348"/>
                    <a:pt x="178965" y="775434"/>
                  </a:cubicBezTo>
                  <a:close/>
                  <a:moveTo>
                    <a:pt x="594707" y="740350"/>
                  </a:moveTo>
                  <a:cubicBezTo>
                    <a:pt x="594707" y="743859"/>
                    <a:pt x="596461" y="745613"/>
                    <a:pt x="599970" y="745613"/>
                  </a:cubicBezTo>
                  <a:cubicBezTo>
                    <a:pt x="601651" y="745650"/>
                    <a:pt x="603112" y="745576"/>
                    <a:pt x="604355" y="745394"/>
                  </a:cubicBezTo>
                  <a:cubicBezTo>
                    <a:pt x="605598" y="745211"/>
                    <a:pt x="607059" y="744699"/>
                    <a:pt x="608740" y="743859"/>
                  </a:cubicBezTo>
                  <a:cubicBezTo>
                    <a:pt x="608668" y="742178"/>
                    <a:pt x="607936" y="741154"/>
                    <a:pt x="606548" y="740789"/>
                  </a:cubicBezTo>
                  <a:cubicBezTo>
                    <a:pt x="605159" y="740423"/>
                    <a:pt x="603551" y="740277"/>
                    <a:pt x="601724" y="740350"/>
                  </a:cubicBezTo>
                  <a:close/>
                  <a:moveTo>
                    <a:pt x="559623" y="740350"/>
                  </a:moveTo>
                  <a:cubicBezTo>
                    <a:pt x="559623" y="742178"/>
                    <a:pt x="560062" y="743786"/>
                    <a:pt x="560939" y="745174"/>
                  </a:cubicBezTo>
                  <a:cubicBezTo>
                    <a:pt x="561816" y="746563"/>
                    <a:pt x="563132" y="747294"/>
                    <a:pt x="564886" y="747367"/>
                  </a:cubicBezTo>
                  <a:cubicBezTo>
                    <a:pt x="566348" y="747075"/>
                    <a:pt x="566932" y="745905"/>
                    <a:pt x="566640" y="743859"/>
                  </a:cubicBezTo>
                  <a:cubicBezTo>
                    <a:pt x="566640" y="742178"/>
                    <a:pt x="566201" y="741154"/>
                    <a:pt x="565324" y="740789"/>
                  </a:cubicBezTo>
                  <a:cubicBezTo>
                    <a:pt x="564447" y="740423"/>
                    <a:pt x="563132" y="740277"/>
                    <a:pt x="561377" y="740350"/>
                  </a:cubicBezTo>
                  <a:close/>
                  <a:moveTo>
                    <a:pt x="735042" y="689479"/>
                  </a:moveTo>
                  <a:cubicBezTo>
                    <a:pt x="729487" y="689771"/>
                    <a:pt x="726563" y="692695"/>
                    <a:pt x="726271" y="698250"/>
                  </a:cubicBezTo>
                  <a:lnTo>
                    <a:pt x="698204" y="705267"/>
                  </a:lnTo>
                  <a:cubicBezTo>
                    <a:pt x="685632" y="708775"/>
                    <a:pt x="675692" y="710529"/>
                    <a:pt x="668383" y="710529"/>
                  </a:cubicBezTo>
                  <a:cubicBezTo>
                    <a:pt x="666702" y="710420"/>
                    <a:pt x="665679" y="709762"/>
                    <a:pt x="665313" y="708556"/>
                  </a:cubicBezTo>
                  <a:cubicBezTo>
                    <a:pt x="664948" y="707350"/>
                    <a:pt x="664801" y="706253"/>
                    <a:pt x="664874" y="705267"/>
                  </a:cubicBezTo>
                  <a:lnTo>
                    <a:pt x="629791" y="715792"/>
                  </a:lnTo>
                  <a:cubicBezTo>
                    <a:pt x="631326" y="717473"/>
                    <a:pt x="634834" y="718496"/>
                    <a:pt x="640316" y="718862"/>
                  </a:cubicBezTo>
                  <a:cubicBezTo>
                    <a:pt x="645798" y="719227"/>
                    <a:pt x="649306" y="719373"/>
                    <a:pt x="650841" y="719300"/>
                  </a:cubicBezTo>
                  <a:cubicBezTo>
                    <a:pt x="656652" y="719373"/>
                    <a:pt x="665642" y="718350"/>
                    <a:pt x="677812" y="716230"/>
                  </a:cubicBezTo>
                  <a:cubicBezTo>
                    <a:pt x="689981" y="714111"/>
                    <a:pt x="696779" y="710456"/>
                    <a:pt x="698204" y="705267"/>
                  </a:cubicBezTo>
                  <a:cubicBezTo>
                    <a:pt x="705952" y="704974"/>
                    <a:pt x="713261" y="703805"/>
                    <a:pt x="720131" y="701758"/>
                  </a:cubicBezTo>
                  <a:cubicBezTo>
                    <a:pt x="727002" y="699712"/>
                    <a:pt x="734311" y="698542"/>
                    <a:pt x="742059" y="698250"/>
                  </a:cubicBezTo>
                  <a:cubicBezTo>
                    <a:pt x="742205" y="698286"/>
                    <a:pt x="742790" y="698213"/>
                    <a:pt x="743813" y="698031"/>
                  </a:cubicBezTo>
                  <a:cubicBezTo>
                    <a:pt x="744836" y="697848"/>
                    <a:pt x="745421" y="697336"/>
                    <a:pt x="745567" y="696496"/>
                  </a:cubicBezTo>
                  <a:cubicBezTo>
                    <a:pt x="745238" y="694668"/>
                    <a:pt x="743703" y="693060"/>
                    <a:pt x="740962" y="691672"/>
                  </a:cubicBezTo>
                  <a:cubicBezTo>
                    <a:pt x="738222" y="690283"/>
                    <a:pt x="736248" y="689552"/>
                    <a:pt x="735042" y="689479"/>
                  </a:cubicBezTo>
                  <a:close/>
                  <a:moveTo>
                    <a:pt x="754338" y="685971"/>
                  </a:moveTo>
                  <a:lnTo>
                    <a:pt x="764863" y="692987"/>
                  </a:lnTo>
                  <a:cubicBezTo>
                    <a:pt x="766837" y="693024"/>
                    <a:pt x="769029" y="692512"/>
                    <a:pt x="771441" y="691452"/>
                  </a:cubicBezTo>
                  <a:cubicBezTo>
                    <a:pt x="773853" y="690393"/>
                    <a:pt x="775169" y="688565"/>
                    <a:pt x="775388" y="685971"/>
                  </a:cubicBezTo>
                  <a:close/>
                  <a:moveTo>
                    <a:pt x="801701" y="677200"/>
                  </a:moveTo>
                  <a:lnTo>
                    <a:pt x="789422" y="678954"/>
                  </a:lnTo>
                  <a:cubicBezTo>
                    <a:pt x="789604" y="680708"/>
                    <a:pt x="790555" y="682024"/>
                    <a:pt x="792272" y="682901"/>
                  </a:cubicBezTo>
                  <a:cubicBezTo>
                    <a:pt x="793990" y="683778"/>
                    <a:pt x="795379" y="684216"/>
                    <a:pt x="796439" y="684216"/>
                  </a:cubicBezTo>
                  <a:lnTo>
                    <a:pt x="808718" y="682462"/>
                  </a:lnTo>
                  <a:cubicBezTo>
                    <a:pt x="808535" y="680708"/>
                    <a:pt x="807585" y="679392"/>
                    <a:pt x="805867" y="678515"/>
                  </a:cubicBezTo>
                  <a:cubicBezTo>
                    <a:pt x="804150" y="677638"/>
                    <a:pt x="802761" y="677200"/>
                    <a:pt x="801701" y="677200"/>
                  </a:cubicBezTo>
                  <a:close/>
                  <a:moveTo>
                    <a:pt x="242115" y="671937"/>
                  </a:moveTo>
                  <a:lnTo>
                    <a:pt x="242115" y="687725"/>
                  </a:lnTo>
                  <a:lnTo>
                    <a:pt x="235099" y="696496"/>
                  </a:lnTo>
                  <a:lnTo>
                    <a:pt x="235099" y="708775"/>
                  </a:lnTo>
                  <a:lnTo>
                    <a:pt x="249132" y="712283"/>
                  </a:lnTo>
                  <a:cubicBezTo>
                    <a:pt x="249424" y="707204"/>
                    <a:pt x="250594" y="702891"/>
                    <a:pt x="252640" y="699346"/>
                  </a:cubicBezTo>
                  <a:cubicBezTo>
                    <a:pt x="254687" y="695801"/>
                    <a:pt x="255856" y="691928"/>
                    <a:pt x="256149" y="687725"/>
                  </a:cubicBezTo>
                  <a:cubicBezTo>
                    <a:pt x="256003" y="684107"/>
                    <a:pt x="254541" y="680818"/>
                    <a:pt x="251763" y="677857"/>
                  </a:cubicBezTo>
                  <a:cubicBezTo>
                    <a:pt x="248986" y="674897"/>
                    <a:pt x="245770" y="672924"/>
                    <a:pt x="242115" y="671937"/>
                  </a:cubicBezTo>
                  <a:close/>
                  <a:moveTo>
                    <a:pt x="854327" y="663166"/>
                  </a:moveTo>
                  <a:cubicBezTo>
                    <a:pt x="852646" y="663349"/>
                    <a:pt x="851622" y="664299"/>
                    <a:pt x="851257" y="666017"/>
                  </a:cubicBezTo>
                  <a:cubicBezTo>
                    <a:pt x="850891" y="667734"/>
                    <a:pt x="850745" y="669123"/>
                    <a:pt x="850818" y="670183"/>
                  </a:cubicBezTo>
                  <a:lnTo>
                    <a:pt x="822751" y="670183"/>
                  </a:lnTo>
                  <a:lnTo>
                    <a:pt x="838539" y="677200"/>
                  </a:lnTo>
                  <a:cubicBezTo>
                    <a:pt x="842778" y="676907"/>
                    <a:pt x="846579" y="675738"/>
                    <a:pt x="849941" y="673691"/>
                  </a:cubicBezTo>
                  <a:cubicBezTo>
                    <a:pt x="853303" y="671645"/>
                    <a:pt x="857104" y="670475"/>
                    <a:pt x="861344" y="670183"/>
                  </a:cubicBezTo>
                  <a:cubicBezTo>
                    <a:pt x="860393" y="669123"/>
                    <a:pt x="859224" y="667734"/>
                    <a:pt x="857835" y="666017"/>
                  </a:cubicBezTo>
                  <a:cubicBezTo>
                    <a:pt x="856446" y="664299"/>
                    <a:pt x="855277" y="663349"/>
                    <a:pt x="854327" y="663166"/>
                  </a:cubicBezTo>
                  <a:close/>
                  <a:moveTo>
                    <a:pt x="310529" y="594753"/>
                  </a:moveTo>
                  <a:lnTo>
                    <a:pt x="300004" y="615803"/>
                  </a:lnTo>
                  <a:cubicBezTo>
                    <a:pt x="294741" y="616680"/>
                    <a:pt x="292110" y="620189"/>
                    <a:pt x="292110" y="626328"/>
                  </a:cubicBezTo>
                  <a:cubicBezTo>
                    <a:pt x="292110" y="632468"/>
                    <a:pt x="289478" y="635976"/>
                    <a:pt x="284216" y="636853"/>
                  </a:cubicBezTo>
                  <a:cubicBezTo>
                    <a:pt x="280269" y="640581"/>
                    <a:pt x="275883" y="645405"/>
                    <a:pt x="271059" y="651325"/>
                  </a:cubicBezTo>
                  <a:cubicBezTo>
                    <a:pt x="266235" y="657246"/>
                    <a:pt x="263604" y="662947"/>
                    <a:pt x="263166" y="668429"/>
                  </a:cubicBezTo>
                  <a:cubicBezTo>
                    <a:pt x="263421" y="671864"/>
                    <a:pt x="265102" y="674203"/>
                    <a:pt x="268209" y="675445"/>
                  </a:cubicBezTo>
                  <a:cubicBezTo>
                    <a:pt x="271315" y="676688"/>
                    <a:pt x="274312" y="677273"/>
                    <a:pt x="277199" y="677200"/>
                  </a:cubicBezTo>
                  <a:cubicBezTo>
                    <a:pt x="285641" y="667223"/>
                    <a:pt x="292877" y="656040"/>
                    <a:pt x="298907" y="643651"/>
                  </a:cubicBezTo>
                  <a:cubicBezTo>
                    <a:pt x="304937" y="631262"/>
                    <a:pt x="311735" y="619640"/>
                    <a:pt x="319300" y="608786"/>
                  </a:cubicBezTo>
                  <a:cubicBezTo>
                    <a:pt x="320286" y="608823"/>
                    <a:pt x="321383" y="608750"/>
                    <a:pt x="322589" y="608567"/>
                  </a:cubicBezTo>
                  <a:cubicBezTo>
                    <a:pt x="323795" y="608384"/>
                    <a:pt x="324452" y="607873"/>
                    <a:pt x="324562" y="607032"/>
                  </a:cubicBezTo>
                  <a:cubicBezTo>
                    <a:pt x="324197" y="605095"/>
                    <a:pt x="322296" y="602829"/>
                    <a:pt x="318861" y="600235"/>
                  </a:cubicBezTo>
                  <a:cubicBezTo>
                    <a:pt x="315426" y="597640"/>
                    <a:pt x="312648" y="595813"/>
                    <a:pt x="310529" y="594753"/>
                  </a:cubicBezTo>
                  <a:close/>
                  <a:moveTo>
                    <a:pt x="354383" y="568440"/>
                  </a:moveTo>
                  <a:cubicBezTo>
                    <a:pt x="352922" y="568148"/>
                    <a:pt x="352337" y="572241"/>
                    <a:pt x="352629" y="580719"/>
                  </a:cubicBezTo>
                  <a:lnTo>
                    <a:pt x="345612" y="585982"/>
                  </a:lnTo>
                  <a:cubicBezTo>
                    <a:pt x="345686" y="587115"/>
                    <a:pt x="345539" y="588796"/>
                    <a:pt x="345174" y="591025"/>
                  </a:cubicBezTo>
                  <a:cubicBezTo>
                    <a:pt x="344808" y="593254"/>
                    <a:pt x="343785" y="594497"/>
                    <a:pt x="342104" y="594753"/>
                  </a:cubicBezTo>
                  <a:cubicBezTo>
                    <a:pt x="340971" y="595411"/>
                    <a:pt x="339290" y="598480"/>
                    <a:pt x="337061" y="603962"/>
                  </a:cubicBezTo>
                  <a:cubicBezTo>
                    <a:pt x="334831" y="609444"/>
                    <a:pt x="333589" y="613391"/>
                    <a:pt x="333333" y="615803"/>
                  </a:cubicBezTo>
                  <a:cubicBezTo>
                    <a:pt x="331433" y="615693"/>
                    <a:pt x="329532" y="615913"/>
                    <a:pt x="327632" y="616461"/>
                  </a:cubicBezTo>
                  <a:cubicBezTo>
                    <a:pt x="325732" y="617009"/>
                    <a:pt x="324708" y="618544"/>
                    <a:pt x="324562" y="621066"/>
                  </a:cubicBezTo>
                  <a:cubicBezTo>
                    <a:pt x="324599" y="622966"/>
                    <a:pt x="325403" y="624866"/>
                    <a:pt x="326974" y="626767"/>
                  </a:cubicBezTo>
                  <a:cubicBezTo>
                    <a:pt x="328546" y="628667"/>
                    <a:pt x="330665" y="629690"/>
                    <a:pt x="333333" y="629837"/>
                  </a:cubicBezTo>
                  <a:cubicBezTo>
                    <a:pt x="335855" y="629617"/>
                    <a:pt x="337390" y="628302"/>
                    <a:pt x="337938" y="625890"/>
                  </a:cubicBezTo>
                  <a:cubicBezTo>
                    <a:pt x="338486" y="623478"/>
                    <a:pt x="338705" y="621285"/>
                    <a:pt x="338596" y="619311"/>
                  </a:cubicBezTo>
                  <a:lnTo>
                    <a:pt x="357892" y="580719"/>
                  </a:lnTo>
                  <a:cubicBezTo>
                    <a:pt x="357855" y="579440"/>
                    <a:pt x="357490" y="577174"/>
                    <a:pt x="356795" y="573922"/>
                  </a:cubicBezTo>
                  <a:cubicBezTo>
                    <a:pt x="356101" y="570669"/>
                    <a:pt x="355297" y="568842"/>
                    <a:pt x="354383" y="568440"/>
                  </a:cubicBezTo>
                  <a:close/>
                  <a:moveTo>
                    <a:pt x="1278840" y="533356"/>
                  </a:moveTo>
                  <a:lnTo>
                    <a:pt x="1277086" y="552652"/>
                  </a:lnTo>
                  <a:cubicBezTo>
                    <a:pt x="1273395" y="556307"/>
                    <a:pt x="1269814" y="560839"/>
                    <a:pt x="1266342" y="566247"/>
                  </a:cubicBezTo>
                  <a:cubicBezTo>
                    <a:pt x="1262870" y="571656"/>
                    <a:pt x="1260604" y="577065"/>
                    <a:pt x="1259544" y="582474"/>
                  </a:cubicBezTo>
                  <a:cubicBezTo>
                    <a:pt x="1259581" y="586128"/>
                    <a:pt x="1259069" y="589783"/>
                    <a:pt x="1258009" y="593437"/>
                  </a:cubicBezTo>
                  <a:cubicBezTo>
                    <a:pt x="1256949" y="597092"/>
                    <a:pt x="1255122" y="599869"/>
                    <a:pt x="1252527" y="601770"/>
                  </a:cubicBezTo>
                  <a:cubicBezTo>
                    <a:pt x="1252235" y="604949"/>
                    <a:pt x="1251066" y="607361"/>
                    <a:pt x="1249019" y="609006"/>
                  </a:cubicBezTo>
                  <a:cubicBezTo>
                    <a:pt x="1246972" y="610650"/>
                    <a:pt x="1245803" y="613501"/>
                    <a:pt x="1245511" y="617557"/>
                  </a:cubicBezTo>
                  <a:lnTo>
                    <a:pt x="1229723" y="631591"/>
                  </a:lnTo>
                  <a:lnTo>
                    <a:pt x="1231477" y="649133"/>
                  </a:lnTo>
                  <a:lnTo>
                    <a:pt x="1252527" y="640362"/>
                  </a:lnTo>
                  <a:lnTo>
                    <a:pt x="1259544" y="626328"/>
                  </a:lnTo>
                  <a:cubicBezTo>
                    <a:pt x="1259434" y="623587"/>
                    <a:pt x="1259654" y="620737"/>
                    <a:pt x="1260202" y="617777"/>
                  </a:cubicBezTo>
                  <a:cubicBezTo>
                    <a:pt x="1260750" y="614816"/>
                    <a:pt x="1262285" y="612404"/>
                    <a:pt x="1264807" y="610541"/>
                  </a:cubicBezTo>
                  <a:cubicBezTo>
                    <a:pt x="1265391" y="603853"/>
                    <a:pt x="1267730" y="597932"/>
                    <a:pt x="1271823" y="592779"/>
                  </a:cubicBezTo>
                  <a:cubicBezTo>
                    <a:pt x="1275916" y="587626"/>
                    <a:pt x="1278255" y="581268"/>
                    <a:pt x="1278840" y="573703"/>
                  </a:cubicBezTo>
                  <a:cubicBezTo>
                    <a:pt x="1282275" y="573593"/>
                    <a:pt x="1284614" y="572497"/>
                    <a:pt x="1285857" y="570413"/>
                  </a:cubicBezTo>
                  <a:cubicBezTo>
                    <a:pt x="1287100" y="568330"/>
                    <a:pt x="1287684" y="565918"/>
                    <a:pt x="1287611" y="563177"/>
                  </a:cubicBezTo>
                  <a:lnTo>
                    <a:pt x="1287611" y="559669"/>
                  </a:lnTo>
                  <a:lnTo>
                    <a:pt x="1308661" y="545636"/>
                  </a:lnTo>
                  <a:cubicBezTo>
                    <a:pt x="1307857" y="541287"/>
                    <a:pt x="1303764" y="538144"/>
                    <a:pt x="1296382" y="536207"/>
                  </a:cubicBezTo>
                  <a:cubicBezTo>
                    <a:pt x="1289000" y="534270"/>
                    <a:pt x="1283152" y="533320"/>
                    <a:pt x="1278840" y="533356"/>
                  </a:cubicBezTo>
                  <a:close/>
                  <a:moveTo>
                    <a:pt x="424551" y="449155"/>
                  </a:moveTo>
                  <a:cubicBezTo>
                    <a:pt x="424514" y="449228"/>
                    <a:pt x="424149" y="449521"/>
                    <a:pt x="423454" y="450032"/>
                  </a:cubicBezTo>
                  <a:cubicBezTo>
                    <a:pt x="422760" y="450544"/>
                    <a:pt x="421956" y="450836"/>
                    <a:pt x="421042" y="450909"/>
                  </a:cubicBezTo>
                  <a:cubicBezTo>
                    <a:pt x="421079" y="451896"/>
                    <a:pt x="421444" y="452993"/>
                    <a:pt x="422139" y="454199"/>
                  </a:cubicBezTo>
                  <a:cubicBezTo>
                    <a:pt x="422833" y="455405"/>
                    <a:pt x="423637" y="456062"/>
                    <a:pt x="424551" y="456172"/>
                  </a:cubicBezTo>
                  <a:cubicBezTo>
                    <a:pt x="426597" y="455880"/>
                    <a:pt x="427767" y="454710"/>
                    <a:pt x="428059" y="452664"/>
                  </a:cubicBezTo>
                  <a:cubicBezTo>
                    <a:pt x="427767" y="450617"/>
                    <a:pt x="426597" y="449448"/>
                    <a:pt x="424551" y="449155"/>
                  </a:cubicBezTo>
                  <a:close/>
                  <a:moveTo>
                    <a:pt x="531556" y="249178"/>
                  </a:moveTo>
                  <a:cubicBezTo>
                    <a:pt x="524430" y="249982"/>
                    <a:pt x="519825" y="253198"/>
                    <a:pt x="517742" y="258826"/>
                  </a:cubicBezTo>
                  <a:cubicBezTo>
                    <a:pt x="515659" y="264454"/>
                    <a:pt x="511493" y="267670"/>
                    <a:pt x="505243" y="268474"/>
                  </a:cubicBezTo>
                  <a:lnTo>
                    <a:pt x="496472" y="282507"/>
                  </a:lnTo>
                  <a:cubicBezTo>
                    <a:pt x="492964" y="282507"/>
                    <a:pt x="491210" y="284262"/>
                    <a:pt x="491210" y="287770"/>
                  </a:cubicBezTo>
                  <a:cubicBezTo>
                    <a:pt x="491356" y="290511"/>
                    <a:pt x="491064" y="292923"/>
                    <a:pt x="490333" y="295006"/>
                  </a:cubicBezTo>
                  <a:cubicBezTo>
                    <a:pt x="489602" y="297089"/>
                    <a:pt x="487555" y="298186"/>
                    <a:pt x="484193" y="298295"/>
                  </a:cubicBezTo>
                  <a:cubicBezTo>
                    <a:pt x="480539" y="301804"/>
                    <a:pt x="477323" y="305750"/>
                    <a:pt x="474545" y="310136"/>
                  </a:cubicBezTo>
                  <a:cubicBezTo>
                    <a:pt x="471768" y="314521"/>
                    <a:pt x="470306" y="319345"/>
                    <a:pt x="470160" y="324608"/>
                  </a:cubicBezTo>
                  <a:lnTo>
                    <a:pt x="463143" y="338641"/>
                  </a:lnTo>
                  <a:cubicBezTo>
                    <a:pt x="474618" y="337472"/>
                    <a:pt x="481927" y="332794"/>
                    <a:pt x="485070" y="324608"/>
                  </a:cubicBezTo>
                  <a:cubicBezTo>
                    <a:pt x="488213" y="316422"/>
                    <a:pt x="492014" y="311744"/>
                    <a:pt x="496472" y="310574"/>
                  </a:cubicBezTo>
                  <a:cubicBezTo>
                    <a:pt x="497313" y="310757"/>
                    <a:pt x="497825" y="311707"/>
                    <a:pt x="498007" y="313425"/>
                  </a:cubicBezTo>
                  <a:cubicBezTo>
                    <a:pt x="498190" y="315143"/>
                    <a:pt x="498263" y="316531"/>
                    <a:pt x="498227" y="317591"/>
                  </a:cubicBezTo>
                  <a:cubicBezTo>
                    <a:pt x="497934" y="320953"/>
                    <a:pt x="496765" y="323877"/>
                    <a:pt x="494718" y="326362"/>
                  </a:cubicBezTo>
                  <a:cubicBezTo>
                    <a:pt x="492672" y="328847"/>
                    <a:pt x="491502" y="331771"/>
                    <a:pt x="491210" y="335133"/>
                  </a:cubicBezTo>
                  <a:cubicBezTo>
                    <a:pt x="486240" y="340103"/>
                    <a:pt x="483901" y="345951"/>
                    <a:pt x="484193" y="352675"/>
                  </a:cubicBezTo>
                  <a:lnTo>
                    <a:pt x="473668" y="359692"/>
                  </a:lnTo>
                  <a:lnTo>
                    <a:pt x="470160" y="368463"/>
                  </a:lnTo>
                  <a:lnTo>
                    <a:pt x="463143" y="373725"/>
                  </a:lnTo>
                  <a:cubicBezTo>
                    <a:pt x="458136" y="381984"/>
                    <a:pt x="452362" y="391779"/>
                    <a:pt x="445820" y="403108"/>
                  </a:cubicBezTo>
                  <a:cubicBezTo>
                    <a:pt x="439279" y="414437"/>
                    <a:pt x="435697" y="425108"/>
                    <a:pt x="435076" y="435122"/>
                  </a:cubicBezTo>
                  <a:cubicBezTo>
                    <a:pt x="434016" y="435049"/>
                    <a:pt x="432627" y="435195"/>
                    <a:pt x="430910" y="435560"/>
                  </a:cubicBezTo>
                  <a:cubicBezTo>
                    <a:pt x="429192" y="435926"/>
                    <a:pt x="428242" y="436949"/>
                    <a:pt x="428059" y="438630"/>
                  </a:cubicBezTo>
                  <a:cubicBezTo>
                    <a:pt x="428352" y="440677"/>
                    <a:pt x="429521" y="441846"/>
                    <a:pt x="431568" y="442139"/>
                  </a:cubicBezTo>
                  <a:cubicBezTo>
                    <a:pt x="433249" y="442029"/>
                    <a:pt x="434272" y="441371"/>
                    <a:pt x="434637" y="440165"/>
                  </a:cubicBezTo>
                  <a:cubicBezTo>
                    <a:pt x="435003" y="438959"/>
                    <a:pt x="435149" y="437863"/>
                    <a:pt x="435076" y="436876"/>
                  </a:cubicBezTo>
                  <a:lnTo>
                    <a:pt x="450864" y="424597"/>
                  </a:lnTo>
                  <a:cubicBezTo>
                    <a:pt x="451960" y="417507"/>
                    <a:pt x="456345" y="410198"/>
                    <a:pt x="464020" y="402669"/>
                  </a:cubicBezTo>
                  <a:cubicBezTo>
                    <a:pt x="471695" y="395141"/>
                    <a:pt x="476080" y="387832"/>
                    <a:pt x="477176" y="380742"/>
                  </a:cubicBezTo>
                  <a:lnTo>
                    <a:pt x="484193" y="373725"/>
                  </a:lnTo>
                  <a:cubicBezTo>
                    <a:pt x="484120" y="372665"/>
                    <a:pt x="484266" y="371277"/>
                    <a:pt x="484632" y="369559"/>
                  </a:cubicBezTo>
                  <a:cubicBezTo>
                    <a:pt x="484997" y="367841"/>
                    <a:pt x="486020" y="366891"/>
                    <a:pt x="487702" y="366708"/>
                  </a:cubicBezTo>
                  <a:lnTo>
                    <a:pt x="491210" y="366708"/>
                  </a:lnTo>
                  <a:cubicBezTo>
                    <a:pt x="494791" y="361409"/>
                    <a:pt x="497715" y="355781"/>
                    <a:pt x="499981" y="349824"/>
                  </a:cubicBezTo>
                  <a:cubicBezTo>
                    <a:pt x="502247" y="343868"/>
                    <a:pt x="503416" y="337801"/>
                    <a:pt x="503489" y="331625"/>
                  </a:cubicBezTo>
                  <a:cubicBezTo>
                    <a:pt x="508861" y="320223"/>
                    <a:pt x="514782" y="308820"/>
                    <a:pt x="521250" y="297418"/>
                  </a:cubicBezTo>
                  <a:cubicBezTo>
                    <a:pt x="527719" y="286016"/>
                    <a:pt x="534078" y="274614"/>
                    <a:pt x="540327" y="263211"/>
                  </a:cubicBezTo>
                  <a:lnTo>
                    <a:pt x="552606" y="256195"/>
                  </a:lnTo>
                  <a:cubicBezTo>
                    <a:pt x="549866" y="253600"/>
                    <a:pt x="546576" y="251773"/>
                    <a:pt x="542739" y="250713"/>
                  </a:cubicBezTo>
                  <a:cubicBezTo>
                    <a:pt x="538902" y="249653"/>
                    <a:pt x="535174" y="249141"/>
                    <a:pt x="531556" y="249178"/>
                  </a:cubicBezTo>
                  <a:close/>
                  <a:moveTo>
                    <a:pt x="566640" y="187781"/>
                  </a:moveTo>
                  <a:cubicBezTo>
                    <a:pt x="566677" y="188841"/>
                    <a:pt x="567042" y="190230"/>
                    <a:pt x="567736" y="191948"/>
                  </a:cubicBezTo>
                  <a:cubicBezTo>
                    <a:pt x="568431" y="193665"/>
                    <a:pt x="569235" y="194615"/>
                    <a:pt x="570148" y="194798"/>
                  </a:cubicBezTo>
                  <a:cubicBezTo>
                    <a:pt x="571830" y="194688"/>
                    <a:pt x="572853" y="194031"/>
                    <a:pt x="573218" y="192824"/>
                  </a:cubicBezTo>
                  <a:cubicBezTo>
                    <a:pt x="573584" y="191619"/>
                    <a:pt x="573730" y="190522"/>
                    <a:pt x="573657" y="189535"/>
                  </a:cubicBezTo>
                  <a:close/>
                  <a:moveTo>
                    <a:pt x="552606" y="187781"/>
                  </a:moveTo>
                  <a:lnTo>
                    <a:pt x="552606" y="194798"/>
                  </a:lnTo>
                  <a:cubicBezTo>
                    <a:pt x="552680" y="196552"/>
                    <a:pt x="553411" y="197868"/>
                    <a:pt x="554799" y="198745"/>
                  </a:cubicBezTo>
                  <a:cubicBezTo>
                    <a:pt x="556188" y="199622"/>
                    <a:pt x="557796" y="200061"/>
                    <a:pt x="559623" y="200061"/>
                  </a:cubicBezTo>
                  <a:close/>
                  <a:moveTo>
                    <a:pt x="758038" y="1"/>
                  </a:moveTo>
                  <a:cubicBezTo>
                    <a:pt x="759829" y="38"/>
                    <a:pt x="760935" y="2404"/>
                    <a:pt x="761355" y="7100"/>
                  </a:cubicBezTo>
                  <a:lnTo>
                    <a:pt x="775388" y="83"/>
                  </a:lnTo>
                  <a:lnTo>
                    <a:pt x="789422" y="14117"/>
                  </a:lnTo>
                  <a:cubicBezTo>
                    <a:pt x="792163" y="14117"/>
                    <a:pt x="795013" y="14555"/>
                    <a:pt x="797973" y="15432"/>
                  </a:cubicBezTo>
                  <a:cubicBezTo>
                    <a:pt x="800934" y="16309"/>
                    <a:pt x="803346" y="17625"/>
                    <a:pt x="805210" y="19379"/>
                  </a:cubicBezTo>
                  <a:lnTo>
                    <a:pt x="822751" y="26396"/>
                  </a:lnTo>
                  <a:lnTo>
                    <a:pt x="849064" y="14117"/>
                  </a:lnTo>
                  <a:cubicBezTo>
                    <a:pt x="856812" y="14628"/>
                    <a:pt x="864121" y="16675"/>
                    <a:pt x="870992" y="20256"/>
                  </a:cubicBezTo>
                  <a:cubicBezTo>
                    <a:pt x="877862" y="23838"/>
                    <a:pt x="885171" y="25884"/>
                    <a:pt x="892919" y="26396"/>
                  </a:cubicBezTo>
                  <a:lnTo>
                    <a:pt x="889410" y="47446"/>
                  </a:lnTo>
                  <a:lnTo>
                    <a:pt x="878885" y="63234"/>
                  </a:lnTo>
                  <a:lnTo>
                    <a:pt x="873623" y="63234"/>
                  </a:lnTo>
                  <a:cubicBezTo>
                    <a:pt x="874025" y="64221"/>
                    <a:pt x="875852" y="65317"/>
                    <a:pt x="879105" y="66523"/>
                  </a:cubicBezTo>
                  <a:cubicBezTo>
                    <a:pt x="882357" y="67729"/>
                    <a:pt x="884623" y="68387"/>
                    <a:pt x="885902" y="68496"/>
                  </a:cubicBezTo>
                  <a:cubicBezTo>
                    <a:pt x="888643" y="68496"/>
                    <a:pt x="891494" y="68058"/>
                    <a:pt x="894454" y="67181"/>
                  </a:cubicBezTo>
                  <a:cubicBezTo>
                    <a:pt x="897414" y="66304"/>
                    <a:pt x="899826" y="64988"/>
                    <a:pt x="901690" y="63234"/>
                  </a:cubicBezTo>
                  <a:lnTo>
                    <a:pt x="919232" y="72005"/>
                  </a:lnTo>
                  <a:cubicBezTo>
                    <a:pt x="919195" y="74782"/>
                    <a:pt x="919707" y="77560"/>
                    <a:pt x="920767" y="80337"/>
                  </a:cubicBezTo>
                  <a:cubicBezTo>
                    <a:pt x="921826" y="83115"/>
                    <a:pt x="923654" y="85015"/>
                    <a:pt x="926248" y="86038"/>
                  </a:cubicBezTo>
                  <a:cubicBezTo>
                    <a:pt x="923032" y="98135"/>
                    <a:pt x="917624" y="109903"/>
                    <a:pt x="910022" y="121341"/>
                  </a:cubicBezTo>
                  <a:cubicBezTo>
                    <a:pt x="902421" y="132780"/>
                    <a:pt x="896135" y="144986"/>
                    <a:pt x="891165" y="157960"/>
                  </a:cubicBezTo>
                  <a:cubicBezTo>
                    <a:pt x="887656" y="157960"/>
                    <a:pt x="885902" y="159714"/>
                    <a:pt x="885902" y="163223"/>
                  </a:cubicBezTo>
                  <a:cubicBezTo>
                    <a:pt x="886048" y="165963"/>
                    <a:pt x="885756" y="168376"/>
                    <a:pt x="885025" y="170459"/>
                  </a:cubicBezTo>
                  <a:cubicBezTo>
                    <a:pt x="884294" y="172542"/>
                    <a:pt x="882248" y="173638"/>
                    <a:pt x="878885" y="173748"/>
                  </a:cubicBezTo>
                  <a:cubicBezTo>
                    <a:pt x="878849" y="177329"/>
                    <a:pt x="878045" y="180691"/>
                    <a:pt x="876473" y="183834"/>
                  </a:cubicBezTo>
                  <a:cubicBezTo>
                    <a:pt x="874902" y="186977"/>
                    <a:pt x="872782" y="189462"/>
                    <a:pt x="870114" y="191290"/>
                  </a:cubicBezTo>
                  <a:cubicBezTo>
                    <a:pt x="858128" y="212632"/>
                    <a:pt x="847018" y="234852"/>
                    <a:pt x="836785" y="257949"/>
                  </a:cubicBezTo>
                  <a:cubicBezTo>
                    <a:pt x="835031" y="261969"/>
                    <a:pt x="828014" y="271032"/>
                    <a:pt x="815735" y="285139"/>
                  </a:cubicBezTo>
                  <a:cubicBezTo>
                    <a:pt x="803455" y="299245"/>
                    <a:pt x="796439" y="310063"/>
                    <a:pt x="794684" y="317591"/>
                  </a:cubicBezTo>
                  <a:cubicBezTo>
                    <a:pt x="791870" y="322050"/>
                    <a:pt x="789166" y="327166"/>
                    <a:pt x="786571" y="332940"/>
                  </a:cubicBezTo>
                  <a:cubicBezTo>
                    <a:pt x="783977" y="338715"/>
                    <a:pt x="782588" y="344708"/>
                    <a:pt x="782405" y="350921"/>
                  </a:cubicBezTo>
                  <a:lnTo>
                    <a:pt x="775388" y="366708"/>
                  </a:lnTo>
                  <a:cubicBezTo>
                    <a:pt x="775096" y="370692"/>
                    <a:pt x="773926" y="373689"/>
                    <a:pt x="771880" y="375699"/>
                  </a:cubicBezTo>
                  <a:cubicBezTo>
                    <a:pt x="769833" y="377709"/>
                    <a:pt x="768664" y="381144"/>
                    <a:pt x="768372" y="386005"/>
                  </a:cubicBezTo>
                  <a:cubicBezTo>
                    <a:pt x="761355" y="386005"/>
                    <a:pt x="757846" y="389513"/>
                    <a:pt x="757846" y="396530"/>
                  </a:cubicBezTo>
                  <a:lnTo>
                    <a:pt x="757846" y="400038"/>
                  </a:lnTo>
                  <a:lnTo>
                    <a:pt x="745567" y="417580"/>
                  </a:lnTo>
                  <a:cubicBezTo>
                    <a:pt x="745567" y="420394"/>
                    <a:pt x="745129" y="423537"/>
                    <a:pt x="744252" y="427009"/>
                  </a:cubicBezTo>
                  <a:cubicBezTo>
                    <a:pt x="743374" y="430481"/>
                    <a:pt x="742059" y="433185"/>
                    <a:pt x="740305" y="435122"/>
                  </a:cubicBezTo>
                  <a:cubicBezTo>
                    <a:pt x="740414" y="436949"/>
                    <a:pt x="740195" y="438557"/>
                    <a:pt x="739647" y="439946"/>
                  </a:cubicBezTo>
                  <a:cubicBezTo>
                    <a:pt x="739099" y="441335"/>
                    <a:pt x="737564" y="442065"/>
                    <a:pt x="735042" y="442139"/>
                  </a:cubicBezTo>
                  <a:cubicBezTo>
                    <a:pt x="724371" y="443747"/>
                    <a:pt x="721155" y="450178"/>
                    <a:pt x="725394" y="461435"/>
                  </a:cubicBezTo>
                  <a:cubicBezTo>
                    <a:pt x="729633" y="472691"/>
                    <a:pt x="726417" y="479123"/>
                    <a:pt x="715746" y="480731"/>
                  </a:cubicBezTo>
                  <a:lnTo>
                    <a:pt x="712238" y="480731"/>
                  </a:lnTo>
                  <a:lnTo>
                    <a:pt x="701712" y="491256"/>
                  </a:lnTo>
                  <a:cubicBezTo>
                    <a:pt x="698131" y="491183"/>
                    <a:pt x="695207" y="491767"/>
                    <a:pt x="692942" y="493010"/>
                  </a:cubicBezTo>
                  <a:cubicBezTo>
                    <a:pt x="690676" y="494252"/>
                    <a:pt x="689506" y="496592"/>
                    <a:pt x="689433" y="500027"/>
                  </a:cubicBezTo>
                  <a:lnTo>
                    <a:pt x="689433" y="505289"/>
                  </a:lnTo>
                  <a:cubicBezTo>
                    <a:pt x="684828" y="512416"/>
                    <a:pt x="681759" y="520967"/>
                    <a:pt x="680224" y="530944"/>
                  </a:cubicBezTo>
                  <a:cubicBezTo>
                    <a:pt x="678689" y="540921"/>
                    <a:pt x="674742" y="546403"/>
                    <a:pt x="668383" y="547390"/>
                  </a:cubicBezTo>
                  <a:lnTo>
                    <a:pt x="664874" y="547390"/>
                  </a:lnTo>
                  <a:lnTo>
                    <a:pt x="654349" y="566686"/>
                  </a:lnTo>
                  <a:cubicBezTo>
                    <a:pt x="649196" y="567307"/>
                    <a:pt x="645469" y="570889"/>
                    <a:pt x="643166" y="577430"/>
                  </a:cubicBezTo>
                  <a:cubicBezTo>
                    <a:pt x="640864" y="583972"/>
                    <a:pt x="639329" y="589746"/>
                    <a:pt x="638562" y="594753"/>
                  </a:cubicBezTo>
                  <a:cubicBezTo>
                    <a:pt x="632386" y="604657"/>
                    <a:pt x="625880" y="618617"/>
                    <a:pt x="619046" y="636634"/>
                  </a:cubicBezTo>
                  <a:cubicBezTo>
                    <a:pt x="612212" y="654651"/>
                    <a:pt x="605269" y="664664"/>
                    <a:pt x="598215" y="666675"/>
                  </a:cubicBezTo>
                  <a:lnTo>
                    <a:pt x="594707" y="666675"/>
                  </a:lnTo>
                  <a:cubicBezTo>
                    <a:pt x="594415" y="671754"/>
                    <a:pt x="593245" y="676505"/>
                    <a:pt x="591199" y="680927"/>
                  </a:cubicBezTo>
                  <a:cubicBezTo>
                    <a:pt x="589152" y="685349"/>
                    <a:pt x="587983" y="690539"/>
                    <a:pt x="587690" y="696496"/>
                  </a:cubicBezTo>
                  <a:cubicBezTo>
                    <a:pt x="587763" y="700698"/>
                    <a:pt x="588933" y="703257"/>
                    <a:pt x="591199" y="704170"/>
                  </a:cubicBezTo>
                  <a:cubicBezTo>
                    <a:pt x="593464" y="705084"/>
                    <a:pt x="596388" y="705449"/>
                    <a:pt x="599970" y="705267"/>
                  </a:cubicBezTo>
                  <a:cubicBezTo>
                    <a:pt x="607279" y="705559"/>
                    <a:pt x="613711" y="703220"/>
                    <a:pt x="619266" y="698250"/>
                  </a:cubicBezTo>
                  <a:cubicBezTo>
                    <a:pt x="624831" y="696961"/>
                    <a:pt x="635335" y="694666"/>
                    <a:pt x="650776" y="691363"/>
                  </a:cubicBezTo>
                  <a:cubicBezTo>
                    <a:pt x="666217" y="688060"/>
                    <a:pt x="681269" y="684465"/>
                    <a:pt x="695930" y="680578"/>
                  </a:cubicBezTo>
                  <a:cubicBezTo>
                    <a:pt x="710592" y="676691"/>
                    <a:pt x="719536" y="673226"/>
                    <a:pt x="722763" y="670183"/>
                  </a:cubicBezTo>
                  <a:cubicBezTo>
                    <a:pt x="726783" y="671316"/>
                    <a:pt x="731461" y="671681"/>
                    <a:pt x="736796" y="671279"/>
                  </a:cubicBezTo>
                  <a:cubicBezTo>
                    <a:pt x="742132" y="670877"/>
                    <a:pt x="745056" y="668173"/>
                    <a:pt x="745567" y="663166"/>
                  </a:cubicBezTo>
                  <a:lnTo>
                    <a:pt x="778897" y="663166"/>
                  </a:lnTo>
                  <a:cubicBezTo>
                    <a:pt x="782807" y="659767"/>
                    <a:pt x="793844" y="656478"/>
                    <a:pt x="812007" y="653299"/>
                  </a:cubicBezTo>
                  <a:cubicBezTo>
                    <a:pt x="830170" y="650119"/>
                    <a:pt x="842523" y="646392"/>
                    <a:pt x="849064" y="642116"/>
                  </a:cubicBezTo>
                  <a:lnTo>
                    <a:pt x="880640" y="642116"/>
                  </a:lnTo>
                  <a:lnTo>
                    <a:pt x="885902" y="633345"/>
                  </a:lnTo>
                  <a:lnTo>
                    <a:pt x="892919" y="628082"/>
                  </a:lnTo>
                  <a:cubicBezTo>
                    <a:pt x="893028" y="624647"/>
                    <a:pt x="894125" y="622308"/>
                    <a:pt x="896208" y="621066"/>
                  </a:cubicBezTo>
                  <a:cubicBezTo>
                    <a:pt x="898291" y="619823"/>
                    <a:pt x="900703" y="619238"/>
                    <a:pt x="903444" y="619311"/>
                  </a:cubicBezTo>
                  <a:lnTo>
                    <a:pt x="906952" y="619311"/>
                  </a:lnTo>
                  <a:cubicBezTo>
                    <a:pt x="906404" y="612441"/>
                    <a:pt x="907062" y="606009"/>
                    <a:pt x="908926" y="600015"/>
                  </a:cubicBezTo>
                  <a:cubicBezTo>
                    <a:pt x="910790" y="594022"/>
                    <a:pt x="911886" y="587590"/>
                    <a:pt x="912215" y="580719"/>
                  </a:cubicBezTo>
                  <a:cubicBezTo>
                    <a:pt x="915102" y="581633"/>
                    <a:pt x="918099" y="581560"/>
                    <a:pt x="921205" y="580500"/>
                  </a:cubicBezTo>
                  <a:cubicBezTo>
                    <a:pt x="924312" y="579440"/>
                    <a:pt x="925993" y="577174"/>
                    <a:pt x="926248" y="573703"/>
                  </a:cubicBezTo>
                  <a:cubicBezTo>
                    <a:pt x="928076" y="573703"/>
                    <a:pt x="929684" y="573264"/>
                    <a:pt x="931072" y="572387"/>
                  </a:cubicBezTo>
                  <a:cubicBezTo>
                    <a:pt x="932461" y="571510"/>
                    <a:pt x="933192" y="570194"/>
                    <a:pt x="933265" y="568440"/>
                  </a:cubicBezTo>
                  <a:cubicBezTo>
                    <a:pt x="933996" y="560583"/>
                    <a:pt x="936920" y="557440"/>
                    <a:pt x="942036" y="559011"/>
                  </a:cubicBezTo>
                  <a:cubicBezTo>
                    <a:pt x="947152" y="560583"/>
                    <a:pt x="950076" y="556124"/>
                    <a:pt x="950807" y="545636"/>
                  </a:cubicBezTo>
                  <a:cubicBezTo>
                    <a:pt x="950405" y="533539"/>
                    <a:pt x="952086" y="526157"/>
                    <a:pt x="955850" y="523489"/>
                  </a:cubicBezTo>
                  <a:cubicBezTo>
                    <a:pt x="959614" y="520821"/>
                    <a:pt x="967874" y="516509"/>
                    <a:pt x="980628" y="510552"/>
                  </a:cubicBezTo>
                  <a:lnTo>
                    <a:pt x="984137" y="491256"/>
                  </a:lnTo>
                  <a:lnTo>
                    <a:pt x="1003433" y="484239"/>
                  </a:lnTo>
                  <a:lnTo>
                    <a:pt x="1013958" y="471960"/>
                  </a:lnTo>
                  <a:cubicBezTo>
                    <a:pt x="1017466" y="472033"/>
                    <a:pt x="1020097" y="471448"/>
                    <a:pt x="1021852" y="470206"/>
                  </a:cubicBezTo>
                  <a:cubicBezTo>
                    <a:pt x="1023606" y="468963"/>
                    <a:pt x="1024483" y="466624"/>
                    <a:pt x="1024483" y="463189"/>
                  </a:cubicBezTo>
                  <a:cubicBezTo>
                    <a:pt x="1025360" y="445391"/>
                    <a:pt x="1028868" y="438009"/>
                    <a:pt x="1035008" y="441042"/>
                  </a:cubicBezTo>
                  <a:cubicBezTo>
                    <a:pt x="1041148" y="444075"/>
                    <a:pt x="1044656" y="443271"/>
                    <a:pt x="1045533" y="438630"/>
                  </a:cubicBezTo>
                  <a:cubicBezTo>
                    <a:pt x="1045241" y="435889"/>
                    <a:pt x="1044948" y="433477"/>
                    <a:pt x="1044656" y="431394"/>
                  </a:cubicBezTo>
                  <a:cubicBezTo>
                    <a:pt x="1044364" y="429311"/>
                    <a:pt x="1045826" y="428215"/>
                    <a:pt x="1049042" y="428105"/>
                  </a:cubicBezTo>
                  <a:cubicBezTo>
                    <a:pt x="1057008" y="422002"/>
                    <a:pt x="1064756" y="415789"/>
                    <a:pt x="1072284" y="409467"/>
                  </a:cubicBezTo>
                  <a:cubicBezTo>
                    <a:pt x="1079813" y="403144"/>
                    <a:pt x="1086683" y="396493"/>
                    <a:pt x="1092896" y="389513"/>
                  </a:cubicBezTo>
                  <a:lnTo>
                    <a:pt x="1113946" y="387759"/>
                  </a:lnTo>
                  <a:cubicBezTo>
                    <a:pt x="1115116" y="391267"/>
                    <a:pt x="1119794" y="393898"/>
                    <a:pt x="1127980" y="395653"/>
                  </a:cubicBezTo>
                  <a:cubicBezTo>
                    <a:pt x="1136166" y="397407"/>
                    <a:pt x="1140844" y="403546"/>
                    <a:pt x="1142014" y="414072"/>
                  </a:cubicBezTo>
                  <a:cubicBezTo>
                    <a:pt x="1142160" y="417507"/>
                    <a:pt x="1143622" y="419846"/>
                    <a:pt x="1146399" y="421088"/>
                  </a:cubicBezTo>
                  <a:cubicBezTo>
                    <a:pt x="1149176" y="422331"/>
                    <a:pt x="1152392" y="422916"/>
                    <a:pt x="1156047" y="422842"/>
                  </a:cubicBezTo>
                  <a:cubicBezTo>
                    <a:pt x="1158751" y="422477"/>
                    <a:pt x="1163868" y="421892"/>
                    <a:pt x="1171396" y="421088"/>
                  </a:cubicBezTo>
                  <a:cubicBezTo>
                    <a:pt x="1178924" y="420284"/>
                    <a:pt x="1183164" y="421454"/>
                    <a:pt x="1184114" y="424597"/>
                  </a:cubicBezTo>
                  <a:lnTo>
                    <a:pt x="1201656" y="428105"/>
                  </a:lnTo>
                  <a:cubicBezTo>
                    <a:pt x="1199938" y="431760"/>
                    <a:pt x="1199865" y="434976"/>
                    <a:pt x="1201437" y="437753"/>
                  </a:cubicBezTo>
                  <a:cubicBezTo>
                    <a:pt x="1203008" y="440530"/>
                    <a:pt x="1206005" y="441992"/>
                    <a:pt x="1210427" y="442139"/>
                  </a:cubicBezTo>
                  <a:cubicBezTo>
                    <a:pt x="1210427" y="443966"/>
                    <a:pt x="1210865" y="445574"/>
                    <a:pt x="1211742" y="446963"/>
                  </a:cubicBezTo>
                  <a:cubicBezTo>
                    <a:pt x="1212620" y="448351"/>
                    <a:pt x="1213935" y="449082"/>
                    <a:pt x="1215689" y="449155"/>
                  </a:cubicBezTo>
                  <a:cubicBezTo>
                    <a:pt x="1218357" y="449082"/>
                    <a:pt x="1220915" y="448351"/>
                    <a:pt x="1223364" y="446963"/>
                  </a:cubicBezTo>
                  <a:cubicBezTo>
                    <a:pt x="1225812" y="445574"/>
                    <a:pt x="1227932" y="443966"/>
                    <a:pt x="1229723" y="442139"/>
                  </a:cubicBezTo>
                  <a:lnTo>
                    <a:pt x="1252527" y="443893"/>
                  </a:lnTo>
                  <a:cubicBezTo>
                    <a:pt x="1252235" y="450836"/>
                    <a:pt x="1252820" y="455807"/>
                    <a:pt x="1254282" y="458803"/>
                  </a:cubicBezTo>
                  <a:cubicBezTo>
                    <a:pt x="1255743" y="461800"/>
                    <a:pt x="1259836" y="463262"/>
                    <a:pt x="1266561" y="463189"/>
                  </a:cubicBezTo>
                  <a:lnTo>
                    <a:pt x="1333220" y="463189"/>
                  </a:lnTo>
                  <a:lnTo>
                    <a:pt x="1340237" y="498273"/>
                  </a:lnTo>
                  <a:lnTo>
                    <a:pt x="1334974" y="512306"/>
                  </a:lnTo>
                  <a:cubicBezTo>
                    <a:pt x="1330077" y="509967"/>
                    <a:pt x="1327592" y="512452"/>
                    <a:pt x="1327519" y="519761"/>
                  </a:cubicBezTo>
                  <a:cubicBezTo>
                    <a:pt x="1327446" y="527070"/>
                    <a:pt x="1327592" y="532187"/>
                    <a:pt x="1327958" y="535110"/>
                  </a:cubicBezTo>
                  <a:cubicBezTo>
                    <a:pt x="1320648" y="545928"/>
                    <a:pt x="1314216" y="557622"/>
                    <a:pt x="1308661" y="570194"/>
                  </a:cubicBezTo>
                  <a:cubicBezTo>
                    <a:pt x="1306067" y="571144"/>
                    <a:pt x="1304239" y="572752"/>
                    <a:pt x="1303180" y="575018"/>
                  </a:cubicBezTo>
                  <a:cubicBezTo>
                    <a:pt x="1302120" y="577284"/>
                    <a:pt x="1301608" y="579769"/>
                    <a:pt x="1301644" y="582474"/>
                  </a:cubicBezTo>
                  <a:lnTo>
                    <a:pt x="1285857" y="594753"/>
                  </a:lnTo>
                  <a:cubicBezTo>
                    <a:pt x="1286149" y="601477"/>
                    <a:pt x="1283810" y="607325"/>
                    <a:pt x="1278840" y="612295"/>
                  </a:cubicBezTo>
                  <a:cubicBezTo>
                    <a:pt x="1279132" y="614341"/>
                    <a:pt x="1280302" y="615511"/>
                    <a:pt x="1282348" y="615803"/>
                  </a:cubicBezTo>
                  <a:cubicBezTo>
                    <a:pt x="1284395" y="615511"/>
                    <a:pt x="1286880" y="615218"/>
                    <a:pt x="1289804" y="614926"/>
                  </a:cubicBezTo>
                  <a:cubicBezTo>
                    <a:pt x="1292728" y="614634"/>
                    <a:pt x="1294335" y="616095"/>
                    <a:pt x="1294628" y="619311"/>
                  </a:cubicBezTo>
                  <a:lnTo>
                    <a:pt x="1299890" y="622820"/>
                  </a:lnTo>
                  <a:lnTo>
                    <a:pt x="1298136" y="629837"/>
                  </a:lnTo>
                  <a:cubicBezTo>
                    <a:pt x="1291119" y="630129"/>
                    <a:pt x="1284980" y="631298"/>
                    <a:pt x="1279717" y="633345"/>
                  </a:cubicBezTo>
                  <a:cubicBezTo>
                    <a:pt x="1274455" y="635391"/>
                    <a:pt x="1270069" y="636561"/>
                    <a:pt x="1266561" y="636853"/>
                  </a:cubicBezTo>
                  <a:lnTo>
                    <a:pt x="1261298" y="636853"/>
                  </a:lnTo>
                  <a:cubicBezTo>
                    <a:pt x="1261627" y="637840"/>
                    <a:pt x="1263162" y="638936"/>
                    <a:pt x="1265903" y="640142"/>
                  </a:cubicBezTo>
                  <a:cubicBezTo>
                    <a:pt x="1268644" y="641348"/>
                    <a:pt x="1270617" y="642006"/>
                    <a:pt x="1271823" y="642116"/>
                  </a:cubicBezTo>
                  <a:cubicBezTo>
                    <a:pt x="1277744" y="641531"/>
                    <a:pt x="1290023" y="640946"/>
                    <a:pt x="1308661" y="640362"/>
                  </a:cubicBezTo>
                  <a:cubicBezTo>
                    <a:pt x="1327300" y="639777"/>
                    <a:pt x="1337825" y="642701"/>
                    <a:pt x="1340237" y="649133"/>
                  </a:cubicBezTo>
                  <a:cubicBezTo>
                    <a:pt x="1340164" y="652568"/>
                    <a:pt x="1338994" y="654907"/>
                    <a:pt x="1336728" y="656149"/>
                  </a:cubicBezTo>
                  <a:cubicBezTo>
                    <a:pt x="1334463" y="657392"/>
                    <a:pt x="1331539" y="657977"/>
                    <a:pt x="1327958" y="657904"/>
                  </a:cubicBezTo>
                  <a:lnTo>
                    <a:pt x="1326203" y="657904"/>
                  </a:lnTo>
                  <a:lnTo>
                    <a:pt x="1317432" y="663166"/>
                  </a:lnTo>
                  <a:cubicBezTo>
                    <a:pt x="1311585" y="663495"/>
                    <a:pt x="1303984" y="665030"/>
                    <a:pt x="1294628" y="667771"/>
                  </a:cubicBezTo>
                  <a:cubicBezTo>
                    <a:pt x="1285272" y="670512"/>
                    <a:pt x="1277671" y="672485"/>
                    <a:pt x="1271823" y="673691"/>
                  </a:cubicBezTo>
                  <a:cubicBezTo>
                    <a:pt x="1269996" y="675518"/>
                    <a:pt x="1268388" y="677565"/>
                    <a:pt x="1266999" y="679831"/>
                  </a:cubicBezTo>
                  <a:cubicBezTo>
                    <a:pt x="1265611" y="682097"/>
                    <a:pt x="1264880" y="684143"/>
                    <a:pt x="1264807" y="685971"/>
                  </a:cubicBezTo>
                  <a:cubicBezTo>
                    <a:pt x="1266305" y="690027"/>
                    <a:pt x="1273395" y="692001"/>
                    <a:pt x="1286076" y="691891"/>
                  </a:cubicBezTo>
                  <a:cubicBezTo>
                    <a:pt x="1298758" y="691781"/>
                    <a:pt x="1308040" y="691562"/>
                    <a:pt x="1313924" y="691233"/>
                  </a:cubicBezTo>
                  <a:lnTo>
                    <a:pt x="1319186" y="705267"/>
                  </a:lnTo>
                  <a:cubicBezTo>
                    <a:pt x="1326167" y="705120"/>
                    <a:pt x="1334134" y="704974"/>
                    <a:pt x="1343087" y="704828"/>
                  </a:cubicBezTo>
                  <a:cubicBezTo>
                    <a:pt x="1352041" y="704682"/>
                    <a:pt x="1356938" y="705413"/>
                    <a:pt x="1357779" y="707021"/>
                  </a:cubicBezTo>
                  <a:cubicBezTo>
                    <a:pt x="1357559" y="709762"/>
                    <a:pt x="1356244" y="712612"/>
                    <a:pt x="1353832" y="715573"/>
                  </a:cubicBezTo>
                  <a:cubicBezTo>
                    <a:pt x="1351420" y="718533"/>
                    <a:pt x="1349227" y="720945"/>
                    <a:pt x="1347254" y="722809"/>
                  </a:cubicBezTo>
                  <a:lnTo>
                    <a:pt x="1370058" y="726317"/>
                  </a:lnTo>
                  <a:lnTo>
                    <a:pt x="1403387" y="715792"/>
                  </a:lnTo>
                  <a:cubicBezTo>
                    <a:pt x="1413182" y="715719"/>
                    <a:pt x="1423414" y="716303"/>
                    <a:pt x="1434086" y="717546"/>
                  </a:cubicBezTo>
                  <a:cubicBezTo>
                    <a:pt x="1444757" y="718789"/>
                    <a:pt x="1454990" y="721127"/>
                    <a:pt x="1464784" y="724563"/>
                  </a:cubicBezTo>
                  <a:lnTo>
                    <a:pt x="1477063" y="733334"/>
                  </a:lnTo>
                  <a:cubicBezTo>
                    <a:pt x="1480608" y="734065"/>
                    <a:pt x="1486236" y="735673"/>
                    <a:pt x="1493948" y="738158"/>
                  </a:cubicBezTo>
                  <a:cubicBezTo>
                    <a:pt x="1501658" y="740643"/>
                    <a:pt x="1505971" y="739620"/>
                    <a:pt x="1506885" y="735088"/>
                  </a:cubicBezTo>
                  <a:cubicBezTo>
                    <a:pt x="1515546" y="734540"/>
                    <a:pt x="1526290" y="733882"/>
                    <a:pt x="1539118" y="733114"/>
                  </a:cubicBezTo>
                  <a:cubicBezTo>
                    <a:pt x="1551945" y="732347"/>
                    <a:pt x="1562251" y="734759"/>
                    <a:pt x="1570035" y="740350"/>
                  </a:cubicBezTo>
                  <a:cubicBezTo>
                    <a:pt x="1574896" y="736988"/>
                    <a:pt x="1581401" y="734942"/>
                    <a:pt x="1589551" y="734211"/>
                  </a:cubicBezTo>
                  <a:cubicBezTo>
                    <a:pt x="1597700" y="733480"/>
                    <a:pt x="1604644" y="733187"/>
                    <a:pt x="1610382" y="733334"/>
                  </a:cubicBezTo>
                  <a:lnTo>
                    <a:pt x="1620907" y="726317"/>
                  </a:lnTo>
                  <a:cubicBezTo>
                    <a:pt x="1622770" y="723722"/>
                    <a:pt x="1625183" y="721895"/>
                    <a:pt x="1628143" y="720835"/>
                  </a:cubicBezTo>
                  <a:cubicBezTo>
                    <a:pt x="1631103" y="719775"/>
                    <a:pt x="1633954" y="719264"/>
                    <a:pt x="1636694" y="719300"/>
                  </a:cubicBezTo>
                  <a:lnTo>
                    <a:pt x="1647220" y="728071"/>
                  </a:lnTo>
                  <a:cubicBezTo>
                    <a:pt x="1647073" y="732493"/>
                    <a:pt x="1646050" y="736805"/>
                    <a:pt x="1644150" y="741008"/>
                  </a:cubicBezTo>
                  <a:cubicBezTo>
                    <a:pt x="1642250" y="745211"/>
                    <a:pt x="1640349" y="749085"/>
                    <a:pt x="1638449" y="752630"/>
                  </a:cubicBezTo>
                  <a:lnTo>
                    <a:pt x="1622661" y="747367"/>
                  </a:lnTo>
                  <a:cubicBezTo>
                    <a:pt x="1619335" y="753251"/>
                    <a:pt x="1611076" y="756832"/>
                    <a:pt x="1597883" y="758112"/>
                  </a:cubicBezTo>
                  <a:cubicBezTo>
                    <a:pt x="1584690" y="759391"/>
                    <a:pt x="1575992" y="759902"/>
                    <a:pt x="1571790" y="759647"/>
                  </a:cubicBezTo>
                  <a:lnTo>
                    <a:pt x="1563018" y="775434"/>
                  </a:lnTo>
                  <a:cubicBezTo>
                    <a:pt x="1561191" y="772766"/>
                    <a:pt x="1558706" y="770647"/>
                    <a:pt x="1555563" y="769075"/>
                  </a:cubicBezTo>
                  <a:cubicBezTo>
                    <a:pt x="1552420" y="767504"/>
                    <a:pt x="1549058" y="766700"/>
                    <a:pt x="1545477" y="766663"/>
                  </a:cubicBezTo>
                  <a:cubicBezTo>
                    <a:pt x="1539337" y="766846"/>
                    <a:pt x="1533197" y="768235"/>
                    <a:pt x="1527058" y="770829"/>
                  </a:cubicBezTo>
                  <a:cubicBezTo>
                    <a:pt x="1520918" y="773424"/>
                    <a:pt x="1514778" y="776129"/>
                    <a:pt x="1508639" y="778943"/>
                  </a:cubicBezTo>
                  <a:cubicBezTo>
                    <a:pt x="1509954" y="779783"/>
                    <a:pt x="1512586" y="780295"/>
                    <a:pt x="1516532" y="780477"/>
                  </a:cubicBezTo>
                  <a:cubicBezTo>
                    <a:pt x="1520480" y="780660"/>
                    <a:pt x="1523111" y="780733"/>
                    <a:pt x="1524426" y="780697"/>
                  </a:cubicBezTo>
                  <a:cubicBezTo>
                    <a:pt x="1553700" y="779820"/>
                    <a:pt x="1583301" y="776311"/>
                    <a:pt x="1613232" y="770172"/>
                  </a:cubicBezTo>
                  <a:cubicBezTo>
                    <a:pt x="1643163" y="764032"/>
                    <a:pt x="1671449" y="760524"/>
                    <a:pt x="1698091" y="759647"/>
                  </a:cubicBezTo>
                  <a:cubicBezTo>
                    <a:pt x="1702476" y="760195"/>
                    <a:pt x="1708616" y="760852"/>
                    <a:pt x="1716510" y="761620"/>
                  </a:cubicBezTo>
                  <a:cubicBezTo>
                    <a:pt x="1724404" y="762387"/>
                    <a:pt x="1728789" y="759975"/>
                    <a:pt x="1729666" y="754384"/>
                  </a:cubicBezTo>
                  <a:cubicBezTo>
                    <a:pt x="1738364" y="754092"/>
                    <a:pt x="1749474" y="753799"/>
                    <a:pt x="1762996" y="753507"/>
                  </a:cubicBezTo>
                  <a:cubicBezTo>
                    <a:pt x="1776518" y="753214"/>
                    <a:pt x="1787628" y="754676"/>
                    <a:pt x="1796326" y="757892"/>
                  </a:cubicBezTo>
                  <a:cubicBezTo>
                    <a:pt x="1795704" y="758733"/>
                    <a:pt x="1793000" y="759245"/>
                    <a:pt x="1788212" y="759427"/>
                  </a:cubicBezTo>
                  <a:cubicBezTo>
                    <a:pt x="1783425" y="759610"/>
                    <a:pt x="1780282" y="759683"/>
                    <a:pt x="1778784" y="759647"/>
                  </a:cubicBezTo>
                  <a:cubicBezTo>
                    <a:pt x="1773142" y="760903"/>
                    <a:pt x="1762400" y="763068"/>
                    <a:pt x="1746559" y="766143"/>
                  </a:cubicBezTo>
                  <a:cubicBezTo>
                    <a:pt x="1730717" y="769219"/>
                    <a:pt x="1715557" y="772684"/>
                    <a:pt x="1701080" y="776539"/>
                  </a:cubicBezTo>
                  <a:cubicBezTo>
                    <a:pt x="1686602" y="780394"/>
                    <a:pt x="1678589" y="784119"/>
                    <a:pt x="1677041" y="787713"/>
                  </a:cubicBezTo>
                  <a:cubicBezTo>
                    <a:pt x="1673130" y="787385"/>
                    <a:pt x="1666041" y="787165"/>
                    <a:pt x="1655771" y="787056"/>
                  </a:cubicBezTo>
                  <a:cubicBezTo>
                    <a:pt x="1645502" y="786946"/>
                    <a:pt x="1639728" y="788920"/>
                    <a:pt x="1638449" y="792976"/>
                  </a:cubicBezTo>
                  <a:lnTo>
                    <a:pt x="1638449" y="794730"/>
                  </a:lnTo>
                  <a:lnTo>
                    <a:pt x="1587577" y="794730"/>
                  </a:lnTo>
                  <a:cubicBezTo>
                    <a:pt x="1580926" y="799445"/>
                    <a:pt x="1566600" y="804049"/>
                    <a:pt x="1544600" y="808544"/>
                  </a:cubicBezTo>
                  <a:cubicBezTo>
                    <a:pt x="1522599" y="813040"/>
                    <a:pt x="1506519" y="815452"/>
                    <a:pt x="1496359" y="815781"/>
                  </a:cubicBezTo>
                  <a:cubicBezTo>
                    <a:pt x="1494130" y="820641"/>
                    <a:pt x="1486748" y="823199"/>
                    <a:pt x="1474213" y="823455"/>
                  </a:cubicBezTo>
                  <a:cubicBezTo>
                    <a:pt x="1461678" y="823711"/>
                    <a:pt x="1452103" y="824076"/>
                    <a:pt x="1445488" y="824551"/>
                  </a:cubicBezTo>
                  <a:cubicBezTo>
                    <a:pt x="1445196" y="829522"/>
                    <a:pt x="1442272" y="831860"/>
                    <a:pt x="1436717" y="831568"/>
                  </a:cubicBezTo>
                  <a:cubicBezTo>
                    <a:pt x="1432551" y="831020"/>
                    <a:pt x="1427288" y="830362"/>
                    <a:pt x="1420929" y="829595"/>
                  </a:cubicBezTo>
                  <a:cubicBezTo>
                    <a:pt x="1414570" y="828827"/>
                    <a:pt x="1411062" y="831239"/>
                    <a:pt x="1410404" y="836831"/>
                  </a:cubicBezTo>
                  <a:lnTo>
                    <a:pt x="1363041" y="843847"/>
                  </a:lnTo>
                  <a:cubicBezTo>
                    <a:pt x="1359716" y="847283"/>
                    <a:pt x="1354088" y="850060"/>
                    <a:pt x="1346157" y="852180"/>
                  </a:cubicBezTo>
                  <a:cubicBezTo>
                    <a:pt x="1338227" y="854300"/>
                    <a:pt x="1332160" y="856200"/>
                    <a:pt x="1327958" y="857881"/>
                  </a:cubicBezTo>
                  <a:cubicBezTo>
                    <a:pt x="1328250" y="861060"/>
                    <a:pt x="1329419" y="863472"/>
                    <a:pt x="1331466" y="865117"/>
                  </a:cubicBezTo>
                  <a:cubicBezTo>
                    <a:pt x="1333512" y="866762"/>
                    <a:pt x="1334682" y="869612"/>
                    <a:pt x="1334974" y="873669"/>
                  </a:cubicBezTo>
                  <a:lnTo>
                    <a:pt x="1317432" y="884194"/>
                  </a:lnTo>
                  <a:cubicBezTo>
                    <a:pt x="1307601" y="884742"/>
                    <a:pt x="1289987" y="887593"/>
                    <a:pt x="1264587" y="892745"/>
                  </a:cubicBezTo>
                  <a:cubicBezTo>
                    <a:pt x="1239188" y="897898"/>
                    <a:pt x="1222889" y="902065"/>
                    <a:pt x="1215689" y="905244"/>
                  </a:cubicBezTo>
                  <a:lnTo>
                    <a:pt x="1191131" y="905244"/>
                  </a:lnTo>
                  <a:cubicBezTo>
                    <a:pt x="1191021" y="906377"/>
                    <a:pt x="1190363" y="908058"/>
                    <a:pt x="1189157" y="910287"/>
                  </a:cubicBezTo>
                  <a:cubicBezTo>
                    <a:pt x="1187951" y="912517"/>
                    <a:pt x="1186855" y="913759"/>
                    <a:pt x="1185868" y="914015"/>
                  </a:cubicBezTo>
                  <a:cubicBezTo>
                    <a:pt x="1184406" y="913723"/>
                    <a:pt x="1183822" y="912553"/>
                    <a:pt x="1184114" y="910507"/>
                  </a:cubicBezTo>
                  <a:cubicBezTo>
                    <a:pt x="1170080" y="911968"/>
                    <a:pt x="1156047" y="912553"/>
                    <a:pt x="1142014" y="912261"/>
                  </a:cubicBezTo>
                  <a:cubicBezTo>
                    <a:pt x="1141612" y="915623"/>
                    <a:pt x="1139346" y="917670"/>
                    <a:pt x="1135216" y="918400"/>
                  </a:cubicBezTo>
                  <a:cubicBezTo>
                    <a:pt x="1131086" y="919131"/>
                    <a:pt x="1127505" y="919424"/>
                    <a:pt x="1124472" y="919278"/>
                  </a:cubicBezTo>
                  <a:lnTo>
                    <a:pt x="1117455" y="919278"/>
                  </a:lnTo>
                  <a:lnTo>
                    <a:pt x="1098159" y="928048"/>
                  </a:lnTo>
                  <a:cubicBezTo>
                    <a:pt x="1098414" y="933932"/>
                    <a:pt x="1097903" y="937514"/>
                    <a:pt x="1096624" y="938793"/>
                  </a:cubicBezTo>
                  <a:cubicBezTo>
                    <a:pt x="1095345" y="940072"/>
                    <a:pt x="1091763" y="940584"/>
                    <a:pt x="1085880" y="940328"/>
                  </a:cubicBezTo>
                  <a:lnTo>
                    <a:pt x="1085880" y="971903"/>
                  </a:lnTo>
                  <a:lnTo>
                    <a:pt x="1077109" y="982428"/>
                  </a:lnTo>
                  <a:cubicBezTo>
                    <a:pt x="1075062" y="995000"/>
                    <a:pt x="1070384" y="1006695"/>
                    <a:pt x="1063075" y="1017512"/>
                  </a:cubicBezTo>
                  <a:cubicBezTo>
                    <a:pt x="1061869" y="1017439"/>
                    <a:pt x="1059896" y="1017585"/>
                    <a:pt x="1057155" y="1017951"/>
                  </a:cubicBezTo>
                  <a:cubicBezTo>
                    <a:pt x="1054414" y="1018316"/>
                    <a:pt x="1052879" y="1019339"/>
                    <a:pt x="1052550" y="1021020"/>
                  </a:cubicBezTo>
                  <a:cubicBezTo>
                    <a:pt x="1052733" y="1021898"/>
                    <a:pt x="1053683" y="1022775"/>
                    <a:pt x="1055400" y="1023652"/>
                  </a:cubicBezTo>
                  <a:cubicBezTo>
                    <a:pt x="1057118" y="1024529"/>
                    <a:pt x="1058507" y="1025406"/>
                    <a:pt x="1059567" y="1026283"/>
                  </a:cubicBezTo>
                  <a:cubicBezTo>
                    <a:pt x="1059822" y="1031326"/>
                    <a:pt x="1059311" y="1034396"/>
                    <a:pt x="1058032" y="1035492"/>
                  </a:cubicBezTo>
                  <a:cubicBezTo>
                    <a:pt x="1056753" y="1036589"/>
                    <a:pt x="1053171" y="1037027"/>
                    <a:pt x="1047287" y="1036808"/>
                  </a:cubicBezTo>
                  <a:cubicBezTo>
                    <a:pt x="1048091" y="1040463"/>
                    <a:pt x="1047360" y="1043679"/>
                    <a:pt x="1045095" y="1046456"/>
                  </a:cubicBezTo>
                  <a:cubicBezTo>
                    <a:pt x="1042829" y="1049234"/>
                    <a:pt x="1039467" y="1050695"/>
                    <a:pt x="1035008" y="1050842"/>
                  </a:cubicBezTo>
                  <a:cubicBezTo>
                    <a:pt x="1030623" y="1061476"/>
                    <a:pt x="1025799" y="1072221"/>
                    <a:pt x="1020536" y="1083075"/>
                  </a:cubicBezTo>
                  <a:cubicBezTo>
                    <a:pt x="1015274" y="1093929"/>
                    <a:pt x="1009572" y="1104235"/>
                    <a:pt x="1003433" y="1113992"/>
                  </a:cubicBezTo>
                  <a:cubicBezTo>
                    <a:pt x="1003506" y="1120534"/>
                    <a:pt x="1002044" y="1126747"/>
                    <a:pt x="999047" y="1132631"/>
                  </a:cubicBezTo>
                  <a:cubicBezTo>
                    <a:pt x="996050" y="1138514"/>
                    <a:pt x="991080" y="1141657"/>
                    <a:pt x="984137" y="1142059"/>
                  </a:cubicBezTo>
                  <a:cubicBezTo>
                    <a:pt x="981469" y="1141986"/>
                    <a:pt x="979349" y="1141255"/>
                    <a:pt x="977778" y="1139867"/>
                  </a:cubicBezTo>
                  <a:cubicBezTo>
                    <a:pt x="976206" y="1138478"/>
                    <a:pt x="975402" y="1136870"/>
                    <a:pt x="975366" y="1135043"/>
                  </a:cubicBezTo>
                  <a:lnTo>
                    <a:pt x="977120" y="1126272"/>
                  </a:lnTo>
                  <a:cubicBezTo>
                    <a:pt x="978180" y="1126308"/>
                    <a:pt x="979568" y="1126235"/>
                    <a:pt x="981286" y="1126052"/>
                  </a:cubicBezTo>
                  <a:cubicBezTo>
                    <a:pt x="983004" y="1125870"/>
                    <a:pt x="983954" y="1125358"/>
                    <a:pt x="984137" y="1124517"/>
                  </a:cubicBezTo>
                  <a:cubicBezTo>
                    <a:pt x="983881" y="1123640"/>
                    <a:pt x="982638" y="1122763"/>
                    <a:pt x="980409" y="1121886"/>
                  </a:cubicBezTo>
                  <a:cubicBezTo>
                    <a:pt x="978180" y="1121009"/>
                    <a:pt x="976499" y="1120132"/>
                    <a:pt x="975366" y="1119255"/>
                  </a:cubicBezTo>
                  <a:cubicBezTo>
                    <a:pt x="975439" y="1118195"/>
                    <a:pt x="975293" y="1116806"/>
                    <a:pt x="974927" y="1115089"/>
                  </a:cubicBezTo>
                  <a:cubicBezTo>
                    <a:pt x="974562" y="1113371"/>
                    <a:pt x="973538" y="1112421"/>
                    <a:pt x="971857" y="1112238"/>
                  </a:cubicBezTo>
                  <a:cubicBezTo>
                    <a:pt x="969993" y="1112421"/>
                    <a:pt x="968020" y="1113371"/>
                    <a:pt x="965937" y="1115089"/>
                  </a:cubicBezTo>
                  <a:cubicBezTo>
                    <a:pt x="963854" y="1116806"/>
                    <a:pt x="962319" y="1118195"/>
                    <a:pt x="961332" y="1119255"/>
                  </a:cubicBezTo>
                  <a:lnTo>
                    <a:pt x="961332" y="1145568"/>
                  </a:lnTo>
                  <a:cubicBezTo>
                    <a:pt x="964585" y="1147578"/>
                    <a:pt x="969043" y="1150574"/>
                    <a:pt x="974708" y="1154558"/>
                  </a:cubicBezTo>
                  <a:cubicBezTo>
                    <a:pt x="980372" y="1158541"/>
                    <a:pt x="983515" y="1161977"/>
                    <a:pt x="984137" y="1164864"/>
                  </a:cubicBezTo>
                  <a:cubicBezTo>
                    <a:pt x="983990" y="1166545"/>
                    <a:pt x="982967" y="1167568"/>
                    <a:pt x="981067" y="1167934"/>
                  </a:cubicBezTo>
                  <a:cubicBezTo>
                    <a:pt x="979166" y="1168299"/>
                    <a:pt x="977266" y="1168445"/>
                    <a:pt x="975366" y="1168372"/>
                  </a:cubicBezTo>
                  <a:cubicBezTo>
                    <a:pt x="974781" y="1174146"/>
                    <a:pt x="972442" y="1179263"/>
                    <a:pt x="968349" y="1183721"/>
                  </a:cubicBezTo>
                  <a:cubicBezTo>
                    <a:pt x="964256" y="1188180"/>
                    <a:pt x="961917" y="1194173"/>
                    <a:pt x="961332" y="1201702"/>
                  </a:cubicBezTo>
                  <a:cubicBezTo>
                    <a:pt x="961478" y="1204370"/>
                    <a:pt x="961186" y="1206489"/>
                    <a:pt x="960455" y="1208061"/>
                  </a:cubicBezTo>
                  <a:cubicBezTo>
                    <a:pt x="959724" y="1209632"/>
                    <a:pt x="957678" y="1210436"/>
                    <a:pt x="954315" y="1210473"/>
                  </a:cubicBezTo>
                  <a:lnTo>
                    <a:pt x="947299" y="1210473"/>
                  </a:lnTo>
                  <a:cubicBezTo>
                    <a:pt x="947335" y="1213287"/>
                    <a:pt x="946824" y="1216430"/>
                    <a:pt x="945764" y="1219901"/>
                  </a:cubicBezTo>
                  <a:cubicBezTo>
                    <a:pt x="944704" y="1223373"/>
                    <a:pt x="942877" y="1226078"/>
                    <a:pt x="940282" y="1228014"/>
                  </a:cubicBezTo>
                  <a:cubicBezTo>
                    <a:pt x="940355" y="1229147"/>
                    <a:pt x="940209" y="1230829"/>
                    <a:pt x="939843" y="1233058"/>
                  </a:cubicBezTo>
                  <a:cubicBezTo>
                    <a:pt x="939478" y="1235287"/>
                    <a:pt x="938455" y="1236530"/>
                    <a:pt x="936774" y="1236785"/>
                  </a:cubicBezTo>
                  <a:cubicBezTo>
                    <a:pt x="935896" y="1235835"/>
                    <a:pt x="934581" y="1231157"/>
                    <a:pt x="932827" y="1222752"/>
                  </a:cubicBezTo>
                  <a:cubicBezTo>
                    <a:pt x="931072" y="1214347"/>
                    <a:pt x="928880" y="1207915"/>
                    <a:pt x="926248" y="1203456"/>
                  </a:cubicBezTo>
                  <a:cubicBezTo>
                    <a:pt x="921571" y="1204845"/>
                    <a:pt x="918647" y="1210400"/>
                    <a:pt x="917478" y="1220121"/>
                  </a:cubicBezTo>
                  <a:cubicBezTo>
                    <a:pt x="916308" y="1229842"/>
                    <a:pt x="913384" y="1235397"/>
                    <a:pt x="908707" y="1236785"/>
                  </a:cubicBezTo>
                  <a:lnTo>
                    <a:pt x="892919" y="1266607"/>
                  </a:lnTo>
                  <a:cubicBezTo>
                    <a:pt x="891969" y="1273258"/>
                    <a:pt x="888168" y="1278813"/>
                    <a:pt x="881517" y="1283271"/>
                  </a:cubicBezTo>
                  <a:cubicBezTo>
                    <a:pt x="874865" y="1287730"/>
                    <a:pt x="871065" y="1293285"/>
                    <a:pt x="870114" y="1299936"/>
                  </a:cubicBezTo>
                  <a:lnTo>
                    <a:pt x="870114" y="1320986"/>
                  </a:lnTo>
                  <a:lnTo>
                    <a:pt x="885902" y="1317478"/>
                  </a:lnTo>
                  <a:cubicBezTo>
                    <a:pt x="887766" y="1308671"/>
                    <a:pt x="890616" y="1299973"/>
                    <a:pt x="894454" y="1291385"/>
                  </a:cubicBezTo>
                  <a:cubicBezTo>
                    <a:pt x="898291" y="1282796"/>
                    <a:pt x="902457" y="1274537"/>
                    <a:pt x="906952" y="1266607"/>
                  </a:cubicBezTo>
                  <a:cubicBezTo>
                    <a:pt x="910388" y="1266533"/>
                    <a:pt x="912727" y="1265364"/>
                    <a:pt x="913969" y="1263098"/>
                  </a:cubicBezTo>
                  <a:cubicBezTo>
                    <a:pt x="915212" y="1260832"/>
                    <a:pt x="915796" y="1257909"/>
                    <a:pt x="915723" y="1254327"/>
                  </a:cubicBezTo>
                  <a:lnTo>
                    <a:pt x="915723" y="1250819"/>
                  </a:lnTo>
                  <a:cubicBezTo>
                    <a:pt x="917514" y="1248919"/>
                    <a:pt x="919634" y="1247018"/>
                    <a:pt x="922082" y="1245118"/>
                  </a:cubicBezTo>
                  <a:cubicBezTo>
                    <a:pt x="924531" y="1243217"/>
                    <a:pt x="927089" y="1242194"/>
                    <a:pt x="929757" y="1242048"/>
                  </a:cubicBezTo>
                  <a:cubicBezTo>
                    <a:pt x="931438" y="1242158"/>
                    <a:pt x="932461" y="1242815"/>
                    <a:pt x="932827" y="1244021"/>
                  </a:cubicBezTo>
                  <a:cubicBezTo>
                    <a:pt x="933192" y="1245227"/>
                    <a:pt x="933338" y="1246324"/>
                    <a:pt x="933265" y="1247311"/>
                  </a:cubicBezTo>
                  <a:lnTo>
                    <a:pt x="933265" y="1261344"/>
                  </a:lnTo>
                  <a:lnTo>
                    <a:pt x="926248" y="1266607"/>
                  </a:lnTo>
                  <a:cubicBezTo>
                    <a:pt x="925956" y="1270846"/>
                    <a:pt x="924787" y="1274647"/>
                    <a:pt x="922740" y="1278009"/>
                  </a:cubicBezTo>
                  <a:cubicBezTo>
                    <a:pt x="920694" y="1281371"/>
                    <a:pt x="919524" y="1285172"/>
                    <a:pt x="919232" y="1289411"/>
                  </a:cubicBezTo>
                  <a:lnTo>
                    <a:pt x="910461" y="1299936"/>
                  </a:lnTo>
                  <a:lnTo>
                    <a:pt x="906952" y="1324495"/>
                  </a:lnTo>
                  <a:cubicBezTo>
                    <a:pt x="903188" y="1328588"/>
                    <a:pt x="901068" y="1333558"/>
                    <a:pt x="900593" y="1339405"/>
                  </a:cubicBezTo>
                  <a:cubicBezTo>
                    <a:pt x="900118" y="1345253"/>
                    <a:pt x="897560" y="1348469"/>
                    <a:pt x="892919" y="1349053"/>
                  </a:cubicBezTo>
                  <a:cubicBezTo>
                    <a:pt x="888497" y="1350004"/>
                    <a:pt x="885062" y="1355120"/>
                    <a:pt x="882613" y="1364403"/>
                  </a:cubicBezTo>
                  <a:cubicBezTo>
                    <a:pt x="880164" y="1373685"/>
                    <a:pt x="878922" y="1381433"/>
                    <a:pt x="878885" y="1387646"/>
                  </a:cubicBezTo>
                  <a:lnTo>
                    <a:pt x="870114" y="1403433"/>
                  </a:lnTo>
                  <a:cubicBezTo>
                    <a:pt x="860211" y="1403872"/>
                    <a:pt x="855898" y="1407380"/>
                    <a:pt x="857177" y="1413958"/>
                  </a:cubicBezTo>
                  <a:cubicBezTo>
                    <a:pt x="858456" y="1420537"/>
                    <a:pt x="856337" y="1427553"/>
                    <a:pt x="850818" y="1435009"/>
                  </a:cubicBezTo>
                  <a:lnTo>
                    <a:pt x="843802" y="1452550"/>
                  </a:lnTo>
                  <a:cubicBezTo>
                    <a:pt x="849685" y="1453647"/>
                    <a:pt x="849759" y="1458471"/>
                    <a:pt x="844021" y="1467023"/>
                  </a:cubicBezTo>
                  <a:cubicBezTo>
                    <a:pt x="838283" y="1475574"/>
                    <a:pt x="833532" y="1481275"/>
                    <a:pt x="829768" y="1484126"/>
                  </a:cubicBezTo>
                  <a:cubicBezTo>
                    <a:pt x="827283" y="1488658"/>
                    <a:pt x="825675" y="1493628"/>
                    <a:pt x="824944" y="1499036"/>
                  </a:cubicBezTo>
                  <a:cubicBezTo>
                    <a:pt x="824213" y="1504445"/>
                    <a:pt x="823482" y="1509415"/>
                    <a:pt x="822751" y="1513947"/>
                  </a:cubicBezTo>
                  <a:cubicBezTo>
                    <a:pt x="812847" y="1527725"/>
                    <a:pt x="803711" y="1547971"/>
                    <a:pt x="795342" y="1574686"/>
                  </a:cubicBezTo>
                  <a:cubicBezTo>
                    <a:pt x="786973" y="1601401"/>
                    <a:pt x="775644" y="1625594"/>
                    <a:pt x="761355" y="1647265"/>
                  </a:cubicBezTo>
                  <a:cubicBezTo>
                    <a:pt x="761062" y="1654136"/>
                    <a:pt x="759893" y="1660568"/>
                    <a:pt x="757846" y="1666561"/>
                  </a:cubicBezTo>
                  <a:cubicBezTo>
                    <a:pt x="755800" y="1672555"/>
                    <a:pt x="754630" y="1678987"/>
                    <a:pt x="754338" y="1685857"/>
                  </a:cubicBezTo>
                  <a:cubicBezTo>
                    <a:pt x="748856" y="1689987"/>
                    <a:pt x="744032" y="1694007"/>
                    <a:pt x="739866" y="1697917"/>
                  </a:cubicBezTo>
                  <a:cubicBezTo>
                    <a:pt x="735700" y="1701828"/>
                    <a:pt x="733507" y="1707164"/>
                    <a:pt x="733288" y="1713924"/>
                  </a:cubicBezTo>
                  <a:cubicBezTo>
                    <a:pt x="731461" y="1713924"/>
                    <a:pt x="729852" y="1714363"/>
                    <a:pt x="728464" y="1715240"/>
                  </a:cubicBezTo>
                  <a:cubicBezTo>
                    <a:pt x="727075" y="1716117"/>
                    <a:pt x="726344" y="1717433"/>
                    <a:pt x="726271" y="1719187"/>
                  </a:cubicBezTo>
                  <a:cubicBezTo>
                    <a:pt x="726417" y="1721855"/>
                    <a:pt x="726125" y="1723974"/>
                    <a:pt x="725394" y="1725546"/>
                  </a:cubicBezTo>
                  <a:cubicBezTo>
                    <a:pt x="724663" y="1727117"/>
                    <a:pt x="722616" y="1727921"/>
                    <a:pt x="719254" y="1727958"/>
                  </a:cubicBezTo>
                  <a:cubicBezTo>
                    <a:pt x="719547" y="1734755"/>
                    <a:pt x="718962" y="1739141"/>
                    <a:pt x="717500" y="1741114"/>
                  </a:cubicBezTo>
                  <a:cubicBezTo>
                    <a:pt x="716038" y="1743088"/>
                    <a:pt x="711945" y="1743965"/>
                    <a:pt x="705221" y="1743746"/>
                  </a:cubicBezTo>
                  <a:cubicBezTo>
                    <a:pt x="698789" y="1755331"/>
                    <a:pt x="694111" y="1767683"/>
                    <a:pt x="691187" y="1780803"/>
                  </a:cubicBezTo>
                  <a:cubicBezTo>
                    <a:pt x="688264" y="1793923"/>
                    <a:pt x="683586" y="1806714"/>
                    <a:pt x="677154" y="1819176"/>
                  </a:cubicBezTo>
                  <a:cubicBezTo>
                    <a:pt x="677483" y="1824292"/>
                    <a:pt x="677264" y="1827654"/>
                    <a:pt x="676496" y="1829262"/>
                  </a:cubicBezTo>
                  <a:cubicBezTo>
                    <a:pt x="675729" y="1830870"/>
                    <a:pt x="672439" y="1831601"/>
                    <a:pt x="666629" y="1831455"/>
                  </a:cubicBezTo>
                  <a:cubicBezTo>
                    <a:pt x="666483" y="1831418"/>
                    <a:pt x="665898" y="1831491"/>
                    <a:pt x="664874" y="1831674"/>
                  </a:cubicBezTo>
                  <a:cubicBezTo>
                    <a:pt x="663851" y="1831857"/>
                    <a:pt x="663267" y="1832369"/>
                    <a:pt x="663120" y="1833209"/>
                  </a:cubicBezTo>
                  <a:cubicBezTo>
                    <a:pt x="663595" y="1834269"/>
                    <a:pt x="665715" y="1835658"/>
                    <a:pt x="669479" y="1837375"/>
                  </a:cubicBezTo>
                  <a:cubicBezTo>
                    <a:pt x="673244" y="1839093"/>
                    <a:pt x="675802" y="1840043"/>
                    <a:pt x="677154" y="1840226"/>
                  </a:cubicBezTo>
                  <a:cubicBezTo>
                    <a:pt x="675692" y="1847243"/>
                    <a:pt x="673353" y="1854259"/>
                    <a:pt x="670137" y="1861276"/>
                  </a:cubicBezTo>
                  <a:lnTo>
                    <a:pt x="654349" y="1868293"/>
                  </a:lnTo>
                  <a:lnTo>
                    <a:pt x="642070" y="1901622"/>
                  </a:lnTo>
                  <a:cubicBezTo>
                    <a:pt x="637867" y="1904363"/>
                    <a:pt x="632239" y="1915546"/>
                    <a:pt x="625186" y="1935171"/>
                  </a:cubicBezTo>
                  <a:cubicBezTo>
                    <a:pt x="618133" y="1954796"/>
                    <a:pt x="613820" y="1966418"/>
                    <a:pt x="612249" y="1970036"/>
                  </a:cubicBezTo>
                  <a:cubicBezTo>
                    <a:pt x="609508" y="1970072"/>
                    <a:pt x="607096" y="1969561"/>
                    <a:pt x="605013" y="1968501"/>
                  </a:cubicBezTo>
                  <a:cubicBezTo>
                    <a:pt x="602930" y="1967441"/>
                    <a:pt x="601833" y="1965614"/>
                    <a:pt x="601724" y="1963019"/>
                  </a:cubicBezTo>
                  <a:cubicBezTo>
                    <a:pt x="602089" y="1959218"/>
                    <a:pt x="603990" y="1952348"/>
                    <a:pt x="607425" y="1942407"/>
                  </a:cubicBezTo>
                  <a:cubicBezTo>
                    <a:pt x="610860" y="1932467"/>
                    <a:pt x="613638" y="1926473"/>
                    <a:pt x="615757" y="1924427"/>
                  </a:cubicBezTo>
                  <a:cubicBezTo>
                    <a:pt x="615977" y="1919347"/>
                    <a:pt x="616854" y="1915035"/>
                    <a:pt x="618389" y="1911490"/>
                  </a:cubicBezTo>
                  <a:cubicBezTo>
                    <a:pt x="619924" y="1907945"/>
                    <a:pt x="620801" y="1904071"/>
                    <a:pt x="621020" y="1899868"/>
                  </a:cubicBezTo>
                  <a:cubicBezTo>
                    <a:pt x="623615" y="1897968"/>
                    <a:pt x="625442" y="1895190"/>
                    <a:pt x="626502" y="1891536"/>
                  </a:cubicBezTo>
                  <a:cubicBezTo>
                    <a:pt x="627561" y="1887881"/>
                    <a:pt x="628073" y="1884227"/>
                    <a:pt x="628037" y="1880572"/>
                  </a:cubicBezTo>
                  <a:cubicBezTo>
                    <a:pt x="631472" y="1880463"/>
                    <a:pt x="633811" y="1879366"/>
                    <a:pt x="635053" y="1877283"/>
                  </a:cubicBezTo>
                  <a:cubicBezTo>
                    <a:pt x="636296" y="1875200"/>
                    <a:pt x="636881" y="1872788"/>
                    <a:pt x="636808" y="1870047"/>
                  </a:cubicBezTo>
                  <a:lnTo>
                    <a:pt x="636808" y="1866539"/>
                  </a:lnTo>
                  <a:cubicBezTo>
                    <a:pt x="639402" y="1864602"/>
                    <a:pt x="641230" y="1861897"/>
                    <a:pt x="642289" y="1858426"/>
                  </a:cubicBezTo>
                  <a:cubicBezTo>
                    <a:pt x="643349" y="1854954"/>
                    <a:pt x="643861" y="1851811"/>
                    <a:pt x="643824" y="1848997"/>
                  </a:cubicBezTo>
                  <a:cubicBezTo>
                    <a:pt x="647479" y="1845342"/>
                    <a:pt x="650695" y="1838179"/>
                    <a:pt x="653472" y="1827508"/>
                  </a:cubicBezTo>
                  <a:cubicBezTo>
                    <a:pt x="656250" y="1816837"/>
                    <a:pt x="657712" y="1808797"/>
                    <a:pt x="657858" y="1803388"/>
                  </a:cubicBezTo>
                  <a:cubicBezTo>
                    <a:pt x="657785" y="1802328"/>
                    <a:pt x="657931" y="1800939"/>
                    <a:pt x="658296" y="1799222"/>
                  </a:cubicBezTo>
                  <a:cubicBezTo>
                    <a:pt x="658662" y="1797504"/>
                    <a:pt x="659685" y="1796554"/>
                    <a:pt x="661366" y="1796371"/>
                  </a:cubicBezTo>
                  <a:lnTo>
                    <a:pt x="664874" y="1796371"/>
                  </a:lnTo>
                  <a:cubicBezTo>
                    <a:pt x="664911" y="1782191"/>
                    <a:pt x="667031" y="1768012"/>
                    <a:pt x="671234" y="1753832"/>
                  </a:cubicBezTo>
                  <a:cubicBezTo>
                    <a:pt x="675436" y="1739653"/>
                    <a:pt x="681503" y="1726350"/>
                    <a:pt x="689433" y="1713924"/>
                  </a:cubicBezTo>
                  <a:lnTo>
                    <a:pt x="698204" y="1710416"/>
                  </a:lnTo>
                  <a:cubicBezTo>
                    <a:pt x="697839" y="1706396"/>
                    <a:pt x="697692" y="1701718"/>
                    <a:pt x="697766" y="1696383"/>
                  </a:cubicBezTo>
                  <a:cubicBezTo>
                    <a:pt x="697839" y="1691047"/>
                    <a:pt x="700324" y="1688123"/>
                    <a:pt x="705221" y="1687612"/>
                  </a:cubicBezTo>
                  <a:lnTo>
                    <a:pt x="712238" y="1687612"/>
                  </a:lnTo>
                  <a:cubicBezTo>
                    <a:pt x="713042" y="1679864"/>
                    <a:pt x="714503" y="1670362"/>
                    <a:pt x="716623" y="1659106"/>
                  </a:cubicBezTo>
                  <a:cubicBezTo>
                    <a:pt x="718743" y="1647850"/>
                    <a:pt x="721959" y="1639225"/>
                    <a:pt x="726271" y="1633232"/>
                  </a:cubicBezTo>
                  <a:cubicBezTo>
                    <a:pt x="726563" y="1630052"/>
                    <a:pt x="727733" y="1627640"/>
                    <a:pt x="729779" y="1625996"/>
                  </a:cubicBezTo>
                  <a:cubicBezTo>
                    <a:pt x="731826" y="1624351"/>
                    <a:pt x="732995" y="1621501"/>
                    <a:pt x="733288" y="1617444"/>
                  </a:cubicBezTo>
                  <a:cubicBezTo>
                    <a:pt x="735883" y="1614703"/>
                    <a:pt x="737710" y="1611414"/>
                    <a:pt x="738770" y="1607577"/>
                  </a:cubicBezTo>
                  <a:cubicBezTo>
                    <a:pt x="739829" y="1603739"/>
                    <a:pt x="740341" y="1600012"/>
                    <a:pt x="740305" y="1596394"/>
                  </a:cubicBezTo>
                  <a:cubicBezTo>
                    <a:pt x="736833" y="1596211"/>
                    <a:pt x="734567" y="1594822"/>
                    <a:pt x="733507" y="1592228"/>
                  </a:cubicBezTo>
                  <a:cubicBezTo>
                    <a:pt x="732447" y="1589633"/>
                    <a:pt x="732374" y="1586929"/>
                    <a:pt x="733288" y="1584115"/>
                  </a:cubicBezTo>
                  <a:cubicBezTo>
                    <a:pt x="727075" y="1598513"/>
                    <a:pt x="720643" y="1616202"/>
                    <a:pt x="713992" y="1637179"/>
                  </a:cubicBezTo>
                  <a:cubicBezTo>
                    <a:pt x="707340" y="1658156"/>
                    <a:pt x="695646" y="1669704"/>
                    <a:pt x="678908" y="1671824"/>
                  </a:cubicBezTo>
                  <a:lnTo>
                    <a:pt x="677154" y="1650774"/>
                  </a:lnTo>
                  <a:cubicBezTo>
                    <a:pt x="678031" y="1645365"/>
                    <a:pt x="681539" y="1642149"/>
                    <a:pt x="687679" y="1641126"/>
                  </a:cubicBezTo>
                  <a:cubicBezTo>
                    <a:pt x="693819" y="1640102"/>
                    <a:pt x="697327" y="1636886"/>
                    <a:pt x="698204" y="1631478"/>
                  </a:cubicBezTo>
                  <a:cubicBezTo>
                    <a:pt x="698204" y="1622707"/>
                    <a:pt x="696450" y="1613936"/>
                    <a:pt x="692942" y="1605165"/>
                  </a:cubicBezTo>
                  <a:cubicBezTo>
                    <a:pt x="691260" y="1605786"/>
                    <a:pt x="690237" y="1608490"/>
                    <a:pt x="689872" y="1613278"/>
                  </a:cubicBezTo>
                  <a:cubicBezTo>
                    <a:pt x="689506" y="1618065"/>
                    <a:pt x="689360" y="1621208"/>
                    <a:pt x="689433" y="1622707"/>
                  </a:cubicBezTo>
                  <a:cubicBezTo>
                    <a:pt x="688629" y="1629212"/>
                    <a:pt x="685413" y="1634182"/>
                    <a:pt x="679785" y="1637617"/>
                  </a:cubicBezTo>
                  <a:cubicBezTo>
                    <a:pt x="674157" y="1641053"/>
                    <a:pt x="670941" y="1646023"/>
                    <a:pt x="670137" y="1652528"/>
                  </a:cubicBezTo>
                  <a:cubicBezTo>
                    <a:pt x="670137" y="1655232"/>
                    <a:pt x="669699" y="1658156"/>
                    <a:pt x="668821" y="1661299"/>
                  </a:cubicBezTo>
                  <a:cubicBezTo>
                    <a:pt x="667944" y="1664442"/>
                    <a:pt x="666629" y="1667365"/>
                    <a:pt x="664874" y="1670070"/>
                  </a:cubicBezTo>
                  <a:lnTo>
                    <a:pt x="664874" y="1682349"/>
                  </a:lnTo>
                  <a:cubicBezTo>
                    <a:pt x="660270" y="1686369"/>
                    <a:pt x="655446" y="1692363"/>
                    <a:pt x="650402" y="1700330"/>
                  </a:cubicBezTo>
                  <a:cubicBezTo>
                    <a:pt x="645359" y="1708296"/>
                    <a:pt x="641412" y="1715167"/>
                    <a:pt x="638562" y="1720941"/>
                  </a:cubicBezTo>
                  <a:cubicBezTo>
                    <a:pt x="635821" y="1720905"/>
                    <a:pt x="633409" y="1720101"/>
                    <a:pt x="631326" y="1718529"/>
                  </a:cubicBezTo>
                  <a:cubicBezTo>
                    <a:pt x="629243" y="1716958"/>
                    <a:pt x="628146" y="1714838"/>
                    <a:pt x="628037" y="1712170"/>
                  </a:cubicBezTo>
                  <a:lnTo>
                    <a:pt x="628037" y="1699891"/>
                  </a:lnTo>
                  <a:lnTo>
                    <a:pt x="636808" y="1691120"/>
                  </a:lnTo>
                  <a:cubicBezTo>
                    <a:pt x="631253" y="1678841"/>
                    <a:pt x="628329" y="1666561"/>
                    <a:pt x="628037" y="1654282"/>
                  </a:cubicBezTo>
                  <a:cubicBezTo>
                    <a:pt x="627964" y="1650627"/>
                    <a:pt x="628548" y="1647412"/>
                    <a:pt x="629791" y="1644634"/>
                  </a:cubicBezTo>
                  <a:cubicBezTo>
                    <a:pt x="631033" y="1641857"/>
                    <a:pt x="633372" y="1640395"/>
                    <a:pt x="636808" y="1640249"/>
                  </a:cubicBezTo>
                  <a:cubicBezTo>
                    <a:pt x="637392" y="1630454"/>
                    <a:pt x="639731" y="1620660"/>
                    <a:pt x="643824" y="1610866"/>
                  </a:cubicBezTo>
                  <a:cubicBezTo>
                    <a:pt x="647917" y="1601072"/>
                    <a:pt x="650256" y="1592155"/>
                    <a:pt x="650841" y="1584115"/>
                  </a:cubicBezTo>
                  <a:cubicBezTo>
                    <a:pt x="651133" y="1576806"/>
                    <a:pt x="648795" y="1570373"/>
                    <a:pt x="643824" y="1564818"/>
                  </a:cubicBezTo>
                  <a:cubicBezTo>
                    <a:pt x="644701" y="1558423"/>
                    <a:pt x="648210" y="1550602"/>
                    <a:pt x="654349" y="1541356"/>
                  </a:cubicBezTo>
                  <a:cubicBezTo>
                    <a:pt x="660489" y="1532110"/>
                    <a:pt x="663997" y="1522974"/>
                    <a:pt x="664874" y="1513947"/>
                  </a:cubicBezTo>
                  <a:cubicBezTo>
                    <a:pt x="664655" y="1511389"/>
                    <a:pt x="664655" y="1506857"/>
                    <a:pt x="664874" y="1500352"/>
                  </a:cubicBezTo>
                  <a:cubicBezTo>
                    <a:pt x="665094" y="1493847"/>
                    <a:pt x="666848" y="1490192"/>
                    <a:pt x="670137" y="1489388"/>
                  </a:cubicBezTo>
                  <a:cubicBezTo>
                    <a:pt x="671928" y="1483980"/>
                    <a:pt x="674486" y="1478571"/>
                    <a:pt x="677812" y="1473162"/>
                  </a:cubicBezTo>
                  <a:cubicBezTo>
                    <a:pt x="681137" y="1467753"/>
                    <a:pt x="685011" y="1463222"/>
                    <a:pt x="689433" y="1459567"/>
                  </a:cubicBezTo>
                  <a:cubicBezTo>
                    <a:pt x="683294" y="1458288"/>
                    <a:pt x="681539" y="1452514"/>
                    <a:pt x="684171" y="1442245"/>
                  </a:cubicBezTo>
                  <a:cubicBezTo>
                    <a:pt x="686802" y="1431975"/>
                    <a:pt x="688556" y="1424886"/>
                    <a:pt x="689433" y="1420975"/>
                  </a:cubicBezTo>
                  <a:cubicBezTo>
                    <a:pt x="689470" y="1420829"/>
                    <a:pt x="689397" y="1420244"/>
                    <a:pt x="689214" y="1419221"/>
                  </a:cubicBezTo>
                  <a:cubicBezTo>
                    <a:pt x="689031" y="1418198"/>
                    <a:pt x="688520" y="1417613"/>
                    <a:pt x="687679" y="1417467"/>
                  </a:cubicBezTo>
                  <a:cubicBezTo>
                    <a:pt x="685815" y="1417759"/>
                    <a:pt x="683842" y="1419367"/>
                    <a:pt x="681759" y="1422291"/>
                  </a:cubicBezTo>
                  <a:cubicBezTo>
                    <a:pt x="679676" y="1425214"/>
                    <a:pt x="678141" y="1427699"/>
                    <a:pt x="677154" y="1429746"/>
                  </a:cubicBezTo>
                  <a:lnTo>
                    <a:pt x="677154" y="1452550"/>
                  </a:lnTo>
                  <a:lnTo>
                    <a:pt x="663120" y="1438517"/>
                  </a:lnTo>
                  <a:lnTo>
                    <a:pt x="650841" y="1440271"/>
                  </a:lnTo>
                  <a:lnTo>
                    <a:pt x="649087" y="1452550"/>
                  </a:lnTo>
                  <a:cubicBezTo>
                    <a:pt x="646273" y="1457777"/>
                    <a:pt x="643568" y="1463112"/>
                    <a:pt x="640974" y="1468557"/>
                  </a:cubicBezTo>
                  <a:cubicBezTo>
                    <a:pt x="638379" y="1474003"/>
                    <a:pt x="636990" y="1479777"/>
                    <a:pt x="636808" y="1485880"/>
                  </a:cubicBezTo>
                  <a:cubicBezTo>
                    <a:pt x="630777" y="1486574"/>
                    <a:pt x="626611" y="1490448"/>
                    <a:pt x="624309" y="1497502"/>
                  </a:cubicBezTo>
                  <a:cubicBezTo>
                    <a:pt x="622007" y="1504555"/>
                    <a:pt x="620910" y="1510621"/>
                    <a:pt x="621020" y="1515701"/>
                  </a:cubicBezTo>
                  <a:cubicBezTo>
                    <a:pt x="619960" y="1515628"/>
                    <a:pt x="618571" y="1515774"/>
                    <a:pt x="616854" y="1516140"/>
                  </a:cubicBezTo>
                  <a:cubicBezTo>
                    <a:pt x="615136" y="1516505"/>
                    <a:pt x="614186" y="1517529"/>
                    <a:pt x="614003" y="1519210"/>
                  </a:cubicBezTo>
                  <a:cubicBezTo>
                    <a:pt x="614222" y="1521877"/>
                    <a:pt x="614222" y="1523997"/>
                    <a:pt x="614003" y="1525569"/>
                  </a:cubicBezTo>
                  <a:cubicBezTo>
                    <a:pt x="613784" y="1527140"/>
                    <a:pt x="612030" y="1527944"/>
                    <a:pt x="608740" y="1527981"/>
                  </a:cubicBezTo>
                  <a:lnTo>
                    <a:pt x="598215" y="1542014"/>
                  </a:lnTo>
                  <a:cubicBezTo>
                    <a:pt x="595474" y="1541868"/>
                    <a:pt x="593062" y="1542160"/>
                    <a:pt x="590979" y="1542891"/>
                  </a:cubicBezTo>
                  <a:cubicBezTo>
                    <a:pt x="588896" y="1543622"/>
                    <a:pt x="587800" y="1545669"/>
                    <a:pt x="587690" y="1549031"/>
                  </a:cubicBezTo>
                  <a:cubicBezTo>
                    <a:pt x="587398" y="1557656"/>
                    <a:pt x="586228" y="1562333"/>
                    <a:pt x="584182" y="1563064"/>
                  </a:cubicBezTo>
                  <a:cubicBezTo>
                    <a:pt x="582135" y="1563795"/>
                    <a:pt x="580966" y="1566719"/>
                    <a:pt x="580674" y="1571835"/>
                  </a:cubicBezTo>
                  <a:cubicBezTo>
                    <a:pt x="577129" y="1575490"/>
                    <a:pt x="574132" y="1580021"/>
                    <a:pt x="571683" y="1585430"/>
                  </a:cubicBezTo>
                  <a:cubicBezTo>
                    <a:pt x="569235" y="1590839"/>
                    <a:pt x="567554" y="1596248"/>
                    <a:pt x="566640" y="1601656"/>
                  </a:cubicBezTo>
                  <a:cubicBezTo>
                    <a:pt x="562145" y="1605823"/>
                    <a:pt x="559733" y="1611085"/>
                    <a:pt x="559404" y="1617444"/>
                  </a:cubicBezTo>
                  <a:cubicBezTo>
                    <a:pt x="559075" y="1623803"/>
                    <a:pt x="556225" y="1627311"/>
                    <a:pt x="550852" y="1627969"/>
                  </a:cubicBezTo>
                  <a:lnTo>
                    <a:pt x="547344" y="1627969"/>
                  </a:lnTo>
                  <a:cubicBezTo>
                    <a:pt x="545992" y="1630235"/>
                    <a:pt x="543434" y="1637106"/>
                    <a:pt x="539669" y="1648581"/>
                  </a:cubicBezTo>
                  <a:cubicBezTo>
                    <a:pt x="535905" y="1660056"/>
                    <a:pt x="533786" y="1667804"/>
                    <a:pt x="533310" y="1671824"/>
                  </a:cubicBezTo>
                  <a:cubicBezTo>
                    <a:pt x="530021" y="1672189"/>
                    <a:pt x="527390" y="1673651"/>
                    <a:pt x="525417" y="1676209"/>
                  </a:cubicBezTo>
                  <a:cubicBezTo>
                    <a:pt x="523443" y="1678768"/>
                    <a:pt x="520812" y="1680229"/>
                    <a:pt x="517523" y="1680595"/>
                  </a:cubicBezTo>
                  <a:cubicBezTo>
                    <a:pt x="515769" y="1680522"/>
                    <a:pt x="514453" y="1679791"/>
                    <a:pt x="513576" y="1678402"/>
                  </a:cubicBezTo>
                  <a:cubicBezTo>
                    <a:pt x="512699" y="1677013"/>
                    <a:pt x="512260" y="1675405"/>
                    <a:pt x="512260" y="1673578"/>
                  </a:cubicBezTo>
                  <a:cubicBezTo>
                    <a:pt x="511493" y="1662761"/>
                    <a:pt x="509081" y="1657206"/>
                    <a:pt x="505024" y="1656913"/>
                  </a:cubicBezTo>
                  <a:cubicBezTo>
                    <a:pt x="500968" y="1656621"/>
                    <a:pt x="499871" y="1652820"/>
                    <a:pt x="501735" y="1645511"/>
                  </a:cubicBezTo>
                  <a:cubicBezTo>
                    <a:pt x="498227" y="1645511"/>
                    <a:pt x="496472" y="1647265"/>
                    <a:pt x="496472" y="1650774"/>
                  </a:cubicBezTo>
                  <a:cubicBezTo>
                    <a:pt x="496948" y="1654501"/>
                    <a:pt x="497313" y="1658010"/>
                    <a:pt x="497569" y="1661299"/>
                  </a:cubicBezTo>
                  <a:cubicBezTo>
                    <a:pt x="497825" y="1664588"/>
                    <a:pt x="495120" y="1666342"/>
                    <a:pt x="489456" y="1666561"/>
                  </a:cubicBezTo>
                  <a:cubicBezTo>
                    <a:pt x="487702" y="1666488"/>
                    <a:pt x="486386" y="1665757"/>
                    <a:pt x="485509" y="1664369"/>
                  </a:cubicBezTo>
                  <a:cubicBezTo>
                    <a:pt x="484632" y="1662980"/>
                    <a:pt x="484193" y="1661372"/>
                    <a:pt x="484193" y="1659545"/>
                  </a:cubicBezTo>
                  <a:cubicBezTo>
                    <a:pt x="484266" y="1654319"/>
                    <a:pt x="484997" y="1649422"/>
                    <a:pt x="486386" y="1644853"/>
                  </a:cubicBezTo>
                  <a:cubicBezTo>
                    <a:pt x="487775" y="1640285"/>
                    <a:pt x="489383" y="1635827"/>
                    <a:pt x="491210" y="1631478"/>
                  </a:cubicBezTo>
                  <a:cubicBezTo>
                    <a:pt x="491502" y="1626507"/>
                    <a:pt x="494426" y="1624168"/>
                    <a:pt x="499981" y="1624461"/>
                  </a:cubicBezTo>
                  <a:lnTo>
                    <a:pt x="503489" y="1624461"/>
                  </a:lnTo>
                  <a:cubicBezTo>
                    <a:pt x="503855" y="1616823"/>
                    <a:pt x="505317" y="1609733"/>
                    <a:pt x="507875" y="1603191"/>
                  </a:cubicBezTo>
                  <a:cubicBezTo>
                    <a:pt x="510433" y="1596650"/>
                    <a:pt x="511895" y="1589121"/>
                    <a:pt x="512260" y="1580606"/>
                  </a:cubicBezTo>
                  <a:lnTo>
                    <a:pt x="519277" y="1575344"/>
                  </a:lnTo>
                  <a:cubicBezTo>
                    <a:pt x="519204" y="1573589"/>
                    <a:pt x="519350" y="1572274"/>
                    <a:pt x="519715" y="1571397"/>
                  </a:cubicBezTo>
                  <a:cubicBezTo>
                    <a:pt x="520081" y="1570520"/>
                    <a:pt x="521104" y="1570081"/>
                    <a:pt x="522785" y="1570081"/>
                  </a:cubicBezTo>
                  <a:cubicBezTo>
                    <a:pt x="524649" y="1570264"/>
                    <a:pt x="526623" y="1571214"/>
                    <a:pt x="528706" y="1572932"/>
                  </a:cubicBezTo>
                  <a:cubicBezTo>
                    <a:pt x="530789" y="1574649"/>
                    <a:pt x="532324" y="1576038"/>
                    <a:pt x="533310" y="1577098"/>
                  </a:cubicBezTo>
                  <a:cubicBezTo>
                    <a:pt x="532726" y="1586490"/>
                    <a:pt x="530387" y="1590510"/>
                    <a:pt x="526294" y="1589158"/>
                  </a:cubicBezTo>
                  <a:cubicBezTo>
                    <a:pt x="522201" y="1587806"/>
                    <a:pt x="519862" y="1598404"/>
                    <a:pt x="519277" y="1620953"/>
                  </a:cubicBezTo>
                  <a:cubicBezTo>
                    <a:pt x="517450" y="1621866"/>
                    <a:pt x="515842" y="1623109"/>
                    <a:pt x="514453" y="1624680"/>
                  </a:cubicBezTo>
                  <a:cubicBezTo>
                    <a:pt x="513064" y="1626252"/>
                    <a:pt x="512333" y="1627933"/>
                    <a:pt x="512260" y="1629723"/>
                  </a:cubicBezTo>
                  <a:cubicBezTo>
                    <a:pt x="512443" y="1631404"/>
                    <a:pt x="513393" y="1632428"/>
                    <a:pt x="515111" y="1632793"/>
                  </a:cubicBezTo>
                  <a:cubicBezTo>
                    <a:pt x="516828" y="1633159"/>
                    <a:pt x="518217" y="1633305"/>
                    <a:pt x="519277" y="1633232"/>
                  </a:cubicBezTo>
                  <a:cubicBezTo>
                    <a:pt x="520337" y="1631112"/>
                    <a:pt x="522164" y="1628335"/>
                    <a:pt x="524759" y="1624899"/>
                  </a:cubicBezTo>
                  <a:cubicBezTo>
                    <a:pt x="527354" y="1621464"/>
                    <a:pt x="529619" y="1619564"/>
                    <a:pt x="531556" y="1619198"/>
                  </a:cubicBezTo>
                  <a:cubicBezTo>
                    <a:pt x="540999" y="1618310"/>
                    <a:pt x="546868" y="1612095"/>
                    <a:pt x="549163" y="1600552"/>
                  </a:cubicBezTo>
                  <a:cubicBezTo>
                    <a:pt x="551459" y="1589009"/>
                    <a:pt x="553170" y="1577466"/>
                    <a:pt x="554296" y="1565923"/>
                  </a:cubicBezTo>
                  <a:cubicBezTo>
                    <a:pt x="555422" y="1554380"/>
                    <a:pt x="558952" y="1548165"/>
                    <a:pt x="564886" y="1547277"/>
                  </a:cubicBezTo>
                  <a:cubicBezTo>
                    <a:pt x="568723" y="1540662"/>
                    <a:pt x="572451" y="1532403"/>
                    <a:pt x="576069" y="1522499"/>
                  </a:cubicBezTo>
                  <a:cubicBezTo>
                    <a:pt x="579687" y="1512595"/>
                    <a:pt x="581222" y="1503897"/>
                    <a:pt x="580674" y="1496405"/>
                  </a:cubicBezTo>
                  <a:lnTo>
                    <a:pt x="566640" y="1506930"/>
                  </a:lnTo>
                  <a:lnTo>
                    <a:pt x="559623" y="1522718"/>
                  </a:lnTo>
                  <a:lnTo>
                    <a:pt x="559623" y="1533243"/>
                  </a:lnTo>
                  <a:lnTo>
                    <a:pt x="547344" y="1534997"/>
                  </a:lnTo>
                  <a:lnTo>
                    <a:pt x="547344" y="1552539"/>
                  </a:lnTo>
                  <a:cubicBezTo>
                    <a:pt x="542776" y="1551808"/>
                    <a:pt x="540510" y="1554586"/>
                    <a:pt x="540546" y="1560872"/>
                  </a:cubicBezTo>
                  <a:cubicBezTo>
                    <a:pt x="540583" y="1567157"/>
                    <a:pt x="538756" y="1570812"/>
                    <a:pt x="535065" y="1571835"/>
                  </a:cubicBezTo>
                  <a:cubicBezTo>
                    <a:pt x="531629" y="1571652"/>
                    <a:pt x="529290" y="1570264"/>
                    <a:pt x="528048" y="1567669"/>
                  </a:cubicBezTo>
                  <a:cubicBezTo>
                    <a:pt x="526805" y="1565074"/>
                    <a:pt x="526221" y="1562370"/>
                    <a:pt x="526294" y="1559556"/>
                  </a:cubicBezTo>
                  <a:cubicBezTo>
                    <a:pt x="527354" y="1544024"/>
                    <a:pt x="532251" y="1522024"/>
                    <a:pt x="540985" y="1493555"/>
                  </a:cubicBezTo>
                  <a:cubicBezTo>
                    <a:pt x="549719" y="1465086"/>
                    <a:pt x="555932" y="1444401"/>
                    <a:pt x="559623" y="1431500"/>
                  </a:cubicBezTo>
                  <a:cubicBezTo>
                    <a:pt x="560354" y="1427882"/>
                    <a:pt x="561085" y="1424155"/>
                    <a:pt x="561816" y="1420317"/>
                  </a:cubicBezTo>
                  <a:cubicBezTo>
                    <a:pt x="562547" y="1416480"/>
                    <a:pt x="564155" y="1413191"/>
                    <a:pt x="566640" y="1410450"/>
                  </a:cubicBezTo>
                  <a:cubicBezTo>
                    <a:pt x="566640" y="1408623"/>
                    <a:pt x="567078" y="1407015"/>
                    <a:pt x="567956" y="1405626"/>
                  </a:cubicBezTo>
                  <a:cubicBezTo>
                    <a:pt x="568833" y="1404237"/>
                    <a:pt x="570148" y="1403506"/>
                    <a:pt x="571903" y="1403433"/>
                  </a:cubicBezTo>
                  <a:cubicBezTo>
                    <a:pt x="574570" y="1403653"/>
                    <a:pt x="576690" y="1403653"/>
                    <a:pt x="578262" y="1403433"/>
                  </a:cubicBezTo>
                  <a:cubicBezTo>
                    <a:pt x="579833" y="1403214"/>
                    <a:pt x="580637" y="1401460"/>
                    <a:pt x="580674" y="1398171"/>
                  </a:cubicBezTo>
                  <a:lnTo>
                    <a:pt x="573657" y="1385891"/>
                  </a:lnTo>
                  <a:lnTo>
                    <a:pt x="584182" y="1368349"/>
                  </a:lnTo>
                  <a:cubicBezTo>
                    <a:pt x="588604" y="1367107"/>
                    <a:pt x="592039" y="1361260"/>
                    <a:pt x="594488" y="1350808"/>
                  </a:cubicBezTo>
                  <a:cubicBezTo>
                    <a:pt x="596936" y="1340356"/>
                    <a:pt x="598179" y="1332754"/>
                    <a:pt x="598215" y="1328003"/>
                  </a:cubicBezTo>
                  <a:lnTo>
                    <a:pt x="606986" y="1313970"/>
                  </a:lnTo>
                  <a:cubicBezTo>
                    <a:pt x="607023" y="1310315"/>
                    <a:pt x="606073" y="1307099"/>
                    <a:pt x="604136" y="1304322"/>
                  </a:cubicBezTo>
                  <a:cubicBezTo>
                    <a:pt x="602199" y="1301544"/>
                    <a:pt x="599056" y="1300082"/>
                    <a:pt x="594707" y="1299936"/>
                  </a:cubicBezTo>
                  <a:cubicBezTo>
                    <a:pt x="594780" y="1298949"/>
                    <a:pt x="594634" y="1297853"/>
                    <a:pt x="594268" y="1296647"/>
                  </a:cubicBezTo>
                  <a:cubicBezTo>
                    <a:pt x="593903" y="1295441"/>
                    <a:pt x="592880" y="1294783"/>
                    <a:pt x="591199" y="1294674"/>
                  </a:cubicBezTo>
                  <a:cubicBezTo>
                    <a:pt x="587398" y="1295185"/>
                    <a:pt x="583597" y="1298109"/>
                    <a:pt x="579796" y="1303445"/>
                  </a:cubicBezTo>
                  <a:cubicBezTo>
                    <a:pt x="575996" y="1308780"/>
                    <a:pt x="573949" y="1313458"/>
                    <a:pt x="573657" y="1317478"/>
                  </a:cubicBezTo>
                  <a:lnTo>
                    <a:pt x="552606" y="1320986"/>
                  </a:lnTo>
                  <a:lnTo>
                    <a:pt x="552606" y="1350808"/>
                  </a:lnTo>
                  <a:lnTo>
                    <a:pt x="536819" y="1391154"/>
                  </a:lnTo>
                  <a:cubicBezTo>
                    <a:pt x="534845" y="1391044"/>
                    <a:pt x="532653" y="1391264"/>
                    <a:pt x="530241" y="1391812"/>
                  </a:cubicBezTo>
                  <a:cubicBezTo>
                    <a:pt x="527829" y="1392360"/>
                    <a:pt x="526513" y="1393895"/>
                    <a:pt x="526294" y="1396417"/>
                  </a:cubicBezTo>
                  <a:lnTo>
                    <a:pt x="526294" y="1398171"/>
                  </a:lnTo>
                  <a:lnTo>
                    <a:pt x="512260" y="1382383"/>
                  </a:lnTo>
                  <a:cubicBezTo>
                    <a:pt x="512553" y="1378509"/>
                    <a:pt x="513722" y="1376170"/>
                    <a:pt x="515769" y="1375366"/>
                  </a:cubicBezTo>
                  <a:cubicBezTo>
                    <a:pt x="517815" y="1374562"/>
                    <a:pt x="518985" y="1372223"/>
                    <a:pt x="519277" y="1368349"/>
                  </a:cubicBezTo>
                  <a:cubicBezTo>
                    <a:pt x="521865" y="1365079"/>
                    <a:pt x="525655" y="1356027"/>
                    <a:pt x="530647" y="1341192"/>
                  </a:cubicBezTo>
                  <a:cubicBezTo>
                    <a:pt x="535638" y="1326357"/>
                    <a:pt x="540338" y="1311328"/>
                    <a:pt x="544745" y="1296103"/>
                  </a:cubicBezTo>
                  <a:cubicBezTo>
                    <a:pt x="549152" y="1280878"/>
                    <a:pt x="551773" y="1271046"/>
                    <a:pt x="552606" y="1266607"/>
                  </a:cubicBezTo>
                  <a:cubicBezTo>
                    <a:pt x="560500" y="1269859"/>
                    <a:pt x="564886" y="1267739"/>
                    <a:pt x="565763" y="1260248"/>
                  </a:cubicBezTo>
                  <a:cubicBezTo>
                    <a:pt x="566640" y="1252756"/>
                    <a:pt x="569271" y="1246689"/>
                    <a:pt x="573657" y="1242048"/>
                  </a:cubicBezTo>
                  <a:cubicBezTo>
                    <a:pt x="573620" y="1239234"/>
                    <a:pt x="574132" y="1236091"/>
                    <a:pt x="575192" y="1232619"/>
                  </a:cubicBezTo>
                  <a:cubicBezTo>
                    <a:pt x="576252" y="1229147"/>
                    <a:pt x="578079" y="1226443"/>
                    <a:pt x="580674" y="1224506"/>
                  </a:cubicBezTo>
                  <a:lnTo>
                    <a:pt x="580674" y="1210473"/>
                  </a:lnTo>
                  <a:lnTo>
                    <a:pt x="587690" y="1201702"/>
                  </a:lnTo>
                  <a:cubicBezTo>
                    <a:pt x="587508" y="1196476"/>
                    <a:pt x="588312" y="1189824"/>
                    <a:pt x="590102" y="1181748"/>
                  </a:cubicBezTo>
                  <a:cubicBezTo>
                    <a:pt x="591893" y="1173671"/>
                    <a:pt x="595767" y="1169213"/>
                    <a:pt x="601724" y="1168372"/>
                  </a:cubicBezTo>
                  <a:cubicBezTo>
                    <a:pt x="602016" y="1164133"/>
                    <a:pt x="603186" y="1160332"/>
                    <a:pt x="605232" y="1156970"/>
                  </a:cubicBezTo>
                  <a:cubicBezTo>
                    <a:pt x="607279" y="1153608"/>
                    <a:pt x="608448" y="1149807"/>
                    <a:pt x="608740" y="1145568"/>
                  </a:cubicBezTo>
                  <a:cubicBezTo>
                    <a:pt x="608375" y="1142461"/>
                    <a:pt x="608229" y="1138587"/>
                    <a:pt x="608302" y="1133946"/>
                  </a:cubicBezTo>
                  <a:cubicBezTo>
                    <a:pt x="608375" y="1129305"/>
                    <a:pt x="610860" y="1126747"/>
                    <a:pt x="615757" y="1126272"/>
                  </a:cubicBezTo>
                  <a:cubicBezTo>
                    <a:pt x="616269" y="1120899"/>
                    <a:pt x="618316" y="1115418"/>
                    <a:pt x="621897" y="1109826"/>
                  </a:cubicBezTo>
                  <a:cubicBezTo>
                    <a:pt x="625478" y="1104235"/>
                    <a:pt x="627525" y="1093929"/>
                    <a:pt x="628037" y="1078909"/>
                  </a:cubicBezTo>
                  <a:lnTo>
                    <a:pt x="636808" y="1075400"/>
                  </a:lnTo>
                  <a:cubicBezTo>
                    <a:pt x="637831" y="1072696"/>
                    <a:pt x="641924" y="1067579"/>
                    <a:pt x="649087" y="1060051"/>
                  </a:cubicBezTo>
                  <a:cubicBezTo>
                    <a:pt x="656250" y="1052523"/>
                    <a:pt x="660343" y="1048283"/>
                    <a:pt x="661366" y="1047333"/>
                  </a:cubicBezTo>
                  <a:lnTo>
                    <a:pt x="664874" y="1047333"/>
                  </a:lnTo>
                  <a:cubicBezTo>
                    <a:pt x="664436" y="1044081"/>
                    <a:pt x="663997" y="1039622"/>
                    <a:pt x="663559" y="1033958"/>
                  </a:cubicBezTo>
                  <a:cubicBezTo>
                    <a:pt x="663120" y="1028293"/>
                    <a:pt x="665313" y="1025150"/>
                    <a:pt x="670137" y="1024529"/>
                  </a:cubicBezTo>
                  <a:cubicBezTo>
                    <a:pt x="670028" y="1023250"/>
                    <a:pt x="669370" y="1020984"/>
                    <a:pt x="668164" y="1017731"/>
                  </a:cubicBezTo>
                  <a:cubicBezTo>
                    <a:pt x="666958" y="1014479"/>
                    <a:pt x="665861" y="1012651"/>
                    <a:pt x="664874" y="1012249"/>
                  </a:cubicBezTo>
                  <a:lnTo>
                    <a:pt x="664874" y="1017512"/>
                  </a:lnTo>
                  <a:cubicBezTo>
                    <a:pt x="654313" y="1018170"/>
                    <a:pt x="644738" y="1018170"/>
                    <a:pt x="636150" y="1017512"/>
                  </a:cubicBezTo>
                  <a:cubicBezTo>
                    <a:pt x="627561" y="1016854"/>
                    <a:pt x="620179" y="1011592"/>
                    <a:pt x="614003" y="1001724"/>
                  </a:cubicBezTo>
                  <a:cubicBezTo>
                    <a:pt x="601541" y="1002784"/>
                    <a:pt x="583926" y="1005488"/>
                    <a:pt x="561158" y="1009837"/>
                  </a:cubicBezTo>
                  <a:cubicBezTo>
                    <a:pt x="538390" y="1014186"/>
                    <a:pt x="522091" y="1019083"/>
                    <a:pt x="512260" y="1024529"/>
                  </a:cubicBezTo>
                  <a:cubicBezTo>
                    <a:pt x="504951" y="1024529"/>
                    <a:pt x="498519" y="1026283"/>
                    <a:pt x="492964" y="1029791"/>
                  </a:cubicBezTo>
                  <a:cubicBezTo>
                    <a:pt x="486130" y="1031436"/>
                    <a:pt x="474362" y="1035164"/>
                    <a:pt x="457661" y="1040974"/>
                  </a:cubicBezTo>
                  <a:cubicBezTo>
                    <a:pt x="440960" y="1046785"/>
                    <a:pt x="428754" y="1050074"/>
                    <a:pt x="421042" y="1050842"/>
                  </a:cubicBezTo>
                  <a:cubicBezTo>
                    <a:pt x="412820" y="1055373"/>
                    <a:pt x="400760" y="1062098"/>
                    <a:pt x="384862" y="1071015"/>
                  </a:cubicBezTo>
                  <a:cubicBezTo>
                    <a:pt x="368965" y="1079932"/>
                    <a:pt x="356466" y="1084902"/>
                    <a:pt x="347367" y="1085925"/>
                  </a:cubicBezTo>
                  <a:cubicBezTo>
                    <a:pt x="341483" y="1085341"/>
                    <a:pt x="338778" y="1083002"/>
                    <a:pt x="339253" y="1078909"/>
                  </a:cubicBezTo>
                  <a:cubicBezTo>
                    <a:pt x="339729" y="1074816"/>
                    <a:pt x="336586" y="1072477"/>
                    <a:pt x="329825" y="1071892"/>
                  </a:cubicBezTo>
                  <a:cubicBezTo>
                    <a:pt x="323722" y="1071965"/>
                    <a:pt x="317947" y="1072696"/>
                    <a:pt x="312502" y="1074085"/>
                  </a:cubicBezTo>
                  <a:cubicBezTo>
                    <a:pt x="307057" y="1075473"/>
                    <a:pt x="301721" y="1077081"/>
                    <a:pt x="296495" y="1078909"/>
                  </a:cubicBezTo>
                  <a:cubicBezTo>
                    <a:pt x="291342" y="1083806"/>
                    <a:pt x="283668" y="1086291"/>
                    <a:pt x="273471" y="1086364"/>
                  </a:cubicBezTo>
                  <a:cubicBezTo>
                    <a:pt x="263275" y="1086437"/>
                    <a:pt x="255162" y="1086291"/>
                    <a:pt x="249132" y="1085925"/>
                  </a:cubicBezTo>
                  <a:lnTo>
                    <a:pt x="242115" y="1099959"/>
                  </a:lnTo>
                  <a:lnTo>
                    <a:pt x="214048" y="1099959"/>
                  </a:lnTo>
                  <a:cubicBezTo>
                    <a:pt x="189453" y="1099374"/>
                    <a:pt x="165406" y="1097035"/>
                    <a:pt x="141907" y="1092942"/>
                  </a:cubicBezTo>
                  <a:cubicBezTo>
                    <a:pt x="118409" y="1088849"/>
                    <a:pt x="95677" y="1086510"/>
                    <a:pt x="73713" y="1085925"/>
                  </a:cubicBezTo>
                  <a:lnTo>
                    <a:pt x="64942" y="1078909"/>
                  </a:lnTo>
                  <a:cubicBezTo>
                    <a:pt x="64577" y="1072623"/>
                    <a:pt x="63992" y="1064583"/>
                    <a:pt x="63188" y="1054789"/>
                  </a:cubicBezTo>
                  <a:cubicBezTo>
                    <a:pt x="62384" y="1044994"/>
                    <a:pt x="58291" y="1039586"/>
                    <a:pt x="50909" y="1038562"/>
                  </a:cubicBezTo>
                  <a:lnTo>
                    <a:pt x="47401" y="1038562"/>
                  </a:lnTo>
                  <a:cubicBezTo>
                    <a:pt x="46523" y="1044154"/>
                    <a:pt x="43015" y="1048759"/>
                    <a:pt x="36875" y="1052376"/>
                  </a:cubicBezTo>
                  <a:cubicBezTo>
                    <a:pt x="30736" y="1055995"/>
                    <a:pt x="27227" y="1061915"/>
                    <a:pt x="26350" y="1070138"/>
                  </a:cubicBezTo>
                  <a:cubicBezTo>
                    <a:pt x="19407" y="1071380"/>
                    <a:pt x="15752" y="1076350"/>
                    <a:pt x="15387" y="1085048"/>
                  </a:cubicBezTo>
                  <a:cubicBezTo>
                    <a:pt x="15021" y="1093746"/>
                    <a:pt x="12244" y="1098716"/>
                    <a:pt x="7054" y="1099959"/>
                  </a:cubicBezTo>
                  <a:cubicBezTo>
                    <a:pt x="3692" y="1099593"/>
                    <a:pt x="1645" y="1097693"/>
                    <a:pt x="915" y="1094258"/>
                  </a:cubicBezTo>
                  <a:cubicBezTo>
                    <a:pt x="184" y="1090822"/>
                    <a:pt x="-109" y="1088045"/>
                    <a:pt x="37" y="1085925"/>
                  </a:cubicBezTo>
                  <a:lnTo>
                    <a:pt x="37" y="1061367"/>
                  </a:lnTo>
                  <a:lnTo>
                    <a:pt x="7054" y="1056104"/>
                  </a:lnTo>
                  <a:cubicBezTo>
                    <a:pt x="7858" y="1049745"/>
                    <a:pt x="11074" y="1042290"/>
                    <a:pt x="16702" y="1033738"/>
                  </a:cubicBezTo>
                  <a:cubicBezTo>
                    <a:pt x="22330" y="1025187"/>
                    <a:pt x="25546" y="1016854"/>
                    <a:pt x="26350" y="1008741"/>
                  </a:cubicBezTo>
                  <a:lnTo>
                    <a:pt x="42138" y="999970"/>
                  </a:lnTo>
                  <a:cubicBezTo>
                    <a:pt x="42357" y="993026"/>
                    <a:pt x="43234" y="986302"/>
                    <a:pt x="44769" y="979797"/>
                  </a:cubicBezTo>
                  <a:cubicBezTo>
                    <a:pt x="46304" y="973292"/>
                    <a:pt x="47181" y="966568"/>
                    <a:pt x="47401" y="959624"/>
                  </a:cubicBezTo>
                  <a:lnTo>
                    <a:pt x="40384" y="942082"/>
                  </a:lnTo>
                  <a:cubicBezTo>
                    <a:pt x="40640" y="938647"/>
                    <a:pt x="42321" y="936308"/>
                    <a:pt x="45427" y="935065"/>
                  </a:cubicBezTo>
                  <a:cubicBezTo>
                    <a:pt x="48533" y="933823"/>
                    <a:pt x="51530" y="933238"/>
                    <a:pt x="54417" y="933311"/>
                  </a:cubicBezTo>
                  <a:cubicBezTo>
                    <a:pt x="55294" y="923334"/>
                    <a:pt x="58803" y="918729"/>
                    <a:pt x="64942" y="919497"/>
                  </a:cubicBezTo>
                  <a:cubicBezTo>
                    <a:pt x="71082" y="920264"/>
                    <a:pt x="74590" y="917852"/>
                    <a:pt x="75468" y="912261"/>
                  </a:cubicBezTo>
                  <a:cubicBezTo>
                    <a:pt x="76345" y="899945"/>
                    <a:pt x="79853" y="891686"/>
                    <a:pt x="85993" y="887483"/>
                  </a:cubicBezTo>
                  <a:cubicBezTo>
                    <a:pt x="92132" y="883280"/>
                    <a:pt x="95641" y="878091"/>
                    <a:pt x="96518" y="871915"/>
                  </a:cubicBezTo>
                  <a:cubicBezTo>
                    <a:pt x="91730" y="858831"/>
                    <a:pt x="92973" y="846406"/>
                    <a:pt x="100245" y="834638"/>
                  </a:cubicBezTo>
                  <a:cubicBezTo>
                    <a:pt x="107518" y="822870"/>
                    <a:pt x="117970" y="816584"/>
                    <a:pt x="131602" y="815781"/>
                  </a:cubicBezTo>
                  <a:cubicBezTo>
                    <a:pt x="132186" y="809860"/>
                    <a:pt x="134525" y="804598"/>
                    <a:pt x="138618" y="799993"/>
                  </a:cubicBezTo>
                  <a:cubicBezTo>
                    <a:pt x="142711" y="795388"/>
                    <a:pt x="145050" y="790125"/>
                    <a:pt x="145635" y="784205"/>
                  </a:cubicBezTo>
                  <a:lnTo>
                    <a:pt x="166685" y="759647"/>
                  </a:lnTo>
                  <a:cubicBezTo>
                    <a:pt x="166393" y="755298"/>
                    <a:pt x="166539" y="752155"/>
                    <a:pt x="167124" y="750218"/>
                  </a:cubicBezTo>
                  <a:cubicBezTo>
                    <a:pt x="167709" y="748281"/>
                    <a:pt x="170486" y="747331"/>
                    <a:pt x="175456" y="747367"/>
                  </a:cubicBezTo>
                  <a:lnTo>
                    <a:pt x="185981" y="729825"/>
                  </a:lnTo>
                  <a:cubicBezTo>
                    <a:pt x="188576" y="728875"/>
                    <a:pt x="190403" y="727267"/>
                    <a:pt x="191463" y="725001"/>
                  </a:cubicBezTo>
                  <a:cubicBezTo>
                    <a:pt x="192523" y="722736"/>
                    <a:pt x="193035" y="720250"/>
                    <a:pt x="192998" y="717546"/>
                  </a:cubicBezTo>
                  <a:lnTo>
                    <a:pt x="207032" y="703512"/>
                  </a:lnTo>
                  <a:cubicBezTo>
                    <a:pt x="207251" y="697300"/>
                    <a:pt x="209444" y="691745"/>
                    <a:pt x="213610" y="686848"/>
                  </a:cubicBezTo>
                  <a:cubicBezTo>
                    <a:pt x="217776" y="681951"/>
                    <a:pt x="222600" y="678150"/>
                    <a:pt x="228082" y="675445"/>
                  </a:cubicBezTo>
                  <a:cubicBezTo>
                    <a:pt x="232577" y="663934"/>
                    <a:pt x="238497" y="652751"/>
                    <a:pt x="245843" y="641897"/>
                  </a:cubicBezTo>
                  <a:cubicBezTo>
                    <a:pt x="253189" y="631043"/>
                    <a:pt x="261302" y="621175"/>
                    <a:pt x="270182" y="612295"/>
                  </a:cubicBezTo>
                  <a:cubicBezTo>
                    <a:pt x="270475" y="608932"/>
                    <a:pt x="271644" y="606009"/>
                    <a:pt x="273691" y="603524"/>
                  </a:cubicBezTo>
                  <a:cubicBezTo>
                    <a:pt x="275737" y="601039"/>
                    <a:pt x="276907" y="598115"/>
                    <a:pt x="277199" y="594753"/>
                  </a:cubicBezTo>
                  <a:lnTo>
                    <a:pt x="284216" y="578965"/>
                  </a:lnTo>
                  <a:cubicBezTo>
                    <a:pt x="284508" y="572862"/>
                    <a:pt x="286116" y="567088"/>
                    <a:pt x="289040" y="561643"/>
                  </a:cubicBezTo>
                  <a:cubicBezTo>
                    <a:pt x="291964" y="556197"/>
                    <a:pt x="294449" y="550862"/>
                    <a:pt x="296495" y="545636"/>
                  </a:cubicBezTo>
                  <a:lnTo>
                    <a:pt x="303512" y="542127"/>
                  </a:lnTo>
                  <a:cubicBezTo>
                    <a:pt x="307313" y="531895"/>
                    <a:pt x="311990" y="522539"/>
                    <a:pt x="317545" y="514060"/>
                  </a:cubicBezTo>
                  <a:cubicBezTo>
                    <a:pt x="318203" y="506715"/>
                    <a:pt x="320834" y="501233"/>
                    <a:pt x="325439" y="497615"/>
                  </a:cubicBezTo>
                  <a:cubicBezTo>
                    <a:pt x="330044" y="493997"/>
                    <a:pt x="332675" y="488953"/>
                    <a:pt x="333333" y="482485"/>
                  </a:cubicBezTo>
                  <a:cubicBezTo>
                    <a:pt x="333260" y="481498"/>
                    <a:pt x="333406" y="480402"/>
                    <a:pt x="333772" y="479196"/>
                  </a:cubicBezTo>
                  <a:cubicBezTo>
                    <a:pt x="334137" y="477990"/>
                    <a:pt x="335160" y="477332"/>
                    <a:pt x="336841" y="477222"/>
                  </a:cubicBezTo>
                  <a:cubicBezTo>
                    <a:pt x="346380" y="475907"/>
                    <a:pt x="349669" y="470644"/>
                    <a:pt x="346709" y="461435"/>
                  </a:cubicBezTo>
                  <a:cubicBezTo>
                    <a:pt x="343749" y="452225"/>
                    <a:pt x="345722" y="446963"/>
                    <a:pt x="352629" y="445647"/>
                  </a:cubicBezTo>
                  <a:cubicBezTo>
                    <a:pt x="352702" y="442139"/>
                    <a:pt x="353872" y="439507"/>
                    <a:pt x="356138" y="437753"/>
                  </a:cubicBezTo>
                  <a:cubicBezTo>
                    <a:pt x="358403" y="435999"/>
                    <a:pt x="361327" y="435122"/>
                    <a:pt x="364908" y="435122"/>
                  </a:cubicBezTo>
                  <a:lnTo>
                    <a:pt x="366663" y="435122"/>
                  </a:lnTo>
                  <a:cubicBezTo>
                    <a:pt x="366370" y="428397"/>
                    <a:pt x="368709" y="422550"/>
                    <a:pt x="373679" y="417580"/>
                  </a:cubicBezTo>
                  <a:lnTo>
                    <a:pt x="380696" y="400038"/>
                  </a:lnTo>
                  <a:cubicBezTo>
                    <a:pt x="385045" y="396420"/>
                    <a:pt x="389065" y="392254"/>
                    <a:pt x="392756" y="387539"/>
                  </a:cubicBezTo>
                  <a:cubicBezTo>
                    <a:pt x="396447" y="382825"/>
                    <a:pt x="400029" y="378220"/>
                    <a:pt x="403501" y="373725"/>
                  </a:cubicBezTo>
                  <a:lnTo>
                    <a:pt x="408763" y="354429"/>
                  </a:lnTo>
                  <a:cubicBezTo>
                    <a:pt x="416511" y="356074"/>
                    <a:pt x="420312" y="354100"/>
                    <a:pt x="420165" y="348509"/>
                  </a:cubicBezTo>
                  <a:cubicBezTo>
                    <a:pt x="420019" y="342917"/>
                    <a:pt x="422066" y="339628"/>
                    <a:pt x="426305" y="338641"/>
                  </a:cubicBezTo>
                  <a:cubicBezTo>
                    <a:pt x="428973" y="338788"/>
                    <a:pt x="431092" y="338495"/>
                    <a:pt x="432664" y="337764"/>
                  </a:cubicBezTo>
                  <a:cubicBezTo>
                    <a:pt x="434235" y="337033"/>
                    <a:pt x="435039" y="334987"/>
                    <a:pt x="435076" y="331625"/>
                  </a:cubicBezTo>
                  <a:cubicBezTo>
                    <a:pt x="443628" y="314192"/>
                    <a:pt x="452837" y="298186"/>
                    <a:pt x="462704" y="283604"/>
                  </a:cubicBezTo>
                  <a:cubicBezTo>
                    <a:pt x="472572" y="269022"/>
                    <a:pt x="484412" y="255208"/>
                    <a:pt x="498227" y="242161"/>
                  </a:cubicBezTo>
                  <a:cubicBezTo>
                    <a:pt x="497934" y="237739"/>
                    <a:pt x="498081" y="234304"/>
                    <a:pt x="498665" y="231855"/>
                  </a:cubicBezTo>
                  <a:cubicBezTo>
                    <a:pt x="499250" y="229407"/>
                    <a:pt x="502027" y="228164"/>
                    <a:pt x="506998" y="228128"/>
                  </a:cubicBezTo>
                  <a:lnTo>
                    <a:pt x="512260" y="228128"/>
                  </a:lnTo>
                  <a:lnTo>
                    <a:pt x="522785" y="207077"/>
                  </a:lnTo>
                  <a:cubicBezTo>
                    <a:pt x="528413" y="205981"/>
                    <a:pt x="532506" y="201595"/>
                    <a:pt x="535065" y="193921"/>
                  </a:cubicBezTo>
                  <a:cubicBezTo>
                    <a:pt x="537623" y="186246"/>
                    <a:pt x="541716" y="181861"/>
                    <a:pt x="547344" y="180764"/>
                  </a:cubicBezTo>
                  <a:cubicBezTo>
                    <a:pt x="547271" y="174917"/>
                    <a:pt x="548733" y="168631"/>
                    <a:pt x="551729" y="161907"/>
                  </a:cubicBezTo>
                  <a:cubicBezTo>
                    <a:pt x="554726" y="155183"/>
                    <a:pt x="559696" y="151528"/>
                    <a:pt x="566640" y="150943"/>
                  </a:cubicBezTo>
                  <a:lnTo>
                    <a:pt x="566640" y="131647"/>
                  </a:lnTo>
                  <a:cubicBezTo>
                    <a:pt x="568102" y="130185"/>
                    <a:pt x="570441" y="129601"/>
                    <a:pt x="573657" y="129893"/>
                  </a:cubicBezTo>
                  <a:cubicBezTo>
                    <a:pt x="576252" y="130149"/>
                    <a:pt x="578079" y="130076"/>
                    <a:pt x="579139" y="129674"/>
                  </a:cubicBezTo>
                  <a:cubicBezTo>
                    <a:pt x="580198" y="129272"/>
                    <a:pt x="580710" y="127006"/>
                    <a:pt x="580674" y="122876"/>
                  </a:cubicBezTo>
                  <a:cubicBezTo>
                    <a:pt x="583488" y="119770"/>
                    <a:pt x="587069" y="115896"/>
                    <a:pt x="591418" y="111255"/>
                  </a:cubicBezTo>
                  <a:cubicBezTo>
                    <a:pt x="595767" y="106614"/>
                    <a:pt x="599787" y="104055"/>
                    <a:pt x="603478" y="103580"/>
                  </a:cubicBezTo>
                  <a:cubicBezTo>
                    <a:pt x="606000" y="103726"/>
                    <a:pt x="607534" y="104750"/>
                    <a:pt x="608083" y="106650"/>
                  </a:cubicBezTo>
                  <a:cubicBezTo>
                    <a:pt x="608631" y="108550"/>
                    <a:pt x="608850" y="110451"/>
                    <a:pt x="608740" y="112351"/>
                  </a:cubicBezTo>
                  <a:cubicBezTo>
                    <a:pt x="608704" y="115129"/>
                    <a:pt x="608339" y="118345"/>
                    <a:pt x="607644" y="121999"/>
                  </a:cubicBezTo>
                  <a:cubicBezTo>
                    <a:pt x="606950" y="125654"/>
                    <a:pt x="606146" y="128870"/>
                    <a:pt x="605232" y="131647"/>
                  </a:cubicBezTo>
                  <a:lnTo>
                    <a:pt x="587690" y="138664"/>
                  </a:lnTo>
                  <a:cubicBezTo>
                    <a:pt x="587325" y="145608"/>
                    <a:pt x="584986" y="151894"/>
                    <a:pt x="580674" y="157522"/>
                  </a:cubicBezTo>
                  <a:cubicBezTo>
                    <a:pt x="576361" y="163150"/>
                    <a:pt x="572268" y="168558"/>
                    <a:pt x="568394" y="173748"/>
                  </a:cubicBezTo>
                  <a:lnTo>
                    <a:pt x="568394" y="180764"/>
                  </a:lnTo>
                  <a:lnTo>
                    <a:pt x="582428" y="164977"/>
                  </a:lnTo>
                  <a:lnTo>
                    <a:pt x="599970" y="164977"/>
                  </a:lnTo>
                  <a:cubicBezTo>
                    <a:pt x="606694" y="154744"/>
                    <a:pt x="614295" y="145388"/>
                    <a:pt x="622774" y="136910"/>
                  </a:cubicBezTo>
                  <a:cubicBezTo>
                    <a:pt x="628146" y="136069"/>
                    <a:pt x="632751" y="131611"/>
                    <a:pt x="636588" y="123534"/>
                  </a:cubicBezTo>
                  <a:cubicBezTo>
                    <a:pt x="640426" y="115458"/>
                    <a:pt x="642838" y="108806"/>
                    <a:pt x="643824" y="103580"/>
                  </a:cubicBezTo>
                  <a:lnTo>
                    <a:pt x="650841" y="98318"/>
                  </a:lnTo>
                  <a:cubicBezTo>
                    <a:pt x="652668" y="93969"/>
                    <a:pt x="655153" y="89949"/>
                    <a:pt x="658296" y="86258"/>
                  </a:cubicBezTo>
                  <a:cubicBezTo>
                    <a:pt x="661439" y="82567"/>
                    <a:pt x="664801" y="78985"/>
                    <a:pt x="668383" y="75513"/>
                  </a:cubicBezTo>
                  <a:lnTo>
                    <a:pt x="684171" y="82530"/>
                  </a:lnTo>
                  <a:cubicBezTo>
                    <a:pt x="686071" y="82640"/>
                    <a:pt x="687971" y="82420"/>
                    <a:pt x="689872" y="81872"/>
                  </a:cubicBezTo>
                  <a:cubicBezTo>
                    <a:pt x="691772" y="81324"/>
                    <a:pt x="692795" y="79789"/>
                    <a:pt x="692942" y="77267"/>
                  </a:cubicBezTo>
                  <a:lnTo>
                    <a:pt x="692942" y="75513"/>
                  </a:lnTo>
                  <a:cubicBezTo>
                    <a:pt x="696596" y="73467"/>
                    <a:pt x="703759" y="65281"/>
                    <a:pt x="714430" y="50955"/>
                  </a:cubicBezTo>
                  <a:cubicBezTo>
                    <a:pt x="725102" y="36629"/>
                    <a:pt x="733142" y="28443"/>
                    <a:pt x="738550" y="26396"/>
                  </a:cubicBezTo>
                  <a:cubicBezTo>
                    <a:pt x="740268" y="22632"/>
                    <a:pt x="744288" y="16127"/>
                    <a:pt x="750610" y="6881"/>
                  </a:cubicBezTo>
                  <a:cubicBezTo>
                    <a:pt x="753772" y="2258"/>
                    <a:pt x="756248" y="-36"/>
                    <a:pt x="758038" y="1"/>
                  </a:cubicBezTo>
                  <a:close/>
                </a:path>
              </a:pathLst>
            </a:custGeom>
            <a:gradFill>
              <a:gsLst>
                <a:gs pos="4000">
                  <a:schemeClr val="accent1"/>
                </a:gs>
                <a:gs pos="100000">
                  <a:schemeClr val="accent1">
                    <a:alpha val="2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>
                <a:lnSpc>
                  <a:spcPct val="133000"/>
                </a:lnSpc>
              </a:pPr>
              <a:endParaRPr lang="zh-CN" altLang="en-US" sz="166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1" name="任意多边形: 形状 20"/>
          <p:cNvSpPr/>
          <p:nvPr/>
        </p:nvSpPr>
        <p:spPr>
          <a:xfrm rot="2700000">
            <a:off x="-1865451" y="-434336"/>
            <a:ext cx="7884542" cy="7805704"/>
          </a:xfrm>
          <a:custGeom>
            <a:avLst/>
            <a:gdLst>
              <a:gd name="connsiteX0" fmla="*/ 0 w 6609732"/>
              <a:gd name="connsiteY0" fmla="*/ 1752627 h 6601965"/>
              <a:gd name="connsiteX1" fmla="*/ 1752627 w 6609732"/>
              <a:gd name="connsiteY1" fmla="*/ 0 h 6601965"/>
              <a:gd name="connsiteX2" fmla="*/ 5067387 w 6609732"/>
              <a:gd name="connsiteY2" fmla="*/ 0 h 6601965"/>
              <a:gd name="connsiteX3" fmla="*/ 6609732 w 6609732"/>
              <a:gd name="connsiteY3" fmla="*/ 1542345 h 6601965"/>
              <a:gd name="connsiteX4" fmla="*/ 6609732 w 6609732"/>
              <a:gd name="connsiteY4" fmla="*/ 4841571 h 6601965"/>
              <a:gd name="connsiteX5" fmla="*/ 4849338 w 6609732"/>
              <a:gd name="connsiteY5" fmla="*/ 6601965 h 6601965"/>
              <a:gd name="connsiteX0-1" fmla="*/ 0 w 6566798"/>
              <a:gd name="connsiteY0-2" fmla="*/ 1951134 h 6601965"/>
              <a:gd name="connsiteX1-3" fmla="*/ 1709693 w 6566798"/>
              <a:gd name="connsiteY1-4" fmla="*/ 0 h 6601965"/>
              <a:gd name="connsiteX2-5" fmla="*/ 5024453 w 6566798"/>
              <a:gd name="connsiteY2-6" fmla="*/ 0 h 6601965"/>
              <a:gd name="connsiteX3-7" fmla="*/ 6566798 w 6566798"/>
              <a:gd name="connsiteY3-8" fmla="*/ 1542345 h 6601965"/>
              <a:gd name="connsiteX4-9" fmla="*/ 6566798 w 6566798"/>
              <a:gd name="connsiteY4-10" fmla="*/ 4841571 h 6601965"/>
              <a:gd name="connsiteX5-11" fmla="*/ 4806404 w 6566798"/>
              <a:gd name="connsiteY5-12" fmla="*/ 6601965 h 6601965"/>
              <a:gd name="connsiteX6" fmla="*/ 0 w 6566798"/>
              <a:gd name="connsiteY6" fmla="*/ 1951134 h 6601965"/>
              <a:gd name="connsiteX0-13" fmla="*/ 0 w 6566798"/>
              <a:gd name="connsiteY0-14" fmla="*/ 2752257 h 7403088"/>
              <a:gd name="connsiteX1-15" fmla="*/ 2775888 w 6566798"/>
              <a:gd name="connsiteY1-16" fmla="*/ 0 h 7403088"/>
              <a:gd name="connsiteX2-17" fmla="*/ 5024453 w 6566798"/>
              <a:gd name="connsiteY2-18" fmla="*/ 801123 h 7403088"/>
              <a:gd name="connsiteX3-19" fmla="*/ 6566798 w 6566798"/>
              <a:gd name="connsiteY3-20" fmla="*/ 2343468 h 7403088"/>
              <a:gd name="connsiteX4-21" fmla="*/ 6566798 w 6566798"/>
              <a:gd name="connsiteY4-22" fmla="*/ 5642694 h 7403088"/>
              <a:gd name="connsiteX5-23" fmla="*/ 4806404 w 6566798"/>
              <a:gd name="connsiteY5-24" fmla="*/ 7403088 h 7403088"/>
              <a:gd name="connsiteX6-25" fmla="*/ 0 w 6566798"/>
              <a:gd name="connsiteY6-26" fmla="*/ 2752257 h 7403088"/>
              <a:gd name="connsiteX0-27" fmla="*/ 0 w 6566798"/>
              <a:gd name="connsiteY0-28" fmla="*/ 2752257 h 7360550"/>
              <a:gd name="connsiteX1-29" fmla="*/ 2775888 w 6566798"/>
              <a:gd name="connsiteY1-30" fmla="*/ 0 h 7360550"/>
              <a:gd name="connsiteX2-31" fmla="*/ 5024453 w 6566798"/>
              <a:gd name="connsiteY2-32" fmla="*/ 801123 h 7360550"/>
              <a:gd name="connsiteX3-33" fmla="*/ 6566798 w 6566798"/>
              <a:gd name="connsiteY3-34" fmla="*/ 2343468 h 7360550"/>
              <a:gd name="connsiteX4-35" fmla="*/ 6566798 w 6566798"/>
              <a:gd name="connsiteY4-36" fmla="*/ 5642694 h 7360550"/>
              <a:gd name="connsiteX5-37" fmla="*/ 4663291 w 6566798"/>
              <a:gd name="connsiteY5-38" fmla="*/ 7360550 h 7360550"/>
              <a:gd name="connsiteX6-39" fmla="*/ 0 w 6566798"/>
              <a:gd name="connsiteY6-40" fmla="*/ 2752257 h 7360550"/>
              <a:gd name="connsiteX0-41" fmla="*/ 0 w 7518501"/>
              <a:gd name="connsiteY0-42" fmla="*/ 2752257 h 7360550"/>
              <a:gd name="connsiteX1-43" fmla="*/ 2775888 w 7518501"/>
              <a:gd name="connsiteY1-44" fmla="*/ 0 h 7360550"/>
              <a:gd name="connsiteX2-45" fmla="*/ 5024453 w 7518501"/>
              <a:gd name="connsiteY2-46" fmla="*/ 801123 h 7360550"/>
              <a:gd name="connsiteX3-47" fmla="*/ 6566798 w 7518501"/>
              <a:gd name="connsiteY3-48" fmla="*/ 2343468 h 7360550"/>
              <a:gd name="connsiteX4-49" fmla="*/ 7518501 w 7518501"/>
              <a:gd name="connsiteY4-50" fmla="*/ 4501271 h 7360550"/>
              <a:gd name="connsiteX5-51" fmla="*/ 4663291 w 7518501"/>
              <a:gd name="connsiteY5-52" fmla="*/ 7360550 h 7360550"/>
              <a:gd name="connsiteX6-53" fmla="*/ 0 w 7518501"/>
              <a:gd name="connsiteY6-54" fmla="*/ 2752257 h 7360550"/>
              <a:gd name="connsiteX0-55" fmla="*/ 0 w 7518501"/>
              <a:gd name="connsiteY0-56" fmla="*/ 2752257 h 7360550"/>
              <a:gd name="connsiteX1-57" fmla="*/ 2775888 w 7518501"/>
              <a:gd name="connsiteY1-58" fmla="*/ 0 h 7360550"/>
              <a:gd name="connsiteX2-59" fmla="*/ 5024453 w 7518501"/>
              <a:gd name="connsiteY2-60" fmla="*/ 801123 h 7360550"/>
              <a:gd name="connsiteX3-61" fmla="*/ 6566798 w 7518501"/>
              <a:gd name="connsiteY3-62" fmla="*/ 2343468 h 7360550"/>
              <a:gd name="connsiteX4-63" fmla="*/ 7518501 w 7518501"/>
              <a:gd name="connsiteY4-64" fmla="*/ 4501271 h 7360550"/>
              <a:gd name="connsiteX5-65" fmla="*/ 4663291 w 7518501"/>
              <a:gd name="connsiteY5-66" fmla="*/ 7360550 h 7360550"/>
              <a:gd name="connsiteX6-67" fmla="*/ 0 w 7518501"/>
              <a:gd name="connsiteY6-68" fmla="*/ 2752257 h 7360550"/>
              <a:gd name="connsiteX0-69" fmla="*/ 0 w 7518501"/>
              <a:gd name="connsiteY0-70" fmla="*/ 2752257 h 7360550"/>
              <a:gd name="connsiteX1-71" fmla="*/ 2775888 w 7518501"/>
              <a:gd name="connsiteY1-72" fmla="*/ 0 h 7360550"/>
              <a:gd name="connsiteX2-73" fmla="*/ 5024453 w 7518501"/>
              <a:gd name="connsiteY2-74" fmla="*/ 801123 h 7360550"/>
              <a:gd name="connsiteX3-75" fmla="*/ 6566798 w 7518501"/>
              <a:gd name="connsiteY3-76" fmla="*/ 2343468 h 7360550"/>
              <a:gd name="connsiteX4-77" fmla="*/ 7518501 w 7518501"/>
              <a:gd name="connsiteY4-78" fmla="*/ 4501271 h 7360550"/>
              <a:gd name="connsiteX5-79" fmla="*/ 4663291 w 7518501"/>
              <a:gd name="connsiteY5-80" fmla="*/ 7360550 h 7360550"/>
              <a:gd name="connsiteX6-81" fmla="*/ 0 w 7518501"/>
              <a:gd name="connsiteY6-82" fmla="*/ 2752257 h 7360550"/>
              <a:gd name="connsiteX0-83" fmla="*/ 0 w 7518501"/>
              <a:gd name="connsiteY0-84" fmla="*/ 2752257 h 7360550"/>
              <a:gd name="connsiteX1-85" fmla="*/ 2775888 w 7518501"/>
              <a:gd name="connsiteY1-86" fmla="*/ 0 h 7360550"/>
              <a:gd name="connsiteX2-87" fmla="*/ 5024453 w 7518501"/>
              <a:gd name="connsiteY2-88" fmla="*/ 801123 h 7360550"/>
              <a:gd name="connsiteX3-89" fmla="*/ 6566798 w 7518501"/>
              <a:gd name="connsiteY3-90" fmla="*/ 2343468 h 7360550"/>
              <a:gd name="connsiteX4-91" fmla="*/ 7518501 w 7518501"/>
              <a:gd name="connsiteY4-92" fmla="*/ 4501271 h 7360550"/>
              <a:gd name="connsiteX5-93" fmla="*/ 4663291 w 7518501"/>
              <a:gd name="connsiteY5-94" fmla="*/ 7360550 h 7360550"/>
              <a:gd name="connsiteX6-95" fmla="*/ 0 w 7518501"/>
              <a:gd name="connsiteY6-96" fmla="*/ 2752257 h 7360550"/>
              <a:gd name="connsiteX0-97" fmla="*/ 0 w 7518501"/>
              <a:gd name="connsiteY0-98" fmla="*/ 2752257 h 7360550"/>
              <a:gd name="connsiteX1-99" fmla="*/ 2775888 w 7518501"/>
              <a:gd name="connsiteY1-100" fmla="*/ 0 h 7360550"/>
              <a:gd name="connsiteX2-101" fmla="*/ 5174722 w 7518501"/>
              <a:gd name="connsiteY2-102" fmla="*/ 666421 h 7360550"/>
              <a:gd name="connsiteX3-103" fmla="*/ 6566798 w 7518501"/>
              <a:gd name="connsiteY3-104" fmla="*/ 2343468 h 7360550"/>
              <a:gd name="connsiteX4-105" fmla="*/ 7518501 w 7518501"/>
              <a:gd name="connsiteY4-106" fmla="*/ 4501271 h 7360550"/>
              <a:gd name="connsiteX5-107" fmla="*/ 4663291 w 7518501"/>
              <a:gd name="connsiteY5-108" fmla="*/ 7360550 h 7360550"/>
              <a:gd name="connsiteX6-109" fmla="*/ 0 w 7518501"/>
              <a:gd name="connsiteY6-110" fmla="*/ 2752257 h 7360550"/>
              <a:gd name="connsiteX0-111" fmla="*/ 0 w 7518501"/>
              <a:gd name="connsiteY0-112" fmla="*/ 2752257 h 7360550"/>
              <a:gd name="connsiteX1-113" fmla="*/ 2775888 w 7518501"/>
              <a:gd name="connsiteY1-114" fmla="*/ 0 h 7360550"/>
              <a:gd name="connsiteX2-115" fmla="*/ 5174722 w 7518501"/>
              <a:gd name="connsiteY2-116" fmla="*/ 666421 h 7360550"/>
              <a:gd name="connsiteX3-117" fmla="*/ 6566798 w 7518501"/>
              <a:gd name="connsiteY3-118" fmla="*/ 2343468 h 7360550"/>
              <a:gd name="connsiteX4-119" fmla="*/ 7518501 w 7518501"/>
              <a:gd name="connsiteY4-120" fmla="*/ 4501271 h 7360550"/>
              <a:gd name="connsiteX5-121" fmla="*/ 4663291 w 7518501"/>
              <a:gd name="connsiteY5-122" fmla="*/ 7360550 h 7360550"/>
              <a:gd name="connsiteX6-123" fmla="*/ 0 w 7518501"/>
              <a:gd name="connsiteY6-124" fmla="*/ 2752257 h 7360550"/>
              <a:gd name="connsiteX0-125" fmla="*/ 0 w 7518501"/>
              <a:gd name="connsiteY0-126" fmla="*/ 2752257 h 7360550"/>
              <a:gd name="connsiteX1-127" fmla="*/ 2775888 w 7518501"/>
              <a:gd name="connsiteY1-128" fmla="*/ 0 h 7360550"/>
              <a:gd name="connsiteX2-129" fmla="*/ 5174722 w 7518501"/>
              <a:gd name="connsiteY2-130" fmla="*/ 666421 h 7360550"/>
              <a:gd name="connsiteX3-131" fmla="*/ 6566798 w 7518501"/>
              <a:gd name="connsiteY3-132" fmla="*/ 2343468 h 7360550"/>
              <a:gd name="connsiteX4-133" fmla="*/ 7518501 w 7518501"/>
              <a:gd name="connsiteY4-134" fmla="*/ 4501271 h 7360550"/>
              <a:gd name="connsiteX5-135" fmla="*/ 4663291 w 7518501"/>
              <a:gd name="connsiteY5-136" fmla="*/ 7360550 h 7360550"/>
              <a:gd name="connsiteX6-137" fmla="*/ 0 w 7518501"/>
              <a:gd name="connsiteY6-138" fmla="*/ 2752257 h 7360550"/>
              <a:gd name="connsiteX0-139" fmla="*/ 0 w 7518501"/>
              <a:gd name="connsiteY0-140" fmla="*/ 2752257 h 7360550"/>
              <a:gd name="connsiteX1-141" fmla="*/ 2775888 w 7518501"/>
              <a:gd name="connsiteY1-142" fmla="*/ 0 h 7360550"/>
              <a:gd name="connsiteX2-143" fmla="*/ 5174722 w 7518501"/>
              <a:gd name="connsiteY2-144" fmla="*/ 666421 h 7360550"/>
              <a:gd name="connsiteX3-145" fmla="*/ 6566798 w 7518501"/>
              <a:gd name="connsiteY3-146" fmla="*/ 2343468 h 7360550"/>
              <a:gd name="connsiteX4-147" fmla="*/ 7518501 w 7518501"/>
              <a:gd name="connsiteY4-148" fmla="*/ 4501271 h 7360550"/>
              <a:gd name="connsiteX5-149" fmla="*/ 4663291 w 7518501"/>
              <a:gd name="connsiteY5-150" fmla="*/ 7360550 h 7360550"/>
              <a:gd name="connsiteX6-151" fmla="*/ 0 w 7518501"/>
              <a:gd name="connsiteY6-152" fmla="*/ 2752257 h 7360550"/>
              <a:gd name="connsiteX0-153" fmla="*/ 0 w 7518501"/>
              <a:gd name="connsiteY0-154" fmla="*/ 2752257 h 7360550"/>
              <a:gd name="connsiteX1-155" fmla="*/ 2775888 w 7518501"/>
              <a:gd name="connsiteY1-156" fmla="*/ 0 h 7360550"/>
              <a:gd name="connsiteX2-157" fmla="*/ 5174722 w 7518501"/>
              <a:gd name="connsiteY2-158" fmla="*/ 666421 h 7360550"/>
              <a:gd name="connsiteX3-159" fmla="*/ 7175030 w 7518501"/>
              <a:gd name="connsiteY3-160" fmla="*/ 2251303 h 7360550"/>
              <a:gd name="connsiteX4-161" fmla="*/ 7518501 w 7518501"/>
              <a:gd name="connsiteY4-162" fmla="*/ 4501271 h 7360550"/>
              <a:gd name="connsiteX5-163" fmla="*/ 4663291 w 7518501"/>
              <a:gd name="connsiteY5-164" fmla="*/ 7360550 h 7360550"/>
              <a:gd name="connsiteX6-165" fmla="*/ 0 w 7518501"/>
              <a:gd name="connsiteY6-166" fmla="*/ 2752257 h 7360550"/>
              <a:gd name="connsiteX0-167" fmla="*/ 0 w 7518501"/>
              <a:gd name="connsiteY0-168" fmla="*/ 2752257 h 7360550"/>
              <a:gd name="connsiteX1-169" fmla="*/ 2775888 w 7518501"/>
              <a:gd name="connsiteY1-170" fmla="*/ 0 h 7360550"/>
              <a:gd name="connsiteX2-171" fmla="*/ 5174722 w 7518501"/>
              <a:gd name="connsiteY2-172" fmla="*/ 666421 h 7360550"/>
              <a:gd name="connsiteX3-173" fmla="*/ 7175030 w 7518501"/>
              <a:gd name="connsiteY3-174" fmla="*/ 2251303 h 7360550"/>
              <a:gd name="connsiteX4-175" fmla="*/ 7518501 w 7518501"/>
              <a:gd name="connsiteY4-176" fmla="*/ 4501271 h 7360550"/>
              <a:gd name="connsiteX5-177" fmla="*/ 4663291 w 7518501"/>
              <a:gd name="connsiteY5-178" fmla="*/ 7360550 h 7360550"/>
              <a:gd name="connsiteX6-179" fmla="*/ 0 w 7518501"/>
              <a:gd name="connsiteY6-180" fmla="*/ 2752257 h 7360550"/>
              <a:gd name="connsiteX0-181" fmla="*/ 0 w 7518501"/>
              <a:gd name="connsiteY0-182" fmla="*/ 2752257 h 7360550"/>
              <a:gd name="connsiteX1-183" fmla="*/ 2775888 w 7518501"/>
              <a:gd name="connsiteY1-184" fmla="*/ 0 h 7360550"/>
              <a:gd name="connsiteX2-185" fmla="*/ 5174722 w 7518501"/>
              <a:gd name="connsiteY2-186" fmla="*/ 666421 h 7360550"/>
              <a:gd name="connsiteX3-187" fmla="*/ 7039072 w 7518501"/>
              <a:gd name="connsiteY3-188" fmla="*/ 2357647 h 7360550"/>
              <a:gd name="connsiteX4-189" fmla="*/ 7518501 w 7518501"/>
              <a:gd name="connsiteY4-190" fmla="*/ 4501271 h 7360550"/>
              <a:gd name="connsiteX5-191" fmla="*/ 4663291 w 7518501"/>
              <a:gd name="connsiteY5-192" fmla="*/ 7360550 h 7360550"/>
              <a:gd name="connsiteX6-193" fmla="*/ 0 w 7518501"/>
              <a:gd name="connsiteY6-194" fmla="*/ 2752257 h 7360550"/>
              <a:gd name="connsiteX0-195" fmla="*/ 0 w 7518501"/>
              <a:gd name="connsiteY0-196" fmla="*/ 2752257 h 7360550"/>
              <a:gd name="connsiteX1-197" fmla="*/ 2775888 w 7518501"/>
              <a:gd name="connsiteY1-198" fmla="*/ 0 h 7360550"/>
              <a:gd name="connsiteX2-199" fmla="*/ 5174722 w 7518501"/>
              <a:gd name="connsiteY2-200" fmla="*/ 666421 h 7360550"/>
              <a:gd name="connsiteX3-201" fmla="*/ 7039072 w 7518501"/>
              <a:gd name="connsiteY3-202" fmla="*/ 2357647 h 7360550"/>
              <a:gd name="connsiteX4-203" fmla="*/ 7518501 w 7518501"/>
              <a:gd name="connsiteY4-204" fmla="*/ 4501271 h 7360550"/>
              <a:gd name="connsiteX5-205" fmla="*/ 4663291 w 7518501"/>
              <a:gd name="connsiteY5-206" fmla="*/ 7360550 h 7360550"/>
              <a:gd name="connsiteX6-207" fmla="*/ 0 w 7518501"/>
              <a:gd name="connsiteY6-208" fmla="*/ 2752257 h 7360550"/>
              <a:gd name="connsiteX0-209" fmla="*/ 0 w 7518501"/>
              <a:gd name="connsiteY0-210" fmla="*/ 2752257 h 7360550"/>
              <a:gd name="connsiteX1-211" fmla="*/ 2775888 w 7518501"/>
              <a:gd name="connsiteY1-212" fmla="*/ 0 h 7360550"/>
              <a:gd name="connsiteX2-213" fmla="*/ 5174722 w 7518501"/>
              <a:gd name="connsiteY2-214" fmla="*/ 666421 h 7360550"/>
              <a:gd name="connsiteX3-215" fmla="*/ 7039072 w 7518501"/>
              <a:gd name="connsiteY3-216" fmla="*/ 2357647 h 7360550"/>
              <a:gd name="connsiteX4-217" fmla="*/ 7518501 w 7518501"/>
              <a:gd name="connsiteY4-218" fmla="*/ 4501271 h 7360550"/>
              <a:gd name="connsiteX5-219" fmla="*/ 4663291 w 7518501"/>
              <a:gd name="connsiteY5-220" fmla="*/ 7360550 h 7360550"/>
              <a:gd name="connsiteX6-221" fmla="*/ 0 w 7518501"/>
              <a:gd name="connsiteY6-222" fmla="*/ 2752257 h 7360550"/>
              <a:gd name="connsiteX0-223" fmla="*/ 0 w 7518501"/>
              <a:gd name="connsiteY0-224" fmla="*/ 2752257 h 7360550"/>
              <a:gd name="connsiteX1-225" fmla="*/ 2775888 w 7518501"/>
              <a:gd name="connsiteY1-226" fmla="*/ 0 h 7360550"/>
              <a:gd name="connsiteX2-227" fmla="*/ 5174722 w 7518501"/>
              <a:gd name="connsiteY2-228" fmla="*/ 666421 h 7360550"/>
              <a:gd name="connsiteX3-229" fmla="*/ 7039072 w 7518501"/>
              <a:gd name="connsiteY3-230" fmla="*/ 2357647 h 7360550"/>
              <a:gd name="connsiteX4-231" fmla="*/ 7518501 w 7518501"/>
              <a:gd name="connsiteY4-232" fmla="*/ 4501271 h 7360550"/>
              <a:gd name="connsiteX5-233" fmla="*/ 4663291 w 7518501"/>
              <a:gd name="connsiteY5-234" fmla="*/ 7360550 h 7360550"/>
              <a:gd name="connsiteX6-235" fmla="*/ 0 w 7518501"/>
              <a:gd name="connsiteY6-236" fmla="*/ 2752257 h 7360550"/>
              <a:gd name="connsiteX0-237" fmla="*/ 0 w 7518501"/>
              <a:gd name="connsiteY0-238" fmla="*/ 2752257 h 7360550"/>
              <a:gd name="connsiteX1-239" fmla="*/ 2775888 w 7518501"/>
              <a:gd name="connsiteY1-240" fmla="*/ 0 h 7360550"/>
              <a:gd name="connsiteX2-241" fmla="*/ 5174722 w 7518501"/>
              <a:gd name="connsiteY2-242" fmla="*/ 666421 h 7360550"/>
              <a:gd name="connsiteX3-243" fmla="*/ 7003294 w 7518501"/>
              <a:gd name="connsiteY3-244" fmla="*/ 2364737 h 7360550"/>
              <a:gd name="connsiteX4-245" fmla="*/ 7518501 w 7518501"/>
              <a:gd name="connsiteY4-246" fmla="*/ 4501271 h 7360550"/>
              <a:gd name="connsiteX5-247" fmla="*/ 4663291 w 7518501"/>
              <a:gd name="connsiteY5-248" fmla="*/ 7360550 h 7360550"/>
              <a:gd name="connsiteX6-249" fmla="*/ 0 w 7518501"/>
              <a:gd name="connsiteY6-250" fmla="*/ 2752257 h 7360550"/>
              <a:gd name="connsiteX0-251" fmla="*/ 0 w 7518501"/>
              <a:gd name="connsiteY0-252" fmla="*/ 2752257 h 7360550"/>
              <a:gd name="connsiteX1-253" fmla="*/ 2775888 w 7518501"/>
              <a:gd name="connsiteY1-254" fmla="*/ 0 h 7360550"/>
              <a:gd name="connsiteX2-255" fmla="*/ 5174722 w 7518501"/>
              <a:gd name="connsiteY2-256" fmla="*/ 666421 h 7360550"/>
              <a:gd name="connsiteX3-257" fmla="*/ 7003294 w 7518501"/>
              <a:gd name="connsiteY3-258" fmla="*/ 2364737 h 7360550"/>
              <a:gd name="connsiteX4-259" fmla="*/ 7518501 w 7518501"/>
              <a:gd name="connsiteY4-260" fmla="*/ 4501271 h 7360550"/>
              <a:gd name="connsiteX5-261" fmla="*/ 4663291 w 7518501"/>
              <a:gd name="connsiteY5-262" fmla="*/ 7360550 h 7360550"/>
              <a:gd name="connsiteX6-263" fmla="*/ 0 w 7518501"/>
              <a:gd name="connsiteY6-264" fmla="*/ 2752257 h 7360550"/>
              <a:gd name="connsiteX0-265" fmla="*/ 0 w 7518501"/>
              <a:gd name="connsiteY0-266" fmla="*/ 2752257 h 7360550"/>
              <a:gd name="connsiteX1-267" fmla="*/ 2775888 w 7518501"/>
              <a:gd name="connsiteY1-268" fmla="*/ 0 h 7360550"/>
              <a:gd name="connsiteX2-269" fmla="*/ 5174722 w 7518501"/>
              <a:gd name="connsiteY2-270" fmla="*/ 666421 h 7360550"/>
              <a:gd name="connsiteX3-271" fmla="*/ 7003294 w 7518501"/>
              <a:gd name="connsiteY3-272" fmla="*/ 2364737 h 7360550"/>
              <a:gd name="connsiteX4-273" fmla="*/ 7518501 w 7518501"/>
              <a:gd name="connsiteY4-274" fmla="*/ 4501271 h 7360550"/>
              <a:gd name="connsiteX5-275" fmla="*/ 4663291 w 7518501"/>
              <a:gd name="connsiteY5-276" fmla="*/ 7360550 h 7360550"/>
              <a:gd name="connsiteX6-277" fmla="*/ 0 w 7518501"/>
              <a:gd name="connsiteY6-278" fmla="*/ 2752257 h 7360550"/>
              <a:gd name="connsiteX0-279" fmla="*/ 0 w 7504189"/>
              <a:gd name="connsiteY0-280" fmla="*/ 2752257 h 7360550"/>
              <a:gd name="connsiteX1-281" fmla="*/ 2775888 w 7504189"/>
              <a:gd name="connsiteY1-282" fmla="*/ 0 h 7360550"/>
              <a:gd name="connsiteX2-283" fmla="*/ 5174722 w 7504189"/>
              <a:gd name="connsiteY2-284" fmla="*/ 666421 h 7360550"/>
              <a:gd name="connsiteX3-285" fmla="*/ 7003294 w 7504189"/>
              <a:gd name="connsiteY3-286" fmla="*/ 2364737 h 7360550"/>
              <a:gd name="connsiteX4-287" fmla="*/ 7504189 w 7504189"/>
              <a:gd name="connsiteY4-288" fmla="*/ 4515450 h 7360550"/>
              <a:gd name="connsiteX5-289" fmla="*/ 4663291 w 7504189"/>
              <a:gd name="connsiteY5-290" fmla="*/ 7360550 h 7360550"/>
              <a:gd name="connsiteX6-291" fmla="*/ 0 w 7504189"/>
              <a:gd name="connsiteY6-292" fmla="*/ 2752257 h 7360550"/>
              <a:gd name="connsiteX0-293" fmla="*/ 0 w 7504189"/>
              <a:gd name="connsiteY0-294" fmla="*/ 2752257 h 7360550"/>
              <a:gd name="connsiteX1-295" fmla="*/ 2775888 w 7504189"/>
              <a:gd name="connsiteY1-296" fmla="*/ 0 h 7360550"/>
              <a:gd name="connsiteX2-297" fmla="*/ 5174722 w 7504189"/>
              <a:gd name="connsiteY2-298" fmla="*/ 666421 h 7360550"/>
              <a:gd name="connsiteX3-299" fmla="*/ 7003294 w 7504189"/>
              <a:gd name="connsiteY3-300" fmla="*/ 2364737 h 7360550"/>
              <a:gd name="connsiteX4-301" fmla="*/ 7504189 w 7504189"/>
              <a:gd name="connsiteY4-302" fmla="*/ 4515450 h 7360550"/>
              <a:gd name="connsiteX5-303" fmla="*/ 4663291 w 7504189"/>
              <a:gd name="connsiteY5-304" fmla="*/ 7360550 h 7360550"/>
              <a:gd name="connsiteX6-305" fmla="*/ 0 w 7504189"/>
              <a:gd name="connsiteY6-306" fmla="*/ 2752257 h 73605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</a:cxnLst>
            <a:rect l="l" t="t" r="r" b="b"/>
            <a:pathLst>
              <a:path w="7504189" h="7360550">
                <a:moveTo>
                  <a:pt x="0" y="2752257"/>
                </a:moveTo>
                <a:lnTo>
                  <a:pt x="2775888" y="0"/>
                </a:lnTo>
                <a:cubicBezTo>
                  <a:pt x="3604123" y="189055"/>
                  <a:pt x="4403734" y="207963"/>
                  <a:pt x="5174722" y="666421"/>
                </a:cubicBezTo>
                <a:cubicBezTo>
                  <a:pt x="5797556" y="921647"/>
                  <a:pt x="6559643" y="1598000"/>
                  <a:pt x="7003294" y="2364737"/>
                </a:cubicBezTo>
                <a:cubicBezTo>
                  <a:pt x="7327684" y="3100547"/>
                  <a:pt x="7451715" y="3751281"/>
                  <a:pt x="7504189" y="4515450"/>
                </a:cubicBezTo>
                <a:cubicBezTo>
                  <a:pt x="6566764" y="5440185"/>
                  <a:pt x="5615028" y="6407457"/>
                  <a:pt x="4663291" y="7360550"/>
                </a:cubicBezTo>
                <a:cubicBezTo>
                  <a:pt x="3046845" y="5744104"/>
                  <a:pt x="1616446" y="4368703"/>
                  <a:pt x="0" y="275225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4">
                  <a:alpha val="5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>
              <a:lnSpc>
                <a:spcPct val="133000"/>
              </a:lnSpc>
            </a:pPr>
            <a:endParaRPr lang="zh-CN" altLang="en-US" kern="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0400" y="2708870"/>
            <a:ext cx="1592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5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5036" y="3521632"/>
            <a:ext cx="4246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>
                    <a:alpha val="33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4400" dirty="0">
              <a:solidFill>
                <a:schemeClr val="bg1">
                  <a:alpha val="33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2785" y="77470"/>
            <a:ext cx="6096000" cy="81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本节课重点问题</a:t>
            </a:r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概要</a:t>
            </a:r>
            <a:endParaRPr lang="zh-CN" altLang="en-US" sz="3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2600" y="988695"/>
            <a:ext cx="1039368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 fontAlgn="auto" hangingPunct="0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、全面深化改革的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领域及总目标？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0" algn="l" fontAlgn="auto" hangingPunct="0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、为什么要全面深化改革?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(WHY)</a:t>
            </a:r>
            <a:endParaRPr lang="zh-CN" altLang="en-US" sz="2800" b="1" i="1" dirty="0" smtClean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l" fontAlgn="auto" hangingPunct="0">
              <a:lnSpc>
                <a:spcPct val="200000"/>
              </a:lnSpc>
              <a:buClrTx/>
              <a:buSzTx/>
              <a:buFontTx/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、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如何全面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深化改革？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(HOW)</a:t>
            </a:r>
            <a:endParaRPr lang="en-US" altLang="zh-CN" sz="2800" b="1" i="1" dirty="0" smtClean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l" fontAlgn="auto" hangingPunct="0">
              <a:lnSpc>
                <a:spcPct val="200000"/>
              </a:lnSpc>
              <a:buClrTx/>
              <a:buSzTx/>
              <a:buFontTx/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、为什么要让人民共享发展成果?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(WHY)</a:t>
            </a:r>
            <a:endParaRPr lang="en-US" altLang="zh-CN" sz="2800" b="1" i="1" dirty="0" smtClean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indent="0" algn="l" fontAlgn="auto" hangingPunct="0">
              <a:lnSpc>
                <a:spcPct val="200000"/>
              </a:lnSpc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、党和政府如何让人民共享发展成果？</a:t>
            </a:r>
            <a:r>
              <a:rPr lang="en-US" altLang="zh-CN" sz="2800" b="1" i="1" dirty="0" smtClean="0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(HOW)</a:t>
            </a:r>
            <a:endParaRPr lang="en-US" altLang="zh-CN" sz="2800" b="1" i="1" dirty="0" smtClean="0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indent="0" algn="l" fontAlgn="auto" hangingPunct="0">
              <a:lnSpc>
                <a:spcPct val="200000"/>
              </a:lnSpc>
            </a:pP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5557377"/>
            <a:ext cx="12192000" cy="9265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83280" y="695515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endParaRPr lang="zh-CN" alt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 rot="20320663">
            <a:off x="4696053" y="1736769"/>
            <a:ext cx="1425187" cy="1290839"/>
          </a:xfrm>
          <a:custGeom>
            <a:avLst/>
            <a:gdLst/>
            <a:ahLst/>
            <a:cxnLst/>
            <a:rect l="l" t="t" r="r" b="b"/>
            <a:pathLst>
              <a:path w="1044449" h="945992">
                <a:moveTo>
                  <a:pt x="422657" y="930752"/>
                </a:moveTo>
                <a:lnTo>
                  <a:pt x="423673" y="930752"/>
                </a:lnTo>
                <a:lnTo>
                  <a:pt x="427737" y="940912"/>
                </a:lnTo>
                <a:lnTo>
                  <a:pt x="417577" y="945992"/>
                </a:lnTo>
                <a:cubicBezTo>
                  <a:pt x="413513" y="945040"/>
                  <a:pt x="409449" y="944405"/>
                  <a:pt x="405385" y="944087"/>
                </a:cubicBezTo>
                <a:cubicBezTo>
                  <a:pt x="401321" y="943770"/>
                  <a:pt x="397257" y="943389"/>
                  <a:pt x="393193" y="942944"/>
                </a:cubicBezTo>
                <a:lnTo>
                  <a:pt x="396241" y="935832"/>
                </a:lnTo>
                <a:cubicBezTo>
                  <a:pt x="398294" y="935790"/>
                  <a:pt x="400284" y="935620"/>
                  <a:pt x="402210" y="935324"/>
                </a:cubicBezTo>
                <a:cubicBezTo>
                  <a:pt x="404136" y="935028"/>
                  <a:pt x="405872" y="934858"/>
                  <a:pt x="407417" y="934816"/>
                </a:cubicBezTo>
                <a:lnTo>
                  <a:pt x="414529" y="938880"/>
                </a:lnTo>
                <a:close/>
                <a:moveTo>
                  <a:pt x="511049" y="895192"/>
                </a:moveTo>
                <a:lnTo>
                  <a:pt x="517145" y="900272"/>
                </a:lnTo>
                <a:lnTo>
                  <a:pt x="512065" y="906368"/>
                </a:lnTo>
                <a:cubicBezTo>
                  <a:pt x="506942" y="909099"/>
                  <a:pt x="501439" y="911766"/>
                  <a:pt x="495555" y="914369"/>
                </a:cubicBezTo>
                <a:cubicBezTo>
                  <a:pt x="489670" y="916973"/>
                  <a:pt x="483659" y="918370"/>
                  <a:pt x="477521" y="918560"/>
                </a:cubicBezTo>
                <a:cubicBezTo>
                  <a:pt x="471255" y="922794"/>
                  <a:pt x="465498" y="927535"/>
                  <a:pt x="460249" y="932784"/>
                </a:cubicBezTo>
                <a:lnTo>
                  <a:pt x="457201" y="924656"/>
                </a:lnTo>
                <a:lnTo>
                  <a:pt x="466345" y="919576"/>
                </a:lnTo>
                <a:cubicBezTo>
                  <a:pt x="468419" y="917121"/>
                  <a:pt x="470874" y="915428"/>
                  <a:pt x="473711" y="914496"/>
                </a:cubicBezTo>
                <a:cubicBezTo>
                  <a:pt x="476547" y="913565"/>
                  <a:pt x="479510" y="912888"/>
                  <a:pt x="482601" y="912464"/>
                </a:cubicBezTo>
                <a:lnTo>
                  <a:pt x="486665" y="905352"/>
                </a:lnTo>
                <a:lnTo>
                  <a:pt x="496825" y="904336"/>
                </a:lnTo>
                <a:close/>
                <a:moveTo>
                  <a:pt x="497841" y="872840"/>
                </a:moveTo>
                <a:lnTo>
                  <a:pt x="491745" y="884016"/>
                </a:lnTo>
                <a:lnTo>
                  <a:pt x="499873" y="878936"/>
                </a:lnTo>
                <a:cubicBezTo>
                  <a:pt x="501926" y="878894"/>
                  <a:pt x="503916" y="878725"/>
                  <a:pt x="505842" y="878428"/>
                </a:cubicBezTo>
                <a:cubicBezTo>
                  <a:pt x="507768" y="878132"/>
                  <a:pt x="509504" y="877963"/>
                  <a:pt x="511049" y="877920"/>
                </a:cubicBezTo>
                <a:lnTo>
                  <a:pt x="513081" y="873856"/>
                </a:lnTo>
                <a:close/>
                <a:moveTo>
                  <a:pt x="542545" y="840328"/>
                </a:moveTo>
                <a:lnTo>
                  <a:pt x="537465" y="842360"/>
                </a:lnTo>
                <a:lnTo>
                  <a:pt x="534417" y="841344"/>
                </a:lnTo>
                <a:cubicBezTo>
                  <a:pt x="531771" y="841873"/>
                  <a:pt x="528935" y="842847"/>
                  <a:pt x="525908" y="844265"/>
                </a:cubicBezTo>
                <a:cubicBezTo>
                  <a:pt x="522881" y="845683"/>
                  <a:pt x="520299" y="847419"/>
                  <a:pt x="518161" y="849472"/>
                </a:cubicBezTo>
                <a:lnTo>
                  <a:pt x="536449" y="845408"/>
                </a:lnTo>
                <a:close/>
                <a:moveTo>
                  <a:pt x="590297" y="835248"/>
                </a:moveTo>
                <a:cubicBezTo>
                  <a:pt x="588730" y="837322"/>
                  <a:pt x="586783" y="839016"/>
                  <a:pt x="584455" y="840328"/>
                </a:cubicBezTo>
                <a:cubicBezTo>
                  <a:pt x="582126" y="841641"/>
                  <a:pt x="579671" y="842318"/>
                  <a:pt x="577089" y="842360"/>
                </a:cubicBezTo>
                <a:lnTo>
                  <a:pt x="573025" y="842360"/>
                </a:lnTo>
                <a:lnTo>
                  <a:pt x="567945" y="848456"/>
                </a:lnTo>
                <a:lnTo>
                  <a:pt x="566929" y="848456"/>
                </a:lnTo>
                <a:lnTo>
                  <a:pt x="557785" y="855568"/>
                </a:lnTo>
                <a:lnTo>
                  <a:pt x="549657" y="854552"/>
                </a:lnTo>
                <a:cubicBezTo>
                  <a:pt x="548620" y="857664"/>
                  <a:pt x="547138" y="860585"/>
                  <a:pt x="545212" y="863315"/>
                </a:cubicBezTo>
                <a:cubicBezTo>
                  <a:pt x="543286" y="866046"/>
                  <a:pt x="541042" y="868205"/>
                  <a:pt x="538481" y="869792"/>
                </a:cubicBezTo>
                <a:cubicBezTo>
                  <a:pt x="548831" y="867337"/>
                  <a:pt x="559626" y="863104"/>
                  <a:pt x="570866" y="857092"/>
                </a:cubicBezTo>
                <a:cubicBezTo>
                  <a:pt x="582105" y="851081"/>
                  <a:pt x="592646" y="845831"/>
                  <a:pt x="602489" y="841344"/>
                </a:cubicBezTo>
                <a:lnTo>
                  <a:pt x="603505" y="835248"/>
                </a:lnTo>
                <a:close/>
                <a:moveTo>
                  <a:pt x="559817" y="833216"/>
                </a:moveTo>
                <a:lnTo>
                  <a:pt x="551689" y="836264"/>
                </a:lnTo>
                <a:lnTo>
                  <a:pt x="555753" y="837280"/>
                </a:lnTo>
                <a:lnTo>
                  <a:pt x="566929" y="833216"/>
                </a:lnTo>
                <a:close/>
                <a:moveTo>
                  <a:pt x="582169" y="820008"/>
                </a:moveTo>
                <a:lnTo>
                  <a:pt x="581153" y="822040"/>
                </a:lnTo>
                <a:lnTo>
                  <a:pt x="580137" y="832200"/>
                </a:lnTo>
                <a:lnTo>
                  <a:pt x="587249" y="828136"/>
                </a:lnTo>
                <a:close/>
                <a:moveTo>
                  <a:pt x="691897" y="789528"/>
                </a:moveTo>
                <a:lnTo>
                  <a:pt x="691897" y="792576"/>
                </a:lnTo>
                <a:cubicBezTo>
                  <a:pt x="691770" y="795561"/>
                  <a:pt x="690754" y="797974"/>
                  <a:pt x="688849" y="799815"/>
                </a:cubicBezTo>
                <a:cubicBezTo>
                  <a:pt x="686944" y="801657"/>
                  <a:pt x="684912" y="803308"/>
                  <a:pt x="682753" y="804768"/>
                </a:cubicBezTo>
                <a:lnTo>
                  <a:pt x="682753" y="796640"/>
                </a:lnTo>
                <a:close/>
                <a:moveTo>
                  <a:pt x="167641" y="771240"/>
                </a:moveTo>
                <a:lnTo>
                  <a:pt x="169673" y="775304"/>
                </a:lnTo>
                <a:lnTo>
                  <a:pt x="173737" y="777336"/>
                </a:lnTo>
                <a:close/>
                <a:moveTo>
                  <a:pt x="120905" y="750920"/>
                </a:moveTo>
                <a:lnTo>
                  <a:pt x="129033" y="760064"/>
                </a:lnTo>
                <a:cubicBezTo>
                  <a:pt x="128080" y="762647"/>
                  <a:pt x="127699" y="765356"/>
                  <a:pt x="127890" y="768192"/>
                </a:cubicBezTo>
                <a:cubicBezTo>
                  <a:pt x="128080" y="771028"/>
                  <a:pt x="128461" y="773738"/>
                  <a:pt x="129033" y="776320"/>
                </a:cubicBezTo>
                <a:lnTo>
                  <a:pt x="128017" y="776320"/>
                </a:lnTo>
                <a:lnTo>
                  <a:pt x="120905" y="768192"/>
                </a:lnTo>
                <a:lnTo>
                  <a:pt x="119889" y="761080"/>
                </a:lnTo>
                <a:close/>
                <a:moveTo>
                  <a:pt x="767081" y="671672"/>
                </a:moveTo>
                <a:lnTo>
                  <a:pt x="766065" y="676752"/>
                </a:lnTo>
                <a:lnTo>
                  <a:pt x="759969" y="684880"/>
                </a:lnTo>
                <a:lnTo>
                  <a:pt x="765049" y="687928"/>
                </a:lnTo>
                <a:lnTo>
                  <a:pt x="768097" y="687928"/>
                </a:lnTo>
                <a:lnTo>
                  <a:pt x="771145" y="677768"/>
                </a:lnTo>
                <a:lnTo>
                  <a:pt x="775209" y="672688"/>
                </a:lnTo>
                <a:close/>
                <a:moveTo>
                  <a:pt x="267209" y="657448"/>
                </a:moveTo>
                <a:lnTo>
                  <a:pt x="265177" y="663544"/>
                </a:lnTo>
                <a:lnTo>
                  <a:pt x="270257" y="673704"/>
                </a:lnTo>
                <a:lnTo>
                  <a:pt x="271273" y="666592"/>
                </a:lnTo>
                <a:close/>
                <a:moveTo>
                  <a:pt x="826009" y="647288"/>
                </a:moveTo>
                <a:lnTo>
                  <a:pt x="819913" y="652368"/>
                </a:lnTo>
                <a:cubicBezTo>
                  <a:pt x="819828" y="653871"/>
                  <a:pt x="819235" y="654929"/>
                  <a:pt x="818135" y="655543"/>
                </a:cubicBezTo>
                <a:cubicBezTo>
                  <a:pt x="817034" y="656157"/>
                  <a:pt x="815933" y="656453"/>
                  <a:pt x="814833" y="656432"/>
                </a:cubicBezTo>
                <a:cubicBezTo>
                  <a:pt x="813774" y="656411"/>
                  <a:pt x="812589" y="656199"/>
                  <a:pt x="811277" y="655797"/>
                </a:cubicBezTo>
                <a:cubicBezTo>
                  <a:pt x="809964" y="655395"/>
                  <a:pt x="808779" y="654929"/>
                  <a:pt x="807721" y="654400"/>
                </a:cubicBezTo>
                <a:cubicBezTo>
                  <a:pt x="805689" y="660496"/>
                  <a:pt x="804673" y="666592"/>
                  <a:pt x="804673" y="672688"/>
                </a:cubicBezTo>
                <a:lnTo>
                  <a:pt x="794513" y="674720"/>
                </a:lnTo>
                <a:lnTo>
                  <a:pt x="793497" y="676752"/>
                </a:lnTo>
                <a:lnTo>
                  <a:pt x="765049" y="713328"/>
                </a:lnTo>
                <a:cubicBezTo>
                  <a:pt x="760561" y="715043"/>
                  <a:pt x="756328" y="717456"/>
                  <a:pt x="752349" y="720567"/>
                </a:cubicBezTo>
                <a:cubicBezTo>
                  <a:pt x="748369" y="723679"/>
                  <a:pt x="744136" y="726346"/>
                  <a:pt x="739649" y="728568"/>
                </a:cubicBezTo>
                <a:cubicBezTo>
                  <a:pt x="737892" y="731870"/>
                  <a:pt x="735056" y="735680"/>
                  <a:pt x="731140" y="739998"/>
                </a:cubicBezTo>
                <a:cubicBezTo>
                  <a:pt x="727224" y="744316"/>
                  <a:pt x="723626" y="747618"/>
                  <a:pt x="720345" y="749904"/>
                </a:cubicBezTo>
                <a:cubicBezTo>
                  <a:pt x="717360" y="750455"/>
                  <a:pt x="714693" y="751386"/>
                  <a:pt x="712344" y="752698"/>
                </a:cubicBezTo>
                <a:cubicBezTo>
                  <a:pt x="709994" y="754010"/>
                  <a:pt x="707581" y="755450"/>
                  <a:pt x="705105" y="757016"/>
                </a:cubicBezTo>
                <a:lnTo>
                  <a:pt x="687833" y="777336"/>
                </a:lnTo>
                <a:lnTo>
                  <a:pt x="685801" y="777336"/>
                </a:lnTo>
                <a:lnTo>
                  <a:pt x="676657" y="784448"/>
                </a:lnTo>
                <a:lnTo>
                  <a:pt x="688849" y="778352"/>
                </a:lnTo>
                <a:cubicBezTo>
                  <a:pt x="692299" y="778246"/>
                  <a:pt x="695051" y="777188"/>
                  <a:pt x="697104" y="775177"/>
                </a:cubicBezTo>
                <a:cubicBezTo>
                  <a:pt x="699157" y="773166"/>
                  <a:pt x="701147" y="770838"/>
                  <a:pt x="703073" y="768192"/>
                </a:cubicBezTo>
                <a:lnTo>
                  <a:pt x="712217" y="767176"/>
                </a:lnTo>
                <a:cubicBezTo>
                  <a:pt x="717403" y="764996"/>
                  <a:pt x="722525" y="761736"/>
                  <a:pt x="727584" y="757397"/>
                </a:cubicBezTo>
                <a:cubicBezTo>
                  <a:pt x="732643" y="753058"/>
                  <a:pt x="737003" y="748528"/>
                  <a:pt x="740665" y="743808"/>
                </a:cubicBezTo>
                <a:lnTo>
                  <a:pt x="739649" y="760064"/>
                </a:lnTo>
                <a:lnTo>
                  <a:pt x="740665" y="760064"/>
                </a:lnTo>
                <a:cubicBezTo>
                  <a:pt x="745406" y="759577"/>
                  <a:pt x="748877" y="757249"/>
                  <a:pt x="751079" y="753079"/>
                </a:cubicBezTo>
                <a:cubicBezTo>
                  <a:pt x="753280" y="748909"/>
                  <a:pt x="756243" y="745819"/>
                  <a:pt x="759969" y="743808"/>
                </a:cubicBezTo>
                <a:lnTo>
                  <a:pt x="774193" y="727552"/>
                </a:lnTo>
                <a:lnTo>
                  <a:pt x="774193" y="730600"/>
                </a:lnTo>
                <a:lnTo>
                  <a:pt x="783337" y="714344"/>
                </a:lnTo>
                <a:lnTo>
                  <a:pt x="783337" y="713328"/>
                </a:lnTo>
                <a:lnTo>
                  <a:pt x="793497" y="711296"/>
                </a:lnTo>
                <a:lnTo>
                  <a:pt x="792481" y="704184"/>
                </a:lnTo>
                <a:cubicBezTo>
                  <a:pt x="797772" y="700374"/>
                  <a:pt x="802175" y="695802"/>
                  <a:pt x="805689" y="690468"/>
                </a:cubicBezTo>
                <a:cubicBezTo>
                  <a:pt x="809202" y="685134"/>
                  <a:pt x="813605" y="680562"/>
                  <a:pt x="818897" y="676752"/>
                </a:cubicBezTo>
                <a:cubicBezTo>
                  <a:pt x="820400" y="671714"/>
                  <a:pt x="821712" y="666804"/>
                  <a:pt x="822834" y="662020"/>
                </a:cubicBezTo>
                <a:cubicBezTo>
                  <a:pt x="823956" y="657237"/>
                  <a:pt x="825014" y="652326"/>
                  <a:pt x="826009" y="647288"/>
                </a:cubicBezTo>
                <a:close/>
                <a:moveTo>
                  <a:pt x="246889" y="642208"/>
                </a:moveTo>
                <a:lnTo>
                  <a:pt x="247905" y="653384"/>
                </a:lnTo>
                <a:lnTo>
                  <a:pt x="244857" y="662528"/>
                </a:lnTo>
                <a:lnTo>
                  <a:pt x="249937" y="670656"/>
                </a:lnTo>
                <a:lnTo>
                  <a:pt x="249937" y="666592"/>
                </a:lnTo>
                <a:lnTo>
                  <a:pt x="255017" y="659480"/>
                </a:lnTo>
                <a:lnTo>
                  <a:pt x="250953" y="649320"/>
                </a:lnTo>
                <a:lnTo>
                  <a:pt x="254001" y="643224"/>
                </a:lnTo>
                <a:close/>
                <a:moveTo>
                  <a:pt x="331217" y="624936"/>
                </a:moveTo>
                <a:lnTo>
                  <a:pt x="329185" y="635096"/>
                </a:lnTo>
                <a:lnTo>
                  <a:pt x="333249" y="641192"/>
                </a:lnTo>
                <a:lnTo>
                  <a:pt x="335281" y="632048"/>
                </a:lnTo>
                <a:close/>
                <a:moveTo>
                  <a:pt x="146305" y="615792"/>
                </a:moveTo>
                <a:cubicBezTo>
                  <a:pt x="142770" y="622396"/>
                  <a:pt x="139934" y="630778"/>
                  <a:pt x="137796" y="640938"/>
                </a:cubicBezTo>
                <a:cubicBezTo>
                  <a:pt x="135658" y="651098"/>
                  <a:pt x="134092" y="659988"/>
                  <a:pt x="133097" y="667608"/>
                </a:cubicBezTo>
                <a:lnTo>
                  <a:pt x="127001" y="673704"/>
                </a:lnTo>
                <a:lnTo>
                  <a:pt x="134113" y="678784"/>
                </a:lnTo>
                <a:lnTo>
                  <a:pt x="136145" y="687928"/>
                </a:lnTo>
                <a:lnTo>
                  <a:pt x="141225" y="673704"/>
                </a:lnTo>
                <a:lnTo>
                  <a:pt x="136145" y="663544"/>
                </a:lnTo>
                <a:cubicBezTo>
                  <a:pt x="137394" y="659734"/>
                  <a:pt x="138960" y="655162"/>
                  <a:pt x="140844" y="649828"/>
                </a:cubicBezTo>
                <a:cubicBezTo>
                  <a:pt x="142728" y="644494"/>
                  <a:pt x="143532" y="639922"/>
                  <a:pt x="143257" y="636112"/>
                </a:cubicBezTo>
                <a:cubicBezTo>
                  <a:pt x="144844" y="634059"/>
                  <a:pt x="146241" y="631815"/>
                  <a:pt x="147448" y="629381"/>
                </a:cubicBezTo>
                <a:cubicBezTo>
                  <a:pt x="148654" y="626947"/>
                  <a:pt x="149289" y="624449"/>
                  <a:pt x="149353" y="621888"/>
                </a:cubicBezTo>
                <a:close/>
                <a:moveTo>
                  <a:pt x="251969" y="610712"/>
                </a:moveTo>
                <a:cubicBezTo>
                  <a:pt x="249344" y="611368"/>
                  <a:pt x="246719" y="612850"/>
                  <a:pt x="244095" y="615157"/>
                </a:cubicBezTo>
                <a:cubicBezTo>
                  <a:pt x="241470" y="617464"/>
                  <a:pt x="239353" y="619708"/>
                  <a:pt x="237745" y="621888"/>
                </a:cubicBezTo>
                <a:lnTo>
                  <a:pt x="245873" y="624936"/>
                </a:lnTo>
                <a:lnTo>
                  <a:pt x="242825" y="620872"/>
                </a:lnTo>
                <a:cubicBezTo>
                  <a:pt x="244857" y="619814"/>
                  <a:pt x="246635" y="618374"/>
                  <a:pt x="248159" y="616554"/>
                </a:cubicBezTo>
                <a:cubicBezTo>
                  <a:pt x="249683" y="614734"/>
                  <a:pt x="250953" y="612786"/>
                  <a:pt x="251969" y="610712"/>
                </a:cubicBezTo>
                <a:close/>
                <a:moveTo>
                  <a:pt x="590297" y="594456"/>
                </a:moveTo>
                <a:lnTo>
                  <a:pt x="592329" y="594456"/>
                </a:lnTo>
                <a:cubicBezTo>
                  <a:pt x="595292" y="594583"/>
                  <a:pt x="597493" y="595599"/>
                  <a:pt x="598933" y="597504"/>
                </a:cubicBezTo>
                <a:cubicBezTo>
                  <a:pt x="600372" y="599409"/>
                  <a:pt x="601557" y="601441"/>
                  <a:pt x="602489" y="603600"/>
                </a:cubicBezTo>
                <a:lnTo>
                  <a:pt x="592329" y="603600"/>
                </a:lnTo>
                <a:close/>
                <a:moveTo>
                  <a:pt x="648209" y="592424"/>
                </a:moveTo>
                <a:cubicBezTo>
                  <a:pt x="646642" y="592445"/>
                  <a:pt x="644949" y="592657"/>
                  <a:pt x="643129" y="593059"/>
                </a:cubicBezTo>
                <a:cubicBezTo>
                  <a:pt x="641308" y="593461"/>
                  <a:pt x="639615" y="593927"/>
                  <a:pt x="638049" y="594456"/>
                </a:cubicBezTo>
                <a:lnTo>
                  <a:pt x="641097" y="602584"/>
                </a:lnTo>
                <a:cubicBezTo>
                  <a:pt x="642155" y="600573"/>
                  <a:pt x="643594" y="598753"/>
                  <a:pt x="645415" y="597123"/>
                </a:cubicBezTo>
                <a:cubicBezTo>
                  <a:pt x="647235" y="595493"/>
                  <a:pt x="649182" y="593927"/>
                  <a:pt x="651257" y="592424"/>
                </a:cubicBezTo>
                <a:close/>
                <a:moveTo>
                  <a:pt x="249937" y="589376"/>
                </a:moveTo>
                <a:lnTo>
                  <a:pt x="247905" y="597504"/>
                </a:lnTo>
                <a:lnTo>
                  <a:pt x="249937" y="603600"/>
                </a:lnTo>
                <a:cubicBezTo>
                  <a:pt x="250445" y="601484"/>
                  <a:pt x="250699" y="599113"/>
                  <a:pt x="250699" y="596488"/>
                </a:cubicBezTo>
                <a:cubicBezTo>
                  <a:pt x="250699" y="593863"/>
                  <a:pt x="250445" y="591493"/>
                  <a:pt x="249937" y="589376"/>
                </a:cubicBezTo>
                <a:close/>
                <a:moveTo>
                  <a:pt x="874777" y="580232"/>
                </a:moveTo>
                <a:lnTo>
                  <a:pt x="872745" y="587344"/>
                </a:lnTo>
                <a:lnTo>
                  <a:pt x="868681" y="592424"/>
                </a:lnTo>
                <a:lnTo>
                  <a:pt x="863601" y="595472"/>
                </a:lnTo>
                <a:lnTo>
                  <a:pt x="858521" y="608680"/>
                </a:lnTo>
                <a:cubicBezTo>
                  <a:pt x="856976" y="609506"/>
                  <a:pt x="855748" y="611411"/>
                  <a:pt x="854838" y="614395"/>
                </a:cubicBezTo>
                <a:cubicBezTo>
                  <a:pt x="853928" y="617380"/>
                  <a:pt x="853462" y="619539"/>
                  <a:pt x="853441" y="620872"/>
                </a:cubicBezTo>
                <a:cubicBezTo>
                  <a:pt x="858457" y="617062"/>
                  <a:pt x="862902" y="611474"/>
                  <a:pt x="866776" y="604108"/>
                </a:cubicBezTo>
                <a:cubicBezTo>
                  <a:pt x="870649" y="596742"/>
                  <a:pt x="874332" y="592170"/>
                  <a:pt x="877825" y="590392"/>
                </a:cubicBezTo>
                <a:lnTo>
                  <a:pt x="882905" y="581248"/>
                </a:lnTo>
                <a:close/>
                <a:moveTo>
                  <a:pt x="666497" y="575152"/>
                </a:moveTo>
                <a:lnTo>
                  <a:pt x="659385" y="594456"/>
                </a:lnTo>
                <a:lnTo>
                  <a:pt x="667513" y="584296"/>
                </a:lnTo>
                <a:close/>
                <a:moveTo>
                  <a:pt x="900177" y="566008"/>
                </a:moveTo>
                <a:lnTo>
                  <a:pt x="902209" y="581248"/>
                </a:lnTo>
                <a:lnTo>
                  <a:pt x="904241" y="577184"/>
                </a:lnTo>
                <a:close/>
                <a:moveTo>
                  <a:pt x="748793" y="553816"/>
                </a:moveTo>
                <a:lnTo>
                  <a:pt x="741681" y="559912"/>
                </a:lnTo>
                <a:lnTo>
                  <a:pt x="746761" y="563976"/>
                </a:lnTo>
                <a:cubicBezTo>
                  <a:pt x="748221" y="562875"/>
                  <a:pt x="749364" y="561521"/>
                  <a:pt x="750190" y="559912"/>
                </a:cubicBezTo>
                <a:cubicBezTo>
                  <a:pt x="751015" y="558303"/>
                  <a:pt x="751904" y="556949"/>
                  <a:pt x="752857" y="555848"/>
                </a:cubicBezTo>
                <a:close/>
                <a:moveTo>
                  <a:pt x="920497" y="523336"/>
                </a:moveTo>
                <a:lnTo>
                  <a:pt x="909321" y="537560"/>
                </a:lnTo>
                <a:cubicBezTo>
                  <a:pt x="908749" y="538640"/>
                  <a:pt x="908114" y="540037"/>
                  <a:pt x="907416" y="541751"/>
                </a:cubicBezTo>
                <a:cubicBezTo>
                  <a:pt x="906717" y="543466"/>
                  <a:pt x="906336" y="545117"/>
                  <a:pt x="906273" y="546704"/>
                </a:cubicBezTo>
                <a:lnTo>
                  <a:pt x="906273" y="557880"/>
                </a:lnTo>
                <a:cubicBezTo>
                  <a:pt x="910739" y="553647"/>
                  <a:pt x="913999" y="548398"/>
                  <a:pt x="916052" y="542132"/>
                </a:cubicBezTo>
                <a:cubicBezTo>
                  <a:pt x="918105" y="535867"/>
                  <a:pt x="919587" y="529601"/>
                  <a:pt x="920497" y="523336"/>
                </a:cubicBezTo>
                <a:close/>
                <a:moveTo>
                  <a:pt x="780289" y="436976"/>
                </a:moveTo>
                <a:cubicBezTo>
                  <a:pt x="778193" y="439537"/>
                  <a:pt x="775780" y="442035"/>
                  <a:pt x="773050" y="444469"/>
                </a:cubicBezTo>
                <a:cubicBezTo>
                  <a:pt x="770319" y="446903"/>
                  <a:pt x="767652" y="449147"/>
                  <a:pt x="765049" y="451200"/>
                </a:cubicBezTo>
                <a:lnTo>
                  <a:pt x="775209" y="447136"/>
                </a:lnTo>
                <a:close/>
                <a:moveTo>
                  <a:pt x="797561" y="402432"/>
                </a:moveTo>
                <a:lnTo>
                  <a:pt x="795529" y="412592"/>
                </a:lnTo>
                <a:lnTo>
                  <a:pt x="789433" y="416656"/>
                </a:lnTo>
                <a:lnTo>
                  <a:pt x="784353" y="423768"/>
                </a:lnTo>
                <a:lnTo>
                  <a:pt x="786385" y="429864"/>
                </a:lnTo>
                <a:lnTo>
                  <a:pt x="788417" y="425800"/>
                </a:lnTo>
                <a:lnTo>
                  <a:pt x="792481" y="423768"/>
                </a:lnTo>
                <a:cubicBezTo>
                  <a:pt x="793941" y="421207"/>
                  <a:pt x="795084" y="418455"/>
                  <a:pt x="795910" y="415513"/>
                </a:cubicBezTo>
                <a:cubicBezTo>
                  <a:pt x="796735" y="412571"/>
                  <a:pt x="797624" y="409565"/>
                  <a:pt x="798577" y="406496"/>
                </a:cubicBezTo>
                <a:close/>
                <a:moveTo>
                  <a:pt x="257049" y="397352"/>
                </a:moveTo>
                <a:cubicBezTo>
                  <a:pt x="256879" y="400083"/>
                  <a:pt x="255694" y="403258"/>
                  <a:pt x="253493" y="406877"/>
                </a:cubicBezTo>
                <a:cubicBezTo>
                  <a:pt x="251291" y="410497"/>
                  <a:pt x="249090" y="413418"/>
                  <a:pt x="246889" y="415640"/>
                </a:cubicBezTo>
                <a:lnTo>
                  <a:pt x="254001" y="418688"/>
                </a:lnTo>
                <a:lnTo>
                  <a:pt x="254001" y="417672"/>
                </a:lnTo>
                <a:cubicBezTo>
                  <a:pt x="256879" y="411576"/>
                  <a:pt x="260266" y="405480"/>
                  <a:pt x="264161" y="399384"/>
                </a:cubicBezTo>
                <a:close/>
                <a:moveTo>
                  <a:pt x="864617" y="388208"/>
                </a:moveTo>
                <a:cubicBezTo>
                  <a:pt x="860172" y="389521"/>
                  <a:pt x="857124" y="392484"/>
                  <a:pt x="855473" y="397098"/>
                </a:cubicBezTo>
                <a:cubicBezTo>
                  <a:pt x="853822" y="401713"/>
                  <a:pt x="852806" y="406200"/>
                  <a:pt x="852425" y="410560"/>
                </a:cubicBezTo>
                <a:cubicBezTo>
                  <a:pt x="850350" y="410687"/>
                  <a:pt x="848149" y="411449"/>
                  <a:pt x="845821" y="412846"/>
                </a:cubicBezTo>
                <a:cubicBezTo>
                  <a:pt x="843492" y="414243"/>
                  <a:pt x="841291" y="415513"/>
                  <a:pt x="839217" y="416656"/>
                </a:cubicBezTo>
                <a:lnTo>
                  <a:pt x="840233" y="421736"/>
                </a:lnTo>
                <a:cubicBezTo>
                  <a:pt x="834983" y="426647"/>
                  <a:pt x="830242" y="432066"/>
                  <a:pt x="826009" y="437992"/>
                </a:cubicBezTo>
                <a:lnTo>
                  <a:pt x="830073" y="444088"/>
                </a:lnTo>
                <a:cubicBezTo>
                  <a:pt x="835386" y="434563"/>
                  <a:pt x="841524" y="425419"/>
                  <a:pt x="848488" y="416656"/>
                </a:cubicBezTo>
                <a:cubicBezTo>
                  <a:pt x="855452" y="407893"/>
                  <a:pt x="861844" y="398749"/>
                  <a:pt x="867665" y="389224"/>
                </a:cubicBezTo>
                <a:close/>
                <a:moveTo>
                  <a:pt x="266193" y="342488"/>
                </a:moveTo>
                <a:lnTo>
                  <a:pt x="271273" y="350616"/>
                </a:lnTo>
                <a:lnTo>
                  <a:pt x="266193" y="362808"/>
                </a:lnTo>
                <a:lnTo>
                  <a:pt x="266193" y="364840"/>
                </a:lnTo>
                <a:lnTo>
                  <a:pt x="256033" y="366872"/>
                </a:lnTo>
                <a:cubicBezTo>
                  <a:pt x="257663" y="362872"/>
                  <a:pt x="259483" y="358935"/>
                  <a:pt x="261494" y="355061"/>
                </a:cubicBezTo>
                <a:cubicBezTo>
                  <a:pt x="263505" y="351188"/>
                  <a:pt x="265071" y="346997"/>
                  <a:pt x="266193" y="342488"/>
                </a:cubicBezTo>
                <a:close/>
                <a:moveTo>
                  <a:pt x="831089" y="333344"/>
                </a:moveTo>
                <a:lnTo>
                  <a:pt x="829057" y="342488"/>
                </a:lnTo>
                <a:lnTo>
                  <a:pt x="833121" y="343504"/>
                </a:lnTo>
                <a:lnTo>
                  <a:pt x="834137" y="336392"/>
                </a:lnTo>
                <a:close/>
                <a:moveTo>
                  <a:pt x="319025" y="304896"/>
                </a:moveTo>
                <a:lnTo>
                  <a:pt x="309881" y="308960"/>
                </a:lnTo>
                <a:lnTo>
                  <a:pt x="313945" y="313024"/>
                </a:lnTo>
                <a:lnTo>
                  <a:pt x="321057" y="304896"/>
                </a:lnTo>
                <a:close/>
                <a:moveTo>
                  <a:pt x="357633" y="268320"/>
                </a:moveTo>
                <a:lnTo>
                  <a:pt x="359665" y="275432"/>
                </a:lnTo>
                <a:lnTo>
                  <a:pt x="365761" y="275432"/>
                </a:lnTo>
                <a:close/>
                <a:moveTo>
                  <a:pt x="184913" y="267304"/>
                </a:moveTo>
                <a:cubicBezTo>
                  <a:pt x="184341" y="270797"/>
                  <a:pt x="182944" y="273718"/>
                  <a:pt x="180722" y="276067"/>
                </a:cubicBezTo>
                <a:cubicBezTo>
                  <a:pt x="178499" y="278417"/>
                  <a:pt x="175832" y="280576"/>
                  <a:pt x="172721" y="282544"/>
                </a:cubicBezTo>
                <a:cubicBezTo>
                  <a:pt x="172297" y="280936"/>
                  <a:pt x="172382" y="279073"/>
                  <a:pt x="172975" y="276956"/>
                </a:cubicBezTo>
                <a:cubicBezTo>
                  <a:pt x="173567" y="274840"/>
                  <a:pt x="174160" y="272977"/>
                  <a:pt x="174753" y="271368"/>
                </a:cubicBezTo>
                <a:close/>
                <a:moveTo>
                  <a:pt x="852425" y="259176"/>
                </a:moveTo>
                <a:cubicBezTo>
                  <a:pt x="851282" y="264807"/>
                  <a:pt x="850012" y="270564"/>
                  <a:pt x="848615" y="276448"/>
                </a:cubicBezTo>
                <a:cubicBezTo>
                  <a:pt x="847218" y="282333"/>
                  <a:pt x="846456" y="288090"/>
                  <a:pt x="846329" y="293720"/>
                </a:cubicBezTo>
                <a:lnTo>
                  <a:pt x="847345" y="303880"/>
                </a:lnTo>
                <a:cubicBezTo>
                  <a:pt x="848826" y="300832"/>
                  <a:pt x="849927" y="297784"/>
                  <a:pt x="850647" y="294736"/>
                </a:cubicBezTo>
                <a:cubicBezTo>
                  <a:pt x="851366" y="291688"/>
                  <a:pt x="851959" y="288640"/>
                  <a:pt x="852425" y="285592"/>
                </a:cubicBezTo>
                <a:lnTo>
                  <a:pt x="857505" y="277464"/>
                </a:lnTo>
                <a:lnTo>
                  <a:pt x="859537" y="267304"/>
                </a:lnTo>
                <a:close/>
                <a:moveTo>
                  <a:pt x="828041" y="196184"/>
                </a:moveTo>
                <a:lnTo>
                  <a:pt x="837185" y="203296"/>
                </a:lnTo>
                <a:cubicBezTo>
                  <a:pt x="835576" y="205413"/>
                  <a:pt x="833459" y="207529"/>
                  <a:pt x="830835" y="209646"/>
                </a:cubicBezTo>
                <a:cubicBezTo>
                  <a:pt x="828210" y="211763"/>
                  <a:pt x="825585" y="213371"/>
                  <a:pt x="822961" y="214472"/>
                </a:cubicBezTo>
                <a:lnTo>
                  <a:pt x="822961" y="205328"/>
                </a:lnTo>
                <a:close/>
                <a:moveTo>
                  <a:pt x="738633" y="155544"/>
                </a:moveTo>
                <a:lnTo>
                  <a:pt x="734569" y="158592"/>
                </a:lnTo>
                <a:lnTo>
                  <a:pt x="740665" y="165704"/>
                </a:lnTo>
                <a:cubicBezTo>
                  <a:pt x="733722" y="166889"/>
                  <a:pt x="727287" y="168583"/>
                  <a:pt x="721361" y="170784"/>
                </a:cubicBezTo>
                <a:cubicBezTo>
                  <a:pt x="718694" y="173218"/>
                  <a:pt x="715646" y="175462"/>
                  <a:pt x="712217" y="177515"/>
                </a:cubicBezTo>
                <a:cubicBezTo>
                  <a:pt x="708788" y="179568"/>
                  <a:pt x="705740" y="182066"/>
                  <a:pt x="703073" y="185008"/>
                </a:cubicBezTo>
                <a:lnTo>
                  <a:pt x="684785" y="191104"/>
                </a:lnTo>
                <a:lnTo>
                  <a:pt x="684785" y="192120"/>
                </a:lnTo>
                <a:cubicBezTo>
                  <a:pt x="680721" y="198216"/>
                  <a:pt x="675641" y="203296"/>
                  <a:pt x="669545" y="207360"/>
                </a:cubicBezTo>
                <a:lnTo>
                  <a:pt x="676657" y="207360"/>
                </a:lnTo>
                <a:lnTo>
                  <a:pt x="687833" y="212440"/>
                </a:lnTo>
                <a:lnTo>
                  <a:pt x="693929" y="208376"/>
                </a:lnTo>
                <a:cubicBezTo>
                  <a:pt x="694902" y="208376"/>
                  <a:pt x="695495" y="208630"/>
                  <a:pt x="695707" y="209138"/>
                </a:cubicBezTo>
                <a:cubicBezTo>
                  <a:pt x="695918" y="209646"/>
                  <a:pt x="696003" y="210408"/>
                  <a:pt x="695961" y="211424"/>
                </a:cubicBezTo>
                <a:cubicBezTo>
                  <a:pt x="695918" y="212483"/>
                  <a:pt x="695495" y="213668"/>
                  <a:pt x="694691" y="214980"/>
                </a:cubicBezTo>
                <a:cubicBezTo>
                  <a:pt x="693886" y="216292"/>
                  <a:pt x="692955" y="217478"/>
                  <a:pt x="691897" y="218536"/>
                </a:cubicBezTo>
                <a:cubicBezTo>
                  <a:pt x="684164" y="219966"/>
                  <a:pt x="672988" y="224783"/>
                  <a:pt x="658369" y="232986"/>
                </a:cubicBezTo>
                <a:cubicBezTo>
                  <a:pt x="643750" y="241189"/>
                  <a:pt x="629413" y="250295"/>
                  <a:pt x="615358" y="260305"/>
                </a:cubicBezTo>
                <a:cubicBezTo>
                  <a:pt x="601303" y="270315"/>
                  <a:pt x="591256" y="278744"/>
                  <a:pt x="585217" y="285592"/>
                </a:cubicBezTo>
                <a:cubicBezTo>
                  <a:pt x="578274" y="288471"/>
                  <a:pt x="572855" y="292874"/>
                  <a:pt x="568961" y="298800"/>
                </a:cubicBezTo>
                <a:cubicBezTo>
                  <a:pt x="560007" y="303965"/>
                  <a:pt x="551752" y="310654"/>
                  <a:pt x="544196" y="318866"/>
                </a:cubicBezTo>
                <a:cubicBezTo>
                  <a:pt x="536639" y="327079"/>
                  <a:pt x="528638" y="333259"/>
                  <a:pt x="520193" y="337408"/>
                </a:cubicBezTo>
                <a:cubicBezTo>
                  <a:pt x="519029" y="337726"/>
                  <a:pt x="517547" y="339123"/>
                  <a:pt x="515748" y="341599"/>
                </a:cubicBezTo>
                <a:cubicBezTo>
                  <a:pt x="513949" y="344076"/>
                  <a:pt x="512721" y="345727"/>
                  <a:pt x="512065" y="346552"/>
                </a:cubicBezTo>
                <a:lnTo>
                  <a:pt x="502921" y="351632"/>
                </a:lnTo>
                <a:cubicBezTo>
                  <a:pt x="497693" y="360607"/>
                  <a:pt x="486051" y="375169"/>
                  <a:pt x="467996" y="395320"/>
                </a:cubicBezTo>
                <a:cubicBezTo>
                  <a:pt x="449941" y="415471"/>
                  <a:pt x="435505" y="433082"/>
                  <a:pt x="424689" y="448152"/>
                </a:cubicBezTo>
                <a:lnTo>
                  <a:pt x="419609" y="449168"/>
                </a:lnTo>
                <a:cubicBezTo>
                  <a:pt x="418783" y="452364"/>
                  <a:pt x="416624" y="455878"/>
                  <a:pt x="413132" y="459709"/>
                </a:cubicBezTo>
                <a:cubicBezTo>
                  <a:pt x="409639" y="463540"/>
                  <a:pt x="406718" y="466800"/>
                  <a:pt x="404369" y="469488"/>
                </a:cubicBezTo>
                <a:lnTo>
                  <a:pt x="408433" y="470504"/>
                </a:lnTo>
                <a:cubicBezTo>
                  <a:pt x="402379" y="478696"/>
                  <a:pt x="395436" y="490761"/>
                  <a:pt x="387605" y="506699"/>
                </a:cubicBezTo>
                <a:cubicBezTo>
                  <a:pt x="379773" y="522638"/>
                  <a:pt x="373846" y="535973"/>
                  <a:pt x="369825" y="546704"/>
                </a:cubicBezTo>
                <a:lnTo>
                  <a:pt x="368809" y="555848"/>
                </a:lnTo>
                <a:lnTo>
                  <a:pt x="371857" y="562960"/>
                </a:lnTo>
                <a:lnTo>
                  <a:pt x="367793" y="573120"/>
                </a:lnTo>
                <a:lnTo>
                  <a:pt x="358649" y="573120"/>
                </a:lnTo>
                <a:cubicBezTo>
                  <a:pt x="357252" y="582455"/>
                  <a:pt x="355220" y="591980"/>
                  <a:pt x="352553" y="601695"/>
                </a:cubicBezTo>
                <a:cubicBezTo>
                  <a:pt x="349886" y="611411"/>
                  <a:pt x="345822" y="620174"/>
                  <a:pt x="340361" y="627984"/>
                </a:cubicBezTo>
                <a:lnTo>
                  <a:pt x="340361" y="630016"/>
                </a:lnTo>
                <a:lnTo>
                  <a:pt x="345441" y="639160"/>
                </a:lnTo>
                <a:lnTo>
                  <a:pt x="342393" y="659480"/>
                </a:lnTo>
                <a:lnTo>
                  <a:pt x="345441" y="660496"/>
                </a:lnTo>
                <a:lnTo>
                  <a:pt x="343409" y="674720"/>
                </a:lnTo>
                <a:lnTo>
                  <a:pt x="350521" y="684880"/>
                </a:lnTo>
                <a:lnTo>
                  <a:pt x="351537" y="684880"/>
                </a:lnTo>
                <a:lnTo>
                  <a:pt x="351537" y="695040"/>
                </a:lnTo>
                <a:cubicBezTo>
                  <a:pt x="348573" y="693940"/>
                  <a:pt x="346118" y="692331"/>
                  <a:pt x="344171" y="690214"/>
                </a:cubicBezTo>
                <a:cubicBezTo>
                  <a:pt x="342223" y="688097"/>
                  <a:pt x="340276" y="685981"/>
                  <a:pt x="338329" y="683864"/>
                </a:cubicBezTo>
                <a:lnTo>
                  <a:pt x="334265" y="674720"/>
                </a:lnTo>
                <a:lnTo>
                  <a:pt x="336297" y="693008"/>
                </a:lnTo>
                <a:lnTo>
                  <a:pt x="341377" y="702152"/>
                </a:lnTo>
                <a:lnTo>
                  <a:pt x="342393" y="702152"/>
                </a:lnTo>
                <a:lnTo>
                  <a:pt x="352553" y="707232"/>
                </a:lnTo>
                <a:lnTo>
                  <a:pt x="355601" y="711296"/>
                </a:lnTo>
                <a:lnTo>
                  <a:pt x="361697" y="711296"/>
                </a:lnTo>
                <a:lnTo>
                  <a:pt x="367793" y="708248"/>
                </a:lnTo>
                <a:lnTo>
                  <a:pt x="368809" y="708248"/>
                </a:lnTo>
                <a:cubicBezTo>
                  <a:pt x="373254" y="709687"/>
                  <a:pt x="377064" y="711381"/>
                  <a:pt x="380239" y="713328"/>
                </a:cubicBezTo>
                <a:cubicBezTo>
                  <a:pt x="383414" y="715275"/>
                  <a:pt x="386716" y="717985"/>
                  <a:pt x="390145" y="721456"/>
                </a:cubicBezTo>
                <a:cubicBezTo>
                  <a:pt x="394759" y="722345"/>
                  <a:pt x="399500" y="722853"/>
                  <a:pt x="404369" y="722980"/>
                </a:cubicBezTo>
                <a:cubicBezTo>
                  <a:pt x="409237" y="723107"/>
                  <a:pt x="413978" y="723615"/>
                  <a:pt x="418593" y="724504"/>
                </a:cubicBezTo>
                <a:cubicBezTo>
                  <a:pt x="421789" y="722430"/>
                  <a:pt x="425303" y="721499"/>
                  <a:pt x="429134" y="721710"/>
                </a:cubicBezTo>
                <a:cubicBezTo>
                  <a:pt x="432965" y="721922"/>
                  <a:pt x="436225" y="720483"/>
                  <a:pt x="438913" y="717392"/>
                </a:cubicBezTo>
                <a:lnTo>
                  <a:pt x="446025" y="717392"/>
                </a:lnTo>
                <a:cubicBezTo>
                  <a:pt x="455126" y="717392"/>
                  <a:pt x="460545" y="716630"/>
                  <a:pt x="462281" y="715106"/>
                </a:cubicBezTo>
                <a:cubicBezTo>
                  <a:pt x="464016" y="713582"/>
                  <a:pt x="468419" y="711296"/>
                  <a:pt x="475489" y="708248"/>
                </a:cubicBezTo>
                <a:lnTo>
                  <a:pt x="481585" y="710280"/>
                </a:lnTo>
                <a:cubicBezTo>
                  <a:pt x="483066" y="707613"/>
                  <a:pt x="483913" y="704565"/>
                  <a:pt x="484125" y="701136"/>
                </a:cubicBezTo>
                <a:cubicBezTo>
                  <a:pt x="484336" y="697707"/>
                  <a:pt x="484167" y="694659"/>
                  <a:pt x="483617" y="691992"/>
                </a:cubicBezTo>
                <a:lnTo>
                  <a:pt x="488697" y="680816"/>
                </a:lnTo>
                <a:lnTo>
                  <a:pt x="498857" y="685896"/>
                </a:lnTo>
                <a:cubicBezTo>
                  <a:pt x="500021" y="686743"/>
                  <a:pt x="501249" y="686573"/>
                  <a:pt x="502540" y="685388"/>
                </a:cubicBezTo>
                <a:cubicBezTo>
                  <a:pt x="503831" y="684203"/>
                  <a:pt x="504297" y="683017"/>
                  <a:pt x="503937" y="681832"/>
                </a:cubicBezTo>
                <a:lnTo>
                  <a:pt x="509017" y="677768"/>
                </a:lnTo>
                <a:lnTo>
                  <a:pt x="519177" y="678784"/>
                </a:lnTo>
                <a:lnTo>
                  <a:pt x="520193" y="685896"/>
                </a:lnTo>
                <a:lnTo>
                  <a:pt x="537465" y="678784"/>
                </a:lnTo>
                <a:lnTo>
                  <a:pt x="533401" y="675736"/>
                </a:lnTo>
                <a:cubicBezTo>
                  <a:pt x="532639" y="678255"/>
                  <a:pt x="531115" y="678297"/>
                  <a:pt x="528829" y="675863"/>
                </a:cubicBezTo>
                <a:cubicBezTo>
                  <a:pt x="526543" y="673429"/>
                  <a:pt x="525019" y="671693"/>
                  <a:pt x="524257" y="670656"/>
                </a:cubicBezTo>
                <a:lnTo>
                  <a:pt x="525273" y="669640"/>
                </a:lnTo>
                <a:lnTo>
                  <a:pt x="536449" y="665576"/>
                </a:lnTo>
                <a:lnTo>
                  <a:pt x="538481" y="657448"/>
                </a:lnTo>
                <a:lnTo>
                  <a:pt x="548641" y="650336"/>
                </a:lnTo>
                <a:lnTo>
                  <a:pt x="557785" y="648304"/>
                </a:lnTo>
                <a:lnTo>
                  <a:pt x="565913" y="640176"/>
                </a:lnTo>
                <a:lnTo>
                  <a:pt x="568961" y="645256"/>
                </a:lnTo>
                <a:lnTo>
                  <a:pt x="560833" y="656432"/>
                </a:lnTo>
                <a:cubicBezTo>
                  <a:pt x="555922" y="657448"/>
                  <a:pt x="551519" y="659480"/>
                  <a:pt x="547625" y="662528"/>
                </a:cubicBezTo>
                <a:lnTo>
                  <a:pt x="560833" y="658464"/>
                </a:lnTo>
                <a:lnTo>
                  <a:pt x="560833" y="657448"/>
                </a:lnTo>
                <a:lnTo>
                  <a:pt x="572009" y="654400"/>
                </a:lnTo>
                <a:lnTo>
                  <a:pt x="574041" y="642208"/>
                </a:lnTo>
                <a:lnTo>
                  <a:pt x="590297" y="626968"/>
                </a:lnTo>
                <a:lnTo>
                  <a:pt x="591313" y="626968"/>
                </a:lnTo>
                <a:cubicBezTo>
                  <a:pt x="595483" y="624005"/>
                  <a:pt x="599843" y="621041"/>
                  <a:pt x="604394" y="618078"/>
                </a:cubicBezTo>
                <a:cubicBezTo>
                  <a:pt x="608945" y="615115"/>
                  <a:pt x="613051" y="611644"/>
                  <a:pt x="616713" y="607664"/>
                </a:cubicBezTo>
                <a:cubicBezTo>
                  <a:pt x="618491" y="603600"/>
                  <a:pt x="621285" y="599536"/>
                  <a:pt x="625095" y="595472"/>
                </a:cubicBezTo>
                <a:cubicBezTo>
                  <a:pt x="628905" y="591408"/>
                  <a:pt x="632207" y="587344"/>
                  <a:pt x="635001" y="583280"/>
                </a:cubicBezTo>
                <a:lnTo>
                  <a:pt x="641097" y="581248"/>
                </a:lnTo>
                <a:lnTo>
                  <a:pt x="641097" y="580232"/>
                </a:lnTo>
                <a:lnTo>
                  <a:pt x="645161" y="576168"/>
                </a:lnTo>
                <a:cubicBezTo>
                  <a:pt x="646156" y="576549"/>
                  <a:pt x="646960" y="576295"/>
                  <a:pt x="647574" y="575406"/>
                </a:cubicBezTo>
                <a:cubicBezTo>
                  <a:pt x="648188" y="574517"/>
                  <a:pt x="648738" y="573755"/>
                  <a:pt x="649225" y="573120"/>
                </a:cubicBezTo>
                <a:cubicBezTo>
                  <a:pt x="652844" y="569183"/>
                  <a:pt x="656781" y="565627"/>
                  <a:pt x="661036" y="562452"/>
                </a:cubicBezTo>
                <a:cubicBezTo>
                  <a:pt x="665290" y="559277"/>
                  <a:pt x="669481" y="555721"/>
                  <a:pt x="673609" y="551784"/>
                </a:cubicBezTo>
                <a:cubicBezTo>
                  <a:pt x="677842" y="551615"/>
                  <a:pt x="681567" y="551953"/>
                  <a:pt x="684785" y="552800"/>
                </a:cubicBezTo>
                <a:lnTo>
                  <a:pt x="685801" y="551784"/>
                </a:lnTo>
                <a:lnTo>
                  <a:pt x="685801" y="543656"/>
                </a:lnTo>
                <a:lnTo>
                  <a:pt x="691897" y="536544"/>
                </a:lnTo>
                <a:lnTo>
                  <a:pt x="695961" y="525368"/>
                </a:lnTo>
                <a:lnTo>
                  <a:pt x="700025" y="521304"/>
                </a:lnTo>
                <a:lnTo>
                  <a:pt x="705105" y="520288"/>
                </a:lnTo>
                <a:lnTo>
                  <a:pt x="717297" y="502000"/>
                </a:lnTo>
                <a:cubicBezTo>
                  <a:pt x="719646" y="500434"/>
                  <a:pt x="721043" y="498486"/>
                  <a:pt x="721488" y="496158"/>
                </a:cubicBezTo>
                <a:cubicBezTo>
                  <a:pt x="721932" y="493830"/>
                  <a:pt x="722567" y="491374"/>
                  <a:pt x="723393" y="488792"/>
                </a:cubicBezTo>
                <a:lnTo>
                  <a:pt x="728473" y="484728"/>
                </a:lnTo>
                <a:cubicBezTo>
                  <a:pt x="732621" y="477045"/>
                  <a:pt x="737532" y="469552"/>
                  <a:pt x="743205" y="462249"/>
                </a:cubicBezTo>
                <a:cubicBezTo>
                  <a:pt x="748877" y="454947"/>
                  <a:pt x="754804" y="448216"/>
                  <a:pt x="760985" y="442056"/>
                </a:cubicBezTo>
                <a:lnTo>
                  <a:pt x="760985" y="432912"/>
                </a:lnTo>
                <a:lnTo>
                  <a:pt x="764033" y="432912"/>
                </a:lnTo>
                <a:lnTo>
                  <a:pt x="767081" y="422752"/>
                </a:lnTo>
                <a:cubicBezTo>
                  <a:pt x="773621" y="415683"/>
                  <a:pt x="779844" y="406962"/>
                  <a:pt x="785750" y="396590"/>
                </a:cubicBezTo>
                <a:cubicBezTo>
                  <a:pt x="791655" y="386218"/>
                  <a:pt x="797624" y="376990"/>
                  <a:pt x="803657" y="368904"/>
                </a:cubicBezTo>
                <a:cubicBezTo>
                  <a:pt x="805689" y="361962"/>
                  <a:pt x="808737" y="355527"/>
                  <a:pt x="812801" y="349600"/>
                </a:cubicBezTo>
                <a:cubicBezTo>
                  <a:pt x="817140" y="348224"/>
                  <a:pt x="819892" y="345134"/>
                  <a:pt x="821056" y="340329"/>
                </a:cubicBezTo>
                <a:cubicBezTo>
                  <a:pt x="822220" y="335524"/>
                  <a:pt x="823194" y="331164"/>
                  <a:pt x="823977" y="327248"/>
                </a:cubicBezTo>
                <a:cubicBezTo>
                  <a:pt x="827595" y="323052"/>
                  <a:pt x="832098" y="312140"/>
                  <a:pt x="837486" y="294510"/>
                </a:cubicBezTo>
                <a:cubicBezTo>
                  <a:pt x="842873" y="276881"/>
                  <a:pt x="847752" y="259421"/>
                  <a:pt x="852124" y="242130"/>
                </a:cubicBezTo>
                <a:cubicBezTo>
                  <a:pt x="856495" y="224839"/>
                  <a:pt x="858966" y="214604"/>
                  <a:pt x="859537" y="211424"/>
                </a:cubicBezTo>
                <a:cubicBezTo>
                  <a:pt x="856658" y="202111"/>
                  <a:pt x="851239" y="194321"/>
                  <a:pt x="843281" y="188056"/>
                </a:cubicBezTo>
                <a:lnTo>
                  <a:pt x="835153" y="190088"/>
                </a:lnTo>
                <a:lnTo>
                  <a:pt x="808737" y="173832"/>
                </a:lnTo>
                <a:lnTo>
                  <a:pt x="798577" y="175864"/>
                </a:lnTo>
                <a:lnTo>
                  <a:pt x="792481" y="172816"/>
                </a:lnTo>
                <a:lnTo>
                  <a:pt x="790449" y="165704"/>
                </a:lnTo>
                <a:lnTo>
                  <a:pt x="780289" y="167736"/>
                </a:lnTo>
                <a:lnTo>
                  <a:pt x="772161" y="161640"/>
                </a:lnTo>
                <a:lnTo>
                  <a:pt x="767081" y="163672"/>
                </a:lnTo>
                <a:cubicBezTo>
                  <a:pt x="764985" y="162741"/>
                  <a:pt x="762572" y="162317"/>
                  <a:pt x="759842" y="162402"/>
                </a:cubicBezTo>
                <a:cubicBezTo>
                  <a:pt x="757111" y="162487"/>
                  <a:pt x="754444" y="162572"/>
                  <a:pt x="751841" y="162656"/>
                </a:cubicBezTo>
                <a:close/>
                <a:moveTo>
                  <a:pt x="482601" y="154528"/>
                </a:moveTo>
                <a:cubicBezTo>
                  <a:pt x="476484" y="154570"/>
                  <a:pt x="470430" y="155248"/>
                  <a:pt x="464440" y="156560"/>
                </a:cubicBezTo>
                <a:cubicBezTo>
                  <a:pt x="458450" y="157872"/>
                  <a:pt x="452650" y="159566"/>
                  <a:pt x="447041" y="161640"/>
                </a:cubicBezTo>
                <a:cubicBezTo>
                  <a:pt x="452121" y="162826"/>
                  <a:pt x="457201" y="163503"/>
                  <a:pt x="462281" y="163672"/>
                </a:cubicBezTo>
                <a:cubicBezTo>
                  <a:pt x="467826" y="163566"/>
                  <a:pt x="472991" y="163016"/>
                  <a:pt x="477775" y="162021"/>
                </a:cubicBezTo>
                <a:cubicBezTo>
                  <a:pt x="482558" y="161026"/>
                  <a:pt x="487215" y="160222"/>
                  <a:pt x="491745" y="159608"/>
                </a:cubicBezTo>
                <a:lnTo>
                  <a:pt x="495809" y="155544"/>
                </a:lnTo>
                <a:close/>
                <a:moveTo>
                  <a:pt x="713233" y="96"/>
                </a:moveTo>
                <a:lnTo>
                  <a:pt x="714249" y="2128"/>
                </a:lnTo>
                <a:cubicBezTo>
                  <a:pt x="717254" y="2107"/>
                  <a:pt x="720133" y="2149"/>
                  <a:pt x="722885" y="2255"/>
                </a:cubicBezTo>
                <a:cubicBezTo>
                  <a:pt x="725636" y="2361"/>
                  <a:pt x="728515" y="2657"/>
                  <a:pt x="731521" y="3144"/>
                </a:cubicBezTo>
                <a:cubicBezTo>
                  <a:pt x="735140" y="1239"/>
                  <a:pt x="739077" y="223"/>
                  <a:pt x="743332" y="96"/>
                </a:cubicBezTo>
                <a:cubicBezTo>
                  <a:pt x="747586" y="-31"/>
                  <a:pt x="751777" y="-31"/>
                  <a:pt x="755905" y="96"/>
                </a:cubicBezTo>
                <a:cubicBezTo>
                  <a:pt x="761154" y="96"/>
                  <a:pt x="765895" y="1112"/>
                  <a:pt x="770129" y="3144"/>
                </a:cubicBezTo>
                <a:lnTo>
                  <a:pt x="780289" y="1112"/>
                </a:lnTo>
                <a:cubicBezTo>
                  <a:pt x="790809" y="3885"/>
                  <a:pt x="804313" y="6975"/>
                  <a:pt x="820802" y="10383"/>
                </a:cubicBezTo>
                <a:cubicBezTo>
                  <a:pt x="837291" y="13791"/>
                  <a:pt x="851557" y="16119"/>
                  <a:pt x="863601" y="17368"/>
                </a:cubicBezTo>
                <a:lnTo>
                  <a:pt x="863601" y="20416"/>
                </a:lnTo>
                <a:cubicBezTo>
                  <a:pt x="870057" y="23549"/>
                  <a:pt x="877719" y="26681"/>
                  <a:pt x="886588" y="29814"/>
                </a:cubicBezTo>
                <a:cubicBezTo>
                  <a:pt x="895457" y="32947"/>
                  <a:pt x="903373" y="35571"/>
                  <a:pt x="910337" y="37688"/>
                </a:cubicBezTo>
                <a:cubicBezTo>
                  <a:pt x="912919" y="40736"/>
                  <a:pt x="915882" y="43276"/>
                  <a:pt x="919227" y="45308"/>
                </a:cubicBezTo>
                <a:cubicBezTo>
                  <a:pt x="922571" y="47340"/>
                  <a:pt x="926042" y="48864"/>
                  <a:pt x="929641" y="49880"/>
                </a:cubicBezTo>
                <a:lnTo>
                  <a:pt x="936753" y="49880"/>
                </a:lnTo>
                <a:cubicBezTo>
                  <a:pt x="939142" y="52822"/>
                  <a:pt x="945652" y="58341"/>
                  <a:pt x="956283" y="66437"/>
                </a:cubicBezTo>
                <a:cubicBezTo>
                  <a:pt x="966913" y="74534"/>
                  <a:pt x="977487" y="83816"/>
                  <a:pt x="988004" y="94283"/>
                </a:cubicBezTo>
                <a:cubicBezTo>
                  <a:pt x="998522" y="104750"/>
                  <a:pt x="1004806" y="115011"/>
                  <a:pt x="1006857" y="125064"/>
                </a:cubicBezTo>
                <a:cubicBezTo>
                  <a:pt x="1011767" y="130313"/>
                  <a:pt x="1016170" y="136071"/>
                  <a:pt x="1020065" y="142336"/>
                </a:cubicBezTo>
                <a:lnTo>
                  <a:pt x="1021081" y="152496"/>
                </a:lnTo>
                <a:lnTo>
                  <a:pt x="1028193" y="160624"/>
                </a:lnTo>
                <a:cubicBezTo>
                  <a:pt x="1028997" y="169959"/>
                  <a:pt x="1031452" y="178976"/>
                  <a:pt x="1035559" y="187675"/>
                </a:cubicBezTo>
                <a:cubicBezTo>
                  <a:pt x="1039665" y="196375"/>
                  <a:pt x="1040596" y="206662"/>
                  <a:pt x="1038353" y="218536"/>
                </a:cubicBezTo>
                <a:cubicBezTo>
                  <a:pt x="1039157" y="220060"/>
                  <a:pt x="1039326" y="221584"/>
                  <a:pt x="1038861" y="223108"/>
                </a:cubicBezTo>
                <a:cubicBezTo>
                  <a:pt x="1038395" y="224632"/>
                  <a:pt x="1038564" y="226156"/>
                  <a:pt x="1039369" y="227680"/>
                </a:cubicBezTo>
                <a:lnTo>
                  <a:pt x="1043433" y="229712"/>
                </a:lnTo>
                <a:cubicBezTo>
                  <a:pt x="1041888" y="229289"/>
                  <a:pt x="1040660" y="229628"/>
                  <a:pt x="1039750" y="230728"/>
                </a:cubicBezTo>
                <a:cubicBezTo>
                  <a:pt x="1038840" y="231829"/>
                  <a:pt x="1038374" y="233183"/>
                  <a:pt x="1038353" y="234792"/>
                </a:cubicBezTo>
                <a:cubicBezTo>
                  <a:pt x="1038416" y="240296"/>
                  <a:pt x="1039051" y="245545"/>
                  <a:pt x="1040258" y="250540"/>
                </a:cubicBezTo>
                <a:cubicBezTo>
                  <a:pt x="1041464" y="255535"/>
                  <a:pt x="1042861" y="260785"/>
                  <a:pt x="1044449" y="266288"/>
                </a:cubicBezTo>
                <a:cubicBezTo>
                  <a:pt x="1041507" y="282629"/>
                  <a:pt x="1038755" y="299224"/>
                  <a:pt x="1036194" y="316072"/>
                </a:cubicBezTo>
                <a:cubicBezTo>
                  <a:pt x="1033633" y="332921"/>
                  <a:pt x="1030627" y="349516"/>
                  <a:pt x="1027177" y="365856"/>
                </a:cubicBezTo>
                <a:cubicBezTo>
                  <a:pt x="1024599" y="367794"/>
                  <a:pt x="1020949" y="373627"/>
                  <a:pt x="1016227" y="383354"/>
                </a:cubicBezTo>
                <a:cubicBezTo>
                  <a:pt x="1011504" y="393081"/>
                  <a:pt x="1006951" y="403204"/>
                  <a:pt x="1002567" y="413721"/>
                </a:cubicBezTo>
                <a:cubicBezTo>
                  <a:pt x="998183" y="424239"/>
                  <a:pt x="995210" y="431652"/>
                  <a:pt x="993649" y="435960"/>
                </a:cubicBezTo>
                <a:cubicBezTo>
                  <a:pt x="987383" y="440194"/>
                  <a:pt x="983658" y="445951"/>
                  <a:pt x="982473" y="453232"/>
                </a:cubicBezTo>
                <a:lnTo>
                  <a:pt x="977393" y="455264"/>
                </a:lnTo>
                <a:lnTo>
                  <a:pt x="975361" y="469488"/>
                </a:lnTo>
                <a:cubicBezTo>
                  <a:pt x="966788" y="473912"/>
                  <a:pt x="963105" y="480558"/>
                  <a:pt x="964312" y="489427"/>
                </a:cubicBezTo>
                <a:cubicBezTo>
                  <a:pt x="965518" y="498296"/>
                  <a:pt x="962089" y="504180"/>
                  <a:pt x="954025" y="507080"/>
                </a:cubicBezTo>
                <a:lnTo>
                  <a:pt x="957073" y="516224"/>
                </a:lnTo>
                <a:lnTo>
                  <a:pt x="946913" y="521304"/>
                </a:lnTo>
                <a:lnTo>
                  <a:pt x="946913" y="528416"/>
                </a:lnTo>
                <a:lnTo>
                  <a:pt x="942849" y="530448"/>
                </a:lnTo>
                <a:lnTo>
                  <a:pt x="941833" y="530448"/>
                </a:lnTo>
                <a:cubicBezTo>
                  <a:pt x="936880" y="536586"/>
                  <a:pt x="932308" y="542852"/>
                  <a:pt x="928117" y="549244"/>
                </a:cubicBezTo>
                <a:cubicBezTo>
                  <a:pt x="923926" y="555636"/>
                  <a:pt x="919354" y="561902"/>
                  <a:pt x="914401" y="568040"/>
                </a:cubicBezTo>
                <a:lnTo>
                  <a:pt x="912369" y="581248"/>
                </a:lnTo>
                <a:cubicBezTo>
                  <a:pt x="908093" y="585926"/>
                  <a:pt x="903690" y="591302"/>
                  <a:pt x="899161" y="597377"/>
                </a:cubicBezTo>
                <a:cubicBezTo>
                  <a:pt x="894631" y="603452"/>
                  <a:pt x="891244" y="609590"/>
                  <a:pt x="889001" y="615792"/>
                </a:cubicBezTo>
                <a:cubicBezTo>
                  <a:pt x="885932" y="617930"/>
                  <a:pt x="883434" y="620766"/>
                  <a:pt x="881508" y="624301"/>
                </a:cubicBezTo>
                <a:cubicBezTo>
                  <a:pt x="879582" y="627836"/>
                  <a:pt x="878354" y="631434"/>
                  <a:pt x="877825" y="635096"/>
                </a:cubicBezTo>
                <a:lnTo>
                  <a:pt x="870713" y="637128"/>
                </a:lnTo>
                <a:cubicBezTo>
                  <a:pt x="870162" y="640600"/>
                  <a:pt x="868977" y="643563"/>
                  <a:pt x="867157" y="646018"/>
                </a:cubicBezTo>
                <a:cubicBezTo>
                  <a:pt x="865336" y="648474"/>
                  <a:pt x="863135" y="650929"/>
                  <a:pt x="860553" y="653384"/>
                </a:cubicBezTo>
                <a:lnTo>
                  <a:pt x="858521" y="658464"/>
                </a:lnTo>
                <a:lnTo>
                  <a:pt x="856489" y="659480"/>
                </a:lnTo>
                <a:cubicBezTo>
                  <a:pt x="849715" y="671333"/>
                  <a:pt x="842434" y="678869"/>
                  <a:pt x="834645" y="682086"/>
                </a:cubicBezTo>
                <a:cubicBezTo>
                  <a:pt x="826855" y="685303"/>
                  <a:pt x="819574" y="692331"/>
                  <a:pt x="812801" y="703168"/>
                </a:cubicBezTo>
                <a:cubicBezTo>
                  <a:pt x="809266" y="704734"/>
                  <a:pt x="806176" y="706936"/>
                  <a:pt x="803530" y="709772"/>
                </a:cubicBezTo>
                <a:cubicBezTo>
                  <a:pt x="800884" y="712608"/>
                  <a:pt x="798556" y="715826"/>
                  <a:pt x="796545" y="719424"/>
                </a:cubicBezTo>
                <a:cubicBezTo>
                  <a:pt x="791846" y="720504"/>
                  <a:pt x="787782" y="722663"/>
                  <a:pt x="784353" y="725901"/>
                </a:cubicBezTo>
                <a:cubicBezTo>
                  <a:pt x="780924" y="729140"/>
                  <a:pt x="778892" y="733077"/>
                  <a:pt x="778257" y="737712"/>
                </a:cubicBezTo>
                <a:cubicBezTo>
                  <a:pt x="773346" y="741945"/>
                  <a:pt x="768943" y="746687"/>
                  <a:pt x="765049" y="751936"/>
                </a:cubicBezTo>
                <a:cubicBezTo>
                  <a:pt x="761133" y="753651"/>
                  <a:pt x="758043" y="756318"/>
                  <a:pt x="755778" y="759937"/>
                </a:cubicBezTo>
                <a:cubicBezTo>
                  <a:pt x="753513" y="763557"/>
                  <a:pt x="751185" y="766986"/>
                  <a:pt x="748793" y="770224"/>
                </a:cubicBezTo>
                <a:cubicBezTo>
                  <a:pt x="747162" y="771046"/>
                  <a:pt x="741957" y="774821"/>
                  <a:pt x="733176" y="781551"/>
                </a:cubicBezTo>
                <a:cubicBezTo>
                  <a:pt x="724396" y="788280"/>
                  <a:pt x="715729" y="795066"/>
                  <a:pt x="707174" y="801908"/>
                </a:cubicBezTo>
                <a:cubicBezTo>
                  <a:pt x="698620" y="808751"/>
                  <a:pt x="693866" y="812752"/>
                  <a:pt x="692913" y="813912"/>
                </a:cubicBezTo>
                <a:lnTo>
                  <a:pt x="685801" y="816960"/>
                </a:lnTo>
                <a:lnTo>
                  <a:pt x="685801" y="808832"/>
                </a:lnTo>
                <a:lnTo>
                  <a:pt x="694945" y="805784"/>
                </a:lnTo>
                <a:lnTo>
                  <a:pt x="702057" y="793592"/>
                </a:lnTo>
                <a:cubicBezTo>
                  <a:pt x="705549" y="792534"/>
                  <a:pt x="708724" y="791095"/>
                  <a:pt x="711582" y="789274"/>
                </a:cubicBezTo>
                <a:cubicBezTo>
                  <a:pt x="714439" y="787454"/>
                  <a:pt x="717360" y="785507"/>
                  <a:pt x="720345" y="783432"/>
                </a:cubicBezTo>
                <a:lnTo>
                  <a:pt x="725425" y="775304"/>
                </a:lnTo>
                <a:lnTo>
                  <a:pt x="704089" y="785464"/>
                </a:lnTo>
                <a:lnTo>
                  <a:pt x="694945" y="785464"/>
                </a:lnTo>
                <a:lnTo>
                  <a:pt x="659385" y="810864"/>
                </a:lnTo>
                <a:lnTo>
                  <a:pt x="660401" y="811880"/>
                </a:lnTo>
                <a:lnTo>
                  <a:pt x="656337" y="822040"/>
                </a:lnTo>
                <a:cubicBezTo>
                  <a:pt x="652760" y="823522"/>
                  <a:pt x="649246" y="825131"/>
                  <a:pt x="645796" y="826866"/>
                </a:cubicBezTo>
                <a:cubicBezTo>
                  <a:pt x="642346" y="828602"/>
                  <a:pt x="639086" y="830719"/>
                  <a:pt x="636017" y="833216"/>
                </a:cubicBezTo>
                <a:lnTo>
                  <a:pt x="631953" y="843376"/>
                </a:lnTo>
                <a:lnTo>
                  <a:pt x="621793" y="846424"/>
                </a:lnTo>
                <a:cubicBezTo>
                  <a:pt x="618914" y="852351"/>
                  <a:pt x="615527" y="857770"/>
                  <a:pt x="611633" y="862680"/>
                </a:cubicBezTo>
                <a:lnTo>
                  <a:pt x="608585" y="873856"/>
                </a:lnTo>
                <a:lnTo>
                  <a:pt x="602489" y="873856"/>
                </a:lnTo>
                <a:lnTo>
                  <a:pt x="587249" y="889096"/>
                </a:lnTo>
                <a:lnTo>
                  <a:pt x="584201" y="888080"/>
                </a:lnTo>
                <a:lnTo>
                  <a:pt x="576073" y="890112"/>
                </a:lnTo>
                <a:lnTo>
                  <a:pt x="576073" y="891128"/>
                </a:lnTo>
                <a:lnTo>
                  <a:pt x="567945" y="898240"/>
                </a:lnTo>
                <a:cubicBezTo>
                  <a:pt x="561658" y="899658"/>
                  <a:pt x="554927" y="902918"/>
                  <a:pt x="547752" y="908019"/>
                </a:cubicBezTo>
                <a:cubicBezTo>
                  <a:pt x="540576" y="913120"/>
                  <a:pt x="534099" y="917650"/>
                  <a:pt x="528321" y="921608"/>
                </a:cubicBezTo>
                <a:lnTo>
                  <a:pt x="516129" y="917544"/>
                </a:lnTo>
                <a:lnTo>
                  <a:pt x="517145" y="914496"/>
                </a:lnTo>
                <a:lnTo>
                  <a:pt x="527305" y="914496"/>
                </a:lnTo>
                <a:lnTo>
                  <a:pt x="568961" y="887064"/>
                </a:lnTo>
                <a:cubicBezTo>
                  <a:pt x="564431" y="888165"/>
                  <a:pt x="560028" y="889774"/>
                  <a:pt x="555753" y="891890"/>
                </a:cubicBezTo>
                <a:cubicBezTo>
                  <a:pt x="551477" y="894007"/>
                  <a:pt x="547074" y="896123"/>
                  <a:pt x="542545" y="898240"/>
                </a:cubicBezTo>
                <a:lnTo>
                  <a:pt x="541529" y="900272"/>
                </a:lnTo>
                <a:lnTo>
                  <a:pt x="533401" y="893160"/>
                </a:lnTo>
                <a:cubicBezTo>
                  <a:pt x="532808" y="892059"/>
                  <a:pt x="532215" y="890705"/>
                  <a:pt x="531623" y="889096"/>
                </a:cubicBezTo>
                <a:cubicBezTo>
                  <a:pt x="531030" y="887488"/>
                  <a:pt x="530945" y="886133"/>
                  <a:pt x="531369" y="885032"/>
                </a:cubicBezTo>
                <a:cubicBezTo>
                  <a:pt x="523918" y="886345"/>
                  <a:pt x="516975" y="888546"/>
                  <a:pt x="510541" y="891636"/>
                </a:cubicBezTo>
                <a:cubicBezTo>
                  <a:pt x="504106" y="894727"/>
                  <a:pt x="497163" y="896928"/>
                  <a:pt x="489713" y="898240"/>
                </a:cubicBezTo>
                <a:lnTo>
                  <a:pt x="481585" y="903320"/>
                </a:lnTo>
                <a:cubicBezTo>
                  <a:pt x="475658" y="904336"/>
                  <a:pt x="470239" y="906368"/>
                  <a:pt x="465329" y="909416"/>
                </a:cubicBezTo>
                <a:cubicBezTo>
                  <a:pt x="457307" y="910496"/>
                  <a:pt x="448205" y="912147"/>
                  <a:pt x="438024" y="914369"/>
                </a:cubicBezTo>
                <a:cubicBezTo>
                  <a:pt x="427843" y="916592"/>
                  <a:pt x="418995" y="919005"/>
                  <a:pt x="411481" y="921608"/>
                </a:cubicBezTo>
                <a:lnTo>
                  <a:pt x="410465" y="921608"/>
                </a:lnTo>
                <a:lnTo>
                  <a:pt x="401321" y="916528"/>
                </a:lnTo>
                <a:cubicBezTo>
                  <a:pt x="390166" y="918581"/>
                  <a:pt x="381234" y="918539"/>
                  <a:pt x="374524" y="916401"/>
                </a:cubicBezTo>
                <a:cubicBezTo>
                  <a:pt x="367814" y="914263"/>
                  <a:pt x="360152" y="912951"/>
                  <a:pt x="351537" y="912464"/>
                </a:cubicBezTo>
                <a:cubicBezTo>
                  <a:pt x="350055" y="912485"/>
                  <a:pt x="348700" y="912697"/>
                  <a:pt x="347473" y="913099"/>
                </a:cubicBezTo>
                <a:cubicBezTo>
                  <a:pt x="346245" y="913501"/>
                  <a:pt x="344890" y="913967"/>
                  <a:pt x="343409" y="914496"/>
                </a:cubicBezTo>
                <a:cubicBezTo>
                  <a:pt x="341334" y="916973"/>
                  <a:pt x="338879" y="918624"/>
                  <a:pt x="336043" y="919449"/>
                </a:cubicBezTo>
                <a:cubicBezTo>
                  <a:pt x="333206" y="920275"/>
                  <a:pt x="330243" y="920656"/>
                  <a:pt x="327153" y="920592"/>
                </a:cubicBezTo>
                <a:lnTo>
                  <a:pt x="319025" y="920592"/>
                </a:lnTo>
                <a:lnTo>
                  <a:pt x="319025" y="910432"/>
                </a:lnTo>
                <a:cubicBezTo>
                  <a:pt x="315977" y="909967"/>
                  <a:pt x="312929" y="909374"/>
                  <a:pt x="309881" y="908654"/>
                </a:cubicBezTo>
                <a:cubicBezTo>
                  <a:pt x="306833" y="907935"/>
                  <a:pt x="303785" y="906834"/>
                  <a:pt x="300737" y="905352"/>
                </a:cubicBezTo>
                <a:lnTo>
                  <a:pt x="292609" y="906368"/>
                </a:lnTo>
                <a:cubicBezTo>
                  <a:pt x="286640" y="904209"/>
                  <a:pt x="281052" y="901669"/>
                  <a:pt x="275845" y="898748"/>
                </a:cubicBezTo>
                <a:cubicBezTo>
                  <a:pt x="270638" y="895827"/>
                  <a:pt x="265050" y="893287"/>
                  <a:pt x="259081" y="891128"/>
                </a:cubicBezTo>
                <a:cubicBezTo>
                  <a:pt x="257820" y="890112"/>
                  <a:pt x="253116" y="887177"/>
                  <a:pt x="244970" y="882323"/>
                </a:cubicBezTo>
                <a:cubicBezTo>
                  <a:pt x="236823" y="877469"/>
                  <a:pt x="228732" y="872727"/>
                  <a:pt x="220699" y="868099"/>
                </a:cubicBezTo>
                <a:cubicBezTo>
                  <a:pt x="212665" y="863470"/>
                  <a:pt x="208187" y="860987"/>
                  <a:pt x="207265" y="860648"/>
                </a:cubicBezTo>
                <a:lnTo>
                  <a:pt x="191009" y="851504"/>
                </a:lnTo>
                <a:cubicBezTo>
                  <a:pt x="186775" y="844794"/>
                  <a:pt x="181780" y="839672"/>
                  <a:pt x="176023" y="836137"/>
                </a:cubicBezTo>
                <a:cubicBezTo>
                  <a:pt x="170265" y="832602"/>
                  <a:pt x="164762" y="828242"/>
                  <a:pt x="159513" y="823056"/>
                </a:cubicBezTo>
                <a:lnTo>
                  <a:pt x="151385" y="799688"/>
                </a:lnTo>
                <a:cubicBezTo>
                  <a:pt x="152358" y="797614"/>
                  <a:pt x="152951" y="795413"/>
                  <a:pt x="153163" y="793084"/>
                </a:cubicBezTo>
                <a:cubicBezTo>
                  <a:pt x="153374" y="790756"/>
                  <a:pt x="153459" y="788555"/>
                  <a:pt x="153417" y="786480"/>
                </a:cubicBezTo>
                <a:lnTo>
                  <a:pt x="148337" y="780384"/>
                </a:lnTo>
                <a:lnTo>
                  <a:pt x="147321" y="771240"/>
                </a:lnTo>
                <a:cubicBezTo>
                  <a:pt x="144442" y="770055"/>
                  <a:pt x="143087" y="768108"/>
                  <a:pt x="143257" y="765398"/>
                </a:cubicBezTo>
                <a:cubicBezTo>
                  <a:pt x="143426" y="762689"/>
                  <a:pt x="144103" y="760233"/>
                  <a:pt x="145289" y="758032"/>
                </a:cubicBezTo>
                <a:lnTo>
                  <a:pt x="141225" y="754984"/>
                </a:lnTo>
                <a:lnTo>
                  <a:pt x="143257" y="744824"/>
                </a:lnTo>
                <a:lnTo>
                  <a:pt x="137161" y="739744"/>
                </a:lnTo>
                <a:lnTo>
                  <a:pt x="140209" y="731616"/>
                </a:lnTo>
                <a:cubicBezTo>
                  <a:pt x="140590" y="730389"/>
                  <a:pt x="140336" y="728526"/>
                  <a:pt x="139447" y="726028"/>
                </a:cubicBezTo>
                <a:cubicBezTo>
                  <a:pt x="138558" y="723531"/>
                  <a:pt x="137796" y="721668"/>
                  <a:pt x="137161" y="720440"/>
                </a:cubicBezTo>
                <a:lnTo>
                  <a:pt x="138177" y="711296"/>
                </a:lnTo>
                <a:cubicBezTo>
                  <a:pt x="136145" y="712439"/>
                  <a:pt x="134621" y="714217"/>
                  <a:pt x="133605" y="716630"/>
                </a:cubicBezTo>
                <a:cubicBezTo>
                  <a:pt x="132589" y="719043"/>
                  <a:pt x="132081" y="721329"/>
                  <a:pt x="132081" y="723488"/>
                </a:cubicBezTo>
                <a:lnTo>
                  <a:pt x="123953" y="729584"/>
                </a:lnTo>
                <a:lnTo>
                  <a:pt x="121921" y="738728"/>
                </a:lnTo>
                <a:lnTo>
                  <a:pt x="113793" y="734664"/>
                </a:lnTo>
                <a:lnTo>
                  <a:pt x="117857" y="721456"/>
                </a:lnTo>
                <a:cubicBezTo>
                  <a:pt x="116079" y="716524"/>
                  <a:pt x="115571" y="712164"/>
                  <a:pt x="116333" y="708375"/>
                </a:cubicBezTo>
                <a:cubicBezTo>
                  <a:pt x="117095" y="704586"/>
                  <a:pt x="117603" y="700480"/>
                  <a:pt x="117857" y="696056"/>
                </a:cubicBezTo>
                <a:cubicBezTo>
                  <a:pt x="118026" y="691823"/>
                  <a:pt x="116671" y="688097"/>
                  <a:pt x="113793" y="684880"/>
                </a:cubicBezTo>
                <a:cubicBezTo>
                  <a:pt x="115296" y="681451"/>
                  <a:pt x="116100" y="678403"/>
                  <a:pt x="116206" y="675736"/>
                </a:cubicBezTo>
                <a:cubicBezTo>
                  <a:pt x="116312" y="673069"/>
                  <a:pt x="115846" y="670021"/>
                  <a:pt x="114809" y="666592"/>
                </a:cubicBezTo>
                <a:cubicBezTo>
                  <a:pt x="116777" y="658888"/>
                  <a:pt x="119698" y="652199"/>
                  <a:pt x="123572" y="646526"/>
                </a:cubicBezTo>
                <a:cubicBezTo>
                  <a:pt x="127445" y="640853"/>
                  <a:pt x="129604" y="633657"/>
                  <a:pt x="130049" y="624936"/>
                </a:cubicBezTo>
                <a:lnTo>
                  <a:pt x="138177" y="620872"/>
                </a:lnTo>
                <a:lnTo>
                  <a:pt x="146305" y="600552"/>
                </a:lnTo>
                <a:cubicBezTo>
                  <a:pt x="151977" y="596552"/>
                  <a:pt x="155364" y="590583"/>
                  <a:pt x="156465" y="582645"/>
                </a:cubicBezTo>
                <a:cubicBezTo>
                  <a:pt x="157565" y="574708"/>
                  <a:pt x="158920" y="567469"/>
                  <a:pt x="160529" y="560928"/>
                </a:cubicBezTo>
                <a:lnTo>
                  <a:pt x="155449" y="559912"/>
                </a:lnTo>
                <a:cubicBezTo>
                  <a:pt x="156211" y="554451"/>
                  <a:pt x="157735" y="549371"/>
                  <a:pt x="160021" y="544672"/>
                </a:cubicBezTo>
                <a:cubicBezTo>
                  <a:pt x="162307" y="539973"/>
                  <a:pt x="163831" y="534893"/>
                  <a:pt x="164593" y="529432"/>
                </a:cubicBezTo>
                <a:lnTo>
                  <a:pt x="169673" y="522320"/>
                </a:lnTo>
                <a:lnTo>
                  <a:pt x="194057" y="463392"/>
                </a:lnTo>
                <a:lnTo>
                  <a:pt x="198121" y="461360"/>
                </a:lnTo>
                <a:cubicBezTo>
                  <a:pt x="199899" y="456746"/>
                  <a:pt x="202693" y="452004"/>
                  <a:pt x="206503" y="447136"/>
                </a:cubicBezTo>
                <a:cubicBezTo>
                  <a:pt x="210313" y="442268"/>
                  <a:pt x="213615" y="437527"/>
                  <a:pt x="216409" y="432912"/>
                </a:cubicBezTo>
                <a:lnTo>
                  <a:pt x="213361" y="425800"/>
                </a:lnTo>
                <a:cubicBezTo>
                  <a:pt x="213382" y="423535"/>
                  <a:pt x="214102" y="421207"/>
                  <a:pt x="215520" y="418815"/>
                </a:cubicBezTo>
                <a:cubicBezTo>
                  <a:pt x="216938" y="416423"/>
                  <a:pt x="218928" y="415365"/>
                  <a:pt x="221489" y="415640"/>
                </a:cubicBezTo>
                <a:lnTo>
                  <a:pt x="226569" y="405480"/>
                </a:lnTo>
                <a:lnTo>
                  <a:pt x="234697" y="398368"/>
                </a:lnTo>
                <a:lnTo>
                  <a:pt x="237745" y="382112"/>
                </a:lnTo>
                <a:lnTo>
                  <a:pt x="246889" y="377032"/>
                </a:lnTo>
                <a:cubicBezTo>
                  <a:pt x="246508" y="375381"/>
                  <a:pt x="246762" y="373349"/>
                  <a:pt x="247651" y="370936"/>
                </a:cubicBezTo>
                <a:cubicBezTo>
                  <a:pt x="248540" y="368523"/>
                  <a:pt x="249302" y="366491"/>
                  <a:pt x="249937" y="364840"/>
                </a:cubicBezTo>
                <a:cubicBezTo>
                  <a:pt x="250529" y="367444"/>
                  <a:pt x="251630" y="370111"/>
                  <a:pt x="253239" y="372841"/>
                </a:cubicBezTo>
                <a:cubicBezTo>
                  <a:pt x="254847" y="375572"/>
                  <a:pt x="256456" y="377985"/>
                  <a:pt x="258065" y="380080"/>
                </a:cubicBezTo>
                <a:lnTo>
                  <a:pt x="266193" y="381096"/>
                </a:lnTo>
                <a:lnTo>
                  <a:pt x="269241" y="378048"/>
                </a:lnTo>
                <a:lnTo>
                  <a:pt x="270257" y="367888"/>
                </a:lnTo>
                <a:cubicBezTo>
                  <a:pt x="275273" y="361115"/>
                  <a:pt x="280988" y="353580"/>
                  <a:pt x="287402" y="345282"/>
                </a:cubicBezTo>
                <a:cubicBezTo>
                  <a:pt x="293815" y="336985"/>
                  <a:pt x="298260" y="328941"/>
                  <a:pt x="300737" y="321152"/>
                </a:cubicBezTo>
                <a:lnTo>
                  <a:pt x="295657" y="314040"/>
                </a:lnTo>
                <a:cubicBezTo>
                  <a:pt x="298281" y="307351"/>
                  <a:pt x="302176" y="301425"/>
                  <a:pt x="307341" y="296260"/>
                </a:cubicBezTo>
                <a:cubicBezTo>
                  <a:pt x="312505" y="291095"/>
                  <a:pt x="318432" y="287201"/>
                  <a:pt x="325121" y="284576"/>
                </a:cubicBezTo>
                <a:cubicBezTo>
                  <a:pt x="327703" y="281634"/>
                  <a:pt x="330158" y="278882"/>
                  <a:pt x="332487" y="276321"/>
                </a:cubicBezTo>
                <a:cubicBezTo>
                  <a:pt x="334815" y="273760"/>
                  <a:pt x="336762" y="270754"/>
                  <a:pt x="338329" y="267304"/>
                </a:cubicBezTo>
                <a:cubicBezTo>
                  <a:pt x="340932" y="264785"/>
                  <a:pt x="343853" y="262711"/>
                  <a:pt x="347092" y="261081"/>
                </a:cubicBezTo>
                <a:cubicBezTo>
                  <a:pt x="350330" y="259451"/>
                  <a:pt x="353505" y="258139"/>
                  <a:pt x="356617" y="257144"/>
                </a:cubicBezTo>
                <a:cubicBezTo>
                  <a:pt x="358755" y="253630"/>
                  <a:pt x="361083" y="250244"/>
                  <a:pt x="363602" y="246984"/>
                </a:cubicBezTo>
                <a:cubicBezTo>
                  <a:pt x="366121" y="243724"/>
                  <a:pt x="368195" y="240338"/>
                  <a:pt x="369825" y="236824"/>
                </a:cubicBezTo>
                <a:lnTo>
                  <a:pt x="377953" y="232760"/>
                </a:lnTo>
                <a:lnTo>
                  <a:pt x="384049" y="222600"/>
                </a:lnTo>
                <a:cubicBezTo>
                  <a:pt x="386610" y="220526"/>
                  <a:pt x="389362" y="218578"/>
                  <a:pt x="392304" y="216758"/>
                </a:cubicBezTo>
                <a:cubicBezTo>
                  <a:pt x="395246" y="214938"/>
                  <a:pt x="398252" y="213499"/>
                  <a:pt x="401321" y="212440"/>
                </a:cubicBezTo>
                <a:lnTo>
                  <a:pt x="404369" y="207360"/>
                </a:lnTo>
                <a:lnTo>
                  <a:pt x="414529" y="209392"/>
                </a:lnTo>
                <a:cubicBezTo>
                  <a:pt x="409724" y="213499"/>
                  <a:pt x="405364" y="217224"/>
                  <a:pt x="401448" y="220568"/>
                </a:cubicBezTo>
                <a:cubicBezTo>
                  <a:pt x="397532" y="223913"/>
                  <a:pt x="392410" y="226622"/>
                  <a:pt x="386081" y="228696"/>
                </a:cubicBezTo>
                <a:lnTo>
                  <a:pt x="391161" y="235808"/>
                </a:lnTo>
                <a:lnTo>
                  <a:pt x="401321" y="231744"/>
                </a:lnTo>
                <a:cubicBezTo>
                  <a:pt x="403014" y="228209"/>
                  <a:pt x="405723" y="225373"/>
                  <a:pt x="409449" y="223235"/>
                </a:cubicBezTo>
                <a:cubicBezTo>
                  <a:pt x="413174" y="221097"/>
                  <a:pt x="416899" y="219531"/>
                  <a:pt x="420625" y="218536"/>
                </a:cubicBezTo>
                <a:cubicBezTo>
                  <a:pt x="425281" y="213139"/>
                  <a:pt x="430700" y="208948"/>
                  <a:pt x="436881" y="205963"/>
                </a:cubicBezTo>
                <a:cubicBezTo>
                  <a:pt x="443061" y="202979"/>
                  <a:pt x="449496" y="200058"/>
                  <a:pt x="456185" y="197200"/>
                </a:cubicBezTo>
                <a:lnTo>
                  <a:pt x="458217" y="189072"/>
                </a:lnTo>
                <a:lnTo>
                  <a:pt x="448057" y="196184"/>
                </a:lnTo>
                <a:lnTo>
                  <a:pt x="448057" y="197200"/>
                </a:lnTo>
                <a:lnTo>
                  <a:pt x="438913" y="202280"/>
                </a:lnTo>
                <a:lnTo>
                  <a:pt x="435865" y="201264"/>
                </a:lnTo>
                <a:cubicBezTo>
                  <a:pt x="440119" y="192967"/>
                  <a:pt x="443802" y="188225"/>
                  <a:pt x="446914" y="187040"/>
                </a:cubicBezTo>
                <a:cubicBezTo>
                  <a:pt x="450025" y="185855"/>
                  <a:pt x="454470" y="183145"/>
                  <a:pt x="460249" y="178912"/>
                </a:cubicBezTo>
                <a:lnTo>
                  <a:pt x="436881" y="183992"/>
                </a:lnTo>
                <a:lnTo>
                  <a:pt x="424689" y="191104"/>
                </a:lnTo>
                <a:cubicBezTo>
                  <a:pt x="411354" y="184542"/>
                  <a:pt x="395098" y="184966"/>
                  <a:pt x="375921" y="192374"/>
                </a:cubicBezTo>
                <a:cubicBezTo>
                  <a:pt x="356744" y="199782"/>
                  <a:pt x="341504" y="207826"/>
                  <a:pt x="330201" y="216504"/>
                </a:cubicBezTo>
                <a:lnTo>
                  <a:pt x="305817" y="217520"/>
                </a:lnTo>
                <a:cubicBezTo>
                  <a:pt x="300631" y="222029"/>
                  <a:pt x="294747" y="225712"/>
                  <a:pt x="288164" y="228569"/>
                </a:cubicBezTo>
                <a:cubicBezTo>
                  <a:pt x="281581" y="231427"/>
                  <a:pt x="274935" y="233840"/>
                  <a:pt x="268225" y="235808"/>
                </a:cubicBezTo>
                <a:cubicBezTo>
                  <a:pt x="262975" y="240042"/>
                  <a:pt x="257218" y="243767"/>
                  <a:pt x="250953" y="246984"/>
                </a:cubicBezTo>
                <a:lnTo>
                  <a:pt x="244857" y="243936"/>
                </a:lnTo>
                <a:lnTo>
                  <a:pt x="242825" y="234792"/>
                </a:lnTo>
                <a:cubicBezTo>
                  <a:pt x="240242" y="236210"/>
                  <a:pt x="237533" y="236930"/>
                  <a:pt x="234697" y="236951"/>
                </a:cubicBezTo>
                <a:cubicBezTo>
                  <a:pt x="231860" y="236972"/>
                  <a:pt x="229151" y="236930"/>
                  <a:pt x="226569" y="236824"/>
                </a:cubicBezTo>
                <a:cubicBezTo>
                  <a:pt x="228855" y="234898"/>
                  <a:pt x="235713" y="230368"/>
                  <a:pt x="247143" y="223235"/>
                </a:cubicBezTo>
                <a:cubicBezTo>
                  <a:pt x="258573" y="216102"/>
                  <a:pt x="266955" y="211826"/>
                  <a:pt x="272289" y="210408"/>
                </a:cubicBezTo>
                <a:lnTo>
                  <a:pt x="272289" y="209392"/>
                </a:lnTo>
                <a:lnTo>
                  <a:pt x="278385" y="200248"/>
                </a:lnTo>
                <a:cubicBezTo>
                  <a:pt x="283952" y="198851"/>
                  <a:pt x="289836" y="196057"/>
                  <a:pt x="296038" y="191866"/>
                </a:cubicBezTo>
                <a:cubicBezTo>
                  <a:pt x="302240" y="187675"/>
                  <a:pt x="308886" y="184373"/>
                  <a:pt x="315977" y="181960"/>
                </a:cubicBezTo>
                <a:cubicBezTo>
                  <a:pt x="313945" y="180775"/>
                  <a:pt x="311913" y="180097"/>
                  <a:pt x="309881" y="179928"/>
                </a:cubicBezTo>
                <a:cubicBezTo>
                  <a:pt x="302070" y="180330"/>
                  <a:pt x="292291" y="182828"/>
                  <a:pt x="280544" y="187421"/>
                </a:cubicBezTo>
                <a:cubicBezTo>
                  <a:pt x="268796" y="192014"/>
                  <a:pt x="259271" y="196290"/>
                  <a:pt x="251969" y="200248"/>
                </a:cubicBezTo>
                <a:lnTo>
                  <a:pt x="252985" y="201264"/>
                </a:lnTo>
                <a:cubicBezTo>
                  <a:pt x="247185" y="201709"/>
                  <a:pt x="242528" y="202598"/>
                  <a:pt x="239015" y="203931"/>
                </a:cubicBezTo>
                <a:cubicBezTo>
                  <a:pt x="235501" y="205265"/>
                  <a:pt x="231352" y="207424"/>
                  <a:pt x="226569" y="210408"/>
                </a:cubicBezTo>
                <a:cubicBezTo>
                  <a:pt x="217788" y="212691"/>
                  <a:pt x="201144" y="221446"/>
                  <a:pt x="176634" y="236674"/>
                </a:cubicBezTo>
                <a:cubicBezTo>
                  <a:pt x="152125" y="251901"/>
                  <a:pt x="127728" y="268032"/>
                  <a:pt x="103445" y="285065"/>
                </a:cubicBezTo>
                <a:cubicBezTo>
                  <a:pt x="79160" y="302099"/>
                  <a:pt x="62967" y="314467"/>
                  <a:pt x="54864" y="322168"/>
                </a:cubicBezTo>
                <a:lnTo>
                  <a:pt x="54864" y="330296"/>
                </a:lnTo>
                <a:lnTo>
                  <a:pt x="44704" y="334360"/>
                </a:lnTo>
                <a:cubicBezTo>
                  <a:pt x="41974" y="339440"/>
                  <a:pt x="36513" y="345536"/>
                  <a:pt x="28321" y="352648"/>
                </a:cubicBezTo>
                <a:cubicBezTo>
                  <a:pt x="20130" y="359760"/>
                  <a:pt x="13399" y="364840"/>
                  <a:pt x="8128" y="367888"/>
                </a:cubicBezTo>
                <a:lnTo>
                  <a:pt x="0" y="368904"/>
                </a:lnTo>
                <a:cubicBezTo>
                  <a:pt x="3006" y="367317"/>
                  <a:pt x="5377" y="365158"/>
                  <a:pt x="7112" y="362427"/>
                </a:cubicBezTo>
                <a:cubicBezTo>
                  <a:pt x="8848" y="359697"/>
                  <a:pt x="10203" y="356776"/>
                  <a:pt x="11176" y="353664"/>
                </a:cubicBezTo>
                <a:cubicBezTo>
                  <a:pt x="15812" y="350129"/>
                  <a:pt x="20257" y="346277"/>
                  <a:pt x="24511" y="342107"/>
                </a:cubicBezTo>
                <a:cubicBezTo>
                  <a:pt x="28766" y="337937"/>
                  <a:pt x="32449" y="333323"/>
                  <a:pt x="35560" y="328264"/>
                </a:cubicBezTo>
                <a:lnTo>
                  <a:pt x="44704" y="321152"/>
                </a:lnTo>
                <a:lnTo>
                  <a:pt x="51816" y="308960"/>
                </a:lnTo>
                <a:cubicBezTo>
                  <a:pt x="52091" y="304981"/>
                  <a:pt x="53573" y="301256"/>
                  <a:pt x="56261" y="297784"/>
                </a:cubicBezTo>
                <a:cubicBezTo>
                  <a:pt x="58949" y="294313"/>
                  <a:pt x="61193" y="290587"/>
                  <a:pt x="62992" y="286608"/>
                </a:cubicBezTo>
                <a:lnTo>
                  <a:pt x="62992" y="283560"/>
                </a:lnTo>
                <a:lnTo>
                  <a:pt x="67056" y="273400"/>
                </a:lnTo>
                <a:cubicBezTo>
                  <a:pt x="69109" y="271453"/>
                  <a:pt x="71353" y="270014"/>
                  <a:pt x="73787" y="269082"/>
                </a:cubicBezTo>
                <a:cubicBezTo>
                  <a:pt x="76221" y="268151"/>
                  <a:pt x="78719" y="267220"/>
                  <a:pt x="81280" y="266288"/>
                </a:cubicBezTo>
                <a:lnTo>
                  <a:pt x="79248" y="259176"/>
                </a:lnTo>
                <a:cubicBezTo>
                  <a:pt x="90699" y="255028"/>
                  <a:pt x="100056" y="247831"/>
                  <a:pt x="107316" y="237586"/>
                </a:cubicBezTo>
                <a:cubicBezTo>
                  <a:pt x="114576" y="227341"/>
                  <a:pt x="124186" y="220653"/>
                  <a:pt x="136145" y="217520"/>
                </a:cubicBezTo>
                <a:lnTo>
                  <a:pt x="136145" y="208376"/>
                </a:lnTo>
                <a:lnTo>
                  <a:pt x="145289" y="205328"/>
                </a:lnTo>
                <a:cubicBezTo>
                  <a:pt x="149289" y="202111"/>
                  <a:pt x="153226" y="198639"/>
                  <a:pt x="157100" y="194914"/>
                </a:cubicBezTo>
                <a:cubicBezTo>
                  <a:pt x="160973" y="191189"/>
                  <a:pt x="165164" y="188225"/>
                  <a:pt x="169673" y="186024"/>
                </a:cubicBezTo>
                <a:lnTo>
                  <a:pt x="172721" y="175864"/>
                </a:lnTo>
                <a:cubicBezTo>
                  <a:pt x="183770" y="171779"/>
                  <a:pt x="193422" y="168011"/>
                  <a:pt x="201677" y="164561"/>
                </a:cubicBezTo>
                <a:cubicBezTo>
                  <a:pt x="209932" y="161111"/>
                  <a:pt x="217552" y="155057"/>
                  <a:pt x="224537" y="146400"/>
                </a:cubicBezTo>
                <a:cubicBezTo>
                  <a:pt x="228664" y="142400"/>
                  <a:pt x="234887" y="138971"/>
                  <a:pt x="243206" y="136113"/>
                </a:cubicBezTo>
                <a:cubicBezTo>
                  <a:pt x="251524" y="133256"/>
                  <a:pt x="258509" y="130589"/>
                  <a:pt x="264161" y="128112"/>
                </a:cubicBezTo>
                <a:cubicBezTo>
                  <a:pt x="264838" y="124704"/>
                  <a:pt x="266531" y="122630"/>
                  <a:pt x="269241" y="121889"/>
                </a:cubicBezTo>
                <a:cubicBezTo>
                  <a:pt x="271950" y="121148"/>
                  <a:pt x="274659" y="120852"/>
                  <a:pt x="277369" y="121000"/>
                </a:cubicBezTo>
                <a:cubicBezTo>
                  <a:pt x="284057" y="120894"/>
                  <a:pt x="288968" y="119582"/>
                  <a:pt x="292101" y="117063"/>
                </a:cubicBezTo>
                <a:cubicBezTo>
                  <a:pt x="295233" y="114544"/>
                  <a:pt x="299128" y="111454"/>
                  <a:pt x="303785" y="107792"/>
                </a:cubicBezTo>
                <a:cubicBezTo>
                  <a:pt x="307552" y="103241"/>
                  <a:pt x="312463" y="100151"/>
                  <a:pt x="318517" y="98521"/>
                </a:cubicBezTo>
                <a:cubicBezTo>
                  <a:pt x="324570" y="96891"/>
                  <a:pt x="330497" y="93547"/>
                  <a:pt x="336297" y="88488"/>
                </a:cubicBezTo>
                <a:cubicBezTo>
                  <a:pt x="349928" y="85228"/>
                  <a:pt x="363305" y="81080"/>
                  <a:pt x="376429" y="76042"/>
                </a:cubicBezTo>
                <a:cubicBezTo>
                  <a:pt x="389552" y="71005"/>
                  <a:pt x="402929" y="66348"/>
                  <a:pt x="416561" y="62072"/>
                </a:cubicBezTo>
                <a:cubicBezTo>
                  <a:pt x="414952" y="60040"/>
                  <a:pt x="412835" y="58516"/>
                  <a:pt x="410211" y="57500"/>
                </a:cubicBezTo>
                <a:cubicBezTo>
                  <a:pt x="407586" y="56484"/>
                  <a:pt x="404961" y="55976"/>
                  <a:pt x="402337" y="55976"/>
                </a:cubicBezTo>
                <a:lnTo>
                  <a:pt x="403353" y="54960"/>
                </a:lnTo>
                <a:lnTo>
                  <a:pt x="413513" y="50896"/>
                </a:lnTo>
                <a:cubicBezTo>
                  <a:pt x="416159" y="47446"/>
                  <a:pt x="419503" y="44948"/>
                  <a:pt x="423546" y="43403"/>
                </a:cubicBezTo>
                <a:cubicBezTo>
                  <a:pt x="427589" y="41858"/>
                  <a:pt x="431695" y="40630"/>
                  <a:pt x="435865" y="39720"/>
                </a:cubicBezTo>
                <a:lnTo>
                  <a:pt x="434849" y="40736"/>
                </a:lnTo>
                <a:lnTo>
                  <a:pt x="435865" y="50896"/>
                </a:lnTo>
                <a:cubicBezTo>
                  <a:pt x="441076" y="50859"/>
                  <a:pt x="453569" y="48224"/>
                  <a:pt x="473344" y="42994"/>
                </a:cubicBezTo>
                <a:cubicBezTo>
                  <a:pt x="493118" y="37763"/>
                  <a:pt x="513288" y="32194"/>
                  <a:pt x="533852" y="26286"/>
                </a:cubicBezTo>
                <a:cubicBezTo>
                  <a:pt x="554417" y="20378"/>
                  <a:pt x="568490" y="16390"/>
                  <a:pt x="576073" y="14320"/>
                </a:cubicBezTo>
                <a:lnTo>
                  <a:pt x="585217" y="17368"/>
                </a:lnTo>
                <a:cubicBezTo>
                  <a:pt x="592392" y="14045"/>
                  <a:pt x="599885" y="12055"/>
                  <a:pt x="607696" y="11399"/>
                </a:cubicBezTo>
                <a:cubicBezTo>
                  <a:pt x="615506" y="10743"/>
                  <a:pt x="623253" y="10023"/>
                  <a:pt x="630937" y="9240"/>
                </a:cubicBezTo>
                <a:cubicBezTo>
                  <a:pt x="630513" y="9833"/>
                  <a:pt x="630598" y="10426"/>
                  <a:pt x="631191" y="11018"/>
                </a:cubicBezTo>
                <a:cubicBezTo>
                  <a:pt x="631783" y="11611"/>
                  <a:pt x="632376" y="11695"/>
                  <a:pt x="632969" y="11272"/>
                </a:cubicBezTo>
                <a:cubicBezTo>
                  <a:pt x="634345" y="10531"/>
                  <a:pt x="638451" y="9219"/>
                  <a:pt x="645288" y="7335"/>
                </a:cubicBezTo>
                <a:cubicBezTo>
                  <a:pt x="652125" y="5451"/>
                  <a:pt x="656485" y="4393"/>
                  <a:pt x="658369" y="4160"/>
                </a:cubicBezTo>
                <a:cubicBezTo>
                  <a:pt x="658919" y="4202"/>
                  <a:pt x="659596" y="4372"/>
                  <a:pt x="660401" y="4668"/>
                </a:cubicBezTo>
                <a:cubicBezTo>
                  <a:pt x="661205" y="4964"/>
                  <a:pt x="661882" y="5134"/>
                  <a:pt x="662433" y="5176"/>
                </a:cubicBezTo>
                <a:lnTo>
                  <a:pt x="667513" y="2128"/>
                </a:lnTo>
                <a:cubicBezTo>
                  <a:pt x="672593" y="4330"/>
                  <a:pt x="677673" y="5007"/>
                  <a:pt x="682753" y="4160"/>
                </a:cubicBezTo>
                <a:lnTo>
                  <a:pt x="683769" y="2128"/>
                </a:lnTo>
                <a:lnTo>
                  <a:pt x="708153" y="212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33000"/>
              </a:lnSpc>
            </a:pPr>
            <a:endParaRPr lang="zh-CN" altLang="en-US" sz="9600" dirty="0">
              <a:latin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36076" y="1499770"/>
            <a:ext cx="961337" cy="1720700"/>
          </a:xfrm>
          <a:custGeom>
            <a:avLst/>
            <a:gdLst/>
            <a:ahLst/>
            <a:cxnLst/>
            <a:rect l="l" t="t" r="r" b="b"/>
            <a:pathLst>
              <a:path w="1077071" h="1927852">
                <a:moveTo>
                  <a:pt x="194714" y="1464746"/>
                </a:moveTo>
                <a:cubicBezTo>
                  <a:pt x="194714" y="1466025"/>
                  <a:pt x="195153" y="1468291"/>
                  <a:pt x="196030" y="1471544"/>
                </a:cubicBezTo>
                <a:cubicBezTo>
                  <a:pt x="196907" y="1474796"/>
                  <a:pt x="198223" y="1476623"/>
                  <a:pt x="199977" y="1477025"/>
                </a:cubicBezTo>
                <a:cubicBezTo>
                  <a:pt x="200817" y="1476843"/>
                  <a:pt x="201329" y="1475893"/>
                  <a:pt x="201512" y="1474175"/>
                </a:cubicBezTo>
                <a:cubicBezTo>
                  <a:pt x="201695" y="1472457"/>
                  <a:pt x="201768" y="1471069"/>
                  <a:pt x="201731" y="1470009"/>
                </a:cubicBezTo>
                <a:cubicBezTo>
                  <a:pt x="202097" y="1470045"/>
                  <a:pt x="203558" y="1469972"/>
                  <a:pt x="206117" y="1469789"/>
                </a:cubicBezTo>
                <a:cubicBezTo>
                  <a:pt x="208675" y="1469607"/>
                  <a:pt x="210137" y="1469095"/>
                  <a:pt x="210502" y="1468255"/>
                </a:cubicBezTo>
                <a:cubicBezTo>
                  <a:pt x="209954" y="1468108"/>
                  <a:pt x="207542" y="1467524"/>
                  <a:pt x="203266" y="1466500"/>
                </a:cubicBezTo>
                <a:cubicBezTo>
                  <a:pt x="198990" y="1465477"/>
                  <a:pt x="196140" y="1464892"/>
                  <a:pt x="194714" y="1464746"/>
                </a:cubicBezTo>
                <a:close/>
                <a:moveTo>
                  <a:pt x="222781" y="1382299"/>
                </a:moveTo>
                <a:cubicBezTo>
                  <a:pt x="221795" y="1383213"/>
                  <a:pt x="220698" y="1384456"/>
                  <a:pt x="219492" y="1386027"/>
                </a:cubicBezTo>
                <a:cubicBezTo>
                  <a:pt x="218286" y="1387599"/>
                  <a:pt x="217628" y="1389280"/>
                  <a:pt x="217519" y="1391070"/>
                </a:cubicBezTo>
                <a:cubicBezTo>
                  <a:pt x="217628" y="1392751"/>
                  <a:pt x="218286" y="1393775"/>
                  <a:pt x="219492" y="1394140"/>
                </a:cubicBezTo>
                <a:cubicBezTo>
                  <a:pt x="220698" y="1394506"/>
                  <a:pt x="221795" y="1394652"/>
                  <a:pt x="222781" y="1394579"/>
                </a:cubicBezTo>
                <a:cubicBezTo>
                  <a:pt x="223841" y="1394652"/>
                  <a:pt x="225230" y="1394506"/>
                  <a:pt x="226948" y="1394140"/>
                </a:cubicBezTo>
                <a:cubicBezTo>
                  <a:pt x="228665" y="1393775"/>
                  <a:pt x="229615" y="1392751"/>
                  <a:pt x="229798" y="1391070"/>
                </a:cubicBezTo>
                <a:cubicBezTo>
                  <a:pt x="229615" y="1389280"/>
                  <a:pt x="228665" y="1387599"/>
                  <a:pt x="226948" y="1386027"/>
                </a:cubicBezTo>
                <a:cubicBezTo>
                  <a:pt x="225230" y="1384456"/>
                  <a:pt x="223841" y="1383213"/>
                  <a:pt x="222781" y="1382299"/>
                </a:cubicBezTo>
                <a:close/>
                <a:moveTo>
                  <a:pt x="319262" y="1333182"/>
                </a:moveTo>
                <a:cubicBezTo>
                  <a:pt x="319298" y="1334242"/>
                  <a:pt x="319664" y="1335631"/>
                  <a:pt x="320358" y="1337348"/>
                </a:cubicBezTo>
                <a:cubicBezTo>
                  <a:pt x="321052" y="1339066"/>
                  <a:pt x="321856" y="1340016"/>
                  <a:pt x="322770" y="1340199"/>
                </a:cubicBezTo>
                <a:cubicBezTo>
                  <a:pt x="324451" y="1340089"/>
                  <a:pt x="325474" y="1339431"/>
                  <a:pt x="325840" y="1338225"/>
                </a:cubicBezTo>
                <a:cubicBezTo>
                  <a:pt x="326205" y="1337019"/>
                  <a:pt x="326351" y="1335923"/>
                  <a:pt x="326278" y="1334936"/>
                </a:cubicBezTo>
                <a:close/>
                <a:moveTo>
                  <a:pt x="524502" y="1299853"/>
                </a:moveTo>
                <a:cubicBezTo>
                  <a:pt x="524538" y="1299999"/>
                  <a:pt x="524465" y="1300583"/>
                  <a:pt x="524282" y="1301607"/>
                </a:cubicBezTo>
                <a:cubicBezTo>
                  <a:pt x="524100" y="1302630"/>
                  <a:pt x="523588" y="1303215"/>
                  <a:pt x="522747" y="1303361"/>
                </a:cubicBezTo>
                <a:lnTo>
                  <a:pt x="522747" y="1301607"/>
                </a:lnTo>
                <a:close/>
                <a:moveTo>
                  <a:pt x="347329" y="1264769"/>
                </a:moveTo>
                <a:cubicBezTo>
                  <a:pt x="347256" y="1265829"/>
                  <a:pt x="347402" y="1267217"/>
                  <a:pt x="347767" y="1268935"/>
                </a:cubicBezTo>
                <a:cubicBezTo>
                  <a:pt x="348133" y="1270653"/>
                  <a:pt x="349156" y="1271603"/>
                  <a:pt x="350837" y="1271786"/>
                </a:cubicBezTo>
                <a:cubicBezTo>
                  <a:pt x="351678" y="1271676"/>
                  <a:pt x="352189" y="1271018"/>
                  <a:pt x="352372" y="1269812"/>
                </a:cubicBezTo>
                <a:cubicBezTo>
                  <a:pt x="352555" y="1268606"/>
                  <a:pt x="352628" y="1267510"/>
                  <a:pt x="352591" y="1266523"/>
                </a:cubicBezTo>
                <a:close/>
                <a:moveTo>
                  <a:pt x="198223" y="1252489"/>
                </a:moveTo>
                <a:lnTo>
                  <a:pt x="199977" y="1252489"/>
                </a:lnTo>
                <a:cubicBezTo>
                  <a:pt x="198661" y="1256327"/>
                  <a:pt x="196030" y="1263124"/>
                  <a:pt x="192083" y="1272882"/>
                </a:cubicBezTo>
                <a:cubicBezTo>
                  <a:pt x="188136" y="1282640"/>
                  <a:pt x="185505" y="1288121"/>
                  <a:pt x="184189" y="1289327"/>
                </a:cubicBezTo>
                <a:lnTo>
                  <a:pt x="184189" y="1287573"/>
                </a:lnTo>
                <a:cubicBezTo>
                  <a:pt x="184774" y="1284467"/>
                  <a:pt x="187113" y="1279277"/>
                  <a:pt x="191206" y="1272005"/>
                </a:cubicBezTo>
                <a:cubicBezTo>
                  <a:pt x="195299" y="1264732"/>
                  <a:pt x="197638" y="1258227"/>
                  <a:pt x="198223" y="1252489"/>
                </a:cubicBezTo>
                <a:close/>
                <a:moveTo>
                  <a:pt x="206994" y="1231439"/>
                </a:moveTo>
                <a:lnTo>
                  <a:pt x="205240" y="1238807"/>
                </a:lnTo>
                <a:lnTo>
                  <a:pt x="199977" y="1252489"/>
                </a:lnTo>
                <a:close/>
                <a:moveTo>
                  <a:pt x="552569" y="1226177"/>
                </a:moveTo>
                <a:lnTo>
                  <a:pt x="550814" y="1227931"/>
                </a:lnTo>
                <a:lnTo>
                  <a:pt x="550814" y="1229685"/>
                </a:lnTo>
                <a:cubicBezTo>
                  <a:pt x="550778" y="1228881"/>
                  <a:pt x="550851" y="1228296"/>
                  <a:pt x="551034" y="1227931"/>
                </a:cubicBezTo>
                <a:cubicBezTo>
                  <a:pt x="551216" y="1227565"/>
                  <a:pt x="551728" y="1226981"/>
                  <a:pt x="552569" y="1226177"/>
                </a:cubicBezTo>
                <a:close/>
                <a:moveTo>
                  <a:pt x="578881" y="1163026"/>
                </a:moveTo>
                <a:cubicBezTo>
                  <a:pt x="578918" y="1164086"/>
                  <a:pt x="579283" y="1165474"/>
                  <a:pt x="579978" y="1167192"/>
                </a:cubicBezTo>
                <a:cubicBezTo>
                  <a:pt x="580672" y="1168910"/>
                  <a:pt x="581476" y="1169860"/>
                  <a:pt x="582390" y="1170043"/>
                </a:cubicBezTo>
                <a:cubicBezTo>
                  <a:pt x="584071" y="1169933"/>
                  <a:pt x="585094" y="1169275"/>
                  <a:pt x="585460" y="1168069"/>
                </a:cubicBezTo>
                <a:cubicBezTo>
                  <a:pt x="585825" y="1166863"/>
                  <a:pt x="585971" y="1165767"/>
                  <a:pt x="585898" y="1164780"/>
                </a:cubicBezTo>
                <a:close/>
                <a:moveTo>
                  <a:pt x="259619" y="1094613"/>
                </a:moveTo>
                <a:cubicBezTo>
                  <a:pt x="259656" y="1095672"/>
                  <a:pt x="260021" y="1097061"/>
                  <a:pt x="260716" y="1098779"/>
                </a:cubicBezTo>
                <a:cubicBezTo>
                  <a:pt x="261410" y="1100496"/>
                  <a:pt x="262214" y="1101447"/>
                  <a:pt x="263128" y="1101629"/>
                </a:cubicBezTo>
                <a:cubicBezTo>
                  <a:pt x="264809" y="1101520"/>
                  <a:pt x="265832" y="1100862"/>
                  <a:pt x="266197" y="1099656"/>
                </a:cubicBezTo>
                <a:cubicBezTo>
                  <a:pt x="266563" y="1098450"/>
                  <a:pt x="266709" y="1097354"/>
                  <a:pt x="266636" y="1096367"/>
                </a:cubicBezTo>
                <a:close/>
                <a:moveTo>
                  <a:pt x="619228" y="1087596"/>
                </a:moveTo>
                <a:cubicBezTo>
                  <a:pt x="622882" y="1087413"/>
                  <a:pt x="626098" y="1087779"/>
                  <a:pt x="628876" y="1088692"/>
                </a:cubicBezTo>
                <a:cubicBezTo>
                  <a:pt x="631653" y="1089606"/>
                  <a:pt x="633115" y="1092164"/>
                  <a:pt x="633261" y="1096367"/>
                </a:cubicBezTo>
                <a:cubicBezTo>
                  <a:pt x="632676" y="1109779"/>
                  <a:pt x="630338" y="1117161"/>
                  <a:pt x="626244" y="1118513"/>
                </a:cubicBezTo>
                <a:cubicBezTo>
                  <a:pt x="622151" y="1119866"/>
                  <a:pt x="619812" y="1124178"/>
                  <a:pt x="619228" y="1131451"/>
                </a:cubicBezTo>
                <a:lnTo>
                  <a:pt x="619228" y="1134959"/>
                </a:lnTo>
                <a:cubicBezTo>
                  <a:pt x="617327" y="1134301"/>
                  <a:pt x="615427" y="1131231"/>
                  <a:pt x="613527" y="1125749"/>
                </a:cubicBezTo>
                <a:cubicBezTo>
                  <a:pt x="611626" y="1120268"/>
                  <a:pt x="610603" y="1116321"/>
                  <a:pt x="610457" y="1113909"/>
                </a:cubicBezTo>
                <a:lnTo>
                  <a:pt x="606948" y="1113909"/>
                </a:lnTo>
                <a:cubicBezTo>
                  <a:pt x="607350" y="1112081"/>
                  <a:pt x="609178" y="1110473"/>
                  <a:pt x="612430" y="1109085"/>
                </a:cubicBezTo>
                <a:cubicBezTo>
                  <a:pt x="615683" y="1107696"/>
                  <a:pt x="617949" y="1106965"/>
                  <a:pt x="619228" y="1106892"/>
                </a:cubicBezTo>
                <a:close/>
                <a:moveTo>
                  <a:pt x="633261" y="1050758"/>
                </a:moveTo>
                <a:lnTo>
                  <a:pt x="647295" y="1066546"/>
                </a:lnTo>
                <a:lnTo>
                  <a:pt x="636770" y="1073562"/>
                </a:lnTo>
                <a:close/>
                <a:moveTo>
                  <a:pt x="287686" y="1045495"/>
                </a:moveTo>
                <a:cubicBezTo>
                  <a:pt x="287723" y="1046555"/>
                  <a:pt x="288088" y="1047944"/>
                  <a:pt x="288783" y="1049662"/>
                </a:cubicBezTo>
                <a:cubicBezTo>
                  <a:pt x="289477" y="1051379"/>
                  <a:pt x="290281" y="1052329"/>
                  <a:pt x="291195" y="1052512"/>
                </a:cubicBezTo>
                <a:cubicBezTo>
                  <a:pt x="292876" y="1052403"/>
                  <a:pt x="293899" y="1051745"/>
                  <a:pt x="294264" y="1050539"/>
                </a:cubicBezTo>
                <a:cubicBezTo>
                  <a:pt x="294630" y="1049333"/>
                  <a:pt x="294776" y="1048236"/>
                  <a:pt x="294703" y="1047250"/>
                </a:cubicBezTo>
                <a:close/>
                <a:moveTo>
                  <a:pt x="294703" y="1031462"/>
                </a:moveTo>
                <a:cubicBezTo>
                  <a:pt x="294703" y="1033289"/>
                  <a:pt x="295142" y="1034897"/>
                  <a:pt x="296019" y="1036286"/>
                </a:cubicBezTo>
                <a:cubicBezTo>
                  <a:pt x="296896" y="1037675"/>
                  <a:pt x="298211" y="1038406"/>
                  <a:pt x="299966" y="1038479"/>
                </a:cubicBezTo>
                <a:cubicBezTo>
                  <a:pt x="300879" y="1038369"/>
                  <a:pt x="301683" y="1037711"/>
                  <a:pt x="302378" y="1036505"/>
                </a:cubicBezTo>
                <a:cubicBezTo>
                  <a:pt x="303072" y="1035299"/>
                  <a:pt x="303437" y="1034203"/>
                  <a:pt x="303474" y="1033216"/>
                </a:cubicBezTo>
                <a:close/>
                <a:moveTo>
                  <a:pt x="306982" y="1017428"/>
                </a:moveTo>
                <a:cubicBezTo>
                  <a:pt x="306069" y="1017501"/>
                  <a:pt x="305265" y="1017794"/>
                  <a:pt x="304570" y="1018306"/>
                </a:cubicBezTo>
                <a:cubicBezTo>
                  <a:pt x="303876" y="1018817"/>
                  <a:pt x="303511" y="1019110"/>
                  <a:pt x="303474" y="1019183"/>
                </a:cubicBezTo>
                <a:cubicBezTo>
                  <a:pt x="303401" y="1020242"/>
                  <a:pt x="303547" y="1021631"/>
                  <a:pt x="303913" y="1023349"/>
                </a:cubicBezTo>
                <a:cubicBezTo>
                  <a:pt x="304278" y="1025066"/>
                  <a:pt x="305301" y="1026017"/>
                  <a:pt x="306982" y="1026199"/>
                </a:cubicBezTo>
                <a:cubicBezTo>
                  <a:pt x="307823" y="1026090"/>
                  <a:pt x="308335" y="1025432"/>
                  <a:pt x="308517" y="1024226"/>
                </a:cubicBezTo>
                <a:cubicBezTo>
                  <a:pt x="308700" y="1023020"/>
                  <a:pt x="308773" y="1021923"/>
                  <a:pt x="308737" y="1020937"/>
                </a:cubicBezTo>
                <a:cubicBezTo>
                  <a:pt x="309029" y="1018890"/>
                  <a:pt x="308444" y="1017721"/>
                  <a:pt x="306982" y="1017428"/>
                </a:cubicBezTo>
                <a:close/>
                <a:moveTo>
                  <a:pt x="647295" y="878848"/>
                </a:moveTo>
                <a:cubicBezTo>
                  <a:pt x="647002" y="884841"/>
                  <a:pt x="645833" y="890396"/>
                  <a:pt x="643786" y="895512"/>
                </a:cubicBezTo>
                <a:cubicBezTo>
                  <a:pt x="641740" y="900629"/>
                  <a:pt x="640570" y="906184"/>
                  <a:pt x="640278" y="912177"/>
                </a:cubicBezTo>
                <a:cubicBezTo>
                  <a:pt x="635856" y="911666"/>
                  <a:pt x="632421" y="918828"/>
                  <a:pt x="629972" y="933666"/>
                </a:cubicBezTo>
                <a:cubicBezTo>
                  <a:pt x="627524" y="948504"/>
                  <a:pt x="626281" y="958298"/>
                  <a:pt x="626244" y="963049"/>
                </a:cubicBezTo>
                <a:cubicBezTo>
                  <a:pt x="625952" y="969773"/>
                  <a:pt x="626537" y="973866"/>
                  <a:pt x="627999" y="975328"/>
                </a:cubicBezTo>
                <a:cubicBezTo>
                  <a:pt x="629461" y="976790"/>
                  <a:pt x="633554" y="977374"/>
                  <a:pt x="640278" y="977082"/>
                </a:cubicBezTo>
                <a:cubicBezTo>
                  <a:pt x="639912" y="973135"/>
                  <a:pt x="639766" y="968750"/>
                  <a:pt x="639839" y="963926"/>
                </a:cubicBezTo>
                <a:cubicBezTo>
                  <a:pt x="639912" y="959102"/>
                  <a:pt x="642398" y="956470"/>
                  <a:pt x="647295" y="956032"/>
                </a:cubicBezTo>
                <a:cubicBezTo>
                  <a:pt x="648830" y="961112"/>
                  <a:pt x="654969" y="961477"/>
                  <a:pt x="665714" y="957128"/>
                </a:cubicBezTo>
                <a:cubicBezTo>
                  <a:pt x="676458" y="952779"/>
                  <a:pt x="682598" y="950075"/>
                  <a:pt x="684133" y="949015"/>
                </a:cubicBezTo>
                <a:cubicBezTo>
                  <a:pt x="683840" y="948175"/>
                  <a:pt x="682671" y="947663"/>
                  <a:pt x="680624" y="947480"/>
                </a:cubicBezTo>
                <a:cubicBezTo>
                  <a:pt x="678578" y="947297"/>
                  <a:pt x="677408" y="947224"/>
                  <a:pt x="677116" y="947261"/>
                </a:cubicBezTo>
                <a:cubicBezTo>
                  <a:pt x="672621" y="947663"/>
                  <a:pt x="668893" y="947736"/>
                  <a:pt x="665933" y="947480"/>
                </a:cubicBezTo>
                <a:cubicBezTo>
                  <a:pt x="662973" y="947224"/>
                  <a:pt x="661438" y="944228"/>
                  <a:pt x="661328" y="938490"/>
                </a:cubicBezTo>
                <a:lnTo>
                  <a:pt x="649049" y="926211"/>
                </a:lnTo>
                <a:lnTo>
                  <a:pt x="654311" y="905160"/>
                </a:lnTo>
                <a:cubicBezTo>
                  <a:pt x="656906" y="904137"/>
                  <a:pt x="658733" y="902237"/>
                  <a:pt x="659793" y="899459"/>
                </a:cubicBezTo>
                <a:cubicBezTo>
                  <a:pt x="660853" y="896682"/>
                  <a:pt x="661365" y="893904"/>
                  <a:pt x="661328" y="891127"/>
                </a:cubicBezTo>
                <a:close/>
                <a:moveTo>
                  <a:pt x="745529" y="877093"/>
                </a:moveTo>
                <a:lnTo>
                  <a:pt x="750792" y="903406"/>
                </a:lnTo>
                <a:cubicBezTo>
                  <a:pt x="748051" y="906147"/>
                  <a:pt x="744762" y="908559"/>
                  <a:pt x="740924" y="910642"/>
                </a:cubicBezTo>
                <a:cubicBezTo>
                  <a:pt x="737087" y="912725"/>
                  <a:pt x="733360" y="913822"/>
                  <a:pt x="729742" y="913931"/>
                </a:cubicBezTo>
                <a:cubicBezTo>
                  <a:pt x="728755" y="914004"/>
                  <a:pt x="727658" y="913858"/>
                  <a:pt x="726452" y="913493"/>
                </a:cubicBezTo>
                <a:cubicBezTo>
                  <a:pt x="725246" y="913127"/>
                  <a:pt x="724589" y="912104"/>
                  <a:pt x="724479" y="910423"/>
                </a:cubicBezTo>
                <a:cubicBezTo>
                  <a:pt x="724552" y="908669"/>
                  <a:pt x="725283" y="906914"/>
                  <a:pt x="726672" y="905160"/>
                </a:cubicBezTo>
                <a:cubicBezTo>
                  <a:pt x="728060" y="903406"/>
                  <a:pt x="729668" y="901652"/>
                  <a:pt x="731496" y="899898"/>
                </a:cubicBezTo>
                <a:lnTo>
                  <a:pt x="731496" y="884110"/>
                </a:lnTo>
                <a:cubicBezTo>
                  <a:pt x="734273" y="884147"/>
                  <a:pt x="737051" y="883635"/>
                  <a:pt x="739828" y="882575"/>
                </a:cubicBezTo>
                <a:cubicBezTo>
                  <a:pt x="742606" y="881515"/>
                  <a:pt x="744506" y="879688"/>
                  <a:pt x="745529" y="877093"/>
                </a:cubicBezTo>
                <a:close/>
                <a:moveTo>
                  <a:pt x="689395" y="871831"/>
                </a:moveTo>
                <a:lnTo>
                  <a:pt x="689395" y="884110"/>
                </a:lnTo>
                <a:lnTo>
                  <a:pt x="675362" y="885864"/>
                </a:lnTo>
                <a:lnTo>
                  <a:pt x="675362" y="903406"/>
                </a:lnTo>
                <a:lnTo>
                  <a:pt x="668345" y="913931"/>
                </a:lnTo>
                <a:cubicBezTo>
                  <a:pt x="668418" y="915210"/>
                  <a:pt x="669149" y="917476"/>
                  <a:pt x="670538" y="920729"/>
                </a:cubicBezTo>
                <a:cubicBezTo>
                  <a:pt x="671926" y="923981"/>
                  <a:pt x="673534" y="925809"/>
                  <a:pt x="675362" y="926211"/>
                </a:cubicBezTo>
                <a:lnTo>
                  <a:pt x="675362" y="922702"/>
                </a:lnTo>
                <a:lnTo>
                  <a:pt x="689395" y="913931"/>
                </a:lnTo>
                <a:cubicBezTo>
                  <a:pt x="688445" y="910679"/>
                  <a:pt x="686398" y="906220"/>
                  <a:pt x="683256" y="900556"/>
                </a:cubicBezTo>
                <a:cubicBezTo>
                  <a:pt x="680113" y="894891"/>
                  <a:pt x="681574" y="891748"/>
                  <a:pt x="687641" y="891127"/>
                </a:cubicBezTo>
                <a:cubicBezTo>
                  <a:pt x="689541" y="891346"/>
                  <a:pt x="691442" y="891346"/>
                  <a:pt x="693342" y="891127"/>
                </a:cubicBezTo>
                <a:cubicBezTo>
                  <a:pt x="695243" y="890908"/>
                  <a:pt x="696266" y="889154"/>
                  <a:pt x="696412" y="885864"/>
                </a:cubicBezTo>
                <a:close/>
                <a:moveTo>
                  <a:pt x="708691" y="831485"/>
                </a:moveTo>
                <a:cubicBezTo>
                  <a:pt x="705183" y="835285"/>
                  <a:pt x="703429" y="839963"/>
                  <a:pt x="703429" y="845518"/>
                </a:cubicBezTo>
                <a:lnTo>
                  <a:pt x="696412" y="849026"/>
                </a:lnTo>
                <a:cubicBezTo>
                  <a:pt x="696522" y="850159"/>
                  <a:pt x="697179" y="851840"/>
                  <a:pt x="698385" y="854070"/>
                </a:cubicBezTo>
                <a:cubicBezTo>
                  <a:pt x="699591" y="856299"/>
                  <a:pt x="700688" y="857541"/>
                  <a:pt x="701675" y="857797"/>
                </a:cubicBezTo>
                <a:cubicBezTo>
                  <a:pt x="702515" y="857688"/>
                  <a:pt x="703027" y="857030"/>
                  <a:pt x="703209" y="855824"/>
                </a:cubicBezTo>
                <a:cubicBezTo>
                  <a:pt x="703392" y="854618"/>
                  <a:pt x="703465" y="853522"/>
                  <a:pt x="703429" y="852535"/>
                </a:cubicBezTo>
                <a:cubicBezTo>
                  <a:pt x="703648" y="848369"/>
                  <a:pt x="704525" y="844860"/>
                  <a:pt x="706060" y="842010"/>
                </a:cubicBezTo>
                <a:cubicBezTo>
                  <a:pt x="707595" y="839159"/>
                  <a:pt x="708472" y="835651"/>
                  <a:pt x="708691" y="831485"/>
                </a:cubicBezTo>
                <a:close/>
                <a:moveTo>
                  <a:pt x="724479" y="740267"/>
                </a:moveTo>
                <a:cubicBezTo>
                  <a:pt x="718924" y="747576"/>
                  <a:pt x="716000" y="755762"/>
                  <a:pt x="715708" y="764825"/>
                </a:cubicBezTo>
                <a:cubicBezTo>
                  <a:pt x="713113" y="765849"/>
                  <a:pt x="711286" y="767749"/>
                  <a:pt x="710226" y="770527"/>
                </a:cubicBezTo>
                <a:cubicBezTo>
                  <a:pt x="709166" y="773304"/>
                  <a:pt x="708655" y="776081"/>
                  <a:pt x="708691" y="778859"/>
                </a:cubicBezTo>
                <a:lnTo>
                  <a:pt x="724479" y="780613"/>
                </a:lnTo>
                <a:lnTo>
                  <a:pt x="733250" y="754300"/>
                </a:lnTo>
                <a:cubicBezTo>
                  <a:pt x="734237" y="754337"/>
                  <a:pt x="735333" y="754264"/>
                  <a:pt x="736539" y="754081"/>
                </a:cubicBezTo>
                <a:cubicBezTo>
                  <a:pt x="737745" y="753898"/>
                  <a:pt x="738403" y="753387"/>
                  <a:pt x="738512" y="752546"/>
                </a:cubicBezTo>
                <a:cubicBezTo>
                  <a:pt x="738147" y="749842"/>
                  <a:pt x="736247" y="747357"/>
                  <a:pt x="732811" y="745091"/>
                </a:cubicBezTo>
                <a:cubicBezTo>
                  <a:pt x="729376" y="742825"/>
                  <a:pt x="726599" y="741217"/>
                  <a:pt x="724479" y="740267"/>
                </a:cubicBezTo>
                <a:close/>
                <a:moveTo>
                  <a:pt x="764825" y="735004"/>
                </a:moveTo>
                <a:cubicBezTo>
                  <a:pt x="758101" y="735370"/>
                  <a:pt x="754008" y="738147"/>
                  <a:pt x="752546" y="743337"/>
                </a:cubicBezTo>
                <a:cubicBezTo>
                  <a:pt x="751084" y="748526"/>
                  <a:pt x="750499" y="753935"/>
                  <a:pt x="750792" y="759563"/>
                </a:cubicBezTo>
                <a:cubicBezTo>
                  <a:pt x="747978" y="763108"/>
                  <a:pt x="745273" y="766982"/>
                  <a:pt x="742679" y="771184"/>
                </a:cubicBezTo>
                <a:cubicBezTo>
                  <a:pt x="740084" y="775387"/>
                  <a:pt x="738695" y="779699"/>
                  <a:pt x="738512" y="784121"/>
                </a:cubicBezTo>
                <a:cubicBezTo>
                  <a:pt x="738512" y="787630"/>
                  <a:pt x="740267" y="789384"/>
                  <a:pt x="743775" y="789384"/>
                </a:cubicBezTo>
                <a:cubicBezTo>
                  <a:pt x="747576" y="778859"/>
                  <a:pt x="752254" y="768334"/>
                  <a:pt x="757809" y="757809"/>
                </a:cubicBezTo>
                <a:cubicBezTo>
                  <a:pt x="758101" y="753569"/>
                  <a:pt x="759270" y="749769"/>
                  <a:pt x="761317" y="746406"/>
                </a:cubicBezTo>
                <a:cubicBezTo>
                  <a:pt x="763363" y="743044"/>
                  <a:pt x="764533" y="739243"/>
                  <a:pt x="764825" y="735004"/>
                </a:cubicBezTo>
                <a:close/>
                <a:moveTo>
                  <a:pt x="771842" y="715708"/>
                </a:moveTo>
                <a:cubicBezTo>
                  <a:pt x="772134" y="717755"/>
                  <a:pt x="773304" y="718924"/>
                  <a:pt x="775350" y="719217"/>
                </a:cubicBezTo>
                <a:lnTo>
                  <a:pt x="777105" y="719217"/>
                </a:lnTo>
                <a:cubicBezTo>
                  <a:pt x="776812" y="717170"/>
                  <a:pt x="775643" y="716000"/>
                  <a:pt x="773596" y="715708"/>
                </a:cubicBezTo>
                <a:close/>
                <a:moveTo>
                  <a:pt x="777105" y="692904"/>
                </a:moveTo>
                <a:lnTo>
                  <a:pt x="777105" y="698166"/>
                </a:lnTo>
                <a:cubicBezTo>
                  <a:pt x="777397" y="703137"/>
                  <a:pt x="780321" y="705475"/>
                  <a:pt x="785876" y="705183"/>
                </a:cubicBezTo>
                <a:close/>
                <a:moveTo>
                  <a:pt x="792892" y="666591"/>
                </a:moveTo>
                <a:cubicBezTo>
                  <a:pt x="792892" y="668272"/>
                  <a:pt x="793331" y="669295"/>
                  <a:pt x="794208" y="669661"/>
                </a:cubicBezTo>
                <a:cubicBezTo>
                  <a:pt x="795085" y="670026"/>
                  <a:pt x="796401" y="670172"/>
                  <a:pt x="798155" y="670099"/>
                </a:cubicBezTo>
                <a:lnTo>
                  <a:pt x="799909" y="670099"/>
                </a:lnTo>
                <a:cubicBezTo>
                  <a:pt x="799909" y="668418"/>
                  <a:pt x="799470" y="667395"/>
                  <a:pt x="798593" y="667029"/>
                </a:cubicBezTo>
                <a:cubicBezTo>
                  <a:pt x="797716" y="666664"/>
                  <a:pt x="796401" y="666518"/>
                  <a:pt x="794646" y="666591"/>
                </a:cubicBezTo>
                <a:close/>
                <a:moveTo>
                  <a:pt x="803417" y="650803"/>
                </a:moveTo>
                <a:cubicBezTo>
                  <a:pt x="802613" y="650876"/>
                  <a:pt x="802029" y="651169"/>
                  <a:pt x="801663" y="651680"/>
                </a:cubicBezTo>
                <a:cubicBezTo>
                  <a:pt x="801298" y="652192"/>
                  <a:pt x="800713" y="652484"/>
                  <a:pt x="799909" y="652557"/>
                </a:cubicBezTo>
                <a:cubicBezTo>
                  <a:pt x="799946" y="653617"/>
                  <a:pt x="800311" y="655006"/>
                  <a:pt x="801005" y="656724"/>
                </a:cubicBezTo>
                <a:cubicBezTo>
                  <a:pt x="801700" y="658441"/>
                  <a:pt x="802504" y="659391"/>
                  <a:pt x="803417" y="659574"/>
                </a:cubicBezTo>
                <a:cubicBezTo>
                  <a:pt x="805098" y="659464"/>
                  <a:pt x="806122" y="658807"/>
                  <a:pt x="806487" y="657601"/>
                </a:cubicBezTo>
                <a:cubicBezTo>
                  <a:pt x="806853" y="656395"/>
                  <a:pt x="806999" y="655298"/>
                  <a:pt x="806926" y="654312"/>
                </a:cubicBezTo>
                <a:cubicBezTo>
                  <a:pt x="806633" y="652265"/>
                  <a:pt x="805464" y="651096"/>
                  <a:pt x="803417" y="650803"/>
                </a:cubicBezTo>
                <a:close/>
                <a:moveTo>
                  <a:pt x="806926" y="629753"/>
                </a:moveTo>
                <a:cubicBezTo>
                  <a:pt x="806962" y="630813"/>
                  <a:pt x="807328" y="632202"/>
                  <a:pt x="808022" y="633919"/>
                </a:cubicBezTo>
                <a:cubicBezTo>
                  <a:pt x="808716" y="635637"/>
                  <a:pt x="809521" y="636587"/>
                  <a:pt x="810434" y="636770"/>
                </a:cubicBezTo>
                <a:cubicBezTo>
                  <a:pt x="812115" y="636660"/>
                  <a:pt x="813138" y="636002"/>
                  <a:pt x="813504" y="634796"/>
                </a:cubicBezTo>
                <a:cubicBezTo>
                  <a:pt x="813869" y="633590"/>
                  <a:pt x="814016" y="632494"/>
                  <a:pt x="813942" y="631507"/>
                </a:cubicBezTo>
                <a:close/>
                <a:moveTo>
                  <a:pt x="829730" y="580636"/>
                </a:moveTo>
                <a:lnTo>
                  <a:pt x="826222" y="582390"/>
                </a:lnTo>
                <a:cubicBezTo>
                  <a:pt x="826149" y="583450"/>
                  <a:pt x="826295" y="584838"/>
                  <a:pt x="826660" y="586556"/>
                </a:cubicBezTo>
                <a:cubicBezTo>
                  <a:pt x="827026" y="588274"/>
                  <a:pt x="828049" y="589224"/>
                  <a:pt x="829730" y="589407"/>
                </a:cubicBezTo>
                <a:cubicBezTo>
                  <a:pt x="831411" y="589297"/>
                  <a:pt x="832435" y="588639"/>
                  <a:pt x="832800" y="587433"/>
                </a:cubicBezTo>
                <a:cubicBezTo>
                  <a:pt x="833166" y="586227"/>
                  <a:pt x="833312" y="585131"/>
                  <a:pt x="833239" y="584144"/>
                </a:cubicBezTo>
                <a:cubicBezTo>
                  <a:pt x="832946" y="582097"/>
                  <a:pt x="831777" y="580928"/>
                  <a:pt x="829730" y="580636"/>
                </a:cubicBezTo>
                <a:close/>
                <a:moveTo>
                  <a:pt x="777105" y="554323"/>
                </a:moveTo>
                <a:lnTo>
                  <a:pt x="785876" y="568356"/>
                </a:lnTo>
                <a:lnTo>
                  <a:pt x="771842" y="580636"/>
                </a:lnTo>
                <a:lnTo>
                  <a:pt x="771842" y="599932"/>
                </a:lnTo>
                <a:cubicBezTo>
                  <a:pt x="771915" y="603367"/>
                  <a:pt x="773085" y="605706"/>
                  <a:pt x="775350" y="606949"/>
                </a:cubicBezTo>
                <a:cubicBezTo>
                  <a:pt x="777616" y="608191"/>
                  <a:pt x="780540" y="608776"/>
                  <a:pt x="784121" y="608703"/>
                </a:cubicBezTo>
                <a:lnTo>
                  <a:pt x="785876" y="608703"/>
                </a:lnTo>
                <a:cubicBezTo>
                  <a:pt x="785583" y="602928"/>
                  <a:pt x="786168" y="596935"/>
                  <a:pt x="787630" y="590722"/>
                </a:cubicBezTo>
                <a:cubicBezTo>
                  <a:pt x="789092" y="584510"/>
                  <a:pt x="793185" y="581147"/>
                  <a:pt x="799909" y="580636"/>
                </a:cubicBezTo>
                <a:lnTo>
                  <a:pt x="792892" y="564848"/>
                </a:lnTo>
                <a:close/>
                <a:moveTo>
                  <a:pt x="842010" y="549060"/>
                </a:moveTo>
                <a:lnTo>
                  <a:pt x="842010" y="552569"/>
                </a:lnTo>
                <a:cubicBezTo>
                  <a:pt x="841973" y="554469"/>
                  <a:pt x="842485" y="556369"/>
                  <a:pt x="843544" y="558270"/>
                </a:cubicBezTo>
                <a:cubicBezTo>
                  <a:pt x="844604" y="560170"/>
                  <a:pt x="846432" y="561193"/>
                  <a:pt x="849026" y="561340"/>
                </a:cubicBezTo>
                <a:close/>
                <a:moveTo>
                  <a:pt x="892881" y="526256"/>
                </a:moveTo>
                <a:cubicBezTo>
                  <a:pt x="892077" y="526329"/>
                  <a:pt x="891492" y="526621"/>
                  <a:pt x="891127" y="527133"/>
                </a:cubicBezTo>
                <a:cubicBezTo>
                  <a:pt x="890761" y="527645"/>
                  <a:pt x="890177" y="527937"/>
                  <a:pt x="889373" y="528010"/>
                </a:cubicBezTo>
                <a:cubicBezTo>
                  <a:pt x="889409" y="529070"/>
                  <a:pt x="889775" y="530459"/>
                  <a:pt x="890469" y="532176"/>
                </a:cubicBezTo>
                <a:cubicBezTo>
                  <a:pt x="891163" y="533894"/>
                  <a:pt x="891967" y="534844"/>
                  <a:pt x="892881" y="535027"/>
                </a:cubicBezTo>
                <a:cubicBezTo>
                  <a:pt x="894562" y="534917"/>
                  <a:pt x="895585" y="534259"/>
                  <a:pt x="895951" y="533053"/>
                </a:cubicBezTo>
                <a:cubicBezTo>
                  <a:pt x="896316" y="531847"/>
                  <a:pt x="896462" y="530751"/>
                  <a:pt x="896389" y="529764"/>
                </a:cubicBezTo>
                <a:cubicBezTo>
                  <a:pt x="896097" y="527718"/>
                  <a:pt x="894928" y="526548"/>
                  <a:pt x="892881" y="526256"/>
                </a:cubicBezTo>
                <a:close/>
                <a:moveTo>
                  <a:pt x="826222" y="443809"/>
                </a:moveTo>
                <a:cubicBezTo>
                  <a:pt x="826295" y="445856"/>
                  <a:pt x="826149" y="448341"/>
                  <a:pt x="825783" y="451264"/>
                </a:cubicBezTo>
                <a:cubicBezTo>
                  <a:pt x="825418" y="454188"/>
                  <a:pt x="824395" y="455796"/>
                  <a:pt x="822713" y="456088"/>
                </a:cubicBezTo>
                <a:cubicBezTo>
                  <a:pt x="820996" y="455979"/>
                  <a:pt x="819607" y="455321"/>
                  <a:pt x="818547" y="454115"/>
                </a:cubicBezTo>
                <a:cubicBezTo>
                  <a:pt x="817487" y="452909"/>
                  <a:pt x="816537" y="451813"/>
                  <a:pt x="815697" y="450826"/>
                </a:cubicBezTo>
                <a:lnTo>
                  <a:pt x="806926" y="470122"/>
                </a:lnTo>
                <a:cubicBezTo>
                  <a:pt x="805025" y="471109"/>
                  <a:pt x="803125" y="472644"/>
                  <a:pt x="801225" y="474727"/>
                </a:cubicBezTo>
                <a:cubicBezTo>
                  <a:pt x="799324" y="476810"/>
                  <a:pt x="798301" y="478783"/>
                  <a:pt x="798155" y="480647"/>
                </a:cubicBezTo>
                <a:cubicBezTo>
                  <a:pt x="798959" y="483680"/>
                  <a:pt x="802175" y="485069"/>
                  <a:pt x="807803" y="484813"/>
                </a:cubicBezTo>
                <a:cubicBezTo>
                  <a:pt x="813431" y="484557"/>
                  <a:pt x="816647" y="485508"/>
                  <a:pt x="817451" y="487664"/>
                </a:cubicBezTo>
                <a:cubicBezTo>
                  <a:pt x="817159" y="489418"/>
                  <a:pt x="815989" y="491172"/>
                  <a:pt x="813942" y="492926"/>
                </a:cubicBezTo>
                <a:lnTo>
                  <a:pt x="813942" y="505206"/>
                </a:lnTo>
                <a:lnTo>
                  <a:pt x="826222" y="501697"/>
                </a:lnTo>
                <a:lnTo>
                  <a:pt x="833239" y="494680"/>
                </a:lnTo>
                <a:cubicBezTo>
                  <a:pt x="833604" y="486348"/>
                  <a:pt x="835066" y="479770"/>
                  <a:pt x="837624" y="474946"/>
                </a:cubicBezTo>
                <a:cubicBezTo>
                  <a:pt x="840182" y="470122"/>
                  <a:pt x="841644" y="464421"/>
                  <a:pt x="842010" y="457843"/>
                </a:cubicBezTo>
                <a:close/>
                <a:moveTo>
                  <a:pt x="889373" y="438546"/>
                </a:moveTo>
                <a:cubicBezTo>
                  <a:pt x="884475" y="439606"/>
                  <a:pt x="881990" y="444503"/>
                  <a:pt x="881917" y="453238"/>
                </a:cubicBezTo>
                <a:cubicBezTo>
                  <a:pt x="881844" y="461972"/>
                  <a:pt x="881990" y="468185"/>
                  <a:pt x="882356" y="471876"/>
                </a:cubicBezTo>
                <a:cubicBezTo>
                  <a:pt x="877093" y="479002"/>
                  <a:pt x="872269" y="486677"/>
                  <a:pt x="867884" y="494900"/>
                </a:cubicBezTo>
                <a:cubicBezTo>
                  <a:pt x="863498" y="503123"/>
                  <a:pt x="859551" y="511236"/>
                  <a:pt x="856043" y="519239"/>
                </a:cubicBezTo>
                <a:cubicBezTo>
                  <a:pt x="855824" y="522784"/>
                  <a:pt x="854947" y="526219"/>
                  <a:pt x="853412" y="529545"/>
                </a:cubicBezTo>
                <a:cubicBezTo>
                  <a:pt x="851877" y="532871"/>
                  <a:pt x="851000" y="535867"/>
                  <a:pt x="850780" y="538535"/>
                </a:cubicBezTo>
                <a:cubicBezTo>
                  <a:pt x="851036" y="539376"/>
                  <a:pt x="852279" y="539887"/>
                  <a:pt x="854508" y="540070"/>
                </a:cubicBezTo>
                <a:cubicBezTo>
                  <a:pt x="856737" y="540253"/>
                  <a:pt x="858418" y="540326"/>
                  <a:pt x="859551" y="540289"/>
                </a:cubicBezTo>
                <a:lnTo>
                  <a:pt x="875339" y="499943"/>
                </a:lnTo>
                <a:cubicBezTo>
                  <a:pt x="875303" y="497239"/>
                  <a:pt x="875814" y="494754"/>
                  <a:pt x="876874" y="492488"/>
                </a:cubicBezTo>
                <a:cubicBezTo>
                  <a:pt x="877934" y="490222"/>
                  <a:pt x="879761" y="488614"/>
                  <a:pt x="882356" y="487664"/>
                </a:cubicBezTo>
                <a:cubicBezTo>
                  <a:pt x="882648" y="481670"/>
                  <a:pt x="883818" y="476115"/>
                  <a:pt x="885864" y="470999"/>
                </a:cubicBezTo>
                <a:cubicBezTo>
                  <a:pt x="887911" y="465883"/>
                  <a:pt x="889080" y="460328"/>
                  <a:pt x="889373" y="454334"/>
                </a:cubicBezTo>
                <a:lnTo>
                  <a:pt x="896389" y="445563"/>
                </a:lnTo>
                <a:close/>
                <a:moveTo>
                  <a:pt x="371887" y="422759"/>
                </a:moveTo>
                <a:cubicBezTo>
                  <a:pt x="371376" y="429008"/>
                  <a:pt x="368013" y="434051"/>
                  <a:pt x="361801" y="437889"/>
                </a:cubicBezTo>
                <a:cubicBezTo>
                  <a:pt x="355588" y="441726"/>
                  <a:pt x="349595" y="443699"/>
                  <a:pt x="343820" y="443809"/>
                </a:cubicBezTo>
                <a:cubicBezTo>
                  <a:pt x="347731" y="437560"/>
                  <a:pt x="351312" y="432516"/>
                  <a:pt x="354565" y="428679"/>
                </a:cubicBezTo>
                <a:cubicBezTo>
                  <a:pt x="357817" y="424842"/>
                  <a:pt x="363591" y="422869"/>
                  <a:pt x="371887" y="422759"/>
                </a:cubicBezTo>
                <a:close/>
                <a:moveTo>
                  <a:pt x="910423" y="387675"/>
                </a:moveTo>
                <a:cubicBezTo>
                  <a:pt x="910459" y="388735"/>
                  <a:pt x="910825" y="390124"/>
                  <a:pt x="911519" y="391841"/>
                </a:cubicBezTo>
                <a:cubicBezTo>
                  <a:pt x="912214" y="393559"/>
                  <a:pt x="913018" y="394509"/>
                  <a:pt x="913931" y="394692"/>
                </a:cubicBezTo>
                <a:cubicBezTo>
                  <a:pt x="915612" y="394582"/>
                  <a:pt x="916636" y="393924"/>
                  <a:pt x="917001" y="392718"/>
                </a:cubicBezTo>
                <a:cubicBezTo>
                  <a:pt x="917366" y="391512"/>
                  <a:pt x="917513" y="390416"/>
                  <a:pt x="917440" y="389429"/>
                </a:cubicBezTo>
                <a:close/>
                <a:moveTo>
                  <a:pt x="412234" y="387675"/>
                </a:moveTo>
                <a:cubicBezTo>
                  <a:pt x="412234" y="389502"/>
                  <a:pt x="412672" y="391110"/>
                  <a:pt x="413549" y="392499"/>
                </a:cubicBezTo>
                <a:cubicBezTo>
                  <a:pt x="414426" y="393888"/>
                  <a:pt x="415742" y="394619"/>
                  <a:pt x="417496" y="394692"/>
                </a:cubicBezTo>
                <a:cubicBezTo>
                  <a:pt x="418410" y="394582"/>
                  <a:pt x="419214" y="393924"/>
                  <a:pt x="419908" y="392718"/>
                </a:cubicBezTo>
                <a:cubicBezTo>
                  <a:pt x="420602" y="391512"/>
                  <a:pt x="420968" y="390416"/>
                  <a:pt x="421004" y="389429"/>
                </a:cubicBezTo>
                <a:close/>
                <a:moveTo>
                  <a:pt x="987607" y="312245"/>
                </a:moveTo>
                <a:cubicBezTo>
                  <a:pt x="987607" y="314072"/>
                  <a:pt x="988046" y="315680"/>
                  <a:pt x="988923" y="317069"/>
                </a:cubicBezTo>
                <a:cubicBezTo>
                  <a:pt x="989800" y="318458"/>
                  <a:pt x="991115" y="319189"/>
                  <a:pt x="992870" y="319262"/>
                </a:cubicBezTo>
                <a:cubicBezTo>
                  <a:pt x="994331" y="318969"/>
                  <a:pt x="994916" y="317800"/>
                  <a:pt x="994624" y="315753"/>
                </a:cubicBezTo>
                <a:cubicBezTo>
                  <a:pt x="994624" y="314072"/>
                  <a:pt x="994185" y="313049"/>
                  <a:pt x="993308" y="312684"/>
                </a:cubicBezTo>
                <a:cubicBezTo>
                  <a:pt x="992431" y="312318"/>
                  <a:pt x="991115" y="312172"/>
                  <a:pt x="989361" y="312245"/>
                </a:cubicBezTo>
                <a:close/>
                <a:moveTo>
                  <a:pt x="973574" y="270144"/>
                </a:moveTo>
                <a:cubicBezTo>
                  <a:pt x="973574" y="273653"/>
                  <a:pt x="975328" y="275407"/>
                  <a:pt x="978836" y="275407"/>
                </a:cubicBezTo>
                <a:lnTo>
                  <a:pt x="980590" y="275407"/>
                </a:lnTo>
                <a:cubicBezTo>
                  <a:pt x="980517" y="273653"/>
                  <a:pt x="979786" y="272337"/>
                  <a:pt x="978398" y="271460"/>
                </a:cubicBezTo>
                <a:cubicBezTo>
                  <a:pt x="977009" y="270583"/>
                  <a:pt x="975401" y="270144"/>
                  <a:pt x="973574" y="270144"/>
                </a:cubicBezTo>
                <a:close/>
                <a:moveTo>
                  <a:pt x="1024445" y="201731"/>
                </a:moveTo>
                <a:lnTo>
                  <a:pt x="1026199" y="221027"/>
                </a:lnTo>
                <a:cubicBezTo>
                  <a:pt x="1020681" y="221247"/>
                  <a:pt x="1019000" y="222562"/>
                  <a:pt x="1021156" y="224974"/>
                </a:cubicBezTo>
                <a:cubicBezTo>
                  <a:pt x="1023312" y="227386"/>
                  <a:pt x="1025578" y="229579"/>
                  <a:pt x="1027953" y="231552"/>
                </a:cubicBezTo>
                <a:lnTo>
                  <a:pt x="1027953" y="256111"/>
                </a:lnTo>
                <a:lnTo>
                  <a:pt x="1013920" y="256111"/>
                </a:lnTo>
                <a:lnTo>
                  <a:pt x="1012166" y="270144"/>
                </a:lnTo>
                <a:cubicBezTo>
                  <a:pt x="1010119" y="270254"/>
                  <a:pt x="1007634" y="270035"/>
                  <a:pt x="1004710" y="269487"/>
                </a:cubicBezTo>
                <a:cubicBezTo>
                  <a:pt x="1001787" y="268938"/>
                  <a:pt x="1000179" y="267404"/>
                  <a:pt x="999886" y="264882"/>
                </a:cubicBezTo>
                <a:lnTo>
                  <a:pt x="999886" y="222781"/>
                </a:lnTo>
                <a:cubicBezTo>
                  <a:pt x="1003541" y="223549"/>
                  <a:pt x="1006757" y="222891"/>
                  <a:pt x="1009534" y="220808"/>
                </a:cubicBezTo>
                <a:cubicBezTo>
                  <a:pt x="1012312" y="218725"/>
                  <a:pt x="1013774" y="215874"/>
                  <a:pt x="1013920" y="212256"/>
                </a:cubicBezTo>
                <a:close/>
                <a:moveTo>
                  <a:pt x="1070054" y="187698"/>
                </a:moveTo>
                <a:cubicBezTo>
                  <a:pt x="1071881" y="187698"/>
                  <a:pt x="1073489" y="188136"/>
                  <a:pt x="1074878" y="189013"/>
                </a:cubicBezTo>
                <a:cubicBezTo>
                  <a:pt x="1076267" y="189890"/>
                  <a:pt x="1076998" y="191206"/>
                  <a:pt x="1077071" y="192960"/>
                </a:cubicBezTo>
                <a:cubicBezTo>
                  <a:pt x="1076851" y="196578"/>
                  <a:pt x="1075536" y="200306"/>
                  <a:pt x="1073124" y="204143"/>
                </a:cubicBezTo>
                <a:cubicBezTo>
                  <a:pt x="1070712" y="207980"/>
                  <a:pt x="1068519" y="211270"/>
                  <a:pt x="1066546" y="214011"/>
                </a:cubicBezTo>
                <a:cubicBezTo>
                  <a:pt x="1063037" y="214011"/>
                  <a:pt x="1061283" y="212256"/>
                  <a:pt x="1061283" y="208748"/>
                </a:cubicBezTo>
                <a:cubicBezTo>
                  <a:pt x="1061429" y="205240"/>
                  <a:pt x="1062452" y="201731"/>
                  <a:pt x="1064353" y="198223"/>
                </a:cubicBezTo>
                <a:cubicBezTo>
                  <a:pt x="1066253" y="194714"/>
                  <a:pt x="1068154" y="191206"/>
                  <a:pt x="1070054" y="187698"/>
                </a:cubicBezTo>
                <a:close/>
                <a:moveTo>
                  <a:pt x="810434" y="80692"/>
                </a:moveTo>
                <a:cubicBezTo>
                  <a:pt x="817451" y="80692"/>
                  <a:pt x="820959" y="84201"/>
                  <a:pt x="820959" y="91217"/>
                </a:cubicBezTo>
                <a:lnTo>
                  <a:pt x="794646" y="103497"/>
                </a:lnTo>
                <a:cubicBezTo>
                  <a:pt x="787374" y="104374"/>
                  <a:pt x="782184" y="107882"/>
                  <a:pt x="779078" y="114022"/>
                </a:cubicBezTo>
                <a:cubicBezTo>
                  <a:pt x="775972" y="120161"/>
                  <a:pt x="771221" y="123670"/>
                  <a:pt x="764825" y="124547"/>
                </a:cubicBezTo>
                <a:cubicBezTo>
                  <a:pt x="758101" y="128786"/>
                  <a:pt x="749184" y="134341"/>
                  <a:pt x="738074" y="141212"/>
                </a:cubicBezTo>
                <a:cubicBezTo>
                  <a:pt x="726964" y="148082"/>
                  <a:pt x="717170" y="151883"/>
                  <a:pt x="708691" y="152614"/>
                </a:cubicBezTo>
                <a:lnTo>
                  <a:pt x="701675" y="166647"/>
                </a:lnTo>
                <a:cubicBezTo>
                  <a:pt x="693342" y="166647"/>
                  <a:pt x="687641" y="168402"/>
                  <a:pt x="684571" y="171910"/>
                </a:cubicBezTo>
                <a:cubicBezTo>
                  <a:pt x="681501" y="175418"/>
                  <a:pt x="678432" y="180681"/>
                  <a:pt x="675362" y="187698"/>
                </a:cubicBezTo>
                <a:cubicBezTo>
                  <a:pt x="671196" y="187990"/>
                  <a:pt x="667687" y="189159"/>
                  <a:pt x="664837" y="191206"/>
                </a:cubicBezTo>
                <a:cubicBezTo>
                  <a:pt x="661986" y="193253"/>
                  <a:pt x="658478" y="194422"/>
                  <a:pt x="654311" y="194714"/>
                </a:cubicBezTo>
                <a:lnTo>
                  <a:pt x="627999" y="208748"/>
                </a:lnTo>
                <a:lnTo>
                  <a:pt x="619228" y="221027"/>
                </a:lnTo>
                <a:lnTo>
                  <a:pt x="606948" y="221027"/>
                </a:lnTo>
                <a:cubicBezTo>
                  <a:pt x="606948" y="219127"/>
                  <a:pt x="607387" y="217226"/>
                  <a:pt x="608264" y="215326"/>
                </a:cubicBezTo>
                <a:cubicBezTo>
                  <a:pt x="609141" y="213426"/>
                  <a:pt x="610457" y="212402"/>
                  <a:pt x="612211" y="212256"/>
                </a:cubicBezTo>
                <a:lnTo>
                  <a:pt x="613965" y="212256"/>
                </a:lnTo>
                <a:cubicBezTo>
                  <a:pt x="616669" y="205788"/>
                  <a:pt x="628803" y="196359"/>
                  <a:pt x="650365" y="183970"/>
                </a:cubicBezTo>
                <a:cubicBezTo>
                  <a:pt x="671926" y="171581"/>
                  <a:pt x="686691" y="163468"/>
                  <a:pt x="694658" y="159631"/>
                </a:cubicBezTo>
                <a:lnTo>
                  <a:pt x="705183" y="145597"/>
                </a:lnTo>
                <a:cubicBezTo>
                  <a:pt x="706206" y="143002"/>
                  <a:pt x="708106" y="141175"/>
                  <a:pt x="710884" y="140115"/>
                </a:cubicBezTo>
                <a:cubicBezTo>
                  <a:pt x="713661" y="139055"/>
                  <a:pt x="716439" y="138544"/>
                  <a:pt x="719216" y="138580"/>
                </a:cubicBezTo>
                <a:lnTo>
                  <a:pt x="745529" y="122793"/>
                </a:lnTo>
                <a:cubicBezTo>
                  <a:pt x="746626" y="116580"/>
                  <a:pt x="751011" y="112779"/>
                  <a:pt x="758686" y="111390"/>
                </a:cubicBezTo>
                <a:cubicBezTo>
                  <a:pt x="766360" y="110002"/>
                  <a:pt x="770746" y="106201"/>
                  <a:pt x="771842" y="99988"/>
                </a:cubicBezTo>
                <a:lnTo>
                  <a:pt x="785876" y="91217"/>
                </a:lnTo>
                <a:cubicBezTo>
                  <a:pt x="787849" y="91254"/>
                  <a:pt x="790042" y="90742"/>
                  <a:pt x="792454" y="89682"/>
                </a:cubicBezTo>
                <a:cubicBezTo>
                  <a:pt x="794866" y="88622"/>
                  <a:pt x="796181" y="86795"/>
                  <a:pt x="796401" y="84201"/>
                </a:cubicBezTo>
                <a:cubicBezTo>
                  <a:pt x="798301" y="83287"/>
                  <a:pt x="800640" y="82483"/>
                  <a:pt x="803417" y="81789"/>
                </a:cubicBezTo>
                <a:cubicBezTo>
                  <a:pt x="806195" y="81094"/>
                  <a:pt x="808534" y="80729"/>
                  <a:pt x="810434" y="80692"/>
                </a:cubicBezTo>
                <a:close/>
                <a:moveTo>
                  <a:pt x="922702" y="0"/>
                </a:moveTo>
                <a:cubicBezTo>
                  <a:pt x="924164" y="292"/>
                  <a:pt x="924749" y="1461"/>
                  <a:pt x="924456" y="3508"/>
                </a:cubicBezTo>
                <a:lnTo>
                  <a:pt x="957786" y="17542"/>
                </a:lnTo>
                <a:lnTo>
                  <a:pt x="949015" y="35083"/>
                </a:lnTo>
                <a:cubicBezTo>
                  <a:pt x="948723" y="35047"/>
                  <a:pt x="947553" y="35120"/>
                  <a:pt x="945507" y="35303"/>
                </a:cubicBezTo>
                <a:cubicBezTo>
                  <a:pt x="943460" y="35485"/>
                  <a:pt x="942291" y="35997"/>
                  <a:pt x="941998" y="36838"/>
                </a:cubicBezTo>
                <a:cubicBezTo>
                  <a:pt x="942546" y="37751"/>
                  <a:pt x="944958" y="38555"/>
                  <a:pt x="949234" y="39249"/>
                </a:cubicBezTo>
                <a:cubicBezTo>
                  <a:pt x="953510" y="39944"/>
                  <a:pt x="956361" y="40309"/>
                  <a:pt x="957786" y="40346"/>
                </a:cubicBezTo>
                <a:lnTo>
                  <a:pt x="971819" y="28067"/>
                </a:lnTo>
                <a:cubicBezTo>
                  <a:pt x="975474" y="28030"/>
                  <a:pt x="979129" y="28542"/>
                  <a:pt x="982783" y="29602"/>
                </a:cubicBezTo>
                <a:cubicBezTo>
                  <a:pt x="986438" y="30661"/>
                  <a:pt x="989215" y="32489"/>
                  <a:pt x="991115" y="35083"/>
                </a:cubicBezTo>
                <a:cubicBezTo>
                  <a:pt x="998315" y="35668"/>
                  <a:pt x="1007159" y="39761"/>
                  <a:pt x="1017648" y="47363"/>
                </a:cubicBezTo>
                <a:cubicBezTo>
                  <a:pt x="1028136" y="54964"/>
                  <a:pt x="1033910" y="62566"/>
                  <a:pt x="1034970" y="70167"/>
                </a:cubicBezTo>
                <a:cubicBezTo>
                  <a:pt x="1034897" y="71227"/>
                  <a:pt x="1035043" y="72616"/>
                  <a:pt x="1035409" y="74333"/>
                </a:cubicBezTo>
                <a:cubicBezTo>
                  <a:pt x="1035774" y="76051"/>
                  <a:pt x="1036798" y="77001"/>
                  <a:pt x="1038479" y="77184"/>
                </a:cubicBezTo>
                <a:lnTo>
                  <a:pt x="1041987" y="77184"/>
                </a:lnTo>
                <a:lnTo>
                  <a:pt x="1038479" y="91217"/>
                </a:lnTo>
                <a:cubicBezTo>
                  <a:pt x="1039173" y="94689"/>
                  <a:pt x="1039977" y="100025"/>
                  <a:pt x="1040891" y="107224"/>
                </a:cubicBezTo>
                <a:cubicBezTo>
                  <a:pt x="1041804" y="114424"/>
                  <a:pt x="1043924" y="118444"/>
                  <a:pt x="1047249" y="119284"/>
                </a:cubicBezTo>
                <a:lnTo>
                  <a:pt x="1049004" y="119284"/>
                </a:lnTo>
                <a:cubicBezTo>
                  <a:pt x="1043741" y="140042"/>
                  <a:pt x="1036724" y="159923"/>
                  <a:pt x="1027953" y="178927"/>
                </a:cubicBezTo>
                <a:cubicBezTo>
                  <a:pt x="1027990" y="180060"/>
                  <a:pt x="1027917" y="181741"/>
                  <a:pt x="1027734" y="183970"/>
                </a:cubicBezTo>
                <a:cubicBezTo>
                  <a:pt x="1027551" y="186199"/>
                  <a:pt x="1027040" y="187442"/>
                  <a:pt x="1026199" y="187698"/>
                </a:cubicBezTo>
                <a:cubicBezTo>
                  <a:pt x="1024262" y="187113"/>
                  <a:pt x="1021997" y="185651"/>
                  <a:pt x="1019402" y="183312"/>
                </a:cubicBezTo>
                <a:cubicBezTo>
                  <a:pt x="1016807" y="180973"/>
                  <a:pt x="1014980" y="181266"/>
                  <a:pt x="1013920" y="184189"/>
                </a:cubicBezTo>
                <a:lnTo>
                  <a:pt x="1013920" y="192960"/>
                </a:lnTo>
                <a:cubicBezTo>
                  <a:pt x="1013335" y="198734"/>
                  <a:pt x="1010996" y="203412"/>
                  <a:pt x="1006903" y="206994"/>
                </a:cubicBezTo>
                <a:cubicBezTo>
                  <a:pt x="1002810" y="210575"/>
                  <a:pt x="1000471" y="215253"/>
                  <a:pt x="999886" y="221027"/>
                </a:cubicBezTo>
                <a:cubicBezTo>
                  <a:pt x="994770" y="222452"/>
                  <a:pt x="991408" y="229250"/>
                  <a:pt x="989800" y="241420"/>
                </a:cubicBezTo>
                <a:cubicBezTo>
                  <a:pt x="988192" y="253589"/>
                  <a:pt x="987461" y="262579"/>
                  <a:pt x="987607" y="268390"/>
                </a:cubicBezTo>
                <a:lnTo>
                  <a:pt x="994624" y="278915"/>
                </a:lnTo>
                <a:cubicBezTo>
                  <a:pt x="997146" y="280121"/>
                  <a:pt x="998680" y="282533"/>
                  <a:pt x="999229" y="286151"/>
                </a:cubicBezTo>
                <a:cubicBezTo>
                  <a:pt x="999777" y="289769"/>
                  <a:pt x="999996" y="292620"/>
                  <a:pt x="999886" y="294703"/>
                </a:cubicBezTo>
                <a:lnTo>
                  <a:pt x="994624" y="301720"/>
                </a:lnTo>
                <a:lnTo>
                  <a:pt x="999886" y="301720"/>
                </a:lnTo>
                <a:cubicBezTo>
                  <a:pt x="1001458" y="298796"/>
                  <a:pt x="1005332" y="292803"/>
                  <a:pt x="1011508" y="283739"/>
                </a:cubicBezTo>
                <a:cubicBezTo>
                  <a:pt x="1017684" y="274676"/>
                  <a:pt x="1021997" y="269560"/>
                  <a:pt x="1024445" y="268390"/>
                </a:cubicBezTo>
                <a:cubicBezTo>
                  <a:pt x="1026126" y="269048"/>
                  <a:pt x="1027149" y="272118"/>
                  <a:pt x="1027515" y="277600"/>
                </a:cubicBezTo>
                <a:cubicBezTo>
                  <a:pt x="1027880" y="283082"/>
                  <a:pt x="1028027" y="287029"/>
                  <a:pt x="1027953" y="289441"/>
                </a:cubicBezTo>
                <a:cubicBezTo>
                  <a:pt x="1019073" y="294996"/>
                  <a:pt x="1011398" y="304936"/>
                  <a:pt x="1004930" y="319262"/>
                </a:cubicBezTo>
                <a:cubicBezTo>
                  <a:pt x="998461" y="333588"/>
                  <a:pt x="993856" y="345282"/>
                  <a:pt x="991115" y="354346"/>
                </a:cubicBezTo>
                <a:cubicBezTo>
                  <a:pt x="989909" y="354309"/>
                  <a:pt x="987936" y="354382"/>
                  <a:pt x="985195" y="354565"/>
                </a:cubicBezTo>
                <a:cubicBezTo>
                  <a:pt x="982454" y="354748"/>
                  <a:pt x="980919" y="355259"/>
                  <a:pt x="980590" y="356100"/>
                </a:cubicBezTo>
                <a:cubicBezTo>
                  <a:pt x="981212" y="357964"/>
                  <a:pt x="982600" y="359937"/>
                  <a:pt x="984757" y="362020"/>
                </a:cubicBezTo>
                <a:cubicBezTo>
                  <a:pt x="986913" y="364103"/>
                  <a:pt x="986109" y="365638"/>
                  <a:pt x="982345" y="366625"/>
                </a:cubicBezTo>
                <a:lnTo>
                  <a:pt x="978836" y="366625"/>
                </a:lnTo>
                <a:cubicBezTo>
                  <a:pt x="977776" y="366588"/>
                  <a:pt x="976388" y="366661"/>
                  <a:pt x="974670" y="366844"/>
                </a:cubicBezTo>
                <a:cubicBezTo>
                  <a:pt x="972952" y="367027"/>
                  <a:pt x="972002" y="367538"/>
                  <a:pt x="971819" y="368379"/>
                </a:cubicBezTo>
                <a:cubicBezTo>
                  <a:pt x="972075" y="370097"/>
                  <a:pt x="973318" y="371485"/>
                  <a:pt x="975547" y="372545"/>
                </a:cubicBezTo>
                <a:cubicBezTo>
                  <a:pt x="977776" y="373605"/>
                  <a:pt x="979457" y="374555"/>
                  <a:pt x="980590" y="375396"/>
                </a:cubicBezTo>
                <a:lnTo>
                  <a:pt x="975328" y="380658"/>
                </a:lnTo>
                <a:cubicBezTo>
                  <a:pt x="969115" y="380951"/>
                  <a:pt x="965753" y="382120"/>
                  <a:pt x="965241" y="384167"/>
                </a:cubicBezTo>
                <a:cubicBezTo>
                  <a:pt x="964730" y="386213"/>
                  <a:pt x="962245" y="387383"/>
                  <a:pt x="957786" y="387675"/>
                </a:cubicBezTo>
                <a:cubicBezTo>
                  <a:pt x="957603" y="392536"/>
                  <a:pt x="957969" y="395532"/>
                  <a:pt x="958882" y="396665"/>
                </a:cubicBezTo>
                <a:cubicBezTo>
                  <a:pt x="959796" y="397798"/>
                  <a:pt x="962354" y="399479"/>
                  <a:pt x="966557" y="401709"/>
                </a:cubicBezTo>
                <a:lnTo>
                  <a:pt x="957786" y="422759"/>
                </a:lnTo>
                <a:cubicBezTo>
                  <a:pt x="954351" y="422869"/>
                  <a:pt x="952012" y="423965"/>
                  <a:pt x="950769" y="426048"/>
                </a:cubicBezTo>
                <a:cubicBezTo>
                  <a:pt x="949527" y="428131"/>
                  <a:pt x="948942" y="430543"/>
                  <a:pt x="949015" y="433284"/>
                </a:cubicBezTo>
                <a:lnTo>
                  <a:pt x="949015" y="436792"/>
                </a:lnTo>
                <a:lnTo>
                  <a:pt x="938490" y="452580"/>
                </a:lnTo>
                <a:lnTo>
                  <a:pt x="936736" y="471876"/>
                </a:lnTo>
                <a:cubicBezTo>
                  <a:pt x="930596" y="478454"/>
                  <a:pt x="925333" y="486787"/>
                  <a:pt x="920948" y="496873"/>
                </a:cubicBezTo>
                <a:cubicBezTo>
                  <a:pt x="916562" y="506960"/>
                  <a:pt x="913054" y="516169"/>
                  <a:pt x="910423" y="524502"/>
                </a:cubicBezTo>
                <a:cubicBezTo>
                  <a:pt x="908595" y="524502"/>
                  <a:pt x="906988" y="524940"/>
                  <a:pt x="905599" y="525817"/>
                </a:cubicBezTo>
                <a:cubicBezTo>
                  <a:pt x="904210" y="526695"/>
                  <a:pt x="903479" y="528010"/>
                  <a:pt x="903406" y="529764"/>
                </a:cubicBezTo>
                <a:cubicBezTo>
                  <a:pt x="903662" y="532505"/>
                  <a:pt x="903589" y="534917"/>
                  <a:pt x="903187" y="537000"/>
                </a:cubicBezTo>
                <a:cubicBezTo>
                  <a:pt x="902785" y="539083"/>
                  <a:pt x="900519" y="540180"/>
                  <a:pt x="896389" y="540289"/>
                </a:cubicBezTo>
                <a:cubicBezTo>
                  <a:pt x="894928" y="547599"/>
                  <a:pt x="892589" y="554030"/>
                  <a:pt x="889373" y="559586"/>
                </a:cubicBezTo>
                <a:cubicBezTo>
                  <a:pt x="889409" y="559878"/>
                  <a:pt x="889336" y="561047"/>
                  <a:pt x="889153" y="563094"/>
                </a:cubicBezTo>
                <a:cubicBezTo>
                  <a:pt x="888971" y="565140"/>
                  <a:pt x="888459" y="566310"/>
                  <a:pt x="887618" y="566602"/>
                </a:cubicBezTo>
                <a:cubicBezTo>
                  <a:pt x="885681" y="565725"/>
                  <a:pt x="883416" y="561778"/>
                  <a:pt x="880821" y="554761"/>
                </a:cubicBezTo>
                <a:cubicBezTo>
                  <a:pt x="878226" y="547745"/>
                  <a:pt x="876399" y="542921"/>
                  <a:pt x="875339" y="540289"/>
                </a:cubicBezTo>
                <a:lnTo>
                  <a:pt x="870076" y="550814"/>
                </a:lnTo>
                <a:lnTo>
                  <a:pt x="875339" y="554323"/>
                </a:lnTo>
                <a:lnTo>
                  <a:pt x="870076" y="563094"/>
                </a:lnTo>
                <a:cubicBezTo>
                  <a:pt x="869309" y="568905"/>
                  <a:pt x="866020" y="577895"/>
                  <a:pt x="860209" y="590064"/>
                </a:cubicBezTo>
                <a:cubicBezTo>
                  <a:pt x="854398" y="602234"/>
                  <a:pt x="850671" y="609032"/>
                  <a:pt x="849026" y="610457"/>
                </a:cubicBezTo>
                <a:lnTo>
                  <a:pt x="843764" y="610457"/>
                </a:lnTo>
                <a:lnTo>
                  <a:pt x="842010" y="636770"/>
                </a:lnTo>
                <a:cubicBezTo>
                  <a:pt x="833677" y="637464"/>
                  <a:pt x="828853" y="641776"/>
                  <a:pt x="827537" y="649707"/>
                </a:cubicBezTo>
                <a:cubicBezTo>
                  <a:pt x="826222" y="657637"/>
                  <a:pt x="825783" y="665019"/>
                  <a:pt x="826222" y="671853"/>
                </a:cubicBezTo>
                <a:lnTo>
                  <a:pt x="813942" y="680624"/>
                </a:lnTo>
                <a:cubicBezTo>
                  <a:pt x="818986" y="685448"/>
                  <a:pt x="821179" y="691588"/>
                  <a:pt x="820521" y="699043"/>
                </a:cubicBezTo>
                <a:cubicBezTo>
                  <a:pt x="819863" y="706499"/>
                  <a:pt x="817670" y="712638"/>
                  <a:pt x="813942" y="717462"/>
                </a:cubicBezTo>
                <a:cubicBezTo>
                  <a:pt x="813065" y="725539"/>
                  <a:pt x="809557" y="734383"/>
                  <a:pt x="803417" y="743994"/>
                </a:cubicBezTo>
                <a:cubicBezTo>
                  <a:pt x="797278" y="753606"/>
                  <a:pt x="793769" y="762888"/>
                  <a:pt x="792892" y="771842"/>
                </a:cubicBezTo>
                <a:lnTo>
                  <a:pt x="784121" y="789384"/>
                </a:lnTo>
                <a:lnTo>
                  <a:pt x="777105" y="794647"/>
                </a:lnTo>
                <a:lnTo>
                  <a:pt x="771842" y="805172"/>
                </a:lnTo>
                <a:cubicBezTo>
                  <a:pt x="772025" y="810398"/>
                  <a:pt x="771221" y="817049"/>
                  <a:pt x="769430" y="825126"/>
                </a:cubicBezTo>
                <a:cubicBezTo>
                  <a:pt x="767639" y="833202"/>
                  <a:pt x="763765" y="837661"/>
                  <a:pt x="757809" y="838501"/>
                </a:cubicBezTo>
                <a:cubicBezTo>
                  <a:pt x="757882" y="839780"/>
                  <a:pt x="757735" y="842046"/>
                  <a:pt x="757370" y="845299"/>
                </a:cubicBezTo>
                <a:cubicBezTo>
                  <a:pt x="757005" y="848551"/>
                  <a:pt x="755981" y="850379"/>
                  <a:pt x="754300" y="850781"/>
                </a:cubicBezTo>
                <a:cubicBezTo>
                  <a:pt x="749366" y="849757"/>
                  <a:pt x="746516" y="845664"/>
                  <a:pt x="745748" y="838501"/>
                </a:cubicBezTo>
                <a:cubicBezTo>
                  <a:pt x="744981" y="831338"/>
                  <a:pt x="744323" y="827245"/>
                  <a:pt x="743775" y="826222"/>
                </a:cubicBezTo>
                <a:cubicBezTo>
                  <a:pt x="741838" y="826880"/>
                  <a:pt x="739572" y="829950"/>
                  <a:pt x="736978" y="835431"/>
                </a:cubicBezTo>
                <a:cubicBezTo>
                  <a:pt x="734383" y="840913"/>
                  <a:pt x="732556" y="844860"/>
                  <a:pt x="731496" y="847272"/>
                </a:cubicBezTo>
                <a:cubicBezTo>
                  <a:pt x="728134" y="853448"/>
                  <a:pt x="724771" y="859515"/>
                  <a:pt x="721409" y="865472"/>
                </a:cubicBezTo>
                <a:cubicBezTo>
                  <a:pt x="718047" y="871429"/>
                  <a:pt x="713808" y="877057"/>
                  <a:pt x="708691" y="882356"/>
                </a:cubicBezTo>
                <a:lnTo>
                  <a:pt x="706937" y="906914"/>
                </a:lnTo>
                <a:lnTo>
                  <a:pt x="696412" y="922702"/>
                </a:lnTo>
                <a:cubicBezTo>
                  <a:pt x="696120" y="933081"/>
                  <a:pt x="694950" y="942583"/>
                  <a:pt x="692904" y="951208"/>
                </a:cubicBezTo>
                <a:cubicBezTo>
                  <a:pt x="690857" y="959833"/>
                  <a:pt x="689688" y="968457"/>
                  <a:pt x="689395" y="977082"/>
                </a:cubicBezTo>
                <a:lnTo>
                  <a:pt x="668345" y="977082"/>
                </a:lnTo>
                <a:cubicBezTo>
                  <a:pt x="667285" y="980152"/>
                  <a:pt x="665896" y="984537"/>
                  <a:pt x="664179" y="990238"/>
                </a:cubicBezTo>
                <a:cubicBezTo>
                  <a:pt x="662461" y="995940"/>
                  <a:pt x="661511" y="1000325"/>
                  <a:pt x="661328" y="1003395"/>
                </a:cubicBezTo>
                <a:cubicBezTo>
                  <a:pt x="661328" y="1005222"/>
                  <a:pt x="661767" y="1006830"/>
                  <a:pt x="662644" y="1008219"/>
                </a:cubicBezTo>
                <a:cubicBezTo>
                  <a:pt x="663521" y="1009608"/>
                  <a:pt x="664837" y="1010339"/>
                  <a:pt x="666591" y="1010412"/>
                </a:cubicBezTo>
                <a:cubicBezTo>
                  <a:pt x="669259" y="1010265"/>
                  <a:pt x="671378" y="1010558"/>
                  <a:pt x="672950" y="1011289"/>
                </a:cubicBezTo>
                <a:cubicBezTo>
                  <a:pt x="674521" y="1012020"/>
                  <a:pt x="675325" y="1014066"/>
                  <a:pt x="675362" y="1017428"/>
                </a:cubicBezTo>
                <a:cubicBezTo>
                  <a:pt x="675398" y="1020169"/>
                  <a:pt x="674887" y="1023020"/>
                  <a:pt x="673827" y="1025980"/>
                </a:cubicBezTo>
                <a:cubicBezTo>
                  <a:pt x="672767" y="1028940"/>
                  <a:pt x="670940" y="1031352"/>
                  <a:pt x="668345" y="1033216"/>
                </a:cubicBezTo>
                <a:cubicBezTo>
                  <a:pt x="668382" y="1033362"/>
                  <a:pt x="668308" y="1033947"/>
                  <a:pt x="668126" y="1034970"/>
                </a:cubicBezTo>
                <a:cubicBezTo>
                  <a:pt x="667943" y="1035994"/>
                  <a:pt x="667431" y="1036578"/>
                  <a:pt x="666591" y="1036724"/>
                </a:cubicBezTo>
                <a:cubicBezTo>
                  <a:pt x="665604" y="1035847"/>
                  <a:pt x="664069" y="1032339"/>
                  <a:pt x="661986" y="1026199"/>
                </a:cubicBezTo>
                <a:cubicBezTo>
                  <a:pt x="659903" y="1020060"/>
                  <a:pt x="657929" y="1016551"/>
                  <a:pt x="656066" y="1015674"/>
                </a:cubicBezTo>
                <a:cubicBezTo>
                  <a:pt x="655225" y="1016040"/>
                  <a:pt x="654713" y="1017501"/>
                  <a:pt x="654531" y="1020060"/>
                </a:cubicBezTo>
                <a:cubicBezTo>
                  <a:pt x="654348" y="1022618"/>
                  <a:pt x="654275" y="1024080"/>
                  <a:pt x="654311" y="1024445"/>
                </a:cubicBezTo>
                <a:cubicBezTo>
                  <a:pt x="654202" y="1027880"/>
                  <a:pt x="653105" y="1030219"/>
                  <a:pt x="651022" y="1031462"/>
                </a:cubicBezTo>
                <a:cubicBezTo>
                  <a:pt x="648939" y="1032704"/>
                  <a:pt x="646527" y="1033289"/>
                  <a:pt x="643786" y="1033216"/>
                </a:cubicBezTo>
                <a:lnTo>
                  <a:pt x="640278" y="1033216"/>
                </a:lnTo>
                <a:lnTo>
                  <a:pt x="619228" y="1066546"/>
                </a:lnTo>
                <a:cubicBezTo>
                  <a:pt x="622298" y="1068665"/>
                  <a:pt x="624490" y="1071443"/>
                  <a:pt x="625806" y="1074878"/>
                </a:cubicBezTo>
                <a:cubicBezTo>
                  <a:pt x="627122" y="1078313"/>
                  <a:pt x="624929" y="1080214"/>
                  <a:pt x="619228" y="1080579"/>
                </a:cubicBezTo>
                <a:lnTo>
                  <a:pt x="606948" y="1064791"/>
                </a:lnTo>
                <a:cubicBezTo>
                  <a:pt x="604463" y="1065230"/>
                  <a:pt x="600224" y="1067423"/>
                  <a:pt x="594231" y="1071370"/>
                </a:cubicBezTo>
                <a:cubicBezTo>
                  <a:pt x="588237" y="1075317"/>
                  <a:pt x="584875" y="1078386"/>
                  <a:pt x="584144" y="1080579"/>
                </a:cubicBezTo>
                <a:lnTo>
                  <a:pt x="585898" y="1094613"/>
                </a:lnTo>
                <a:cubicBezTo>
                  <a:pt x="593390" y="1094613"/>
                  <a:pt x="597702" y="1096367"/>
                  <a:pt x="598835" y="1099875"/>
                </a:cubicBezTo>
                <a:cubicBezTo>
                  <a:pt x="599968" y="1103384"/>
                  <a:pt x="600334" y="1108646"/>
                  <a:pt x="599932" y="1115663"/>
                </a:cubicBezTo>
                <a:cubicBezTo>
                  <a:pt x="600005" y="1118404"/>
                  <a:pt x="599420" y="1120816"/>
                  <a:pt x="598177" y="1122899"/>
                </a:cubicBezTo>
                <a:cubicBezTo>
                  <a:pt x="596935" y="1124982"/>
                  <a:pt x="594596" y="1126078"/>
                  <a:pt x="591161" y="1126188"/>
                </a:cubicBezTo>
                <a:lnTo>
                  <a:pt x="585898" y="1147238"/>
                </a:lnTo>
                <a:lnTo>
                  <a:pt x="599932" y="1141976"/>
                </a:lnTo>
                <a:cubicBezTo>
                  <a:pt x="602673" y="1141939"/>
                  <a:pt x="605523" y="1142451"/>
                  <a:pt x="608483" y="1143511"/>
                </a:cubicBezTo>
                <a:cubicBezTo>
                  <a:pt x="611444" y="1144570"/>
                  <a:pt x="613855" y="1146398"/>
                  <a:pt x="615719" y="1148992"/>
                </a:cubicBezTo>
                <a:lnTo>
                  <a:pt x="615719" y="1156009"/>
                </a:lnTo>
                <a:cubicBezTo>
                  <a:pt x="615939" y="1159883"/>
                  <a:pt x="615500" y="1163976"/>
                  <a:pt x="614404" y="1168289"/>
                </a:cubicBezTo>
                <a:cubicBezTo>
                  <a:pt x="613307" y="1172601"/>
                  <a:pt x="610237" y="1174940"/>
                  <a:pt x="605194" y="1175305"/>
                </a:cubicBezTo>
                <a:lnTo>
                  <a:pt x="591161" y="1212143"/>
                </a:lnTo>
                <a:cubicBezTo>
                  <a:pt x="585606" y="1215652"/>
                  <a:pt x="579174" y="1217406"/>
                  <a:pt x="571865" y="1217406"/>
                </a:cubicBezTo>
                <a:lnTo>
                  <a:pt x="578881" y="1201618"/>
                </a:lnTo>
                <a:lnTo>
                  <a:pt x="578881" y="1182322"/>
                </a:lnTo>
                <a:cubicBezTo>
                  <a:pt x="573655" y="1182980"/>
                  <a:pt x="571390" y="1185611"/>
                  <a:pt x="572084" y="1190216"/>
                </a:cubicBezTo>
                <a:cubicBezTo>
                  <a:pt x="572778" y="1194821"/>
                  <a:pt x="570951" y="1197452"/>
                  <a:pt x="566602" y="1198110"/>
                </a:cubicBezTo>
                <a:lnTo>
                  <a:pt x="559585" y="1210389"/>
                </a:lnTo>
                <a:lnTo>
                  <a:pt x="561340" y="1208635"/>
                </a:lnTo>
                <a:cubicBezTo>
                  <a:pt x="562107" y="1213130"/>
                  <a:pt x="561888" y="1217735"/>
                  <a:pt x="560682" y="1222449"/>
                </a:cubicBezTo>
                <a:cubicBezTo>
                  <a:pt x="559476" y="1227163"/>
                  <a:pt x="557941" y="1231330"/>
                  <a:pt x="556077" y="1234948"/>
                </a:cubicBezTo>
                <a:lnTo>
                  <a:pt x="550814" y="1236702"/>
                </a:lnTo>
                <a:lnTo>
                  <a:pt x="547306" y="1245473"/>
                </a:lnTo>
                <a:lnTo>
                  <a:pt x="545552" y="1245473"/>
                </a:lnTo>
                <a:lnTo>
                  <a:pt x="547306" y="1238456"/>
                </a:lnTo>
                <a:lnTo>
                  <a:pt x="538535" y="1250735"/>
                </a:lnTo>
                <a:lnTo>
                  <a:pt x="545552" y="1245473"/>
                </a:lnTo>
                <a:cubicBezTo>
                  <a:pt x="543834" y="1249054"/>
                  <a:pt x="542445" y="1252855"/>
                  <a:pt x="541386" y="1256875"/>
                </a:cubicBezTo>
                <a:cubicBezTo>
                  <a:pt x="540326" y="1260895"/>
                  <a:pt x="539376" y="1264696"/>
                  <a:pt x="538535" y="1268277"/>
                </a:cubicBezTo>
                <a:lnTo>
                  <a:pt x="535027" y="1255998"/>
                </a:lnTo>
                <a:cubicBezTo>
                  <a:pt x="535027" y="1266231"/>
                  <a:pt x="533273" y="1275586"/>
                  <a:pt x="529764" y="1284065"/>
                </a:cubicBezTo>
                <a:lnTo>
                  <a:pt x="538535" y="1268277"/>
                </a:lnTo>
                <a:lnTo>
                  <a:pt x="538535" y="1271786"/>
                </a:lnTo>
                <a:lnTo>
                  <a:pt x="526256" y="1294590"/>
                </a:lnTo>
                <a:cubicBezTo>
                  <a:pt x="526548" y="1296344"/>
                  <a:pt x="525963" y="1298098"/>
                  <a:pt x="524502" y="1299853"/>
                </a:cubicBezTo>
                <a:lnTo>
                  <a:pt x="524502" y="1298098"/>
                </a:lnTo>
                <a:lnTo>
                  <a:pt x="522747" y="1301607"/>
                </a:lnTo>
                <a:lnTo>
                  <a:pt x="519239" y="1303361"/>
                </a:lnTo>
                <a:cubicBezTo>
                  <a:pt x="519020" y="1306650"/>
                  <a:pt x="518143" y="1309281"/>
                  <a:pt x="516608" y="1311255"/>
                </a:cubicBezTo>
                <a:cubicBezTo>
                  <a:pt x="515073" y="1313228"/>
                  <a:pt x="514196" y="1315860"/>
                  <a:pt x="513976" y="1319149"/>
                </a:cubicBezTo>
                <a:lnTo>
                  <a:pt x="506960" y="1333182"/>
                </a:lnTo>
                <a:cubicBezTo>
                  <a:pt x="505425" y="1336435"/>
                  <a:pt x="499285" y="1346594"/>
                  <a:pt x="488541" y="1363661"/>
                </a:cubicBezTo>
                <a:cubicBezTo>
                  <a:pt x="477796" y="1380728"/>
                  <a:pt x="471657" y="1395712"/>
                  <a:pt x="470122" y="1408612"/>
                </a:cubicBezTo>
                <a:cubicBezTo>
                  <a:pt x="467308" y="1413071"/>
                  <a:pt x="464603" y="1418187"/>
                  <a:pt x="462009" y="1423961"/>
                </a:cubicBezTo>
                <a:cubicBezTo>
                  <a:pt x="459414" y="1429735"/>
                  <a:pt x="458025" y="1435729"/>
                  <a:pt x="457842" y="1441942"/>
                </a:cubicBezTo>
                <a:cubicBezTo>
                  <a:pt x="456856" y="1441905"/>
                  <a:pt x="455759" y="1441978"/>
                  <a:pt x="454553" y="1442161"/>
                </a:cubicBezTo>
                <a:cubicBezTo>
                  <a:pt x="453347" y="1442344"/>
                  <a:pt x="452690" y="1442855"/>
                  <a:pt x="452580" y="1443696"/>
                </a:cubicBezTo>
                <a:cubicBezTo>
                  <a:pt x="452690" y="1445414"/>
                  <a:pt x="453347" y="1446802"/>
                  <a:pt x="454553" y="1447862"/>
                </a:cubicBezTo>
                <a:cubicBezTo>
                  <a:pt x="455759" y="1448922"/>
                  <a:pt x="456856" y="1449872"/>
                  <a:pt x="457842" y="1450713"/>
                </a:cubicBezTo>
                <a:lnTo>
                  <a:pt x="443809" y="1464746"/>
                </a:lnTo>
                <a:cubicBezTo>
                  <a:pt x="443517" y="1467962"/>
                  <a:pt x="442347" y="1470301"/>
                  <a:pt x="440301" y="1471763"/>
                </a:cubicBezTo>
                <a:cubicBezTo>
                  <a:pt x="438254" y="1473225"/>
                  <a:pt x="437085" y="1475564"/>
                  <a:pt x="436792" y="1478780"/>
                </a:cubicBezTo>
                <a:lnTo>
                  <a:pt x="429775" y="1496322"/>
                </a:lnTo>
                <a:cubicBezTo>
                  <a:pt x="431603" y="1497235"/>
                  <a:pt x="433211" y="1498478"/>
                  <a:pt x="434599" y="1500049"/>
                </a:cubicBezTo>
                <a:cubicBezTo>
                  <a:pt x="435988" y="1501621"/>
                  <a:pt x="436719" y="1503302"/>
                  <a:pt x="436792" y="1505093"/>
                </a:cubicBezTo>
                <a:cubicBezTo>
                  <a:pt x="436610" y="1505933"/>
                  <a:pt x="435659" y="1506445"/>
                  <a:pt x="433942" y="1506627"/>
                </a:cubicBezTo>
                <a:cubicBezTo>
                  <a:pt x="432224" y="1506810"/>
                  <a:pt x="430835" y="1506883"/>
                  <a:pt x="429775" y="1506847"/>
                </a:cubicBezTo>
                <a:cubicBezTo>
                  <a:pt x="429483" y="1510721"/>
                  <a:pt x="428314" y="1513059"/>
                  <a:pt x="426267" y="1513863"/>
                </a:cubicBezTo>
                <a:cubicBezTo>
                  <a:pt x="424221" y="1514667"/>
                  <a:pt x="423051" y="1517006"/>
                  <a:pt x="422759" y="1520880"/>
                </a:cubicBezTo>
                <a:lnTo>
                  <a:pt x="408725" y="1533160"/>
                </a:lnTo>
                <a:cubicBezTo>
                  <a:pt x="409748" y="1536339"/>
                  <a:pt x="409895" y="1540505"/>
                  <a:pt x="409164" y="1545658"/>
                </a:cubicBezTo>
                <a:cubicBezTo>
                  <a:pt x="408433" y="1550811"/>
                  <a:pt x="405948" y="1553662"/>
                  <a:pt x="401708" y="1554210"/>
                </a:cubicBezTo>
                <a:lnTo>
                  <a:pt x="396446" y="1575260"/>
                </a:lnTo>
                <a:lnTo>
                  <a:pt x="401708" y="1587539"/>
                </a:lnTo>
                <a:lnTo>
                  <a:pt x="389429" y="1624377"/>
                </a:lnTo>
                <a:cubicBezTo>
                  <a:pt x="384240" y="1624889"/>
                  <a:pt x="381901" y="1626936"/>
                  <a:pt x="382412" y="1630517"/>
                </a:cubicBezTo>
                <a:cubicBezTo>
                  <a:pt x="382924" y="1634098"/>
                  <a:pt x="380585" y="1636145"/>
                  <a:pt x="375396" y="1636657"/>
                </a:cubicBezTo>
                <a:cubicBezTo>
                  <a:pt x="373568" y="1637643"/>
                  <a:pt x="371960" y="1639178"/>
                  <a:pt x="370572" y="1641261"/>
                </a:cubicBezTo>
                <a:cubicBezTo>
                  <a:pt x="369183" y="1643344"/>
                  <a:pt x="368452" y="1645318"/>
                  <a:pt x="368379" y="1647182"/>
                </a:cubicBezTo>
                <a:cubicBezTo>
                  <a:pt x="368489" y="1648863"/>
                  <a:pt x="369146" y="1649886"/>
                  <a:pt x="370352" y="1650252"/>
                </a:cubicBezTo>
                <a:cubicBezTo>
                  <a:pt x="371558" y="1650617"/>
                  <a:pt x="372655" y="1650763"/>
                  <a:pt x="373641" y="1650690"/>
                </a:cubicBezTo>
                <a:lnTo>
                  <a:pt x="368379" y="1666478"/>
                </a:lnTo>
                <a:cubicBezTo>
                  <a:pt x="363409" y="1672033"/>
                  <a:pt x="361070" y="1678465"/>
                  <a:pt x="361362" y="1685774"/>
                </a:cubicBezTo>
                <a:lnTo>
                  <a:pt x="352591" y="1687528"/>
                </a:lnTo>
                <a:lnTo>
                  <a:pt x="352591" y="1713841"/>
                </a:lnTo>
                <a:cubicBezTo>
                  <a:pt x="350070" y="1716582"/>
                  <a:pt x="348535" y="1719871"/>
                  <a:pt x="347986" y="1723708"/>
                </a:cubicBezTo>
                <a:cubicBezTo>
                  <a:pt x="347438" y="1727545"/>
                  <a:pt x="347219" y="1731273"/>
                  <a:pt x="347329" y="1734891"/>
                </a:cubicBezTo>
                <a:lnTo>
                  <a:pt x="333295" y="1743662"/>
                </a:lnTo>
                <a:cubicBezTo>
                  <a:pt x="333405" y="1746403"/>
                  <a:pt x="333186" y="1748815"/>
                  <a:pt x="332637" y="1750898"/>
                </a:cubicBezTo>
                <a:cubicBezTo>
                  <a:pt x="332089" y="1752981"/>
                  <a:pt x="330554" y="1754077"/>
                  <a:pt x="328033" y="1754187"/>
                </a:cubicBezTo>
                <a:lnTo>
                  <a:pt x="319262" y="1754187"/>
                </a:lnTo>
                <a:lnTo>
                  <a:pt x="312245" y="1775237"/>
                </a:lnTo>
                <a:lnTo>
                  <a:pt x="305228" y="1784008"/>
                </a:lnTo>
                <a:cubicBezTo>
                  <a:pt x="305301" y="1785141"/>
                  <a:pt x="305155" y="1786822"/>
                  <a:pt x="304790" y="1789052"/>
                </a:cubicBezTo>
                <a:cubicBezTo>
                  <a:pt x="304424" y="1791281"/>
                  <a:pt x="303401" y="1792523"/>
                  <a:pt x="301720" y="1792779"/>
                </a:cubicBezTo>
                <a:lnTo>
                  <a:pt x="299966" y="1792779"/>
                </a:lnTo>
                <a:cubicBezTo>
                  <a:pt x="297298" y="1793802"/>
                  <a:pt x="295178" y="1795703"/>
                  <a:pt x="293607" y="1798480"/>
                </a:cubicBezTo>
                <a:cubicBezTo>
                  <a:pt x="292035" y="1801258"/>
                  <a:pt x="291231" y="1804035"/>
                  <a:pt x="291195" y="1806813"/>
                </a:cubicBezTo>
                <a:cubicBezTo>
                  <a:pt x="290610" y="1818215"/>
                  <a:pt x="288271" y="1823478"/>
                  <a:pt x="284178" y="1822600"/>
                </a:cubicBezTo>
                <a:cubicBezTo>
                  <a:pt x="280085" y="1821723"/>
                  <a:pt x="277746" y="1825232"/>
                  <a:pt x="277161" y="1833125"/>
                </a:cubicBezTo>
                <a:cubicBezTo>
                  <a:pt x="271168" y="1842847"/>
                  <a:pt x="265613" y="1852787"/>
                  <a:pt x="260496" y="1862947"/>
                </a:cubicBezTo>
                <a:cubicBezTo>
                  <a:pt x="255380" y="1873106"/>
                  <a:pt x="249825" y="1883047"/>
                  <a:pt x="243832" y="1892768"/>
                </a:cubicBezTo>
                <a:cubicBezTo>
                  <a:pt x="238094" y="1890392"/>
                  <a:pt x="235097" y="1892951"/>
                  <a:pt x="234841" y="1900442"/>
                </a:cubicBezTo>
                <a:cubicBezTo>
                  <a:pt x="234586" y="1907934"/>
                  <a:pt x="234659" y="1913562"/>
                  <a:pt x="235061" y="1917326"/>
                </a:cubicBezTo>
                <a:lnTo>
                  <a:pt x="222781" y="1927852"/>
                </a:lnTo>
                <a:cubicBezTo>
                  <a:pt x="222891" y="1912795"/>
                  <a:pt x="226180" y="1898615"/>
                  <a:pt x="232649" y="1885313"/>
                </a:cubicBezTo>
                <a:cubicBezTo>
                  <a:pt x="239117" y="1872010"/>
                  <a:pt x="242845" y="1860462"/>
                  <a:pt x="243832" y="1850667"/>
                </a:cubicBezTo>
                <a:lnTo>
                  <a:pt x="250848" y="1834880"/>
                </a:lnTo>
                <a:cubicBezTo>
                  <a:pt x="251177" y="1824574"/>
                  <a:pt x="254028" y="1807471"/>
                  <a:pt x="259400" y="1783570"/>
                </a:cubicBezTo>
                <a:cubicBezTo>
                  <a:pt x="264772" y="1759669"/>
                  <a:pt x="270693" y="1743443"/>
                  <a:pt x="277161" y="1734891"/>
                </a:cubicBezTo>
                <a:lnTo>
                  <a:pt x="284178" y="1717349"/>
                </a:lnTo>
                <a:cubicBezTo>
                  <a:pt x="283886" y="1712562"/>
                  <a:pt x="282716" y="1709419"/>
                  <a:pt x="280670" y="1707920"/>
                </a:cubicBezTo>
                <a:cubicBezTo>
                  <a:pt x="278623" y="1706422"/>
                  <a:pt x="277454" y="1703718"/>
                  <a:pt x="277161" y="1699807"/>
                </a:cubicBezTo>
                <a:lnTo>
                  <a:pt x="284178" y="1684020"/>
                </a:lnTo>
                <a:cubicBezTo>
                  <a:pt x="286773" y="1682083"/>
                  <a:pt x="288600" y="1679378"/>
                  <a:pt x="289660" y="1675907"/>
                </a:cubicBezTo>
                <a:cubicBezTo>
                  <a:pt x="290720" y="1672435"/>
                  <a:pt x="291231" y="1669292"/>
                  <a:pt x="291195" y="1666478"/>
                </a:cubicBezTo>
                <a:lnTo>
                  <a:pt x="299966" y="1661215"/>
                </a:lnTo>
                <a:cubicBezTo>
                  <a:pt x="298613" y="1653650"/>
                  <a:pt x="299564" y="1644660"/>
                  <a:pt x="302816" y="1634245"/>
                </a:cubicBezTo>
                <a:cubicBezTo>
                  <a:pt x="306069" y="1623829"/>
                  <a:pt x="309212" y="1615277"/>
                  <a:pt x="312245" y="1608590"/>
                </a:cubicBezTo>
                <a:cubicBezTo>
                  <a:pt x="307055" y="1607639"/>
                  <a:pt x="306471" y="1603400"/>
                  <a:pt x="310491" y="1595872"/>
                </a:cubicBezTo>
                <a:cubicBezTo>
                  <a:pt x="314511" y="1588343"/>
                  <a:pt x="317434" y="1583227"/>
                  <a:pt x="319262" y="1580523"/>
                </a:cubicBezTo>
                <a:lnTo>
                  <a:pt x="326278" y="1538422"/>
                </a:lnTo>
                <a:cubicBezTo>
                  <a:pt x="329787" y="1538422"/>
                  <a:pt x="331541" y="1536668"/>
                  <a:pt x="331541" y="1533160"/>
                </a:cubicBezTo>
                <a:cubicBezTo>
                  <a:pt x="331468" y="1531113"/>
                  <a:pt x="330737" y="1528628"/>
                  <a:pt x="329348" y="1525704"/>
                </a:cubicBezTo>
                <a:cubicBezTo>
                  <a:pt x="327959" y="1522781"/>
                  <a:pt x="326351" y="1521172"/>
                  <a:pt x="324524" y="1520880"/>
                </a:cubicBezTo>
                <a:cubicBezTo>
                  <a:pt x="322003" y="1521172"/>
                  <a:pt x="320468" y="1522781"/>
                  <a:pt x="319919" y="1525704"/>
                </a:cubicBezTo>
                <a:cubicBezTo>
                  <a:pt x="319371" y="1528628"/>
                  <a:pt x="319152" y="1531113"/>
                  <a:pt x="319262" y="1533160"/>
                </a:cubicBezTo>
                <a:cubicBezTo>
                  <a:pt x="316667" y="1533269"/>
                  <a:pt x="314840" y="1534365"/>
                  <a:pt x="313780" y="1536449"/>
                </a:cubicBezTo>
                <a:cubicBezTo>
                  <a:pt x="312720" y="1538532"/>
                  <a:pt x="312208" y="1540944"/>
                  <a:pt x="312245" y="1543685"/>
                </a:cubicBezTo>
                <a:cubicBezTo>
                  <a:pt x="311368" y="1555489"/>
                  <a:pt x="307859" y="1566964"/>
                  <a:pt x="301720" y="1578111"/>
                </a:cubicBezTo>
                <a:cubicBezTo>
                  <a:pt x="295580" y="1589257"/>
                  <a:pt x="292072" y="1597662"/>
                  <a:pt x="291195" y="1603327"/>
                </a:cubicBezTo>
                <a:cubicBezTo>
                  <a:pt x="291231" y="1603546"/>
                  <a:pt x="291158" y="1604423"/>
                  <a:pt x="290975" y="1605958"/>
                </a:cubicBezTo>
                <a:cubicBezTo>
                  <a:pt x="290793" y="1607493"/>
                  <a:pt x="290281" y="1608370"/>
                  <a:pt x="289440" y="1608590"/>
                </a:cubicBezTo>
                <a:cubicBezTo>
                  <a:pt x="289221" y="1608188"/>
                  <a:pt x="288344" y="1606360"/>
                  <a:pt x="286809" y="1603108"/>
                </a:cubicBezTo>
                <a:cubicBezTo>
                  <a:pt x="285274" y="1599855"/>
                  <a:pt x="284397" y="1597589"/>
                  <a:pt x="284178" y="1596310"/>
                </a:cubicBezTo>
                <a:lnTo>
                  <a:pt x="284178" y="1569997"/>
                </a:lnTo>
                <a:cubicBezTo>
                  <a:pt x="287065" y="1566379"/>
                  <a:pt x="290062" y="1562213"/>
                  <a:pt x="293168" y="1557499"/>
                </a:cubicBezTo>
                <a:cubicBezTo>
                  <a:pt x="296274" y="1552785"/>
                  <a:pt x="297956" y="1548180"/>
                  <a:pt x="298211" y="1543685"/>
                </a:cubicBezTo>
                <a:cubicBezTo>
                  <a:pt x="298138" y="1541930"/>
                  <a:pt x="297407" y="1540615"/>
                  <a:pt x="296019" y="1539738"/>
                </a:cubicBezTo>
                <a:cubicBezTo>
                  <a:pt x="294630" y="1538861"/>
                  <a:pt x="293022" y="1538422"/>
                  <a:pt x="291195" y="1538422"/>
                </a:cubicBezTo>
                <a:lnTo>
                  <a:pt x="299966" y="1519126"/>
                </a:lnTo>
                <a:cubicBezTo>
                  <a:pt x="305082" y="1518614"/>
                  <a:pt x="307128" y="1516568"/>
                  <a:pt x="306105" y="1512986"/>
                </a:cubicBezTo>
                <a:cubicBezTo>
                  <a:pt x="305082" y="1509405"/>
                  <a:pt x="307128" y="1507358"/>
                  <a:pt x="312245" y="1506847"/>
                </a:cubicBezTo>
                <a:lnTo>
                  <a:pt x="312245" y="1485796"/>
                </a:lnTo>
                <a:cubicBezTo>
                  <a:pt x="306325" y="1494348"/>
                  <a:pt x="299746" y="1505312"/>
                  <a:pt x="292510" y="1518687"/>
                </a:cubicBezTo>
                <a:cubicBezTo>
                  <a:pt x="285274" y="1532063"/>
                  <a:pt x="281327" y="1543904"/>
                  <a:pt x="280670" y="1554210"/>
                </a:cubicBezTo>
                <a:lnTo>
                  <a:pt x="271899" y="1559472"/>
                </a:lnTo>
                <a:cubicBezTo>
                  <a:pt x="271935" y="1561446"/>
                  <a:pt x="271424" y="1563639"/>
                  <a:pt x="270364" y="1566051"/>
                </a:cubicBezTo>
                <a:cubicBezTo>
                  <a:pt x="269304" y="1568462"/>
                  <a:pt x="267477" y="1569778"/>
                  <a:pt x="264882" y="1569997"/>
                </a:cubicBezTo>
                <a:cubicBezTo>
                  <a:pt x="259692" y="1573214"/>
                  <a:pt x="257353" y="1578184"/>
                  <a:pt x="257865" y="1584908"/>
                </a:cubicBezTo>
                <a:cubicBezTo>
                  <a:pt x="258377" y="1591632"/>
                  <a:pt x="256038" y="1596603"/>
                  <a:pt x="250848" y="1599819"/>
                </a:cubicBezTo>
                <a:lnTo>
                  <a:pt x="228044" y="1631394"/>
                </a:lnTo>
                <a:cubicBezTo>
                  <a:pt x="227678" y="1636072"/>
                  <a:pt x="224901" y="1643381"/>
                  <a:pt x="219712" y="1653321"/>
                </a:cubicBezTo>
                <a:cubicBezTo>
                  <a:pt x="214522" y="1663262"/>
                  <a:pt x="209113" y="1668817"/>
                  <a:pt x="203485" y="1669986"/>
                </a:cubicBezTo>
                <a:cubicBezTo>
                  <a:pt x="202023" y="1669694"/>
                  <a:pt x="201439" y="1668524"/>
                  <a:pt x="201731" y="1666478"/>
                </a:cubicBezTo>
                <a:lnTo>
                  <a:pt x="201731" y="1650690"/>
                </a:lnTo>
                <a:lnTo>
                  <a:pt x="208748" y="1641919"/>
                </a:lnTo>
                <a:cubicBezTo>
                  <a:pt x="208565" y="1636693"/>
                  <a:pt x="209369" y="1630042"/>
                  <a:pt x="211160" y="1621965"/>
                </a:cubicBezTo>
                <a:cubicBezTo>
                  <a:pt x="212951" y="1613889"/>
                  <a:pt x="216824" y="1609430"/>
                  <a:pt x="222781" y="1608590"/>
                </a:cubicBezTo>
                <a:cubicBezTo>
                  <a:pt x="225651" y="1596061"/>
                  <a:pt x="232191" y="1575314"/>
                  <a:pt x="242402" y="1546348"/>
                </a:cubicBezTo>
                <a:cubicBezTo>
                  <a:pt x="252613" y="1517383"/>
                  <a:pt x="263312" y="1488709"/>
                  <a:pt x="274497" y="1460328"/>
                </a:cubicBezTo>
                <a:cubicBezTo>
                  <a:pt x="285683" y="1431947"/>
                  <a:pt x="294172" y="1412370"/>
                  <a:pt x="299966" y="1401595"/>
                </a:cubicBezTo>
                <a:cubicBezTo>
                  <a:pt x="300185" y="1398379"/>
                  <a:pt x="301062" y="1396040"/>
                  <a:pt x="302597" y="1394579"/>
                </a:cubicBezTo>
                <a:cubicBezTo>
                  <a:pt x="304132" y="1393117"/>
                  <a:pt x="305009" y="1390778"/>
                  <a:pt x="305228" y="1387562"/>
                </a:cubicBezTo>
                <a:cubicBezTo>
                  <a:pt x="307823" y="1385662"/>
                  <a:pt x="309650" y="1382884"/>
                  <a:pt x="310710" y="1379230"/>
                </a:cubicBezTo>
                <a:cubicBezTo>
                  <a:pt x="311770" y="1375575"/>
                  <a:pt x="312281" y="1371920"/>
                  <a:pt x="312245" y="1368266"/>
                </a:cubicBezTo>
                <a:cubicBezTo>
                  <a:pt x="312281" y="1367206"/>
                  <a:pt x="312208" y="1365817"/>
                  <a:pt x="312026" y="1364100"/>
                </a:cubicBezTo>
                <a:cubicBezTo>
                  <a:pt x="311843" y="1362382"/>
                  <a:pt x="311331" y="1361432"/>
                  <a:pt x="310491" y="1361249"/>
                </a:cubicBezTo>
                <a:cubicBezTo>
                  <a:pt x="308517" y="1362199"/>
                  <a:pt x="306325" y="1366439"/>
                  <a:pt x="303913" y="1373967"/>
                </a:cubicBezTo>
                <a:cubicBezTo>
                  <a:pt x="301500" y="1381495"/>
                  <a:pt x="300185" y="1386612"/>
                  <a:pt x="299966" y="1389316"/>
                </a:cubicBezTo>
                <a:cubicBezTo>
                  <a:pt x="292949" y="1390339"/>
                  <a:pt x="288563" y="1394433"/>
                  <a:pt x="286809" y="1401595"/>
                </a:cubicBezTo>
                <a:cubicBezTo>
                  <a:pt x="285055" y="1408758"/>
                  <a:pt x="280670" y="1412851"/>
                  <a:pt x="273653" y="1413875"/>
                </a:cubicBezTo>
                <a:lnTo>
                  <a:pt x="257865" y="1452467"/>
                </a:lnTo>
                <a:cubicBezTo>
                  <a:pt x="257025" y="1457218"/>
                  <a:pt x="253443" y="1464819"/>
                  <a:pt x="247121" y="1475271"/>
                </a:cubicBezTo>
                <a:cubicBezTo>
                  <a:pt x="240798" y="1485723"/>
                  <a:pt x="236778" y="1491571"/>
                  <a:pt x="235061" y="1492813"/>
                </a:cubicBezTo>
                <a:lnTo>
                  <a:pt x="228044" y="1492813"/>
                </a:lnTo>
                <a:cubicBezTo>
                  <a:pt x="228044" y="1495627"/>
                  <a:pt x="227605" y="1498770"/>
                  <a:pt x="226728" y="1502242"/>
                </a:cubicBezTo>
                <a:cubicBezTo>
                  <a:pt x="225851" y="1505714"/>
                  <a:pt x="224536" y="1508418"/>
                  <a:pt x="222781" y="1510355"/>
                </a:cubicBezTo>
                <a:cubicBezTo>
                  <a:pt x="222197" y="1516897"/>
                  <a:pt x="219858" y="1522232"/>
                  <a:pt x="215765" y="1526362"/>
                </a:cubicBezTo>
                <a:cubicBezTo>
                  <a:pt x="211671" y="1530492"/>
                  <a:pt x="209333" y="1536266"/>
                  <a:pt x="208748" y="1543685"/>
                </a:cubicBezTo>
                <a:lnTo>
                  <a:pt x="194714" y="1554210"/>
                </a:lnTo>
                <a:lnTo>
                  <a:pt x="194714" y="1582277"/>
                </a:lnTo>
                <a:cubicBezTo>
                  <a:pt x="192887" y="1582167"/>
                  <a:pt x="191279" y="1582386"/>
                  <a:pt x="189890" y="1582935"/>
                </a:cubicBezTo>
                <a:cubicBezTo>
                  <a:pt x="188502" y="1583483"/>
                  <a:pt x="187771" y="1585018"/>
                  <a:pt x="187698" y="1587539"/>
                </a:cubicBezTo>
                <a:cubicBezTo>
                  <a:pt x="187807" y="1589367"/>
                  <a:pt x="187588" y="1590975"/>
                  <a:pt x="187040" y="1592363"/>
                </a:cubicBezTo>
                <a:cubicBezTo>
                  <a:pt x="186492" y="1593752"/>
                  <a:pt x="184957" y="1594483"/>
                  <a:pt x="182435" y="1594556"/>
                </a:cubicBezTo>
                <a:cubicBezTo>
                  <a:pt x="180571" y="1597151"/>
                  <a:pt x="178159" y="1598978"/>
                  <a:pt x="175199" y="1600038"/>
                </a:cubicBezTo>
                <a:cubicBezTo>
                  <a:pt x="172239" y="1601098"/>
                  <a:pt x="169388" y="1601609"/>
                  <a:pt x="166647" y="1601573"/>
                </a:cubicBezTo>
                <a:lnTo>
                  <a:pt x="164893" y="1624377"/>
                </a:lnTo>
                <a:cubicBezTo>
                  <a:pt x="161312" y="1624560"/>
                  <a:pt x="158388" y="1624195"/>
                  <a:pt x="156122" y="1623281"/>
                </a:cubicBezTo>
                <a:cubicBezTo>
                  <a:pt x="153856" y="1622367"/>
                  <a:pt x="152687" y="1619809"/>
                  <a:pt x="152614" y="1615606"/>
                </a:cubicBezTo>
                <a:lnTo>
                  <a:pt x="152614" y="1606835"/>
                </a:lnTo>
                <a:cubicBezTo>
                  <a:pt x="157511" y="1603181"/>
                  <a:pt x="159996" y="1596018"/>
                  <a:pt x="160069" y="1585347"/>
                </a:cubicBezTo>
                <a:cubicBezTo>
                  <a:pt x="160142" y="1574675"/>
                  <a:pt x="159996" y="1566635"/>
                  <a:pt x="159631" y="1561226"/>
                </a:cubicBezTo>
                <a:cubicBezTo>
                  <a:pt x="160690" y="1561300"/>
                  <a:pt x="162079" y="1561153"/>
                  <a:pt x="163797" y="1560788"/>
                </a:cubicBezTo>
                <a:cubicBezTo>
                  <a:pt x="165514" y="1560423"/>
                  <a:pt x="166465" y="1559399"/>
                  <a:pt x="166647" y="1557718"/>
                </a:cubicBezTo>
                <a:cubicBezTo>
                  <a:pt x="166465" y="1555854"/>
                  <a:pt x="165514" y="1553881"/>
                  <a:pt x="163797" y="1551798"/>
                </a:cubicBezTo>
                <a:cubicBezTo>
                  <a:pt x="162079" y="1549715"/>
                  <a:pt x="160690" y="1548180"/>
                  <a:pt x="159631" y="1547193"/>
                </a:cubicBezTo>
                <a:lnTo>
                  <a:pt x="159631" y="1513863"/>
                </a:lnTo>
                <a:cubicBezTo>
                  <a:pt x="170375" y="1513571"/>
                  <a:pt x="175199" y="1510647"/>
                  <a:pt x="174103" y="1505093"/>
                </a:cubicBezTo>
                <a:cubicBezTo>
                  <a:pt x="173006" y="1499538"/>
                  <a:pt x="175199" y="1493106"/>
                  <a:pt x="180681" y="1485796"/>
                </a:cubicBezTo>
                <a:lnTo>
                  <a:pt x="180681" y="1455975"/>
                </a:lnTo>
                <a:cubicBezTo>
                  <a:pt x="183276" y="1454038"/>
                  <a:pt x="185103" y="1451334"/>
                  <a:pt x="186163" y="1447862"/>
                </a:cubicBezTo>
                <a:cubicBezTo>
                  <a:pt x="187223" y="1444390"/>
                  <a:pt x="187734" y="1441247"/>
                  <a:pt x="187698" y="1438433"/>
                </a:cubicBezTo>
                <a:cubicBezTo>
                  <a:pt x="187588" y="1437300"/>
                  <a:pt x="186930" y="1435619"/>
                  <a:pt x="185724" y="1433390"/>
                </a:cubicBezTo>
                <a:cubicBezTo>
                  <a:pt x="184518" y="1431161"/>
                  <a:pt x="183422" y="1429918"/>
                  <a:pt x="182435" y="1429662"/>
                </a:cubicBezTo>
                <a:cubicBezTo>
                  <a:pt x="181594" y="1429882"/>
                  <a:pt x="181083" y="1430759"/>
                  <a:pt x="180900" y="1432294"/>
                </a:cubicBezTo>
                <a:cubicBezTo>
                  <a:pt x="180717" y="1433829"/>
                  <a:pt x="180644" y="1434706"/>
                  <a:pt x="180681" y="1434925"/>
                </a:cubicBezTo>
                <a:lnTo>
                  <a:pt x="163139" y="1427908"/>
                </a:lnTo>
                <a:cubicBezTo>
                  <a:pt x="163943" y="1423486"/>
                  <a:pt x="163212" y="1420051"/>
                  <a:pt x="160946" y="1417602"/>
                </a:cubicBezTo>
                <a:cubicBezTo>
                  <a:pt x="158680" y="1415154"/>
                  <a:pt x="155318" y="1413911"/>
                  <a:pt x="150860" y="1413875"/>
                </a:cubicBezTo>
                <a:lnTo>
                  <a:pt x="140335" y="1396333"/>
                </a:lnTo>
                <a:lnTo>
                  <a:pt x="147351" y="1392825"/>
                </a:lnTo>
                <a:lnTo>
                  <a:pt x="147351" y="1345461"/>
                </a:lnTo>
                <a:lnTo>
                  <a:pt x="152614" y="1336690"/>
                </a:lnTo>
                <a:cubicBezTo>
                  <a:pt x="155209" y="1335667"/>
                  <a:pt x="157036" y="1333767"/>
                  <a:pt x="158096" y="1330989"/>
                </a:cubicBezTo>
                <a:cubicBezTo>
                  <a:pt x="159155" y="1328212"/>
                  <a:pt x="159667" y="1325434"/>
                  <a:pt x="159631" y="1322657"/>
                </a:cubicBezTo>
                <a:cubicBezTo>
                  <a:pt x="162810" y="1319331"/>
                  <a:pt x="164784" y="1314580"/>
                  <a:pt x="165551" y="1308404"/>
                </a:cubicBezTo>
                <a:cubicBezTo>
                  <a:pt x="166318" y="1302228"/>
                  <a:pt x="167853" y="1298793"/>
                  <a:pt x="170156" y="1298098"/>
                </a:cubicBezTo>
                <a:cubicBezTo>
                  <a:pt x="172750" y="1298208"/>
                  <a:pt x="175016" y="1298866"/>
                  <a:pt x="176953" y="1300072"/>
                </a:cubicBezTo>
                <a:cubicBezTo>
                  <a:pt x="178890" y="1301278"/>
                  <a:pt x="180717" y="1302374"/>
                  <a:pt x="182435" y="1303361"/>
                </a:cubicBezTo>
                <a:cubicBezTo>
                  <a:pt x="184957" y="1303069"/>
                  <a:pt x="186492" y="1301461"/>
                  <a:pt x="187040" y="1298537"/>
                </a:cubicBezTo>
                <a:cubicBezTo>
                  <a:pt x="187588" y="1295613"/>
                  <a:pt x="187807" y="1293128"/>
                  <a:pt x="187698" y="1291082"/>
                </a:cubicBezTo>
                <a:lnTo>
                  <a:pt x="201731" y="1257752"/>
                </a:lnTo>
                <a:cubicBezTo>
                  <a:pt x="201841" y="1253476"/>
                  <a:pt x="202499" y="1249310"/>
                  <a:pt x="203705" y="1245253"/>
                </a:cubicBezTo>
                <a:lnTo>
                  <a:pt x="205240" y="1238807"/>
                </a:lnTo>
                <a:lnTo>
                  <a:pt x="208748" y="1229685"/>
                </a:lnTo>
                <a:lnTo>
                  <a:pt x="208748" y="1227931"/>
                </a:lnTo>
                <a:lnTo>
                  <a:pt x="208748" y="1222668"/>
                </a:lnTo>
                <a:lnTo>
                  <a:pt x="212256" y="1217406"/>
                </a:lnTo>
                <a:lnTo>
                  <a:pt x="214010" y="1217406"/>
                </a:lnTo>
                <a:cubicBezTo>
                  <a:pt x="214303" y="1223619"/>
                  <a:pt x="216349" y="1219964"/>
                  <a:pt x="220150" y="1206442"/>
                </a:cubicBezTo>
                <a:cubicBezTo>
                  <a:pt x="223951" y="1192920"/>
                  <a:pt x="227752" y="1184880"/>
                  <a:pt x="231552" y="1182322"/>
                </a:cubicBezTo>
                <a:lnTo>
                  <a:pt x="235061" y="1163026"/>
                </a:lnTo>
                <a:lnTo>
                  <a:pt x="247340" y="1143730"/>
                </a:lnTo>
                <a:cubicBezTo>
                  <a:pt x="247632" y="1139637"/>
                  <a:pt x="248802" y="1136421"/>
                  <a:pt x="250848" y="1134082"/>
                </a:cubicBezTo>
                <a:cubicBezTo>
                  <a:pt x="252895" y="1131743"/>
                  <a:pt x="254064" y="1128527"/>
                  <a:pt x="254357" y="1124434"/>
                </a:cubicBezTo>
                <a:cubicBezTo>
                  <a:pt x="256111" y="1121729"/>
                  <a:pt x="257427" y="1118806"/>
                  <a:pt x="258304" y="1115663"/>
                </a:cubicBezTo>
                <a:cubicBezTo>
                  <a:pt x="259181" y="1112520"/>
                  <a:pt x="259619" y="1109596"/>
                  <a:pt x="259619" y="1106892"/>
                </a:cubicBezTo>
                <a:cubicBezTo>
                  <a:pt x="255745" y="1111351"/>
                  <a:pt x="251652" y="1116467"/>
                  <a:pt x="247340" y="1122241"/>
                </a:cubicBezTo>
                <a:cubicBezTo>
                  <a:pt x="243028" y="1128015"/>
                  <a:pt x="240689" y="1134009"/>
                  <a:pt x="240323" y="1140221"/>
                </a:cubicBezTo>
                <a:lnTo>
                  <a:pt x="231552" y="1145484"/>
                </a:lnTo>
                <a:cubicBezTo>
                  <a:pt x="231479" y="1150929"/>
                  <a:pt x="230310" y="1156704"/>
                  <a:pt x="228044" y="1162807"/>
                </a:cubicBezTo>
                <a:cubicBezTo>
                  <a:pt x="225778" y="1168910"/>
                  <a:pt x="222854" y="1174245"/>
                  <a:pt x="219273" y="1178814"/>
                </a:cubicBezTo>
                <a:cubicBezTo>
                  <a:pt x="218688" y="1185684"/>
                  <a:pt x="216349" y="1192116"/>
                  <a:pt x="212256" y="1198110"/>
                </a:cubicBezTo>
                <a:cubicBezTo>
                  <a:pt x="208163" y="1204103"/>
                  <a:pt x="205824" y="1210535"/>
                  <a:pt x="205239" y="1217406"/>
                </a:cubicBezTo>
                <a:cubicBezTo>
                  <a:pt x="200269" y="1217113"/>
                  <a:pt x="197930" y="1214190"/>
                  <a:pt x="198223" y="1208635"/>
                </a:cubicBezTo>
                <a:cubicBezTo>
                  <a:pt x="198296" y="1204213"/>
                  <a:pt x="199027" y="1199900"/>
                  <a:pt x="200415" y="1195698"/>
                </a:cubicBezTo>
                <a:cubicBezTo>
                  <a:pt x="201804" y="1191495"/>
                  <a:pt x="203412" y="1187621"/>
                  <a:pt x="205239" y="1184076"/>
                </a:cubicBezTo>
                <a:cubicBezTo>
                  <a:pt x="205203" y="1181299"/>
                  <a:pt x="205715" y="1178521"/>
                  <a:pt x="206774" y="1175744"/>
                </a:cubicBezTo>
                <a:cubicBezTo>
                  <a:pt x="207834" y="1172966"/>
                  <a:pt x="209661" y="1171066"/>
                  <a:pt x="212256" y="1170043"/>
                </a:cubicBezTo>
                <a:cubicBezTo>
                  <a:pt x="212549" y="1165876"/>
                  <a:pt x="213718" y="1162368"/>
                  <a:pt x="215765" y="1159518"/>
                </a:cubicBezTo>
                <a:cubicBezTo>
                  <a:pt x="217811" y="1156667"/>
                  <a:pt x="218981" y="1153159"/>
                  <a:pt x="219273" y="1148992"/>
                </a:cubicBezTo>
                <a:cubicBezTo>
                  <a:pt x="223658" y="1147969"/>
                  <a:pt x="227167" y="1142999"/>
                  <a:pt x="229798" y="1134082"/>
                </a:cubicBezTo>
                <a:cubicBezTo>
                  <a:pt x="232429" y="1125165"/>
                  <a:pt x="234184" y="1118440"/>
                  <a:pt x="235061" y="1113909"/>
                </a:cubicBezTo>
                <a:cubicBezTo>
                  <a:pt x="240542" y="1106819"/>
                  <a:pt x="245805" y="1099071"/>
                  <a:pt x="250848" y="1090666"/>
                </a:cubicBezTo>
                <a:cubicBezTo>
                  <a:pt x="255892" y="1082260"/>
                  <a:pt x="259400" y="1073635"/>
                  <a:pt x="261373" y="1064791"/>
                </a:cubicBezTo>
                <a:lnTo>
                  <a:pt x="273653" y="1050758"/>
                </a:lnTo>
                <a:cubicBezTo>
                  <a:pt x="274238" y="1043960"/>
                  <a:pt x="276576" y="1037821"/>
                  <a:pt x="280670" y="1032339"/>
                </a:cubicBezTo>
                <a:cubicBezTo>
                  <a:pt x="284763" y="1026857"/>
                  <a:pt x="287102" y="1020717"/>
                  <a:pt x="287686" y="1013920"/>
                </a:cubicBezTo>
                <a:cubicBezTo>
                  <a:pt x="292401" y="1010302"/>
                  <a:pt x="297005" y="1005697"/>
                  <a:pt x="301500" y="1000106"/>
                </a:cubicBezTo>
                <a:cubicBezTo>
                  <a:pt x="305996" y="994514"/>
                  <a:pt x="308408" y="988594"/>
                  <a:pt x="308737" y="982345"/>
                </a:cubicBezTo>
                <a:cubicBezTo>
                  <a:pt x="311331" y="980408"/>
                  <a:pt x="313159" y="977703"/>
                  <a:pt x="314218" y="974231"/>
                </a:cubicBezTo>
                <a:cubicBezTo>
                  <a:pt x="315278" y="970760"/>
                  <a:pt x="315790" y="967617"/>
                  <a:pt x="315753" y="964803"/>
                </a:cubicBezTo>
                <a:cubicBezTo>
                  <a:pt x="315973" y="963377"/>
                  <a:pt x="316850" y="960527"/>
                  <a:pt x="318385" y="956251"/>
                </a:cubicBezTo>
                <a:cubicBezTo>
                  <a:pt x="319919" y="951975"/>
                  <a:pt x="320797" y="949563"/>
                  <a:pt x="321016" y="949015"/>
                </a:cubicBezTo>
                <a:cubicBezTo>
                  <a:pt x="321856" y="949234"/>
                  <a:pt x="322368" y="950111"/>
                  <a:pt x="322551" y="951646"/>
                </a:cubicBezTo>
                <a:cubicBezTo>
                  <a:pt x="322733" y="953181"/>
                  <a:pt x="322807" y="954058"/>
                  <a:pt x="322770" y="954278"/>
                </a:cubicBezTo>
                <a:lnTo>
                  <a:pt x="336803" y="943753"/>
                </a:lnTo>
                <a:cubicBezTo>
                  <a:pt x="334903" y="941158"/>
                  <a:pt x="333003" y="938453"/>
                  <a:pt x="331102" y="935639"/>
                </a:cubicBezTo>
                <a:cubicBezTo>
                  <a:pt x="329202" y="932825"/>
                  <a:pt x="328179" y="929682"/>
                  <a:pt x="328033" y="926211"/>
                </a:cubicBezTo>
                <a:cubicBezTo>
                  <a:pt x="328106" y="924456"/>
                  <a:pt x="328837" y="923141"/>
                  <a:pt x="330225" y="922264"/>
                </a:cubicBezTo>
                <a:cubicBezTo>
                  <a:pt x="331614" y="921387"/>
                  <a:pt x="333222" y="920948"/>
                  <a:pt x="335049" y="920948"/>
                </a:cubicBezTo>
                <a:lnTo>
                  <a:pt x="343820" y="906914"/>
                </a:lnTo>
                <a:cubicBezTo>
                  <a:pt x="353359" y="910569"/>
                  <a:pt x="357525" y="908084"/>
                  <a:pt x="356319" y="899459"/>
                </a:cubicBezTo>
                <a:cubicBezTo>
                  <a:pt x="355113" y="890835"/>
                  <a:pt x="359718" y="885718"/>
                  <a:pt x="370133" y="884110"/>
                </a:cubicBezTo>
                <a:lnTo>
                  <a:pt x="371887" y="857797"/>
                </a:lnTo>
                <a:cubicBezTo>
                  <a:pt x="375323" y="857724"/>
                  <a:pt x="377661" y="856555"/>
                  <a:pt x="378904" y="854289"/>
                </a:cubicBezTo>
                <a:cubicBezTo>
                  <a:pt x="380147" y="852023"/>
                  <a:pt x="380731" y="849100"/>
                  <a:pt x="380658" y="845518"/>
                </a:cubicBezTo>
                <a:cubicBezTo>
                  <a:pt x="380475" y="841827"/>
                  <a:pt x="380402" y="837807"/>
                  <a:pt x="380439" y="833458"/>
                </a:cubicBezTo>
                <a:cubicBezTo>
                  <a:pt x="380475" y="829109"/>
                  <a:pt x="381718" y="825528"/>
                  <a:pt x="384167" y="822714"/>
                </a:cubicBezTo>
                <a:cubicBezTo>
                  <a:pt x="392864" y="827209"/>
                  <a:pt x="397396" y="825235"/>
                  <a:pt x="397762" y="816793"/>
                </a:cubicBezTo>
                <a:cubicBezTo>
                  <a:pt x="398127" y="808351"/>
                  <a:pt x="400027" y="803308"/>
                  <a:pt x="403463" y="801663"/>
                </a:cubicBezTo>
                <a:cubicBezTo>
                  <a:pt x="404303" y="801956"/>
                  <a:pt x="404815" y="803125"/>
                  <a:pt x="404998" y="805172"/>
                </a:cubicBezTo>
                <a:cubicBezTo>
                  <a:pt x="405180" y="807218"/>
                  <a:pt x="405253" y="808388"/>
                  <a:pt x="405217" y="808680"/>
                </a:cubicBezTo>
                <a:cubicBezTo>
                  <a:pt x="411539" y="803454"/>
                  <a:pt x="415998" y="796364"/>
                  <a:pt x="418593" y="787411"/>
                </a:cubicBezTo>
                <a:cubicBezTo>
                  <a:pt x="421187" y="778457"/>
                  <a:pt x="426084" y="772683"/>
                  <a:pt x="433284" y="770088"/>
                </a:cubicBezTo>
                <a:lnTo>
                  <a:pt x="433284" y="754300"/>
                </a:lnTo>
                <a:cubicBezTo>
                  <a:pt x="434636" y="752985"/>
                  <a:pt x="437194" y="750353"/>
                  <a:pt x="440958" y="746406"/>
                </a:cubicBezTo>
                <a:cubicBezTo>
                  <a:pt x="444723" y="742460"/>
                  <a:pt x="446842" y="739828"/>
                  <a:pt x="447317" y="738513"/>
                </a:cubicBezTo>
                <a:cubicBezTo>
                  <a:pt x="447135" y="736831"/>
                  <a:pt x="446184" y="735808"/>
                  <a:pt x="444467" y="735443"/>
                </a:cubicBezTo>
                <a:cubicBezTo>
                  <a:pt x="442749" y="735077"/>
                  <a:pt x="441360" y="734931"/>
                  <a:pt x="440301" y="735004"/>
                </a:cubicBezTo>
                <a:cubicBezTo>
                  <a:pt x="440045" y="738403"/>
                  <a:pt x="438364" y="740376"/>
                  <a:pt x="435257" y="740925"/>
                </a:cubicBezTo>
                <a:cubicBezTo>
                  <a:pt x="432151" y="741473"/>
                  <a:pt x="429154" y="741254"/>
                  <a:pt x="426267" y="740267"/>
                </a:cubicBezTo>
                <a:lnTo>
                  <a:pt x="415742" y="754300"/>
                </a:lnTo>
                <a:lnTo>
                  <a:pt x="398200" y="761317"/>
                </a:lnTo>
                <a:cubicBezTo>
                  <a:pt x="395423" y="764862"/>
                  <a:pt x="392645" y="768736"/>
                  <a:pt x="389868" y="772939"/>
                </a:cubicBezTo>
                <a:cubicBezTo>
                  <a:pt x="387090" y="777141"/>
                  <a:pt x="385190" y="781454"/>
                  <a:pt x="384167" y="785876"/>
                </a:cubicBezTo>
                <a:cubicBezTo>
                  <a:pt x="365704" y="789958"/>
                  <a:pt x="355851" y="793878"/>
                  <a:pt x="354605" y="797635"/>
                </a:cubicBezTo>
                <a:cubicBezTo>
                  <a:pt x="353360" y="801393"/>
                  <a:pt x="352212" y="805053"/>
                  <a:pt x="351162" y="808615"/>
                </a:cubicBezTo>
                <a:cubicBezTo>
                  <a:pt x="350111" y="812178"/>
                  <a:pt x="340648" y="815708"/>
                  <a:pt x="322770" y="819205"/>
                </a:cubicBezTo>
                <a:cubicBezTo>
                  <a:pt x="322843" y="822787"/>
                  <a:pt x="322258" y="825710"/>
                  <a:pt x="321016" y="827976"/>
                </a:cubicBezTo>
                <a:cubicBezTo>
                  <a:pt x="319773" y="830242"/>
                  <a:pt x="317434" y="831412"/>
                  <a:pt x="313999" y="831485"/>
                </a:cubicBezTo>
                <a:cubicBezTo>
                  <a:pt x="303474" y="832873"/>
                  <a:pt x="298650" y="838428"/>
                  <a:pt x="299527" y="848149"/>
                </a:cubicBezTo>
                <a:cubicBezTo>
                  <a:pt x="300404" y="857870"/>
                  <a:pt x="296457" y="863425"/>
                  <a:pt x="287686" y="864814"/>
                </a:cubicBezTo>
                <a:cubicBezTo>
                  <a:pt x="284909" y="864851"/>
                  <a:pt x="282131" y="864339"/>
                  <a:pt x="279354" y="863279"/>
                </a:cubicBezTo>
                <a:cubicBezTo>
                  <a:pt x="276576" y="862219"/>
                  <a:pt x="274676" y="860392"/>
                  <a:pt x="273653" y="857797"/>
                </a:cubicBezTo>
                <a:cubicBezTo>
                  <a:pt x="274530" y="852169"/>
                  <a:pt x="278038" y="847199"/>
                  <a:pt x="284178" y="842887"/>
                </a:cubicBezTo>
                <a:cubicBezTo>
                  <a:pt x="290318" y="838574"/>
                  <a:pt x="293826" y="831850"/>
                  <a:pt x="294703" y="822714"/>
                </a:cubicBezTo>
                <a:lnTo>
                  <a:pt x="306982" y="808680"/>
                </a:lnTo>
                <a:cubicBezTo>
                  <a:pt x="301537" y="809265"/>
                  <a:pt x="297517" y="811604"/>
                  <a:pt x="294922" y="815697"/>
                </a:cubicBezTo>
                <a:cubicBezTo>
                  <a:pt x="292328" y="819790"/>
                  <a:pt x="286992" y="822129"/>
                  <a:pt x="278915" y="822714"/>
                </a:cubicBezTo>
                <a:cubicBezTo>
                  <a:pt x="276065" y="822750"/>
                  <a:pt x="272995" y="823554"/>
                  <a:pt x="269706" y="825126"/>
                </a:cubicBezTo>
                <a:cubicBezTo>
                  <a:pt x="266417" y="826697"/>
                  <a:pt x="264224" y="828817"/>
                  <a:pt x="263128" y="831485"/>
                </a:cubicBezTo>
                <a:cubicBezTo>
                  <a:pt x="261227" y="831375"/>
                  <a:pt x="259327" y="831594"/>
                  <a:pt x="257427" y="832142"/>
                </a:cubicBezTo>
                <a:cubicBezTo>
                  <a:pt x="255526" y="832691"/>
                  <a:pt x="254503" y="834225"/>
                  <a:pt x="254357" y="836747"/>
                </a:cubicBezTo>
                <a:cubicBezTo>
                  <a:pt x="254941" y="838063"/>
                  <a:pt x="257280" y="838501"/>
                  <a:pt x="261373" y="838063"/>
                </a:cubicBezTo>
                <a:cubicBezTo>
                  <a:pt x="265467" y="837624"/>
                  <a:pt x="267805" y="838940"/>
                  <a:pt x="268390" y="842010"/>
                </a:cubicBezTo>
                <a:cubicBezTo>
                  <a:pt x="268244" y="844714"/>
                  <a:pt x="267221" y="847199"/>
                  <a:pt x="265320" y="849465"/>
                </a:cubicBezTo>
                <a:cubicBezTo>
                  <a:pt x="263420" y="851731"/>
                  <a:pt x="261520" y="853339"/>
                  <a:pt x="259619" y="854289"/>
                </a:cubicBezTo>
                <a:cubicBezTo>
                  <a:pt x="259692" y="855276"/>
                  <a:pt x="259546" y="856372"/>
                  <a:pt x="259181" y="857578"/>
                </a:cubicBezTo>
                <a:cubicBezTo>
                  <a:pt x="258815" y="858784"/>
                  <a:pt x="257792" y="859442"/>
                  <a:pt x="256111" y="859552"/>
                </a:cubicBezTo>
                <a:cubicBezTo>
                  <a:pt x="253516" y="859478"/>
                  <a:pt x="251250" y="858748"/>
                  <a:pt x="249313" y="857359"/>
                </a:cubicBezTo>
                <a:cubicBezTo>
                  <a:pt x="247377" y="855970"/>
                  <a:pt x="245549" y="854362"/>
                  <a:pt x="243832" y="852535"/>
                </a:cubicBezTo>
                <a:cubicBezTo>
                  <a:pt x="239446" y="857067"/>
                  <a:pt x="234622" y="861160"/>
                  <a:pt x="229360" y="864814"/>
                </a:cubicBezTo>
                <a:cubicBezTo>
                  <a:pt x="224097" y="868469"/>
                  <a:pt x="218396" y="870808"/>
                  <a:pt x="212256" y="871831"/>
                </a:cubicBezTo>
                <a:lnTo>
                  <a:pt x="198223" y="871831"/>
                </a:lnTo>
                <a:lnTo>
                  <a:pt x="196469" y="884110"/>
                </a:lnTo>
                <a:lnTo>
                  <a:pt x="178927" y="884110"/>
                </a:lnTo>
                <a:cubicBezTo>
                  <a:pt x="178342" y="890981"/>
                  <a:pt x="174687" y="896097"/>
                  <a:pt x="167963" y="899459"/>
                </a:cubicBezTo>
                <a:cubicBezTo>
                  <a:pt x="161239" y="902821"/>
                  <a:pt x="154953" y="905307"/>
                  <a:pt x="149105" y="906914"/>
                </a:cubicBezTo>
                <a:lnTo>
                  <a:pt x="135072" y="920948"/>
                </a:lnTo>
                <a:lnTo>
                  <a:pt x="117530" y="926211"/>
                </a:lnTo>
                <a:lnTo>
                  <a:pt x="114022" y="919194"/>
                </a:lnTo>
                <a:cubicBezTo>
                  <a:pt x="114131" y="915759"/>
                  <a:pt x="115228" y="913420"/>
                  <a:pt x="117311" y="912177"/>
                </a:cubicBezTo>
                <a:cubicBezTo>
                  <a:pt x="119394" y="910935"/>
                  <a:pt x="121806" y="910350"/>
                  <a:pt x="124547" y="910423"/>
                </a:cubicBezTo>
                <a:lnTo>
                  <a:pt x="129809" y="910423"/>
                </a:lnTo>
                <a:cubicBezTo>
                  <a:pt x="133976" y="907609"/>
                  <a:pt x="139238" y="903589"/>
                  <a:pt x="145597" y="898363"/>
                </a:cubicBezTo>
                <a:cubicBezTo>
                  <a:pt x="151956" y="893137"/>
                  <a:pt x="155464" y="887801"/>
                  <a:pt x="156122" y="882356"/>
                </a:cubicBezTo>
                <a:cubicBezTo>
                  <a:pt x="156159" y="882210"/>
                  <a:pt x="156086" y="881625"/>
                  <a:pt x="155903" y="880602"/>
                </a:cubicBezTo>
                <a:cubicBezTo>
                  <a:pt x="155720" y="879579"/>
                  <a:pt x="155209" y="878994"/>
                  <a:pt x="154368" y="878848"/>
                </a:cubicBezTo>
                <a:cubicBezTo>
                  <a:pt x="152431" y="879213"/>
                  <a:pt x="150165" y="881113"/>
                  <a:pt x="147571" y="884549"/>
                </a:cubicBezTo>
                <a:cubicBezTo>
                  <a:pt x="144976" y="887984"/>
                  <a:pt x="143149" y="890761"/>
                  <a:pt x="142089" y="892881"/>
                </a:cubicBezTo>
                <a:cubicBezTo>
                  <a:pt x="140152" y="893758"/>
                  <a:pt x="134816" y="897267"/>
                  <a:pt x="126082" y="903406"/>
                </a:cubicBezTo>
                <a:cubicBezTo>
                  <a:pt x="117347" y="909546"/>
                  <a:pt x="111573" y="913054"/>
                  <a:pt x="108759" y="913931"/>
                </a:cubicBezTo>
                <a:cubicBezTo>
                  <a:pt x="107297" y="913639"/>
                  <a:pt x="106713" y="912470"/>
                  <a:pt x="107005" y="910423"/>
                </a:cubicBezTo>
                <a:cubicBezTo>
                  <a:pt x="106895" y="906513"/>
                  <a:pt x="106237" y="905562"/>
                  <a:pt x="105031" y="907572"/>
                </a:cubicBezTo>
                <a:cubicBezTo>
                  <a:pt x="103826" y="909582"/>
                  <a:pt x="102729" y="911702"/>
                  <a:pt x="101742" y="913931"/>
                </a:cubicBezTo>
                <a:lnTo>
                  <a:pt x="84201" y="920948"/>
                </a:lnTo>
                <a:cubicBezTo>
                  <a:pt x="83141" y="923470"/>
                  <a:pt x="81313" y="925005"/>
                  <a:pt x="78719" y="925553"/>
                </a:cubicBezTo>
                <a:cubicBezTo>
                  <a:pt x="76124" y="926101"/>
                  <a:pt x="73858" y="926320"/>
                  <a:pt x="71921" y="926211"/>
                </a:cubicBezTo>
                <a:lnTo>
                  <a:pt x="61396" y="940244"/>
                </a:lnTo>
                <a:lnTo>
                  <a:pt x="43854" y="947261"/>
                </a:lnTo>
                <a:cubicBezTo>
                  <a:pt x="42027" y="949929"/>
                  <a:pt x="39542" y="952048"/>
                  <a:pt x="36399" y="953620"/>
                </a:cubicBezTo>
                <a:cubicBezTo>
                  <a:pt x="33256" y="955191"/>
                  <a:pt x="29894" y="955995"/>
                  <a:pt x="26312" y="956032"/>
                </a:cubicBezTo>
                <a:lnTo>
                  <a:pt x="22804" y="947261"/>
                </a:lnTo>
                <a:cubicBezTo>
                  <a:pt x="31694" y="946330"/>
                  <a:pt x="37498" y="939811"/>
                  <a:pt x="40216" y="927705"/>
                </a:cubicBezTo>
                <a:cubicBezTo>
                  <a:pt x="42934" y="915599"/>
                  <a:pt x="45359" y="903493"/>
                  <a:pt x="47493" y="891387"/>
                </a:cubicBezTo>
                <a:cubicBezTo>
                  <a:pt x="49626" y="879281"/>
                  <a:pt x="54260" y="872762"/>
                  <a:pt x="61396" y="871831"/>
                </a:cubicBezTo>
                <a:cubicBezTo>
                  <a:pt x="61140" y="867372"/>
                  <a:pt x="61652" y="860940"/>
                  <a:pt x="62931" y="852535"/>
                </a:cubicBezTo>
                <a:cubicBezTo>
                  <a:pt x="64210" y="844129"/>
                  <a:pt x="67792" y="839451"/>
                  <a:pt x="73675" y="838501"/>
                </a:cubicBezTo>
                <a:lnTo>
                  <a:pt x="91217" y="803418"/>
                </a:lnTo>
                <a:cubicBezTo>
                  <a:pt x="93264" y="803710"/>
                  <a:pt x="94433" y="803125"/>
                  <a:pt x="94726" y="801663"/>
                </a:cubicBezTo>
                <a:cubicBezTo>
                  <a:pt x="94506" y="798959"/>
                  <a:pt x="93191" y="796474"/>
                  <a:pt x="90779" y="794208"/>
                </a:cubicBezTo>
                <a:cubicBezTo>
                  <a:pt x="88367" y="791942"/>
                  <a:pt x="86174" y="790334"/>
                  <a:pt x="84201" y="789384"/>
                </a:cubicBezTo>
                <a:cubicBezTo>
                  <a:pt x="82373" y="793039"/>
                  <a:pt x="79888" y="796255"/>
                  <a:pt x="76745" y="799032"/>
                </a:cubicBezTo>
                <a:cubicBezTo>
                  <a:pt x="73602" y="801810"/>
                  <a:pt x="70240" y="803271"/>
                  <a:pt x="66659" y="803418"/>
                </a:cubicBezTo>
                <a:lnTo>
                  <a:pt x="59642" y="815697"/>
                </a:lnTo>
                <a:cubicBezTo>
                  <a:pt x="56791" y="815660"/>
                  <a:pt x="53722" y="816172"/>
                  <a:pt x="50432" y="817232"/>
                </a:cubicBezTo>
                <a:cubicBezTo>
                  <a:pt x="47143" y="818292"/>
                  <a:pt x="44951" y="820119"/>
                  <a:pt x="43854" y="822714"/>
                </a:cubicBezTo>
                <a:cubicBezTo>
                  <a:pt x="39725" y="822640"/>
                  <a:pt x="37020" y="823225"/>
                  <a:pt x="35741" y="824468"/>
                </a:cubicBezTo>
                <a:cubicBezTo>
                  <a:pt x="34462" y="825710"/>
                  <a:pt x="33073" y="828049"/>
                  <a:pt x="31575" y="831485"/>
                </a:cubicBezTo>
                <a:lnTo>
                  <a:pt x="15787" y="838501"/>
                </a:lnTo>
                <a:cubicBezTo>
                  <a:pt x="13046" y="838538"/>
                  <a:pt x="10196" y="838026"/>
                  <a:pt x="7236" y="836966"/>
                </a:cubicBezTo>
                <a:cubicBezTo>
                  <a:pt x="4275" y="835907"/>
                  <a:pt x="1863" y="834079"/>
                  <a:pt x="0" y="831485"/>
                </a:cubicBezTo>
                <a:cubicBezTo>
                  <a:pt x="1315" y="824431"/>
                  <a:pt x="6578" y="817049"/>
                  <a:pt x="15787" y="809338"/>
                </a:cubicBezTo>
                <a:cubicBezTo>
                  <a:pt x="24997" y="801627"/>
                  <a:pt x="30259" y="793806"/>
                  <a:pt x="31575" y="785876"/>
                </a:cubicBezTo>
                <a:lnTo>
                  <a:pt x="45608" y="773596"/>
                </a:lnTo>
                <a:cubicBezTo>
                  <a:pt x="45462" y="769174"/>
                  <a:pt x="44000" y="765301"/>
                  <a:pt x="41223" y="761975"/>
                </a:cubicBezTo>
                <a:cubicBezTo>
                  <a:pt x="38445" y="758649"/>
                  <a:pt x="35229" y="756091"/>
                  <a:pt x="31575" y="754300"/>
                </a:cubicBezTo>
                <a:cubicBezTo>
                  <a:pt x="34974" y="748928"/>
                  <a:pt x="38263" y="743446"/>
                  <a:pt x="41442" y="737855"/>
                </a:cubicBezTo>
                <a:cubicBezTo>
                  <a:pt x="44622" y="732263"/>
                  <a:pt x="48349" y="727220"/>
                  <a:pt x="52625" y="722725"/>
                </a:cubicBezTo>
                <a:cubicBezTo>
                  <a:pt x="56828" y="719582"/>
                  <a:pt x="59825" y="714466"/>
                  <a:pt x="61615" y="707376"/>
                </a:cubicBezTo>
                <a:cubicBezTo>
                  <a:pt x="63406" y="700286"/>
                  <a:pt x="65087" y="694292"/>
                  <a:pt x="66659" y="689395"/>
                </a:cubicBezTo>
                <a:lnTo>
                  <a:pt x="91217" y="664837"/>
                </a:lnTo>
                <a:cubicBezTo>
                  <a:pt x="99001" y="663667"/>
                  <a:pt x="104045" y="658989"/>
                  <a:pt x="106347" y="650803"/>
                </a:cubicBezTo>
                <a:cubicBezTo>
                  <a:pt x="108650" y="642617"/>
                  <a:pt x="114131" y="637939"/>
                  <a:pt x="122793" y="636770"/>
                </a:cubicBezTo>
                <a:cubicBezTo>
                  <a:pt x="132879" y="632055"/>
                  <a:pt x="143404" y="625258"/>
                  <a:pt x="154368" y="616377"/>
                </a:cubicBezTo>
                <a:cubicBezTo>
                  <a:pt x="165332" y="607497"/>
                  <a:pt x="174103" y="598506"/>
                  <a:pt x="180681" y="589407"/>
                </a:cubicBezTo>
                <a:lnTo>
                  <a:pt x="198223" y="580636"/>
                </a:lnTo>
                <a:cubicBezTo>
                  <a:pt x="197967" y="577054"/>
                  <a:pt x="198040" y="574131"/>
                  <a:pt x="198442" y="571865"/>
                </a:cubicBezTo>
                <a:cubicBezTo>
                  <a:pt x="198844" y="569599"/>
                  <a:pt x="201110" y="568430"/>
                  <a:pt x="205239" y="568356"/>
                </a:cubicBezTo>
                <a:lnTo>
                  <a:pt x="210502" y="568356"/>
                </a:lnTo>
                <a:lnTo>
                  <a:pt x="224536" y="561340"/>
                </a:lnTo>
                <a:lnTo>
                  <a:pt x="247340" y="533273"/>
                </a:lnTo>
                <a:cubicBezTo>
                  <a:pt x="252931" y="532907"/>
                  <a:pt x="254905" y="531007"/>
                  <a:pt x="253260" y="527571"/>
                </a:cubicBezTo>
                <a:cubicBezTo>
                  <a:pt x="251616" y="524136"/>
                  <a:pt x="249642" y="521359"/>
                  <a:pt x="247340" y="519239"/>
                </a:cubicBezTo>
                <a:cubicBezTo>
                  <a:pt x="249167" y="519239"/>
                  <a:pt x="250775" y="518801"/>
                  <a:pt x="252164" y="517923"/>
                </a:cubicBezTo>
                <a:cubicBezTo>
                  <a:pt x="253553" y="517046"/>
                  <a:pt x="254284" y="515731"/>
                  <a:pt x="254357" y="513977"/>
                </a:cubicBezTo>
                <a:cubicBezTo>
                  <a:pt x="254137" y="511309"/>
                  <a:pt x="254137" y="509189"/>
                  <a:pt x="254357" y="507618"/>
                </a:cubicBezTo>
                <a:cubicBezTo>
                  <a:pt x="254576" y="506046"/>
                  <a:pt x="256330" y="505242"/>
                  <a:pt x="259619" y="505206"/>
                </a:cubicBezTo>
                <a:cubicBezTo>
                  <a:pt x="259546" y="503305"/>
                  <a:pt x="259692" y="500966"/>
                  <a:pt x="260058" y="498189"/>
                </a:cubicBezTo>
                <a:cubicBezTo>
                  <a:pt x="260423" y="495411"/>
                  <a:pt x="261447" y="493072"/>
                  <a:pt x="263128" y="491172"/>
                </a:cubicBezTo>
                <a:cubicBezTo>
                  <a:pt x="264991" y="491830"/>
                  <a:pt x="266965" y="494900"/>
                  <a:pt x="269048" y="500382"/>
                </a:cubicBezTo>
                <a:cubicBezTo>
                  <a:pt x="271131" y="505863"/>
                  <a:pt x="272666" y="509810"/>
                  <a:pt x="273653" y="512222"/>
                </a:cubicBezTo>
                <a:cubicBezTo>
                  <a:pt x="272045" y="514269"/>
                  <a:pt x="271752" y="516754"/>
                  <a:pt x="272776" y="519678"/>
                </a:cubicBezTo>
                <a:cubicBezTo>
                  <a:pt x="273799" y="522601"/>
                  <a:pt x="275261" y="524209"/>
                  <a:pt x="277161" y="524502"/>
                </a:cubicBezTo>
                <a:cubicBezTo>
                  <a:pt x="278915" y="524282"/>
                  <a:pt x="280670" y="523405"/>
                  <a:pt x="282424" y="521870"/>
                </a:cubicBezTo>
                <a:cubicBezTo>
                  <a:pt x="284178" y="520336"/>
                  <a:pt x="285932" y="519458"/>
                  <a:pt x="287686" y="519239"/>
                </a:cubicBezTo>
                <a:cubicBezTo>
                  <a:pt x="287979" y="515365"/>
                  <a:pt x="289148" y="513026"/>
                  <a:pt x="291195" y="512222"/>
                </a:cubicBezTo>
                <a:cubicBezTo>
                  <a:pt x="293241" y="511418"/>
                  <a:pt x="294411" y="509079"/>
                  <a:pt x="294703" y="505206"/>
                </a:cubicBezTo>
                <a:lnTo>
                  <a:pt x="308737" y="491172"/>
                </a:lnTo>
                <a:cubicBezTo>
                  <a:pt x="309139" y="488760"/>
                  <a:pt x="310966" y="484813"/>
                  <a:pt x="314218" y="479331"/>
                </a:cubicBezTo>
                <a:cubicBezTo>
                  <a:pt x="317471" y="473850"/>
                  <a:pt x="319737" y="470780"/>
                  <a:pt x="321016" y="470122"/>
                </a:cubicBezTo>
                <a:cubicBezTo>
                  <a:pt x="323684" y="470268"/>
                  <a:pt x="325803" y="469976"/>
                  <a:pt x="327375" y="469245"/>
                </a:cubicBezTo>
                <a:cubicBezTo>
                  <a:pt x="328946" y="468514"/>
                  <a:pt x="329750" y="466467"/>
                  <a:pt x="329787" y="463105"/>
                </a:cubicBezTo>
                <a:cubicBezTo>
                  <a:pt x="334245" y="458683"/>
                  <a:pt x="339362" y="454809"/>
                  <a:pt x="345136" y="451484"/>
                </a:cubicBezTo>
                <a:cubicBezTo>
                  <a:pt x="350910" y="448158"/>
                  <a:pt x="356904" y="445600"/>
                  <a:pt x="363116" y="443809"/>
                </a:cubicBezTo>
                <a:cubicBezTo>
                  <a:pt x="366881" y="440337"/>
                  <a:pt x="373386" y="434124"/>
                  <a:pt x="382632" y="425171"/>
                </a:cubicBezTo>
                <a:cubicBezTo>
                  <a:pt x="391878" y="416217"/>
                  <a:pt x="397067" y="409566"/>
                  <a:pt x="398200" y="405217"/>
                </a:cubicBezTo>
                <a:cubicBezTo>
                  <a:pt x="398017" y="403536"/>
                  <a:pt x="397067" y="402513"/>
                  <a:pt x="395350" y="402147"/>
                </a:cubicBezTo>
                <a:cubicBezTo>
                  <a:pt x="393632" y="401782"/>
                  <a:pt x="392243" y="401635"/>
                  <a:pt x="391183" y="401709"/>
                </a:cubicBezTo>
                <a:lnTo>
                  <a:pt x="377150" y="412234"/>
                </a:lnTo>
                <a:cubicBezTo>
                  <a:pt x="376090" y="411320"/>
                  <a:pt x="374701" y="410077"/>
                  <a:pt x="372984" y="408506"/>
                </a:cubicBezTo>
                <a:cubicBezTo>
                  <a:pt x="371266" y="406935"/>
                  <a:pt x="370316" y="405253"/>
                  <a:pt x="370133" y="403463"/>
                </a:cubicBezTo>
                <a:cubicBezTo>
                  <a:pt x="370425" y="402001"/>
                  <a:pt x="371595" y="401416"/>
                  <a:pt x="373641" y="401709"/>
                </a:cubicBezTo>
                <a:cubicBezTo>
                  <a:pt x="375469" y="398054"/>
                  <a:pt x="377954" y="394838"/>
                  <a:pt x="381097" y="392060"/>
                </a:cubicBezTo>
                <a:cubicBezTo>
                  <a:pt x="384240" y="389283"/>
                  <a:pt x="387602" y="387821"/>
                  <a:pt x="391183" y="387675"/>
                </a:cubicBezTo>
                <a:lnTo>
                  <a:pt x="413988" y="359608"/>
                </a:lnTo>
                <a:cubicBezTo>
                  <a:pt x="422759" y="357561"/>
                  <a:pt x="431530" y="356392"/>
                  <a:pt x="440301" y="356100"/>
                </a:cubicBezTo>
                <a:lnTo>
                  <a:pt x="450826" y="357854"/>
                </a:lnTo>
                <a:lnTo>
                  <a:pt x="454334" y="359608"/>
                </a:lnTo>
                <a:lnTo>
                  <a:pt x="450826" y="359608"/>
                </a:lnTo>
                <a:cubicBezTo>
                  <a:pt x="447281" y="362349"/>
                  <a:pt x="443407" y="365200"/>
                  <a:pt x="439204" y="368160"/>
                </a:cubicBezTo>
                <a:cubicBezTo>
                  <a:pt x="435001" y="371120"/>
                  <a:pt x="430689" y="373532"/>
                  <a:pt x="426267" y="375396"/>
                </a:cubicBezTo>
                <a:lnTo>
                  <a:pt x="433284" y="377150"/>
                </a:lnTo>
                <a:cubicBezTo>
                  <a:pt x="440703" y="375944"/>
                  <a:pt x="450424" y="374848"/>
                  <a:pt x="462447" y="373861"/>
                </a:cubicBezTo>
                <a:cubicBezTo>
                  <a:pt x="474471" y="372874"/>
                  <a:pt x="481122" y="368708"/>
                  <a:pt x="482401" y="361362"/>
                </a:cubicBezTo>
                <a:cubicBezTo>
                  <a:pt x="485215" y="363043"/>
                  <a:pt x="487919" y="363190"/>
                  <a:pt x="490514" y="361801"/>
                </a:cubicBezTo>
                <a:cubicBezTo>
                  <a:pt x="493109" y="360412"/>
                  <a:pt x="494498" y="357927"/>
                  <a:pt x="494680" y="354346"/>
                </a:cubicBezTo>
                <a:cubicBezTo>
                  <a:pt x="495740" y="354382"/>
                  <a:pt x="497129" y="354309"/>
                  <a:pt x="498847" y="354126"/>
                </a:cubicBezTo>
                <a:cubicBezTo>
                  <a:pt x="500564" y="353944"/>
                  <a:pt x="501514" y="353432"/>
                  <a:pt x="501697" y="352591"/>
                </a:cubicBezTo>
                <a:cubicBezTo>
                  <a:pt x="501405" y="350801"/>
                  <a:pt x="500235" y="348681"/>
                  <a:pt x="498189" y="346232"/>
                </a:cubicBezTo>
                <a:cubicBezTo>
                  <a:pt x="496142" y="343784"/>
                  <a:pt x="494973" y="341226"/>
                  <a:pt x="494680" y="338558"/>
                </a:cubicBezTo>
                <a:cubicBezTo>
                  <a:pt x="488797" y="338814"/>
                  <a:pt x="485215" y="338302"/>
                  <a:pt x="483936" y="337023"/>
                </a:cubicBezTo>
                <a:cubicBezTo>
                  <a:pt x="482657" y="335744"/>
                  <a:pt x="482145" y="332162"/>
                  <a:pt x="482401" y="326278"/>
                </a:cubicBezTo>
                <a:lnTo>
                  <a:pt x="494680" y="329787"/>
                </a:lnTo>
                <a:cubicBezTo>
                  <a:pt x="494644" y="327009"/>
                  <a:pt x="495156" y="324232"/>
                  <a:pt x="496215" y="321455"/>
                </a:cubicBezTo>
                <a:cubicBezTo>
                  <a:pt x="497275" y="318677"/>
                  <a:pt x="499102" y="316777"/>
                  <a:pt x="501697" y="315753"/>
                </a:cubicBezTo>
                <a:cubicBezTo>
                  <a:pt x="505206" y="315900"/>
                  <a:pt x="508714" y="316484"/>
                  <a:pt x="512222" y="317508"/>
                </a:cubicBezTo>
                <a:cubicBezTo>
                  <a:pt x="515731" y="318531"/>
                  <a:pt x="519239" y="319116"/>
                  <a:pt x="522747" y="319262"/>
                </a:cubicBezTo>
                <a:cubicBezTo>
                  <a:pt x="523040" y="311953"/>
                  <a:pt x="520701" y="305521"/>
                  <a:pt x="515731" y="299966"/>
                </a:cubicBezTo>
                <a:lnTo>
                  <a:pt x="529764" y="305228"/>
                </a:lnTo>
                <a:cubicBezTo>
                  <a:pt x="535904" y="304717"/>
                  <a:pt x="540728" y="301354"/>
                  <a:pt x="544236" y="295142"/>
                </a:cubicBezTo>
                <a:cubicBezTo>
                  <a:pt x="547745" y="288929"/>
                  <a:pt x="549937" y="282936"/>
                  <a:pt x="550814" y="277161"/>
                </a:cubicBezTo>
                <a:lnTo>
                  <a:pt x="568356" y="270144"/>
                </a:lnTo>
                <a:cubicBezTo>
                  <a:pt x="571097" y="267550"/>
                  <a:pt x="574386" y="265722"/>
                  <a:pt x="578224" y="264663"/>
                </a:cubicBezTo>
                <a:cubicBezTo>
                  <a:pt x="582061" y="263603"/>
                  <a:pt x="585789" y="263091"/>
                  <a:pt x="589407" y="263128"/>
                </a:cubicBezTo>
                <a:lnTo>
                  <a:pt x="603440" y="249094"/>
                </a:lnTo>
                <a:lnTo>
                  <a:pt x="619228" y="247340"/>
                </a:lnTo>
                <a:lnTo>
                  <a:pt x="629753" y="229798"/>
                </a:lnTo>
                <a:cubicBezTo>
                  <a:pt x="649816" y="219492"/>
                  <a:pt x="670647" y="208090"/>
                  <a:pt x="692246" y="195591"/>
                </a:cubicBezTo>
                <a:cubicBezTo>
                  <a:pt x="713844" y="183093"/>
                  <a:pt x="731605" y="168182"/>
                  <a:pt x="745529" y="150860"/>
                </a:cubicBezTo>
                <a:cubicBezTo>
                  <a:pt x="745822" y="145889"/>
                  <a:pt x="748745" y="143551"/>
                  <a:pt x="754300" y="143843"/>
                </a:cubicBezTo>
                <a:lnTo>
                  <a:pt x="757809" y="143843"/>
                </a:lnTo>
                <a:lnTo>
                  <a:pt x="766579" y="131564"/>
                </a:lnTo>
                <a:cubicBezTo>
                  <a:pt x="773669" y="129773"/>
                  <a:pt x="780540" y="127215"/>
                  <a:pt x="787191" y="123889"/>
                </a:cubicBezTo>
                <a:cubicBezTo>
                  <a:pt x="793842" y="120563"/>
                  <a:pt x="799836" y="116690"/>
                  <a:pt x="805172" y="112268"/>
                </a:cubicBezTo>
                <a:cubicBezTo>
                  <a:pt x="810434" y="111610"/>
                  <a:pt x="813065" y="108979"/>
                  <a:pt x="813065" y="104374"/>
                </a:cubicBezTo>
                <a:cubicBezTo>
                  <a:pt x="813065" y="99769"/>
                  <a:pt x="815697" y="97138"/>
                  <a:pt x="820959" y="96480"/>
                </a:cubicBezTo>
                <a:cubicBezTo>
                  <a:pt x="821252" y="90925"/>
                  <a:pt x="824175" y="88001"/>
                  <a:pt x="829730" y="87709"/>
                </a:cubicBezTo>
                <a:lnTo>
                  <a:pt x="833239" y="87709"/>
                </a:lnTo>
                <a:cubicBezTo>
                  <a:pt x="833275" y="84858"/>
                  <a:pt x="834079" y="81789"/>
                  <a:pt x="835651" y="78499"/>
                </a:cubicBezTo>
                <a:cubicBezTo>
                  <a:pt x="837222" y="75210"/>
                  <a:pt x="839342" y="73018"/>
                  <a:pt x="842010" y="71921"/>
                </a:cubicBezTo>
                <a:cubicBezTo>
                  <a:pt x="845664" y="72725"/>
                  <a:pt x="848880" y="71994"/>
                  <a:pt x="851658" y="69729"/>
                </a:cubicBezTo>
                <a:cubicBezTo>
                  <a:pt x="854435" y="67463"/>
                  <a:pt x="855897" y="64101"/>
                  <a:pt x="856043" y="59642"/>
                </a:cubicBezTo>
                <a:cubicBezTo>
                  <a:pt x="866276" y="43562"/>
                  <a:pt x="877386" y="28359"/>
                  <a:pt x="889373" y="14033"/>
                </a:cubicBezTo>
                <a:cubicBezTo>
                  <a:pt x="893685" y="13741"/>
                  <a:pt x="897778" y="12571"/>
                  <a:pt x="901652" y="10525"/>
                </a:cubicBezTo>
                <a:cubicBezTo>
                  <a:pt x="905526" y="8478"/>
                  <a:pt x="909619" y="7309"/>
                  <a:pt x="913931" y="7016"/>
                </a:cubicBezTo>
                <a:cubicBezTo>
                  <a:pt x="914845" y="5956"/>
                  <a:pt x="916087" y="4568"/>
                  <a:pt x="917659" y="2850"/>
                </a:cubicBezTo>
                <a:cubicBezTo>
                  <a:pt x="919230" y="1132"/>
                  <a:pt x="920911" y="182"/>
                  <a:pt x="922702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33000"/>
              </a:lnSpc>
            </a:pPr>
            <a:endParaRPr lang="zh-CN" altLang="en-US" sz="16600" dirty="0">
              <a:latin typeface="微软雅黑" panose="020B0503020204020204" pitchFamily="34" charset="-122"/>
            </a:endParaRPr>
          </a:p>
        </p:txBody>
      </p:sp>
      <p:sp>
        <p:nvSpPr>
          <p:cNvPr id="806" name="Freeform 836"/>
          <p:cNvSpPr/>
          <p:nvPr/>
        </p:nvSpPr>
        <p:spPr bwMode="auto">
          <a:xfrm>
            <a:off x="4933887" y="1844683"/>
            <a:ext cx="42773" cy="41951"/>
          </a:xfrm>
          <a:custGeom>
            <a:avLst/>
            <a:gdLst>
              <a:gd name="T0" fmla="*/ 12 w 15"/>
              <a:gd name="T1" fmla="*/ 4 h 15"/>
              <a:gd name="T2" fmla="*/ 1 w 15"/>
              <a:gd name="T3" fmla="*/ 5 h 15"/>
              <a:gd name="T4" fmla="*/ 12 w 15"/>
              <a:gd name="T5" fmla="*/ 4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" h="15">
                <a:moveTo>
                  <a:pt x="12" y="4"/>
                </a:moveTo>
                <a:cubicBezTo>
                  <a:pt x="15" y="14"/>
                  <a:pt x="0" y="15"/>
                  <a:pt x="1" y="5"/>
                </a:cubicBezTo>
                <a:cubicBezTo>
                  <a:pt x="2" y="1"/>
                  <a:pt x="9" y="0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07" name="Freeform 837"/>
          <p:cNvSpPr/>
          <p:nvPr/>
        </p:nvSpPr>
        <p:spPr bwMode="auto">
          <a:xfrm>
            <a:off x="5980042" y="1215972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08" name="Freeform 838"/>
          <p:cNvSpPr/>
          <p:nvPr/>
        </p:nvSpPr>
        <p:spPr bwMode="auto">
          <a:xfrm>
            <a:off x="6590409" y="1605467"/>
            <a:ext cx="19741" cy="22209"/>
          </a:xfrm>
          <a:custGeom>
            <a:avLst/>
            <a:gdLst>
              <a:gd name="T0" fmla="*/ 7 w 7"/>
              <a:gd name="T1" fmla="*/ 2 h 8"/>
              <a:gd name="T2" fmla="*/ 7 w 7"/>
              <a:gd name="T3" fmla="*/ 7 h 8"/>
              <a:gd name="T4" fmla="*/ 1 w 7"/>
              <a:gd name="T5" fmla="*/ 8 h 8"/>
              <a:gd name="T6" fmla="*/ 7 w 7"/>
              <a:gd name="T7" fmla="*/ 2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7" y="2"/>
                </a:moveTo>
                <a:cubicBezTo>
                  <a:pt x="7" y="4"/>
                  <a:pt x="7" y="6"/>
                  <a:pt x="7" y="7"/>
                </a:cubicBezTo>
                <a:cubicBezTo>
                  <a:pt x="6" y="8"/>
                  <a:pt x="4" y="8"/>
                  <a:pt x="1" y="8"/>
                </a:cubicBezTo>
                <a:cubicBezTo>
                  <a:pt x="0" y="3"/>
                  <a:pt x="3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0" name="Freeform 840"/>
          <p:cNvSpPr/>
          <p:nvPr/>
        </p:nvSpPr>
        <p:spPr bwMode="auto">
          <a:xfrm>
            <a:off x="6568200" y="1384218"/>
            <a:ext cx="22209" cy="31257"/>
          </a:xfrm>
          <a:custGeom>
            <a:avLst/>
            <a:gdLst>
              <a:gd name="T0" fmla="*/ 6 w 8"/>
              <a:gd name="T1" fmla="*/ 0 h 11"/>
              <a:gd name="T2" fmla="*/ 4 w 8"/>
              <a:gd name="T3" fmla="*/ 10 h 11"/>
              <a:gd name="T4" fmla="*/ 0 w 8"/>
              <a:gd name="T5" fmla="*/ 7 h 11"/>
              <a:gd name="T6" fmla="*/ 6 w 8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11">
                <a:moveTo>
                  <a:pt x="6" y="0"/>
                </a:moveTo>
                <a:cubicBezTo>
                  <a:pt x="8" y="2"/>
                  <a:pt x="7" y="10"/>
                  <a:pt x="4" y="10"/>
                </a:cubicBezTo>
                <a:cubicBezTo>
                  <a:pt x="1" y="11"/>
                  <a:pt x="2" y="7"/>
                  <a:pt x="0" y="7"/>
                </a:cubicBezTo>
                <a:cubicBezTo>
                  <a:pt x="0" y="3"/>
                  <a:pt x="5" y="3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1" name="Freeform 842"/>
          <p:cNvSpPr/>
          <p:nvPr/>
        </p:nvSpPr>
        <p:spPr bwMode="auto">
          <a:xfrm>
            <a:off x="6426492" y="1409962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2" name="Freeform 843"/>
          <p:cNvSpPr/>
          <p:nvPr/>
        </p:nvSpPr>
        <p:spPr bwMode="auto">
          <a:xfrm>
            <a:off x="5616598" y="1201741"/>
            <a:ext cx="11516" cy="11516"/>
          </a:xfrm>
          <a:custGeom>
            <a:avLst/>
            <a:gdLst>
              <a:gd name="T0" fmla="*/ 0 w 4"/>
              <a:gd name="T1" fmla="*/ 0 h 4"/>
              <a:gd name="T2" fmla="*/ 4 w 4"/>
              <a:gd name="T3" fmla="*/ 1 h 4"/>
              <a:gd name="T4" fmla="*/ 0 w 4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0"/>
                </a:moveTo>
                <a:cubicBezTo>
                  <a:pt x="2" y="0"/>
                  <a:pt x="3" y="1"/>
                  <a:pt x="4" y="1"/>
                </a:cubicBezTo>
                <a:cubicBezTo>
                  <a:pt x="4" y="4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3" name="Freeform 844"/>
          <p:cNvSpPr/>
          <p:nvPr/>
        </p:nvSpPr>
        <p:spPr bwMode="auto">
          <a:xfrm>
            <a:off x="6759619" y="1494299"/>
            <a:ext cx="90481" cy="111046"/>
          </a:xfrm>
          <a:custGeom>
            <a:avLst/>
            <a:gdLst>
              <a:gd name="T0" fmla="*/ 18 w 32"/>
              <a:gd name="T1" fmla="*/ 38 h 39"/>
              <a:gd name="T2" fmla="*/ 0 w 32"/>
              <a:gd name="T3" fmla="*/ 23 h 39"/>
              <a:gd name="T4" fmla="*/ 18 w 32"/>
              <a:gd name="T5" fmla="*/ 3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39">
                <a:moveTo>
                  <a:pt x="18" y="38"/>
                </a:moveTo>
                <a:cubicBezTo>
                  <a:pt x="6" y="39"/>
                  <a:pt x="0" y="31"/>
                  <a:pt x="0" y="23"/>
                </a:cubicBezTo>
                <a:cubicBezTo>
                  <a:pt x="0" y="0"/>
                  <a:pt x="32" y="19"/>
                  <a:pt x="18" y="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4" name="Freeform 845"/>
          <p:cNvSpPr/>
          <p:nvPr/>
        </p:nvSpPr>
        <p:spPr bwMode="auto">
          <a:xfrm>
            <a:off x="5370681" y="1292662"/>
            <a:ext cx="22209" cy="19741"/>
          </a:xfrm>
          <a:custGeom>
            <a:avLst/>
            <a:gdLst>
              <a:gd name="T0" fmla="*/ 1 w 8"/>
              <a:gd name="T1" fmla="*/ 1 h 7"/>
              <a:gd name="T2" fmla="*/ 8 w 8"/>
              <a:gd name="T3" fmla="*/ 3 h 7"/>
              <a:gd name="T4" fmla="*/ 2 w 8"/>
              <a:gd name="T5" fmla="*/ 6 h 7"/>
              <a:gd name="T6" fmla="*/ 1 w 8"/>
              <a:gd name="T7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" h="7">
                <a:moveTo>
                  <a:pt x="1" y="1"/>
                </a:moveTo>
                <a:cubicBezTo>
                  <a:pt x="4" y="0"/>
                  <a:pt x="6" y="1"/>
                  <a:pt x="8" y="3"/>
                </a:cubicBezTo>
                <a:cubicBezTo>
                  <a:pt x="7" y="5"/>
                  <a:pt x="6" y="7"/>
                  <a:pt x="2" y="6"/>
                </a:cubicBezTo>
                <a:cubicBezTo>
                  <a:pt x="1" y="4"/>
                  <a:pt x="0" y="3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6" name="Freeform 848"/>
          <p:cNvSpPr/>
          <p:nvPr/>
        </p:nvSpPr>
        <p:spPr bwMode="auto">
          <a:xfrm>
            <a:off x="5822336" y="1469137"/>
            <a:ext cx="13984" cy="11516"/>
          </a:xfrm>
          <a:custGeom>
            <a:avLst/>
            <a:gdLst>
              <a:gd name="T0" fmla="*/ 5 w 5"/>
              <a:gd name="T1" fmla="*/ 0 h 4"/>
              <a:gd name="T2" fmla="*/ 5 w 5"/>
              <a:gd name="T3" fmla="*/ 3 h 4"/>
              <a:gd name="T4" fmla="*/ 1 w 5"/>
              <a:gd name="T5" fmla="*/ 1 h 4"/>
              <a:gd name="T6" fmla="*/ 5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5" y="0"/>
                </a:moveTo>
                <a:cubicBezTo>
                  <a:pt x="5" y="1"/>
                  <a:pt x="5" y="2"/>
                  <a:pt x="5" y="3"/>
                </a:cubicBezTo>
                <a:cubicBezTo>
                  <a:pt x="3" y="3"/>
                  <a:pt x="0" y="4"/>
                  <a:pt x="1" y="1"/>
                </a:cubicBezTo>
                <a:cubicBezTo>
                  <a:pt x="2" y="1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8" name="Freeform 851"/>
          <p:cNvSpPr/>
          <p:nvPr/>
        </p:nvSpPr>
        <p:spPr bwMode="auto">
          <a:xfrm>
            <a:off x="6448899" y="2663129"/>
            <a:ext cx="19741" cy="23032"/>
          </a:xfrm>
          <a:custGeom>
            <a:avLst/>
            <a:gdLst>
              <a:gd name="T0" fmla="*/ 2 w 7"/>
              <a:gd name="T1" fmla="*/ 0 h 8"/>
              <a:gd name="T2" fmla="*/ 6 w 7"/>
              <a:gd name="T3" fmla="*/ 2 h 8"/>
              <a:gd name="T4" fmla="*/ 2 w 7"/>
              <a:gd name="T5" fmla="*/ 8 h 8"/>
              <a:gd name="T6" fmla="*/ 2 w 7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8">
                <a:moveTo>
                  <a:pt x="2" y="0"/>
                </a:moveTo>
                <a:cubicBezTo>
                  <a:pt x="4" y="0"/>
                  <a:pt x="5" y="2"/>
                  <a:pt x="6" y="2"/>
                </a:cubicBezTo>
                <a:cubicBezTo>
                  <a:pt x="7" y="6"/>
                  <a:pt x="5" y="8"/>
                  <a:pt x="2" y="8"/>
                </a:cubicBezTo>
                <a:cubicBezTo>
                  <a:pt x="0" y="5"/>
                  <a:pt x="0" y="3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19" name="Freeform 852"/>
          <p:cNvSpPr/>
          <p:nvPr/>
        </p:nvSpPr>
        <p:spPr bwMode="auto">
          <a:xfrm>
            <a:off x="6209947" y="1410373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0" name="Freeform 853"/>
          <p:cNvSpPr/>
          <p:nvPr/>
        </p:nvSpPr>
        <p:spPr bwMode="auto">
          <a:xfrm>
            <a:off x="5980042" y="1330589"/>
            <a:ext cx="25500" cy="40306"/>
          </a:xfrm>
          <a:custGeom>
            <a:avLst/>
            <a:gdLst>
              <a:gd name="T0" fmla="*/ 9 w 9"/>
              <a:gd name="T1" fmla="*/ 5 h 14"/>
              <a:gd name="T2" fmla="*/ 1 w 9"/>
              <a:gd name="T3" fmla="*/ 14 h 14"/>
              <a:gd name="T4" fmla="*/ 9 w 9"/>
              <a:gd name="T5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" h="14">
                <a:moveTo>
                  <a:pt x="9" y="5"/>
                </a:moveTo>
                <a:cubicBezTo>
                  <a:pt x="9" y="11"/>
                  <a:pt x="7" y="14"/>
                  <a:pt x="1" y="14"/>
                </a:cubicBezTo>
                <a:cubicBezTo>
                  <a:pt x="0" y="10"/>
                  <a:pt x="2" y="0"/>
                  <a:pt x="9" y="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2" name="Freeform 855"/>
          <p:cNvSpPr/>
          <p:nvPr/>
        </p:nvSpPr>
        <p:spPr bwMode="auto">
          <a:xfrm>
            <a:off x="5458440" y="1490903"/>
            <a:ext cx="70740" cy="50999"/>
          </a:xfrm>
          <a:custGeom>
            <a:avLst/>
            <a:gdLst>
              <a:gd name="T0" fmla="*/ 8 w 25"/>
              <a:gd name="T1" fmla="*/ 18 h 18"/>
              <a:gd name="T2" fmla="*/ 8 w 25"/>
              <a:gd name="T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5" h="18">
                <a:moveTo>
                  <a:pt x="8" y="18"/>
                </a:moveTo>
                <a:cubicBezTo>
                  <a:pt x="0" y="0"/>
                  <a:pt x="25" y="13"/>
                  <a:pt x="8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4" name="Freeform 859"/>
          <p:cNvSpPr/>
          <p:nvPr/>
        </p:nvSpPr>
        <p:spPr bwMode="auto">
          <a:xfrm>
            <a:off x="6118811" y="1832095"/>
            <a:ext cx="16451" cy="17274"/>
          </a:xfrm>
          <a:custGeom>
            <a:avLst/>
            <a:gdLst>
              <a:gd name="T0" fmla="*/ 4 w 6"/>
              <a:gd name="T1" fmla="*/ 6 h 6"/>
              <a:gd name="T2" fmla="*/ 0 w 6"/>
              <a:gd name="T3" fmla="*/ 2 h 6"/>
              <a:gd name="T4" fmla="*/ 4 w 6"/>
              <a:gd name="T5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1" y="6"/>
                  <a:pt x="0" y="5"/>
                  <a:pt x="0" y="2"/>
                </a:cubicBezTo>
                <a:cubicBezTo>
                  <a:pt x="3" y="0"/>
                  <a:pt x="6" y="3"/>
                  <a:pt x="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7" name="Freeform 862"/>
          <p:cNvSpPr/>
          <p:nvPr/>
        </p:nvSpPr>
        <p:spPr bwMode="auto">
          <a:xfrm>
            <a:off x="5521693" y="1175778"/>
            <a:ext cx="11516" cy="13984"/>
          </a:xfrm>
          <a:custGeom>
            <a:avLst/>
            <a:gdLst>
              <a:gd name="T0" fmla="*/ 4 w 4"/>
              <a:gd name="T1" fmla="*/ 1 h 5"/>
              <a:gd name="T2" fmla="*/ 0 w 4"/>
              <a:gd name="T3" fmla="*/ 5 h 5"/>
              <a:gd name="T4" fmla="*/ 4 w 4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5">
                <a:moveTo>
                  <a:pt x="4" y="1"/>
                </a:moveTo>
                <a:cubicBezTo>
                  <a:pt x="4" y="4"/>
                  <a:pt x="3" y="5"/>
                  <a:pt x="0" y="5"/>
                </a:cubicBezTo>
                <a:cubicBezTo>
                  <a:pt x="0" y="2"/>
                  <a:pt x="1" y="0"/>
                  <a:pt x="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8" name="Freeform 863"/>
          <p:cNvSpPr/>
          <p:nvPr/>
        </p:nvSpPr>
        <p:spPr bwMode="auto">
          <a:xfrm>
            <a:off x="5065497" y="1623827"/>
            <a:ext cx="9048" cy="5758"/>
          </a:xfrm>
          <a:custGeom>
            <a:avLst/>
            <a:gdLst>
              <a:gd name="T0" fmla="*/ 0 w 3"/>
              <a:gd name="T1" fmla="*/ 0 h 2"/>
              <a:gd name="T2" fmla="*/ 3 w 3"/>
              <a:gd name="T3" fmla="*/ 0 h 2"/>
              <a:gd name="T4" fmla="*/ 3 w 3"/>
              <a:gd name="T5" fmla="*/ 2 h 2"/>
              <a:gd name="T6" fmla="*/ 0 w 3"/>
              <a:gd name="T7" fmla="*/ 2 h 2"/>
              <a:gd name="T8" fmla="*/ 0 w 3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2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2" y="2"/>
                  <a:pt x="1" y="2"/>
                  <a:pt x="0" y="2"/>
                </a:cubicBezTo>
                <a:cubicBezTo>
                  <a:pt x="0" y="1"/>
                  <a:pt x="0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29" name="Freeform 864"/>
          <p:cNvSpPr/>
          <p:nvPr/>
        </p:nvSpPr>
        <p:spPr bwMode="auto">
          <a:xfrm>
            <a:off x="5940148" y="1515660"/>
            <a:ext cx="11516" cy="17274"/>
          </a:xfrm>
          <a:custGeom>
            <a:avLst/>
            <a:gdLst>
              <a:gd name="T0" fmla="*/ 1 w 4"/>
              <a:gd name="T1" fmla="*/ 0 h 6"/>
              <a:gd name="T2" fmla="*/ 4 w 4"/>
              <a:gd name="T3" fmla="*/ 0 h 6"/>
              <a:gd name="T4" fmla="*/ 1 w 4"/>
              <a:gd name="T5" fmla="*/ 5 h 6"/>
              <a:gd name="T6" fmla="*/ 1 w 4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6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4" y="3"/>
                  <a:pt x="4" y="6"/>
                  <a:pt x="1" y="5"/>
                </a:cubicBezTo>
                <a:cubicBezTo>
                  <a:pt x="0" y="4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32" name="Freeform 868"/>
          <p:cNvSpPr/>
          <p:nvPr/>
        </p:nvSpPr>
        <p:spPr bwMode="auto">
          <a:xfrm>
            <a:off x="6312309" y="1572501"/>
            <a:ext cx="22209" cy="19741"/>
          </a:xfrm>
          <a:custGeom>
            <a:avLst/>
            <a:gdLst>
              <a:gd name="T0" fmla="*/ 6 w 8"/>
              <a:gd name="T1" fmla="*/ 0 h 7"/>
              <a:gd name="T2" fmla="*/ 1 w 8"/>
              <a:gd name="T3" fmla="*/ 1 h 7"/>
              <a:gd name="T4" fmla="*/ 6 w 8"/>
              <a:gd name="T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7">
                <a:moveTo>
                  <a:pt x="6" y="0"/>
                </a:moveTo>
                <a:cubicBezTo>
                  <a:pt x="8" y="6"/>
                  <a:pt x="0" y="7"/>
                  <a:pt x="1" y="1"/>
                </a:cubicBezTo>
                <a:cubicBezTo>
                  <a:pt x="2" y="0"/>
                  <a:pt x="4" y="0"/>
                  <a:pt x="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33" name="Freeform 869"/>
          <p:cNvSpPr/>
          <p:nvPr/>
        </p:nvSpPr>
        <p:spPr bwMode="auto">
          <a:xfrm>
            <a:off x="5222055" y="1391210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35" name="Freeform 871"/>
          <p:cNvSpPr/>
          <p:nvPr/>
        </p:nvSpPr>
        <p:spPr bwMode="auto">
          <a:xfrm>
            <a:off x="6212341" y="1240998"/>
            <a:ext cx="13984" cy="14806"/>
          </a:xfrm>
          <a:custGeom>
            <a:avLst/>
            <a:gdLst>
              <a:gd name="T0" fmla="*/ 1 w 5"/>
              <a:gd name="T1" fmla="*/ 0 h 5"/>
              <a:gd name="T2" fmla="*/ 5 w 5"/>
              <a:gd name="T3" fmla="*/ 0 h 5"/>
              <a:gd name="T4" fmla="*/ 5 w 5"/>
              <a:gd name="T5" fmla="*/ 4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4" y="0"/>
                  <a:pt x="5" y="0"/>
                </a:cubicBezTo>
                <a:cubicBezTo>
                  <a:pt x="5" y="1"/>
                  <a:pt x="5" y="3"/>
                  <a:pt x="5" y="4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36" name="Freeform 872"/>
          <p:cNvSpPr/>
          <p:nvPr/>
        </p:nvSpPr>
        <p:spPr bwMode="auto">
          <a:xfrm>
            <a:off x="6096434" y="1587223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41" name="Freeform 880"/>
          <p:cNvSpPr/>
          <p:nvPr/>
        </p:nvSpPr>
        <p:spPr bwMode="auto">
          <a:xfrm>
            <a:off x="5611125" y="1626706"/>
            <a:ext cx="13984" cy="13984"/>
          </a:xfrm>
          <a:custGeom>
            <a:avLst/>
            <a:gdLst>
              <a:gd name="T0" fmla="*/ 5 w 5"/>
              <a:gd name="T1" fmla="*/ 1 h 5"/>
              <a:gd name="T2" fmla="*/ 1 w 5"/>
              <a:gd name="T3" fmla="*/ 5 h 5"/>
              <a:gd name="T4" fmla="*/ 5 w 5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5">
                <a:moveTo>
                  <a:pt x="5" y="1"/>
                </a:moveTo>
                <a:cubicBezTo>
                  <a:pt x="5" y="4"/>
                  <a:pt x="4" y="5"/>
                  <a:pt x="1" y="5"/>
                </a:cubicBezTo>
                <a:cubicBezTo>
                  <a:pt x="0" y="2"/>
                  <a:pt x="2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44" name="Freeform 885"/>
          <p:cNvSpPr/>
          <p:nvPr/>
        </p:nvSpPr>
        <p:spPr bwMode="auto">
          <a:xfrm>
            <a:off x="5724638" y="1657963"/>
            <a:ext cx="11516" cy="13984"/>
          </a:xfrm>
          <a:custGeom>
            <a:avLst/>
            <a:gdLst>
              <a:gd name="T0" fmla="*/ 1 w 4"/>
              <a:gd name="T1" fmla="*/ 0 h 5"/>
              <a:gd name="T2" fmla="*/ 4 w 4"/>
              <a:gd name="T3" fmla="*/ 4 h 5"/>
              <a:gd name="T4" fmla="*/ 0 w 4"/>
              <a:gd name="T5" fmla="*/ 1 h 5"/>
              <a:gd name="T6" fmla="*/ 1 w 4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5">
                <a:moveTo>
                  <a:pt x="1" y="0"/>
                </a:moveTo>
                <a:cubicBezTo>
                  <a:pt x="4" y="0"/>
                  <a:pt x="4" y="2"/>
                  <a:pt x="4" y="4"/>
                </a:cubicBezTo>
                <a:cubicBezTo>
                  <a:pt x="1" y="5"/>
                  <a:pt x="0" y="4"/>
                  <a:pt x="0" y="1"/>
                </a:cubicBezTo>
                <a:cubicBezTo>
                  <a:pt x="1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48" name="Freeform 889"/>
          <p:cNvSpPr/>
          <p:nvPr/>
        </p:nvSpPr>
        <p:spPr bwMode="auto">
          <a:xfrm>
            <a:off x="6422826" y="1734010"/>
            <a:ext cx="19741" cy="25500"/>
          </a:xfrm>
          <a:custGeom>
            <a:avLst/>
            <a:gdLst>
              <a:gd name="T0" fmla="*/ 7 w 7"/>
              <a:gd name="T1" fmla="*/ 2 h 9"/>
              <a:gd name="T2" fmla="*/ 0 w 7"/>
              <a:gd name="T3" fmla="*/ 6 h 9"/>
              <a:gd name="T4" fmla="*/ 7 w 7"/>
              <a:gd name="T5" fmla="*/ 2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9">
                <a:moveTo>
                  <a:pt x="7" y="2"/>
                </a:moveTo>
                <a:cubicBezTo>
                  <a:pt x="7" y="6"/>
                  <a:pt x="3" y="9"/>
                  <a:pt x="0" y="6"/>
                </a:cubicBezTo>
                <a:cubicBezTo>
                  <a:pt x="0" y="2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52" name="Freeform 895"/>
          <p:cNvSpPr/>
          <p:nvPr/>
        </p:nvSpPr>
        <p:spPr bwMode="auto">
          <a:xfrm>
            <a:off x="6082450" y="1700736"/>
            <a:ext cx="17274" cy="13984"/>
          </a:xfrm>
          <a:custGeom>
            <a:avLst/>
            <a:gdLst>
              <a:gd name="T0" fmla="*/ 2 w 6"/>
              <a:gd name="T1" fmla="*/ 2 h 5"/>
              <a:gd name="T2" fmla="*/ 5 w 6"/>
              <a:gd name="T3" fmla="*/ 1 h 5"/>
              <a:gd name="T4" fmla="*/ 2 w 6"/>
              <a:gd name="T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2" y="2"/>
                </a:moveTo>
                <a:cubicBezTo>
                  <a:pt x="2" y="1"/>
                  <a:pt x="4" y="0"/>
                  <a:pt x="5" y="1"/>
                </a:cubicBezTo>
                <a:cubicBezTo>
                  <a:pt x="6" y="2"/>
                  <a:pt x="0" y="5"/>
                  <a:pt x="2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59" name="Freeform 904"/>
          <p:cNvSpPr/>
          <p:nvPr/>
        </p:nvSpPr>
        <p:spPr bwMode="auto">
          <a:xfrm>
            <a:off x="5341326" y="1769008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3 h 3"/>
              <a:gd name="T4" fmla="*/ 1 w 4"/>
              <a:gd name="T5" fmla="*/ 3 h 3"/>
              <a:gd name="T6" fmla="*/ 2 w 4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4" y="0"/>
                  <a:pt x="4" y="1"/>
                  <a:pt x="3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1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1" name="Freeform 907"/>
          <p:cNvSpPr/>
          <p:nvPr/>
        </p:nvSpPr>
        <p:spPr bwMode="auto">
          <a:xfrm>
            <a:off x="5829328" y="1204247"/>
            <a:ext cx="13984" cy="16451"/>
          </a:xfrm>
          <a:custGeom>
            <a:avLst/>
            <a:gdLst>
              <a:gd name="T0" fmla="*/ 5 w 5"/>
              <a:gd name="T1" fmla="*/ 1 h 6"/>
              <a:gd name="T2" fmla="*/ 5 w 5"/>
              <a:gd name="T3" fmla="*/ 4 h 6"/>
              <a:gd name="T4" fmla="*/ 0 w 5"/>
              <a:gd name="T5" fmla="*/ 5 h 6"/>
              <a:gd name="T6" fmla="*/ 5 w 5"/>
              <a:gd name="T7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5" y="1"/>
                </a:moveTo>
                <a:cubicBezTo>
                  <a:pt x="5" y="2"/>
                  <a:pt x="5" y="3"/>
                  <a:pt x="5" y="4"/>
                </a:cubicBezTo>
                <a:cubicBezTo>
                  <a:pt x="3" y="5"/>
                  <a:pt x="2" y="6"/>
                  <a:pt x="0" y="5"/>
                </a:cubicBezTo>
                <a:cubicBezTo>
                  <a:pt x="0" y="2"/>
                  <a:pt x="1" y="0"/>
                  <a:pt x="5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4" name="Freeform 910"/>
          <p:cNvSpPr/>
          <p:nvPr/>
        </p:nvSpPr>
        <p:spPr bwMode="auto">
          <a:xfrm>
            <a:off x="6421716" y="16279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3 h 3"/>
              <a:gd name="T8" fmla="*/ 0 w 3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2" y="3"/>
                  <a:pt x="1" y="3"/>
                  <a:pt x="0" y="3"/>
                </a:cubicBezTo>
                <a:cubicBezTo>
                  <a:pt x="0" y="2"/>
                  <a:pt x="0" y="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5" name="Freeform 911"/>
          <p:cNvSpPr/>
          <p:nvPr/>
        </p:nvSpPr>
        <p:spPr bwMode="auto">
          <a:xfrm>
            <a:off x="5216297" y="1636150"/>
            <a:ext cx="9048" cy="10694"/>
          </a:xfrm>
          <a:custGeom>
            <a:avLst/>
            <a:gdLst>
              <a:gd name="T0" fmla="*/ 1 w 3"/>
              <a:gd name="T1" fmla="*/ 0 h 4"/>
              <a:gd name="T2" fmla="*/ 3 w 3"/>
              <a:gd name="T3" fmla="*/ 4 h 4"/>
              <a:gd name="T4" fmla="*/ 0 w 3"/>
              <a:gd name="T5" fmla="*/ 4 h 4"/>
              <a:gd name="T6" fmla="*/ 1 w 3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4">
                <a:moveTo>
                  <a:pt x="1" y="0"/>
                </a:moveTo>
                <a:cubicBezTo>
                  <a:pt x="3" y="1"/>
                  <a:pt x="3" y="2"/>
                  <a:pt x="3" y="4"/>
                </a:cubicBezTo>
                <a:cubicBezTo>
                  <a:pt x="2" y="4"/>
                  <a:pt x="1" y="4"/>
                  <a:pt x="0" y="4"/>
                </a:cubicBezTo>
                <a:cubicBezTo>
                  <a:pt x="0" y="2"/>
                  <a:pt x="1" y="1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6" name="Freeform 914"/>
          <p:cNvSpPr/>
          <p:nvPr/>
        </p:nvSpPr>
        <p:spPr bwMode="auto">
          <a:xfrm>
            <a:off x="6949855" y="2465496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68" name="Freeform 919"/>
          <p:cNvSpPr/>
          <p:nvPr/>
        </p:nvSpPr>
        <p:spPr bwMode="auto">
          <a:xfrm>
            <a:off x="4948966" y="1871005"/>
            <a:ext cx="17274" cy="13984"/>
          </a:xfrm>
          <a:custGeom>
            <a:avLst/>
            <a:gdLst>
              <a:gd name="T0" fmla="*/ 1 w 6"/>
              <a:gd name="T1" fmla="*/ 1 h 5"/>
              <a:gd name="T2" fmla="*/ 4 w 6"/>
              <a:gd name="T3" fmla="*/ 0 h 5"/>
              <a:gd name="T4" fmla="*/ 1 w 6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5">
                <a:moveTo>
                  <a:pt x="1" y="1"/>
                </a:moveTo>
                <a:cubicBezTo>
                  <a:pt x="1" y="1"/>
                  <a:pt x="3" y="0"/>
                  <a:pt x="4" y="0"/>
                </a:cubicBezTo>
                <a:cubicBezTo>
                  <a:pt x="6" y="2"/>
                  <a:pt x="0" y="5"/>
                  <a:pt x="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73" name="Freeform 930"/>
          <p:cNvSpPr/>
          <p:nvPr/>
        </p:nvSpPr>
        <p:spPr bwMode="auto">
          <a:xfrm>
            <a:off x="5488564" y="1927762"/>
            <a:ext cx="14806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1 h 5"/>
              <a:gd name="T4" fmla="*/ 2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3" y="0"/>
                  <a:pt x="3" y="1"/>
                  <a:pt x="4" y="1"/>
                </a:cubicBezTo>
                <a:cubicBezTo>
                  <a:pt x="5" y="4"/>
                  <a:pt x="2" y="3"/>
                  <a:pt x="2" y="5"/>
                </a:cubicBezTo>
                <a:cubicBezTo>
                  <a:pt x="0" y="5"/>
                  <a:pt x="0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80" name="Freeform 940"/>
          <p:cNvSpPr/>
          <p:nvPr/>
        </p:nvSpPr>
        <p:spPr bwMode="auto">
          <a:xfrm>
            <a:off x="5732863" y="1973825"/>
            <a:ext cx="14806" cy="10694"/>
          </a:xfrm>
          <a:custGeom>
            <a:avLst/>
            <a:gdLst>
              <a:gd name="T0" fmla="*/ 2 w 5"/>
              <a:gd name="T1" fmla="*/ 0 h 4"/>
              <a:gd name="T2" fmla="*/ 5 w 5"/>
              <a:gd name="T3" fmla="*/ 1 h 4"/>
              <a:gd name="T4" fmla="*/ 1 w 5"/>
              <a:gd name="T5" fmla="*/ 4 h 4"/>
              <a:gd name="T6" fmla="*/ 2 w 5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4">
                <a:moveTo>
                  <a:pt x="2" y="0"/>
                </a:moveTo>
                <a:cubicBezTo>
                  <a:pt x="3" y="0"/>
                  <a:pt x="3" y="1"/>
                  <a:pt x="5" y="1"/>
                </a:cubicBezTo>
                <a:cubicBezTo>
                  <a:pt x="4" y="2"/>
                  <a:pt x="4" y="4"/>
                  <a:pt x="1" y="4"/>
                </a:cubicBezTo>
                <a:cubicBezTo>
                  <a:pt x="0" y="2"/>
                  <a:pt x="2" y="1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96" name="Freeform 971"/>
          <p:cNvSpPr/>
          <p:nvPr/>
        </p:nvSpPr>
        <p:spPr bwMode="auto">
          <a:xfrm>
            <a:off x="5939125" y="2741938"/>
            <a:ext cx="8226" cy="16451"/>
          </a:xfrm>
          <a:custGeom>
            <a:avLst/>
            <a:gdLst>
              <a:gd name="T0" fmla="*/ 0 w 3"/>
              <a:gd name="T1" fmla="*/ 2 h 6"/>
              <a:gd name="T2" fmla="*/ 0 w 3"/>
              <a:gd name="T3" fmla="*/ 5 h 6"/>
              <a:gd name="T4" fmla="*/ 0 w 3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6">
                <a:moveTo>
                  <a:pt x="0" y="2"/>
                </a:moveTo>
                <a:cubicBezTo>
                  <a:pt x="3" y="0"/>
                  <a:pt x="3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898" name="Freeform 975"/>
          <p:cNvSpPr/>
          <p:nvPr/>
        </p:nvSpPr>
        <p:spPr bwMode="auto">
          <a:xfrm>
            <a:off x="4861502" y="1598739"/>
            <a:ext cx="93772" cy="96240"/>
          </a:xfrm>
          <a:custGeom>
            <a:avLst/>
            <a:gdLst>
              <a:gd name="T0" fmla="*/ 19 w 33"/>
              <a:gd name="T1" fmla="*/ 31 h 34"/>
              <a:gd name="T2" fmla="*/ 0 w 33"/>
              <a:gd name="T3" fmla="*/ 20 h 34"/>
              <a:gd name="T4" fmla="*/ 19 w 33"/>
              <a:gd name="T5" fmla="*/ 3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" h="34">
                <a:moveTo>
                  <a:pt x="19" y="31"/>
                </a:moveTo>
                <a:cubicBezTo>
                  <a:pt x="10" y="34"/>
                  <a:pt x="3" y="27"/>
                  <a:pt x="0" y="20"/>
                </a:cubicBezTo>
                <a:cubicBezTo>
                  <a:pt x="2" y="0"/>
                  <a:pt x="33" y="16"/>
                  <a:pt x="19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08" name="Freeform 991"/>
          <p:cNvSpPr/>
          <p:nvPr/>
        </p:nvSpPr>
        <p:spPr bwMode="auto">
          <a:xfrm>
            <a:off x="7078019" y="2639973"/>
            <a:ext cx="19741" cy="22209"/>
          </a:xfrm>
          <a:custGeom>
            <a:avLst/>
            <a:gdLst>
              <a:gd name="T0" fmla="*/ 4 w 7"/>
              <a:gd name="T1" fmla="*/ 0 h 8"/>
              <a:gd name="T2" fmla="*/ 2 w 7"/>
              <a:gd name="T3" fmla="*/ 7 h 8"/>
              <a:gd name="T4" fmla="*/ 4 w 7"/>
              <a:gd name="T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8">
                <a:moveTo>
                  <a:pt x="4" y="0"/>
                </a:moveTo>
                <a:cubicBezTo>
                  <a:pt x="7" y="1"/>
                  <a:pt x="6" y="8"/>
                  <a:pt x="2" y="7"/>
                </a:cubicBezTo>
                <a:cubicBezTo>
                  <a:pt x="0" y="5"/>
                  <a:pt x="2" y="1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16" name="Freeform 1009"/>
          <p:cNvSpPr/>
          <p:nvPr/>
        </p:nvSpPr>
        <p:spPr bwMode="auto">
          <a:xfrm>
            <a:off x="6054483" y="2257607"/>
            <a:ext cx="8226" cy="9048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2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2"/>
                  <a:pt x="2" y="2"/>
                  <a:pt x="2" y="3"/>
                </a:cubicBezTo>
                <a:cubicBezTo>
                  <a:pt x="0" y="3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26" name="Freeform 1020"/>
          <p:cNvSpPr/>
          <p:nvPr/>
        </p:nvSpPr>
        <p:spPr bwMode="auto">
          <a:xfrm>
            <a:off x="6073798" y="2663129"/>
            <a:ext cx="23032" cy="23032"/>
          </a:xfrm>
          <a:custGeom>
            <a:avLst/>
            <a:gdLst>
              <a:gd name="T0" fmla="*/ 0 w 8"/>
              <a:gd name="T1" fmla="*/ 0 h 8"/>
              <a:gd name="T2" fmla="*/ 6 w 8"/>
              <a:gd name="T3" fmla="*/ 0 h 8"/>
              <a:gd name="T4" fmla="*/ 8 w 8"/>
              <a:gd name="T5" fmla="*/ 6 h 8"/>
              <a:gd name="T6" fmla="*/ 0 w 8"/>
              <a:gd name="T7" fmla="*/ 6 h 8"/>
              <a:gd name="T8" fmla="*/ 0 w 8"/>
              <a:gd name="T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8">
                <a:moveTo>
                  <a:pt x="0" y="0"/>
                </a:moveTo>
                <a:cubicBezTo>
                  <a:pt x="2" y="0"/>
                  <a:pt x="4" y="0"/>
                  <a:pt x="6" y="0"/>
                </a:cubicBezTo>
                <a:cubicBezTo>
                  <a:pt x="7" y="2"/>
                  <a:pt x="8" y="3"/>
                  <a:pt x="8" y="6"/>
                </a:cubicBezTo>
                <a:cubicBezTo>
                  <a:pt x="6" y="8"/>
                  <a:pt x="2" y="6"/>
                  <a:pt x="0" y="6"/>
                </a:cubicBezTo>
                <a:cubicBezTo>
                  <a:pt x="0" y="4"/>
                  <a:pt x="0" y="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31" name="Freeform 1026"/>
          <p:cNvSpPr/>
          <p:nvPr/>
        </p:nvSpPr>
        <p:spPr bwMode="auto">
          <a:xfrm>
            <a:off x="5372894" y="2334105"/>
            <a:ext cx="19741" cy="14806"/>
          </a:xfrm>
          <a:custGeom>
            <a:avLst/>
            <a:gdLst>
              <a:gd name="T0" fmla="*/ 3 w 7"/>
              <a:gd name="T1" fmla="*/ 0 h 5"/>
              <a:gd name="T2" fmla="*/ 5 w 7"/>
              <a:gd name="T3" fmla="*/ 5 h 5"/>
              <a:gd name="T4" fmla="*/ 2 w 7"/>
              <a:gd name="T5" fmla="*/ 5 h 5"/>
              <a:gd name="T6" fmla="*/ 3 w 7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" h="5">
                <a:moveTo>
                  <a:pt x="3" y="0"/>
                </a:moveTo>
                <a:cubicBezTo>
                  <a:pt x="6" y="0"/>
                  <a:pt x="7" y="3"/>
                  <a:pt x="5" y="5"/>
                </a:cubicBezTo>
                <a:cubicBezTo>
                  <a:pt x="4" y="5"/>
                  <a:pt x="3" y="5"/>
                  <a:pt x="2" y="5"/>
                </a:cubicBezTo>
                <a:cubicBezTo>
                  <a:pt x="0" y="3"/>
                  <a:pt x="2" y="1"/>
                  <a:pt x="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33" name="Freeform 1028"/>
          <p:cNvSpPr/>
          <p:nvPr/>
        </p:nvSpPr>
        <p:spPr bwMode="auto">
          <a:xfrm>
            <a:off x="7060981" y="2302959"/>
            <a:ext cx="25500" cy="28790"/>
          </a:xfrm>
          <a:custGeom>
            <a:avLst/>
            <a:gdLst>
              <a:gd name="T0" fmla="*/ 9 w 9"/>
              <a:gd name="T1" fmla="*/ 4 h 10"/>
              <a:gd name="T2" fmla="*/ 9 w 9"/>
              <a:gd name="T3" fmla="*/ 9 h 10"/>
              <a:gd name="T4" fmla="*/ 3 w 9"/>
              <a:gd name="T5" fmla="*/ 10 h 10"/>
              <a:gd name="T6" fmla="*/ 9 w 9"/>
              <a:gd name="T7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" h="10">
                <a:moveTo>
                  <a:pt x="9" y="4"/>
                </a:moveTo>
                <a:cubicBezTo>
                  <a:pt x="9" y="6"/>
                  <a:pt x="9" y="8"/>
                  <a:pt x="9" y="9"/>
                </a:cubicBezTo>
                <a:cubicBezTo>
                  <a:pt x="8" y="10"/>
                  <a:pt x="6" y="10"/>
                  <a:pt x="3" y="10"/>
                </a:cubicBezTo>
                <a:cubicBezTo>
                  <a:pt x="0" y="5"/>
                  <a:pt x="5" y="0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37" name="Freeform 1039"/>
          <p:cNvSpPr/>
          <p:nvPr/>
        </p:nvSpPr>
        <p:spPr bwMode="auto">
          <a:xfrm>
            <a:off x="5886681" y="2399910"/>
            <a:ext cx="8226" cy="13984"/>
          </a:xfrm>
          <a:custGeom>
            <a:avLst/>
            <a:gdLst>
              <a:gd name="T0" fmla="*/ 0 w 3"/>
              <a:gd name="T1" fmla="*/ 1 h 5"/>
              <a:gd name="T2" fmla="*/ 0 w 3"/>
              <a:gd name="T3" fmla="*/ 4 h 5"/>
              <a:gd name="T4" fmla="*/ 0 w 3"/>
              <a:gd name="T5" fmla="*/ 1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" h="5">
                <a:moveTo>
                  <a:pt x="0" y="1"/>
                </a:moveTo>
                <a:cubicBezTo>
                  <a:pt x="3" y="0"/>
                  <a:pt x="3" y="5"/>
                  <a:pt x="0" y="4"/>
                </a:cubicBezTo>
                <a:cubicBezTo>
                  <a:pt x="0" y="3"/>
                  <a:pt x="0" y="2"/>
                  <a:pt x="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43" name="Freeform 1051"/>
          <p:cNvSpPr/>
          <p:nvPr/>
        </p:nvSpPr>
        <p:spPr bwMode="auto">
          <a:xfrm>
            <a:off x="6227220" y="2459957"/>
            <a:ext cx="19741" cy="16451"/>
          </a:xfrm>
          <a:custGeom>
            <a:avLst/>
            <a:gdLst>
              <a:gd name="T0" fmla="*/ 2 w 7"/>
              <a:gd name="T1" fmla="*/ 1 h 6"/>
              <a:gd name="T2" fmla="*/ 1 w 7"/>
              <a:gd name="T3" fmla="*/ 4 h 6"/>
              <a:gd name="T4" fmla="*/ 2 w 7"/>
              <a:gd name="T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6">
                <a:moveTo>
                  <a:pt x="2" y="1"/>
                </a:moveTo>
                <a:cubicBezTo>
                  <a:pt x="7" y="0"/>
                  <a:pt x="6" y="6"/>
                  <a:pt x="1" y="4"/>
                </a:cubicBezTo>
                <a:cubicBezTo>
                  <a:pt x="0" y="2"/>
                  <a:pt x="1" y="2"/>
                  <a:pt x="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44" name="Freeform 1052"/>
          <p:cNvSpPr/>
          <p:nvPr/>
        </p:nvSpPr>
        <p:spPr bwMode="auto">
          <a:xfrm>
            <a:off x="6164776" y="2084459"/>
            <a:ext cx="17274" cy="17274"/>
          </a:xfrm>
          <a:custGeom>
            <a:avLst/>
            <a:gdLst>
              <a:gd name="T0" fmla="*/ 5 w 6"/>
              <a:gd name="T1" fmla="*/ 0 h 6"/>
              <a:gd name="T2" fmla="*/ 6 w 6"/>
              <a:gd name="T3" fmla="*/ 4 h 6"/>
              <a:gd name="T4" fmla="*/ 0 w 6"/>
              <a:gd name="T5" fmla="*/ 3 h 6"/>
              <a:gd name="T6" fmla="*/ 5 w 6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" h="6">
                <a:moveTo>
                  <a:pt x="5" y="0"/>
                </a:moveTo>
                <a:cubicBezTo>
                  <a:pt x="5" y="2"/>
                  <a:pt x="6" y="2"/>
                  <a:pt x="6" y="4"/>
                </a:cubicBezTo>
                <a:cubicBezTo>
                  <a:pt x="2" y="4"/>
                  <a:pt x="2" y="6"/>
                  <a:pt x="0" y="3"/>
                </a:cubicBezTo>
                <a:cubicBezTo>
                  <a:pt x="0" y="1"/>
                  <a:pt x="2" y="1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45" name="Freeform 1054"/>
          <p:cNvSpPr/>
          <p:nvPr/>
        </p:nvSpPr>
        <p:spPr bwMode="auto">
          <a:xfrm>
            <a:off x="6122003" y="2307301"/>
            <a:ext cx="14806" cy="13984"/>
          </a:xfrm>
          <a:custGeom>
            <a:avLst/>
            <a:gdLst>
              <a:gd name="T0" fmla="*/ 5 w 5"/>
              <a:gd name="T1" fmla="*/ 0 h 5"/>
              <a:gd name="T2" fmla="*/ 1 w 5"/>
              <a:gd name="T3" fmla="*/ 5 h 5"/>
              <a:gd name="T4" fmla="*/ 0 w 5"/>
              <a:gd name="T5" fmla="*/ 1 h 5"/>
              <a:gd name="T6" fmla="*/ 5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5" y="0"/>
                </a:moveTo>
                <a:cubicBezTo>
                  <a:pt x="5" y="3"/>
                  <a:pt x="4" y="5"/>
                  <a:pt x="1" y="5"/>
                </a:cubicBezTo>
                <a:cubicBezTo>
                  <a:pt x="0" y="4"/>
                  <a:pt x="0" y="3"/>
                  <a:pt x="0" y="1"/>
                </a:cubicBezTo>
                <a:cubicBezTo>
                  <a:pt x="1" y="0"/>
                  <a:pt x="3" y="0"/>
                  <a:pt x="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47" name="Freeform 1057"/>
          <p:cNvSpPr/>
          <p:nvPr/>
        </p:nvSpPr>
        <p:spPr bwMode="auto">
          <a:xfrm>
            <a:off x="6322242" y="2351608"/>
            <a:ext cx="20564" cy="19741"/>
          </a:xfrm>
          <a:custGeom>
            <a:avLst/>
            <a:gdLst>
              <a:gd name="T0" fmla="*/ 6 w 7"/>
              <a:gd name="T1" fmla="*/ 1 h 7"/>
              <a:gd name="T2" fmla="*/ 7 w 7"/>
              <a:gd name="T3" fmla="*/ 3 h 7"/>
              <a:gd name="T4" fmla="*/ 5 w 7"/>
              <a:gd name="T5" fmla="*/ 7 h 7"/>
              <a:gd name="T6" fmla="*/ 0 w 7"/>
              <a:gd name="T7" fmla="*/ 2 h 7"/>
              <a:gd name="T8" fmla="*/ 6 w 7"/>
              <a:gd name="T9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" h="7">
                <a:moveTo>
                  <a:pt x="6" y="1"/>
                </a:moveTo>
                <a:cubicBezTo>
                  <a:pt x="6" y="2"/>
                  <a:pt x="6" y="3"/>
                  <a:pt x="7" y="3"/>
                </a:cubicBezTo>
                <a:cubicBezTo>
                  <a:pt x="7" y="6"/>
                  <a:pt x="5" y="5"/>
                  <a:pt x="5" y="7"/>
                </a:cubicBezTo>
                <a:cubicBezTo>
                  <a:pt x="1" y="7"/>
                  <a:pt x="0" y="6"/>
                  <a:pt x="0" y="2"/>
                </a:cubicBezTo>
                <a:cubicBezTo>
                  <a:pt x="2" y="2"/>
                  <a:pt x="3" y="0"/>
                  <a:pt x="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55" name="Freeform 837"/>
          <p:cNvSpPr/>
          <p:nvPr/>
        </p:nvSpPr>
        <p:spPr bwMode="auto">
          <a:xfrm>
            <a:off x="6948303" y="2739660"/>
            <a:ext cx="17274" cy="17274"/>
          </a:xfrm>
          <a:custGeom>
            <a:avLst/>
            <a:gdLst>
              <a:gd name="T0" fmla="*/ 5 w 6"/>
              <a:gd name="T1" fmla="*/ 2 h 6"/>
              <a:gd name="T2" fmla="*/ 0 w 6"/>
              <a:gd name="T3" fmla="*/ 4 h 6"/>
              <a:gd name="T4" fmla="*/ 5 w 6"/>
              <a:gd name="T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" h="6">
                <a:moveTo>
                  <a:pt x="5" y="2"/>
                </a:moveTo>
                <a:cubicBezTo>
                  <a:pt x="6" y="6"/>
                  <a:pt x="2" y="6"/>
                  <a:pt x="0" y="4"/>
                </a:cubicBezTo>
                <a:cubicBezTo>
                  <a:pt x="1" y="2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57" name="Freeform 839"/>
          <p:cNvSpPr/>
          <p:nvPr/>
        </p:nvSpPr>
        <p:spPr bwMode="auto">
          <a:xfrm>
            <a:off x="6232978" y="2823477"/>
            <a:ext cx="19741" cy="19741"/>
          </a:xfrm>
          <a:custGeom>
            <a:avLst/>
            <a:gdLst>
              <a:gd name="T0" fmla="*/ 7 w 7"/>
              <a:gd name="T1" fmla="*/ 2 h 7"/>
              <a:gd name="T2" fmla="*/ 2 w 7"/>
              <a:gd name="T3" fmla="*/ 7 h 7"/>
              <a:gd name="T4" fmla="*/ 7 w 7"/>
              <a:gd name="T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7">
                <a:moveTo>
                  <a:pt x="7" y="2"/>
                </a:moveTo>
                <a:cubicBezTo>
                  <a:pt x="7" y="6"/>
                  <a:pt x="5" y="7"/>
                  <a:pt x="2" y="7"/>
                </a:cubicBezTo>
                <a:cubicBezTo>
                  <a:pt x="0" y="4"/>
                  <a:pt x="4" y="0"/>
                  <a:pt x="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59" name="Freeform 842"/>
          <p:cNvSpPr/>
          <p:nvPr/>
        </p:nvSpPr>
        <p:spPr bwMode="auto">
          <a:xfrm>
            <a:off x="7141006" y="2347067"/>
            <a:ext cx="45241" cy="46063"/>
          </a:xfrm>
          <a:custGeom>
            <a:avLst/>
            <a:gdLst>
              <a:gd name="T0" fmla="*/ 16 w 16"/>
              <a:gd name="T1" fmla="*/ 9 h 16"/>
              <a:gd name="T2" fmla="*/ 1 w 16"/>
              <a:gd name="T3" fmla="*/ 10 h 16"/>
              <a:gd name="T4" fmla="*/ 16 w 16"/>
              <a:gd name="T5" fmla="*/ 9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16">
                <a:moveTo>
                  <a:pt x="16" y="9"/>
                </a:moveTo>
                <a:cubicBezTo>
                  <a:pt x="14" y="16"/>
                  <a:pt x="5" y="12"/>
                  <a:pt x="1" y="10"/>
                </a:cubicBezTo>
                <a:cubicBezTo>
                  <a:pt x="0" y="0"/>
                  <a:pt x="13" y="6"/>
                  <a:pt x="16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62" name="Freeform 852"/>
          <p:cNvSpPr/>
          <p:nvPr/>
        </p:nvSpPr>
        <p:spPr bwMode="auto">
          <a:xfrm>
            <a:off x="7174664" y="2155147"/>
            <a:ext cx="31257" cy="37015"/>
          </a:xfrm>
          <a:custGeom>
            <a:avLst/>
            <a:gdLst>
              <a:gd name="T0" fmla="*/ 10 w 11"/>
              <a:gd name="T1" fmla="*/ 10 h 13"/>
              <a:gd name="T2" fmla="*/ 2 w 11"/>
              <a:gd name="T3" fmla="*/ 11 h 13"/>
              <a:gd name="T4" fmla="*/ 10 w 11"/>
              <a:gd name="T5" fmla="*/ 1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10" y="10"/>
                </a:moveTo>
                <a:cubicBezTo>
                  <a:pt x="8" y="11"/>
                  <a:pt x="4" y="13"/>
                  <a:pt x="2" y="11"/>
                </a:cubicBezTo>
                <a:cubicBezTo>
                  <a:pt x="0" y="2"/>
                  <a:pt x="11" y="0"/>
                  <a:pt x="10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66" name="Freeform 872"/>
          <p:cNvSpPr/>
          <p:nvPr/>
        </p:nvSpPr>
        <p:spPr bwMode="auto">
          <a:xfrm>
            <a:off x="6830771" y="2766494"/>
            <a:ext cx="11516" cy="8226"/>
          </a:xfrm>
          <a:custGeom>
            <a:avLst/>
            <a:gdLst>
              <a:gd name="T0" fmla="*/ 2 w 4"/>
              <a:gd name="T1" fmla="*/ 0 h 3"/>
              <a:gd name="T2" fmla="*/ 3 w 4"/>
              <a:gd name="T3" fmla="*/ 0 h 3"/>
              <a:gd name="T4" fmla="*/ 2 w 4"/>
              <a:gd name="T5" fmla="*/ 3 h 3"/>
              <a:gd name="T6" fmla="*/ 1 w 4"/>
              <a:gd name="T7" fmla="*/ 3 h 3"/>
              <a:gd name="T8" fmla="*/ 2 w 4"/>
              <a:gd name="T9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" h="3">
                <a:moveTo>
                  <a:pt x="2" y="0"/>
                </a:moveTo>
                <a:cubicBezTo>
                  <a:pt x="2" y="0"/>
                  <a:pt x="3" y="0"/>
                  <a:pt x="3" y="0"/>
                </a:cubicBezTo>
                <a:cubicBezTo>
                  <a:pt x="4" y="2"/>
                  <a:pt x="3" y="2"/>
                  <a:pt x="2" y="3"/>
                </a:cubicBezTo>
                <a:cubicBezTo>
                  <a:pt x="2" y="3"/>
                  <a:pt x="1" y="3"/>
                  <a:pt x="1" y="3"/>
                </a:cubicBezTo>
                <a:cubicBezTo>
                  <a:pt x="0" y="2"/>
                  <a:pt x="1" y="2"/>
                  <a:pt x="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71" name="Freeform 857"/>
          <p:cNvSpPr/>
          <p:nvPr/>
        </p:nvSpPr>
        <p:spPr bwMode="auto">
          <a:xfrm>
            <a:off x="7280484" y="197195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75" name="Freeform 869"/>
          <p:cNvSpPr/>
          <p:nvPr/>
        </p:nvSpPr>
        <p:spPr bwMode="auto">
          <a:xfrm>
            <a:off x="7184245" y="2050919"/>
            <a:ext cx="13984" cy="17274"/>
          </a:xfrm>
          <a:custGeom>
            <a:avLst/>
            <a:gdLst>
              <a:gd name="T0" fmla="*/ 1 w 5"/>
              <a:gd name="T1" fmla="*/ 0 h 6"/>
              <a:gd name="T2" fmla="*/ 5 w 5"/>
              <a:gd name="T3" fmla="*/ 4 h 6"/>
              <a:gd name="T4" fmla="*/ 0 w 5"/>
              <a:gd name="T5" fmla="*/ 4 h 6"/>
              <a:gd name="T6" fmla="*/ 1 w 5"/>
              <a:gd name="T7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6">
                <a:moveTo>
                  <a:pt x="1" y="0"/>
                </a:moveTo>
                <a:cubicBezTo>
                  <a:pt x="4" y="0"/>
                  <a:pt x="4" y="2"/>
                  <a:pt x="5" y="4"/>
                </a:cubicBezTo>
                <a:cubicBezTo>
                  <a:pt x="2" y="4"/>
                  <a:pt x="2" y="6"/>
                  <a:pt x="0" y="4"/>
                </a:cubicBezTo>
                <a:cubicBezTo>
                  <a:pt x="0" y="2"/>
                  <a:pt x="1" y="2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78" name="Freeform 914"/>
          <p:cNvSpPr/>
          <p:nvPr/>
        </p:nvSpPr>
        <p:spPr bwMode="auto">
          <a:xfrm>
            <a:off x="7137197" y="2515121"/>
            <a:ext cx="13984" cy="14806"/>
          </a:xfrm>
          <a:custGeom>
            <a:avLst/>
            <a:gdLst>
              <a:gd name="T0" fmla="*/ 1 w 5"/>
              <a:gd name="T1" fmla="*/ 0 h 5"/>
              <a:gd name="T2" fmla="*/ 4 w 5"/>
              <a:gd name="T3" fmla="*/ 0 h 5"/>
              <a:gd name="T4" fmla="*/ 5 w 5"/>
              <a:gd name="T5" fmla="*/ 5 h 5"/>
              <a:gd name="T6" fmla="*/ 1 w 5"/>
              <a:gd name="T7" fmla="*/ 0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" h="5">
                <a:moveTo>
                  <a:pt x="1" y="0"/>
                </a:moveTo>
                <a:cubicBezTo>
                  <a:pt x="2" y="0"/>
                  <a:pt x="3" y="0"/>
                  <a:pt x="4" y="0"/>
                </a:cubicBezTo>
                <a:cubicBezTo>
                  <a:pt x="5" y="1"/>
                  <a:pt x="5" y="2"/>
                  <a:pt x="5" y="5"/>
                </a:cubicBezTo>
                <a:cubicBezTo>
                  <a:pt x="1" y="5"/>
                  <a:pt x="0" y="3"/>
                  <a:pt x="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84" name="Freeform 854"/>
          <p:cNvSpPr/>
          <p:nvPr/>
        </p:nvSpPr>
        <p:spPr bwMode="auto">
          <a:xfrm>
            <a:off x="6227220" y="1680926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86" name="Freeform 854"/>
          <p:cNvSpPr/>
          <p:nvPr/>
        </p:nvSpPr>
        <p:spPr bwMode="auto">
          <a:xfrm>
            <a:off x="5677901" y="1300394"/>
            <a:ext cx="13984" cy="11516"/>
          </a:xfrm>
          <a:custGeom>
            <a:avLst/>
            <a:gdLst>
              <a:gd name="T0" fmla="*/ 5 w 5"/>
              <a:gd name="T1" fmla="*/ 2 h 4"/>
              <a:gd name="T2" fmla="*/ 1 w 5"/>
              <a:gd name="T3" fmla="*/ 4 h 4"/>
              <a:gd name="T4" fmla="*/ 5 w 5"/>
              <a:gd name="T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" h="4">
                <a:moveTo>
                  <a:pt x="5" y="2"/>
                </a:moveTo>
                <a:cubicBezTo>
                  <a:pt x="4" y="3"/>
                  <a:pt x="3" y="4"/>
                  <a:pt x="1" y="4"/>
                </a:cubicBezTo>
                <a:cubicBezTo>
                  <a:pt x="0" y="1"/>
                  <a:pt x="3" y="0"/>
                  <a:pt x="5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987" name="Freeform 857"/>
          <p:cNvSpPr/>
          <p:nvPr/>
        </p:nvSpPr>
        <p:spPr bwMode="auto">
          <a:xfrm>
            <a:off x="5529322" y="1419724"/>
            <a:ext cx="8226" cy="8226"/>
          </a:xfrm>
          <a:custGeom>
            <a:avLst/>
            <a:gdLst>
              <a:gd name="T0" fmla="*/ 0 w 3"/>
              <a:gd name="T1" fmla="*/ 0 h 3"/>
              <a:gd name="T2" fmla="*/ 3 w 3"/>
              <a:gd name="T3" fmla="*/ 0 h 3"/>
              <a:gd name="T4" fmla="*/ 3 w 3"/>
              <a:gd name="T5" fmla="*/ 3 h 3"/>
              <a:gd name="T6" fmla="*/ 0 w 3"/>
              <a:gd name="T7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3">
                <a:moveTo>
                  <a:pt x="0" y="0"/>
                </a:moveTo>
                <a:cubicBezTo>
                  <a:pt x="1" y="0"/>
                  <a:pt x="2" y="0"/>
                  <a:pt x="3" y="0"/>
                </a:cubicBezTo>
                <a:cubicBezTo>
                  <a:pt x="3" y="1"/>
                  <a:pt x="3" y="2"/>
                  <a:pt x="3" y="3"/>
                </a:cubicBezTo>
                <a:cubicBezTo>
                  <a:pt x="1" y="3"/>
                  <a:pt x="0" y="3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3000"/>
              </a:lnSpc>
            </a:pPr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>
          <a:xfrm>
            <a:off x="660400" y="3145904"/>
            <a:ext cx="10858500" cy="922020"/>
          </a:xfrm>
        </p:spPr>
        <p:txBody>
          <a:bodyPr/>
          <a:lstStyle/>
          <a:p>
            <a:r>
              <a:rPr lang="zh-CN" altLang="en-US" dirty="0"/>
              <a:t>改革进行</a:t>
            </a:r>
            <a:r>
              <a:rPr lang="zh-CN" altLang="en-US" dirty="0"/>
              <a:t>时</a:t>
            </a:r>
            <a:endParaRPr lang="zh-CN" alt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rcRect l="6510" r="1427" b="10925"/>
          <a:stretch>
            <a:fillRect/>
          </a:stretch>
        </p:blipFill>
        <p:spPr>
          <a:xfrm>
            <a:off x="160020" y="1100455"/>
            <a:ext cx="5325110" cy="4408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480050" y="1102360"/>
            <a:ext cx="6537325" cy="440753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中国的造车新势力现在成了国际资本和传统车企的争夺的香饽饽咯，前有蔚来拿到了中东大户的融资支持，今有小鹏成功引入大众汽车投资。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以前我们为了发展造车业，不得不接受外企的合资用市场交换技术，但核心技术一直都拿不到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，我们的造车工业始终都学不到精髓，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如今世道变了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，东风压倒西风了，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知名造车企业也来寻求合作了</a:t>
            </a:r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，完全可以认为我们的新能车技术已经领先世界了！</a:t>
            </a: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标题 3"/>
          <p:cNvSpPr txBox="1"/>
          <p:nvPr>
            <p:custDataLst>
              <p:tags r:id="rId3"/>
            </p:custDataLst>
          </p:nvPr>
        </p:nvSpPr>
        <p:spPr>
          <a:xfrm>
            <a:off x="775970" y="267970"/>
            <a:ext cx="9424670" cy="557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tx1"/>
                </a:solidFill>
                <a:cs typeface="+mn-cs"/>
              </a:rPr>
              <a:t>时政新闻：</a:t>
            </a:r>
            <a:r>
              <a:rPr lang="zh-CN" altLang="en-US" sz="3600" b="1" dirty="0">
                <a:solidFill>
                  <a:schemeClr val="tx1"/>
                </a:solidFill>
                <a:cs typeface="+mn-cs"/>
                <a:sym typeface="+mn-ea"/>
              </a:rPr>
              <a:t>大众汽车向</a:t>
            </a:r>
            <a:r>
              <a:rPr lang="zh-CN" altLang="en-US" sz="3600" b="1" dirty="0">
                <a:solidFill>
                  <a:schemeClr val="tx1"/>
                </a:solidFill>
                <a:cs typeface="+mn-cs"/>
              </a:rPr>
              <a:t>小鹏汽车投资</a:t>
            </a:r>
            <a:r>
              <a:rPr lang="en-US" altLang="zh-CN" sz="3600" b="1" dirty="0">
                <a:solidFill>
                  <a:schemeClr val="tx1"/>
                </a:solidFill>
                <a:cs typeface="+mn-cs"/>
              </a:rPr>
              <a:t>7</a:t>
            </a:r>
            <a:r>
              <a:rPr lang="zh-CN" altLang="en-US" sz="3600" b="1" dirty="0">
                <a:solidFill>
                  <a:schemeClr val="tx1"/>
                </a:solidFill>
                <a:cs typeface="+mn-cs"/>
              </a:rPr>
              <a:t>亿美元</a:t>
            </a:r>
            <a:endParaRPr lang="zh-CN" altLang="en-US" sz="3600" b="1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060450" y="5787390"/>
            <a:ext cx="10956290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r>
              <a:rPr lang="zh-C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蔚来、小鹏、比亚迪等车企是中国制造业的缩影，在改革开放的浪潮下，它们都走向世界，为中国经济的腾飞插上了翅膀，回顾所学，中国腾飞有哪些方面表现？</a:t>
            </a:r>
            <a:endParaRPr lang="zh-CN" alt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sym typeface="+mn-ea"/>
            </a:endParaRPr>
          </a:p>
        </p:txBody>
      </p:sp>
      <p:pic>
        <p:nvPicPr>
          <p:cNvPr id="7" name="Picture 2" descr="https://ss3.bdstatic.com/70cFv8Sh_Q1YnxGkpoWK1HF6hhy/it/u=1084035593,1097682700&amp;fm=26&amp;gp=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01030"/>
            <a:ext cx="1060450" cy="856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020275" y="1274309"/>
            <a:ext cx="2746800" cy="2746800"/>
            <a:chOff x="4150097" y="1970954"/>
            <a:chExt cx="2026472" cy="2026472"/>
          </a:xfrm>
        </p:grpSpPr>
        <p:grpSp>
          <p:nvGrpSpPr>
            <p:cNvPr id="20" name="组合 19"/>
            <p:cNvGrpSpPr/>
            <p:nvPr/>
          </p:nvGrpSpPr>
          <p:grpSpPr>
            <a:xfrm>
              <a:off x="4150097" y="1970954"/>
              <a:ext cx="2026472" cy="2026472"/>
              <a:chOff x="3719736" y="2420888"/>
              <a:chExt cx="2026472" cy="202647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719736" y="2420888"/>
                <a:ext cx="2026472" cy="2026472"/>
              </a:xfrm>
              <a:prstGeom prst="ellipse">
                <a:avLst/>
              </a:prstGeom>
              <a:solidFill>
                <a:schemeClr val="accent1"/>
              </a:solidFill>
              <a:ln w="190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3801991" y="2503143"/>
                <a:ext cx="1861962" cy="1861962"/>
                <a:chOff x="372609" y="2524616"/>
                <a:chExt cx="2739344" cy="2739343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372609" y="2524616"/>
                  <a:ext cx="2739344" cy="27393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ang="13500000" scaled="0"/>
                </a:gradFill>
                <a:ln w="19050">
                  <a:noFill/>
                </a:ln>
                <a:effectLst>
                  <a:outerShdw blurRad="2286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399597" y="2551604"/>
                  <a:ext cx="2685369" cy="268536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83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1" name="TextBox 89"/>
            <p:cNvSpPr txBox="1"/>
            <p:nvPr/>
          </p:nvSpPr>
          <p:spPr>
            <a:xfrm>
              <a:off x="4258458" y="3094465"/>
              <a:ext cx="1789256" cy="53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综合国</a:t>
              </a: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力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8"/>
            <p:cNvSpPr>
              <a:spLocks noEditPoints="1"/>
            </p:cNvSpPr>
            <p:nvPr/>
          </p:nvSpPr>
          <p:spPr bwMode="auto">
            <a:xfrm>
              <a:off x="4828638" y="2403002"/>
              <a:ext cx="648895" cy="639211"/>
            </a:xfrm>
            <a:custGeom>
              <a:avLst/>
              <a:gdLst>
                <a:gd name="T0" fmla="*/ 170 w 648"/>
                <a:gd name="T1" fmla="*/ 280 h 639"/>
                <a:gd name="T2" fmla="*/ 226 w 648"/>
                <a:gd name="T3" fmla="*/ 183 h 639"/>
                <a:gd name="T4" fmla="*/ 240 w 648"/>
                <a:gd name="T5" fmla="*/ 167 h 639"/>
                <a:gd name="T6" fmla="*/ 366 w 648"/>
                <a:gd name="T7" fmla="*/ 177 h 639"/>
                <a:gd name="T8" fmla="*/ 359 w 648"/>
                <a:gd name="T9" fmla="*/ 162 h 639"/>
                <a:gd name="T10" fmla="*/ 388 w 648"/>
                <a:gd name="T11" fmla="*/ 153 h 639"/>
                <a:gd name="T12" fmla="*/ 408 w 648"/>
                <a:gd name="T13" fmla="*/ 154 h 639"/>
                <a:gd name="T14" fmla="*/ 402 w 648"/>
                <a:gd name="T15" fmla="*/ 183 h 639"/>
                <a:gd name="T16" fmla="*/ 391 w 648"/>
                <a:gd name="T17" fmla="*/ 199 h 639"/>
                <a:gd name="T18" fmla="*/ 319 w 648"/>
                <a:gd name="T19" fmla="*/ 265 h 639"/>
                <a:gd name="T20" fmla="*/ 318 w 648"/>
                <a:gd name="T21" fmla="*/ 266 h 639"/>
                <a:gd name="T22" fmla="*/ 616 w 648"/>
                <a:gd name="T23" fmla="*/ 615 h 639"/>
                <a:gd name="T24" fmla="*/ 497 w 648"/>
                <a:gd name="T25" fmla="*/ 615 h 639"/>
                <a:gd name="T26" fmla="*/ 272 w 648"/>
                <a:gd name="T27" fmla="*/ 546 h 639"/>
                <a:gd name="T28" fmla="*/ 272 w 648"/>
                <a:gd name="T29" fmla="*/ 0 h 639"/>
                <a:gd name="T30" fmla="*/ 515 w 648"/>
                <a:gd name="T31" fmla="*/ 397 h 639"/>
                <a:gd name="T32" fmla="*/ 616 w 648"/>
                <a:gd name="T33" fmla="*/ 615 h 639"/>
                <a:gd name="T34" fmla="*/ 272 w 648"/>
                <a:gd name="T35" fmla="*/ 511 h 639"/>
                <a:gd name="T36" fmla="*/ 272 w 648"/>
                <a:gd name="T37" fmla="*/ 35 h 639"/>
                <a:gd name="T38" fmla="*/ 272 w 648"/>
                <a:gd name="T39" fmla="*/ 511 h 639"/>
                <a:gd name="T40" fmla="*/ 445 w 648"/>
                <a:gd name="T41" fmla="*/ 391 h 639"/>
                <a:gd name="T42" fmla="*/ 409 w 648"/>
                <a:gd name="T43" fmla="*/ 401 h 639"/>
                <a:gd name="T44" fmla="*/ 338 w 648"/>
                <a:gd name="T45" fmla="*/ 401 h 639"/>
                <a:gd name="T46" fmla="*/ 266 w 648"/>
                <a:gd name="T47" fmla="*/ 401 h 639"/>
                <a:gd name="T48" fmla="*/ 194 w 648"/>
                <a:gd name="T49" fmla="*/ 401 h 639"/>
                <a:gd name="T50" fmla="*/ 111 w 648"/>
                <a:gd name="T51" fmla="*/ 401 h 639"/>
                <a:gd name="T52" fmla="*/ 100 w 648"/>
                <a:gd name="T53" fmla="*/ 391 h 639"/>
                <a:gd name="T54" fmla="*/ 111 w 648"/>
                <a:gd name="T55" fmla="*/ 145 h 639"/>
                <a:gd name="T56" fmla="*/ 122 w 648"/>
                <a:gd name="T57" fmla="*/ 380 h 639"/>
                <a:gd name="T58" fmla="*/ 152 w 648"/>
                <a:gd name="T59" fmla="*/ 331 h 639"/>
                <a:gd name="T60" fmla="*/ 183 w 648"/>
                <a:gd name="T61" fmla="*/ 320 h 639"/>
                <a:gd name="T62" fmla="*/ 194 w 648"/>
                <a:gd name="T63" fmla="*/ 380 h 639"/>
                <a:gd name="T64" fmla="*/ 224 w 648"/>
                <a:gd name="T65" fmla="*/ 256 h 639"/>
                <a:gd name="T66" fmla="*/ 255 w 648"/>
                <a:gd name="T67" fmla="*/ 245 h 639"/>
                <a:gd name="T68" fmla="*/ 266 w 648"/>
                <a:gd name="T69" fmla="*/ 380 h 639"/>
                <a:gd name="T70" fmla="*/ 296 w 648"/>
                <a:gd name="T71" fmla="*/ 292 h 639"/>
                <a:gd name="T72" fmla="*/ 327 w 648"/>
                <a:gd name="T73" fmla="*/ 282 h 639"/>
                <a:gd name="T74" fmla="*/ 338 w 648"/>
                <a:gd name="T75" fmla="*/ 380 h 639"/>
                <a:gd name="T76" fmla="*/ 368 w 648"/>
                <a:gd name="T77" fmla="*/ 231 h 639"/>
                <a:gd name="T78" fmla="*/ 399 w 648"/>
                <a:gd name="T79" fmla="*/ 220 h 639"/>
                <a:gd name="T80" fmla="*/ 409 w 648"/>
                <a:gd name="T81" fmla="*/ 38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48" h="639">
                  <a:moveTo>
                    <a:pt x="242" y="199"/>
                  </a:moveTo>
                  <a:lnTo>
                    <a:pt x="170" y="280"/>
                  </a:lnTo>
                  <a:lnTo>
                    <a:pt x="153" y="266"/>
                  </a:lnTo>
                  <a:lnTo>
                    <a:pt x="226" y="183"/>
                  </a:lnTo>
                  <a:lnTo>
                    <a:pt x="226" y="183"/>
                  </a:lnTo>
                  <a:lnTo>
                    <a:pt x="240" y="167"/>
                  </a:lnTo>
                  <a:lnTo>
                    <a:pt x="316" y="234"/>
                  </a:lnTo>
                  <a:lnTo>
                    <a:pt x="366" y="177"/>
                  </a:lnTo>
                  <a:lnTo>
                    <a:pt x="357" y="169"/>
                  </a:lnTo>
                  <a:cubicBezTo>
                    <a:pt x="354" y="167"/>
                    <a:pt x="355" y="163"/>
                    <a:pt x="359" y="162"/>
                  </a:cubicBezTo>
                  <a:lnTo>
                    <a:pt x="373" y="158"/>
                  </a:lnTo>
                  <a:cubicBezTo>
                    <a:pt x="377" y="156"/>
                    <a:pt x="384" y="154"/>
                    <a:pt x="388" y="153"/>
                  </a:cubicBezTo>
                  <a:lnTo>
                    <a:pt x="402" y="149"/>
                  </a:lnTo>
                  <a:cubicBezTo>
                    <a:pt x="406" y="147"/>
                    <a:pt x="409" y="150"/>
                    <a:pt x="408" y="154"/>
                  </a:cubicBezTo>
                  <a:lnTo>
                    <a:pt x="405" y="167"/>
                  </a:lnTo>
                  <a:cubicBezTo>
                    <a:pt x="404" y="172"/>
                    <a:pt x="402" y="179"/>
                    <a:pt x="402" y="183"/>
                  </a:cubicBezTo>
                  <a:lnTo>
                    <a:pt x="399" y="196"/>
                  </a:lnTo>
                  <a:cubicBezTo>
                    <a:pt x="398" y="200"/>
                    <a:pt x="395" y="202"/>
                    <a:pt x="391" y="199"/>
                  </a:cubicBezTo>
                  <a:lnTo>
                    <a:pt x="383" y="192"/>
                  </a:lnTo>
                  <a:lnTo>
                    <a:pt x="319" y="265"/>
                  </a:lnTo>
                  <a:lnTo>
                    <a:pt x="319" y="265"/>
                  </a:lnTo>
                  <a:lnTo>
                    <a:pt x="318" y="266"/>
                  </a:lnTo>
                  <a:lnTo>
                    <a:pt x="242" y="199"/>
                  </a:lnTo>
                  <a:close/>
                  <a:moveTo>
                    <a:pt x="616" y="615"/>
                  </a:moveTo>
                  <a:cubicBezTo>
                    <a:pt x="599" y="631"/>
                    <a:pt x="578" y="639"/>
                    <a:pt x="556" y="639"/>
                  </a:cubicBezTo>
                  <a:cubicBezTo>
                    <a:pt x="535" y="639"/>
                    <a:pt x="513" y="631"/>
                    <a:pt x="497" y="615"/>
                  </a:cubicBezTo>
                  <a:lnTo>
                    <a:pt x="396" y="516"/>
                  </a:lnTo>
                  <a:cubicBezTo>
                    <a:pt x="359" y="535"/>
                    <a:pt x="317" y="546"/>
                    <a:pt x="272" y="546"/>
                  </a:cubicBezTo>
                  <a:cubicBezTo>
                    <a:pt x="122" y="546"/>
                    <a:pt x="0" y="424"/>
                    <a:pt x="0" y="273"/>
                  </a:cubicBezTo>
                  <a:cubicBezTo>
                    <a:pt x="0" y="123"/>
                    <a:pt x="122" y="0"/>
                    <a:pt x="272" y="0"/>
                  </a:cubicBezTo>
                  <a:cubicBezTo>
                    <a:pt x="423" y="0"/>
                    <a:pt x="545" y="123"/>
                    <a:pt x="545" y="273"/>
                  </a:cubicBezTo>
                  <a:cubicBezTo>
                    <a:pt x="545" y="318"/>
                    <a:pt x="534" y="360"/>
                    <a:pt x="515" y="397"/>
                  </a:cubicBezTo>
                  <a:lnTo>
                    <a:pt x="616" y="496"/>
                  </a:lnTo>
                  <a:cubicBezTo>
                    <a:pt x="648" y="529"/>
                    <a:pt x="648" y="582"/>
                    <a:pt x="616" y="615"/>
                  </a:cubicBezTo>
                  <a:close/>
                  <a:moveTo>
                    <a:pt x="272" y="511"/>
                  </a:moveTo>
                  <a:lnTo>
                    <a:pt x="272" y="511"/>
                  </a:lnTo>
                  <a:cubicBezTo>
                    <a:pt x="404" y="511"/>
                    <a:pt x="510" y="405"/>
                    <a:pt x="510" y="273"/>
                  </a:cubicBezTo>
                  <a:cubicBezTo>
                    <a:pt x="510" y="142"/>
                    <a:pt x="404" y="35"/>
                    <a:pt x="272" y="35"/>
                  </a:cubicBezTo>
                  <a:cubicBezTo>
                    <a:pt x="141" y="35"/>
                    <a:pt x="35" y="142"/>
                    <a:pt x="35" y="273"/>
                  </a:cubicBezTo>
                  <a:cubicBezTo>
                    <a:pt x="35" y="405"/>
                    <a:pt x="141" y="511"/>
                    <a:pt x="272" y="511"/>
                  </a:cubicBezTo>
                  <a:close/>
                  <a:moveTo>
                    <a:pt x="434" y="380"/>
                  </a:moveTo>
                  <a:cubicBezTo>
                    <a:pt x="440" y="380"/>
                    <a:pt x="445" y="385"/>
                    <a:pt x="445" y="391"/>
                  </a:cubicBezTo>
                  <a:cubicBezTo>
                    <a:pt x="445" y="397"/>
                    <a:pt x="440" y="401"/>
                    <a:pt x="434" y="401"/>
                  </a:cubicBezTo>
                  <a:lnTo>
                    <a:pt x="409" y="401"/>
                  </a:lnTo>
                  <a:lnTo>
                    <a:pt x="368" y="401"/>
                  </a:lnTo>
                  <a:lnTo>
                    <a:pt x="338" y="401"/>
                  </a:lnTo>
                  <a:lnTo>
                    <a:pt x="296" y="401"/>
                  </a:lnTo>
                  <a:lnTo>
                    <a:pt x="266" y="401"/>
                  </a:lnTo>
                  <a:lnTo>
                    <a:pt x="224" y="401"/>
                  </a:lnTo>
                  <a:lnTo>
                    <a:pt x="194" y="401"/>
                  </a:lnTo>
                  <a:lnTo>
                    <a:pt x="152" y="401"/>
                  </a:lnTo>
                  <a:lnTo>
                    <a:pt x="111" y="401"/>
                  </a:lnTo>
                  <a:lnTo>
                    <a:pt x="111" y="401"/>
                  </a:lnTo>
                  <a:cubicBezTo>
                    <a:pt x="105" y="401"/>
                    <a:pt x="100" y="397"/>
                    <a:pt x="100" y="391"/>
                  </a:cubicBezTo>
                  <a:lnTo>
                    <a:pt x="100" y="155"/>
                  </a:lnTo>
                  <a:cubicBezTo>
                    <a:pt x="100" y="150"/>
                    <a:pt x="105" y="145"/>
                    <a:pt x="111" y="145"/>
                  </a:cubicBezTo>
                  <a:cubicBezTo>
                    <a:pt x="117" y="145"/>
                    <a:pt x="121" y="150"/>
                    <a:pt x="121" y="155"/>
                  </a:cubicBezTo>
                  <a:lnTo>
                    <a:pt x="122" y="380"/>
                  </a:lnTo>
                  <a:lnTo>
                    <a:pt x="152" y="380"/>
                  </a:lnTo>
                  <a:lnTo>
                    <a:pt x="152" y="331"/>
                  </a:lnTo>
                  <a:cubicBezTo>
                    <a:pt x="152" y="325"/>
                    <a:pt x="157" y="320"/>
                    <a:pt x="163" y="320"/>
                  </a:cubicBezTo>
                  <a:lnTo>
                    <a:pt x="183" y="320"/>
                  </a:lnTo>
                  <a:cubicBezTo>
                    <a:pt x="189" y="320"/>
                    <a:pt x="194" y="325"/>
                    <a:pt x="194" y="331"/>
                  </a:cubicBezTo>
                  <a:lnTo>
                    <a:pt x="194" y="380"/>
                  </a:lnTo>
                  <a:lnTo>
                    <a:pt x="224" y="380"/>
                  </a:lnTo>
                  <a:lnTo>
                    <a:pt x="224" y="256"/>
                  </a:lnTo>
                  <a:cubicBezTo>
                    <a:pt x="224" y="250"/>
                    <a:pt x="229" y="245"/>
                    <a:pt x="235" y="245"/>
                  </a:cubicBezTo>
                  <a:lnTo>
                    <a:pt x="255" y="245"/>
                  </a:lnTo>
                  <a:cubicBezTo>
                    <a:pt x="261" y="245"/>
                    <a:pt x="266" y="250"/>
                    <a:pt x="266" y="256"/>
                  </a:cubicBezTo>
                  <a:lnTo>
                    <a:pt x="266" y="380"/>
                  </a:lnTo>
                  <a:lnTo>
                    <a:pt x="296" y="380"/>
                  </a:lnTo>
                  <a:lnTo>
                    <a:pt x="296" y="292"/>
                  </a:lnTo>
                  <a:cubicBezTo>
                    <a:pt x="296" y="286"/>
                    <a:pt x="300" y="282"/>
                    <a:pt x="307" y="282"/>
                  </a:cubicBezTo>
                  <a:lnTo>
                    <a:pt x="327" y="282"/>
                  </a:lnTo>
                  <a:cubicBezTo>
                    <a:pt x="333" y="282"/>
                    <a:pt x="338" y="286"/>
                    <a:pt x="338" y="292"/>
                  </a:cubicBezTo>
                  <a:lnTo>
                    <a:pt x="338" y="380"/>
                  </a:lnTo>
                  <a:lnTo>
                    <a:pt x="368" y="380"/>
                  </a:lnTo>
                  <a:lnTo>
                    <a:pt x="368" y="231"/>
                  </a:lnTo>
                  <a:cubicBezTo>
                    <a:pt x="368" y="225"/>
                    <a:pt x="372" y="220"/>
                    <a:pt x="378" y="220"/>
                  </a:cubicBezTo>
                  <a:lnTo>
                    <a:pt x="399" y="220"/>
                  </a:lnTo>
                  <a:cubicBezTo>
                    <a:pt x="405" y="220"/>
                    <a:pt x="409" y="225"/>
                    <a:pt x="409" y="231"/>
                  </a:cubicBezTo>
                  <a:lnTo>
                    <a:pt x="409" y="380"/>
                  </a:lnTo>
                  <a:lnTo>
                    <a:pt x="434" y="38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669914" y="1284811"/>
            <a:ext cx="2746800" cy="2746800"/>
            <a:chOff x="5337206" y="3995041"/>
            <a:chExt cx="2026472" cy="2026472"/>
          </a:xfrm>
        </p:grpSpPr>
        <p:grpSp>
          <p:nvGrpSpPr>
            <p:cNvPr id="28" name="组合 27"/>
            <p:cNvGrpSpPr/>
            <p:nvPr/>
          </p:nvGrpSpPr>
          <p:grpSpPr>
            <a:xfrm>
              <a:off x="5337206" y="3995041"/>
              <a:ext cx="2026472" cy="2026472"/>
              <a:chOff x="5221657" y="4082125"/>
              <a:chExt cx="2026472" cy="2026472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5221657" y="4082125"/>
                <a:ext cx="2026472" cy="2026472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5303912" y="4164380"/>
                <a:ext cx="1861962" cy="1861962"/>
                <a:chOff x="372609" y="2524616"/>
                <a:chExt cx="2739344" cy="2739343"/>
              </a:xfrm>
            </p:grpSpPr>
            <p:sp>
              <p:nvSpPr>
                <p:cNvPr id="33" name="椭圆 32"/>
                <p:cNvSpPr/>
                <p:nvPr/>
              </p:nvSpPr>
              <p:spPr>
                <a:xfrm>
                  <a:off x="372609" y="2524616"/>
                  <a:ext cx="2739344" cy="2739343"/>
                </a:xfrm>
                <a:prstGeom prst="ellipse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2286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en-US" altLang="zh-CN">
                      <a:solidFill>
                        <a:prstClr val="white"/>
                      </a:solidFill>
                      <a:cs typeface="+mn-ea"/>
                      <a:sym typeface="+mn-lt"/>
                    </a:rPr>
                    <a:t>z</a:t>
                  </a:r>
                  <a:r>
                    <a:rPr lang="en-US" altLang="zh-CN">
                      <a:solidFill>
                        <a:prstClr val="white"/>
                      </a:solidFill>
                      <a:cs typeface="+mn-ea"/>
                      <a:sym typeface="+mn-lt"/>
                    </a:rPr>
                    <a:t>zzz</a:t>
                  </a:r>
                  <a:endParaRPr lang="en-US" altLang="zh-CN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椭圆 33"/>
                <p:cNvSpPr/>
                <p:nvPr/>
              </p:nvSpPr>
              <p:spPr>
                <a:xfrm>
                  <a:off x="399597" y="2551604"/>
                  <a:ext cx="2685369" cy="268536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83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9" name="TextBox 22"/>
            <p:cNvSpPr txBox="1"/>
            <p:nvPr/>
          </p:nvSpPr>
          <p:spPr>
            <a:xfrm>
              <a:off x="5455814" y="5113499"/>
              <a:ext cx="1789256" cy="53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人民生活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41"/>
            <p:cNvSpPr>
              <a:spLocks noEditPoints="1"/>
            </p:cNvSpPr>
            <p:nvPr/>
          </p:nvSpPr>
          <p:spPr bwMode="auto">
            <a:xfrm>
              <a:off x="6045249" y="4474428"/>
              <a:ext cx="610386" cy="586819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5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7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49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0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2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0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7"/>
                    <a:pt x="421" y="229"/>
                    <a:pt x="419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7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7"/>
                    <a:pt x="411" y="249"/>
                  </a:cubicBezTo>
                  <a:cubicBezTo>
                    <a:pt x="411" y="250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5"/>
                    <a:pt x="412" y="295"/>
                  </a:cubicBezTo>
                  <a:cubicBezTo>
                    <a:pt x="414" y="298"/>
                    <a:pt x="415" y="301"/>
                    <a:pt x="417" y="305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2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7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1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49" y="232"/>
                    <a:pt x="249" y="270"/>
                  </a:cubicBezTo>
                  <a:cubicBezTo>
                    <a:pt x="249" y="278"/>
                    <a:pt x="249" y="286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1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8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3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1"/>
                    <a:pt x="353" y="391"/>
                    <a:pt x="353" y="391"/>
                  </a:cubicBezTo>
                  <a:cubicBezTo>
                    <a:pt x="337" y="410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0" y="340"/>
                  </a:moveTo>
                  <a:lnTo>
                    <a:pt x="150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5"/>
                  </a:cubicBezTo>
                  <a:cubicBezTo>
                    <a:pt x="213" y="302"/>
                    <a:pt x="214" y="298"/>
                    <a:pt x="216" y="295"/>
                  </a:cubicBezTo>
                  <a:cubicBezTo>
                    <a:pt x="216" y="295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3"/>
                    <a:pt x="219" y="282"/>
                    <a:pt x="219" y="282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3"/>
                    <a:pt x="217" y="250"/>
                  </a:cubicBezTo>
                  <a:cubicBezTo>
                    <a:pt x="217" y="250"/>
                    <a:pt x="217" y="250"/>
                    <a:pt x="217" y="249"/>
                  </a:cubicBezTo>
                  <a:cubicBezTo>
                    <a:pt x="216" y="247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7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7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1"/>
                    <a:pt x="186" y="210"/>
                  </a:cubicBezTo>
                  <a:cubicBezTo>
                    <a:pt x="184" y="209"/>
                    <a:pt x="181" y="208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0" y="200"/>
                  </a:cubicBezTo>
                  <a:cubicBezTo>
                    <a:pt x="112" y="200"/>
                    <a:pt x="81" y="232"/>
                    <a:pt x="81" y="270"/>
                  </a:cubicBezTo>
                  <a:cubicBezTo>
                    <a:pt x="81" y="309"/>
                    <a:pt x="112" y="340"/>
                    <a:pt x="150" y="34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502082" y="1204699"/>
            <a:ext cx="2746800" cy="2746800"/>
            <a:chOff x="6571589" y="1484784"/>
            <a:chExt cx="2026472" cy="2026472"/>
          </a:xfrm>
        </p:grpSpPr>
        <p:grpSp>
          <p:nvGrpSpPr>
            <p:cNvPr id="39" name="组合 38"/>
            <p:cNvGrpSpPr/>
            <p:nvPr/>
          </p:nvGrpSpPr>
          <p:grpSpPr>
            <a:xfrm>
              <a:off x="6571589" y="1484784"/>
              <a:ext cx="2026472" cy="2026472"/>
              <a:chOff x="5879976" y="1484784"/>
              <a:chExt cx="2026472" cy="202647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5879976" y="1484784"/>
                <a:ext cx="2026472" cy="2026472"/>
              </a:xfrm>
              <a:prstGeom prst="ellipse">
                <a:avLst/>
              </a:prstGeom>
              <a:solidFill>
                <a:schemeClr val="accent1"/>
              </a:solidFill>
              <a:ln w="28575" cmpd="sng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3" name="组合 42"/>
              <p:cNvGrpSpPr/>
              <p:nvPr/>
            </p:nvGrpSpPr>
            <p:grpSpPr>
              <a:xfrm>
                <a:off x="5962231" y="1567039"/>
                <a:ext cx="1861962" cy="1861962"/>
                <a:chOff x="372609" y="2524616"/>
                <a:chExt cx="2739344" cy="2739343"/>
              </a:xfrm>
            </p:grpSpPr>
            <p:sp>
              <p:nvSpPr>
                <p:cNvPr id="44" name="椭圆 43"/>
                <p:cNvSpPr/>
                <p:nvPr/>
              </p:nvSpPr>
              <p:spPr>
                <a:xfrm>
                  <a:off x="372609" y="2524616"/>
                  <a:ext cx="2739344" cy="2739343"/>
                </a:xfrm>
                <a:prstGeom prst="ellipse">
                  <a:avLst/>
                </a:prstGeom>
                <a:gradFill flip="none" rotWithShape="1">
                  <a:gsLst>
                    <a:gs pos="61000">
                      <a:srgbClr val="F6F6F6"/>
                    </a:gs>
                    <a:gs pos="30000">
                      <a:srgbClr val="E0E0E0"/>
                    </a:gs>
                    <a:gs pos="1000">
                      <a:srgbClr val="DEDED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n w="19050">
                  <a:noFill/>
                </a:ln>
                <a:effectLst>
                  <a:outerShdw blurRad="2286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椭圆 44"/>
                <p:cNvSpPr/>
                <p:nvPr/>
              </p:nvSpPr>
              <p:spPr>
                <a:xfrm>
                  <a:off x="399597" y="2551604"/>
                  <a:ext cx="2685369" cy="268536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83000">
                      <a:schemeClr val="bg1"/>
                    </a:gs>
                  </a:gsLst>
                  <a:lin ang="2700000" scaled="1"/>
                </a:gradFill>
                <a:ln w="190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TextBox 17"/>
            <p:cNvSpPr txBox="1"/>
            <p:nvPr/>
          </p:nvSpPr>
          <p:spPr>
            <a:xfrm>
              <a:off x="6726798" y="2521627"/>
              <a:ext cx="1789256" cy="539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国际影响力</a:t>
              </a:r>
              <a:endPara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7209415" y="1968463"/>
              <a:ext cx="730326" cy="553060"/>
            </a:xfrm>
            <a:custGeom>
              <a:avLst/>
              <a:gdLst>
                <a:gd name="T0" fmla="*/ 105 w 128"/>
                <a:gd name="T1" fmla="*/ 2 h 96"/>
                <a:gd name="T2" fmla="*/ 28 w 128"/>
                <a:gd name="T3" fmla="*/ 0 h 96"/>
                <a:gd name="T4" fmla="*/ 2 w 128"/>
                <a:gd name="T5" fmla="*/ 23 h 96"/>
                <a:gd name="T6" fmla="*/ 2 w 128"/>
                <a:gd name="T7" fmla="*/ 34 h 96"/>
                <a:gd name="T8" fmla="*/ 64 w 128"/>
                <a:gd name="T9" fmla="*/ 96 h 96"/>
                <a:gd name="T10" fmla="*/ 126 w 128"/>
                <a:gd name="T11" fmla="*/ 34 h 96"/>
                <a:gd name="T12" fmla="*/ 126 w 128"/>
                <a:gd name="T13" fmla="*/ 23 h 96"/>
                <a:gd name="T14" fmla="*/ 55 w 128"/>
                <a:gd name="T15" fmla="*/ 28 h 96"/>
                <a:gd name="T16" fmla="*/ 73 w 128"/>
                <a:gd name="T17" fmla="*/ 28 h 96"/>
                <a:gd name="T18" fmla="*/ 78 w 128"/>
                <a:gd name="T19" fmla="*/ 9 h 96"/>
                <a:gd name="T20" fmla="*/ 76 w 128"/>
                <a:gd name="T21" fmla="*/ 25 h 96"/>
                <a:gd name="T22" fmla="*/ 52 w 128"/>
                <a:gd name="T23" fmla="*/ 25 h 96"/>
                <a:gd name="T24" fmla="*/ 50 w 128"/>
                <a:gd name="T25" fmla="*/ 9 h 96"/>
                <a:gd name="T26" fmla="*/ 52 w 128"/>
                <a:gd name="T27" fmla="*/ 25 h 96"/>
                <a:gd name="T28" fmla="*/ 64 w 128"/>
                <a:gd name="T29" fmla="*/ 82 h 96"/>
                <a:gd name="T30" fmla="*/ 74 w 128"/>
                <a:gd name="T31" fmla="*/ 32 h 96"/>
                <a:gd name="T32" fmla="*/ 98 w 128"/>
                <a:gd name="T33" fmla="*/ 32 h 96"/>
                <a:gd name="T34" fmla="*/ 78 w 128"/>
                <a:gd name="T35" fmla="*/ 32 h 96"/>
                <a:gd name="T36" fmla="*/ 89 w 128"/>
                <a:gd name="T37" fmla="*/ 20 h 96"/>
                <a:gd name="T38" fmla="*/ 79 w 128"/>
                <a:gd name="T39" fmla="*/ 28 h 96"/>
                <a:gd name="T40" fmla="*/ 97 w 128"/>
                <a:gd name="T41" fmla="*/ 8 h 96"/>
                <a:gd name="T42" fmla="*/ 83 w 128"/>
                <a:gd name="T43" fmla="*/ 8 h 96"/>
                <a:gd name="T44" fmla="*/ 55 w 128"/>
                <a:gd name="T45" fmla="*/ 8 h 96"/>
                <a:gd name="T46" fmla="*/ 64 w 128"/>
                <a:gd name="T47" fmla="*/ 15 h 96"/>
                <a:gd name="T48" fmla="*/ 31 w 128"/>
                <a:gd name="T49" fmla="*/ 8 h 96"/>
                <a:gd name="T50" fmla="*/ 39 w 128"/>
                <a:gd name="T51" fmla="*/ 14 h 96"/>
                <a:gd name="T52" fmla="*/ 49 w 128"/>
                <a:gd name="T53" fmla="*/ 28 h 96"/>
                <a:gd name="T54" fmla="*/ 39 w 128"/>
                <a:gd name="T55" fmla="*/ 20 h 96"/>
                <a:gd name="T56" fmla="*/ 60 w 128"/>
                <a:gd name="T57" fmla="*/ 81 h 96"/>
                <a:gd name="T58" fmla="*/ 50 w 128"/>
                <a:gd name="T59" fmla="*/ 32 h 96"/>
                <a:gd name="T60" fmla="*/ 11 w 128"/>
                <a:gd name="T61" fmla="*/ 32 h 96"/>
                <a:gd name="T62" fmla="*/ 51 w 128"/>
                <a:gd name="T63" fmla="*/ 74 h 96"/>
                <a:gd name="T64" fmla="*/ 117 w 128"/>
                <a:gd name="T65" fmla="*/ 32 h 96"/>
                <a:gd name="T66" fmla="*/ 102 w 128"/>
                <a:gd name="T67" fmla="*/ 32 h 96"/>
                <a:gd name="T68" fmla="*/ 92 w 128"/>
                <a:gd name="T69" fmla="*/ 17 h 96"/>
                <a:gd name="T70" fmla="*/ 120 w 128"/>
                <a:gd name="T71" fmla="*/ 28 h 96"/>
                <a:gd name="T72" fmla="*/ 27 w 128"/>
                <a:gd name="T73" fmla="*/ 10 h 96"/>
                <a:gd name="T74" fmla="*/ 25 w 128"/>
                <a:gd name="T75" fmla="*/ 28 h 96"/>
                <a:gd name="T76" fmla="*/ 27 w 128"/>
                <a:gd name="T77" fmla="*/ 1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96">
                  <a:moveTo>
                    <a:pt x="126" y="23"/>
                  </a:moveTo>
                  <a:cubicBezTo>
                    <a:pt x="105" y="2"/>
                    <a:pt x="105" y="2"/>
                    <a:pt x="105" y="2"/>
                  </a:cubicBezTo>
                  <a:cubicBezTo>
                    <a:pt x="104" y="1"/>
                    <a:pt x="102" y="0"/>
                    <a:pt x="10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1"/>
                    <a:pt x="23" y="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6"/>
                    <a:pt x="0" y="28"/>
                  </a:cubicBezTo>
                  <a:cubicBezTo>
                    <a:pt x="0" y="30"/>
                    <a:pt x="1" y="32"/>
                    <a:pt x="2" y="34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60" y="95"/>
                    <a:pt x="62" y="96"/>
                    <a:pt x="64" y="96"/>
                  </a:cubicBezTo>
                  <a:cubicBezTo>
                    <a:pt x="66" y="96"/>
                    <a:pt x="68" y="95"/>
                    <a:pt x="70" y="9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27" y="32"/>
                    <a:pt x="128" y="30"/>
                    <a:pt x="128" y="28"/>
                  </a:cubicBezTo>
                  <a:cubicBezTo>
                    <a:pt x="128" y="26"/>
                    <a:pt x="127" y="24"/>
                    <a:pt x="126" y="23"/>
                  </a:cubicBezTo>
                  <a:close/>
                  <a:moveTo>
                    <a:pt x="73" y="28"/>
                  </a:moveTo>
                  <a:cubicBezTo>
                    <a:pt x="55" y="28"/>
                    <a:pt x="55" y="28"/>
                    <a:pt x="55" y="28"/>
                  </a:cubicBezTo>
                  <a:cubicBezTo>
                    <a:pt x="64" y="21"/>
                    <a:pt x="64" y="21"/>
                    <a:pt x="64" y="21"/>
                  </a:cubicBezTo>
                  <a:lnTo>
                    <a:pt x="73" y="28"/>
                  </a:lnTo>
                  <a:close/>
                  <a:moveTo>
                    <a:pt x="67" y="18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76" y="25"/>
                    <a:pt x="76" y="25"/>
                    <a:pt x="76" y="25"/>
                  </a:cubicBezTo>
                  <a:lnTo>
                    <a:pt x="67" y="18"/>
                  </a:lnTo>
                  <a:close/>
                  <a:moveTo>
                    <a:pt x="52" y="25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52" y="25"/>
                  </a:lnTo>
                  <a:close/>
                  <a:moveTo>
                    <a:pt x="74" y="32"/>
                  </a:moveTo>
                  <a:cubicBezTo>
                    <a:pt x="64" y="82"/>
                    <a:pt x="64" y="82"/>
                    <a:pt x="64" y="8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74" y="32"/>
                  </a:lnTo>
                  <a:close/>
                  <a:moveTo>
                    <a:pt x="78" y="32"/>
                  </a:moveTo>
                  <a:cubicBezTo>
                    <a:pt x="98" y="32"/>
                    <a:pt x="98" y="32"/>
                    <a:pt x="98" y="32"/>
                  </a:cubicBezTo>
                  <a:cubicBezTo>
                    <a:pt x="68" y="81"/>
                    <a:pt x="68" y="81"/>
                    <a:pt x="68" y="81"/>
                  </a:cubicBezTo>
                  <a:lnTo>
                    <a:pt x="78" y="32"/>
                  </a:lnTo>
                  <a:close/>
                  <a:moveTo>
                    <a:pt x="79" y="28"/>
                  </a:moveTo>
                  <a:cubicBezTo>
                    <a:pt x="89" y="20"/>
                    <a:pt x="89" y="20"/>
                    <a:pt x="89" y="20"/>
                  </a:cubicBezTo>
                  <a:cubicBezTo>
                    <a:pt x="97" y="28"/>
                    <a:pt x="97" y="28"/>
                    <a:pt x="97" y="28"/>
                  </a:cubicBezTo>
                  <a:lnTo>
                    <a:pt x="79" y="28"/>
                  </a:lnTo>
                  <a:close/>
                  <a:moveTo>
                    <a:pt x="83" y="8"/>
                  </a:moveTo>
                  <a:cubicBezTo>
                    <a:pt x="97" y="8"/>
                    <a:pt x="97" y="8"/>
                    <a:pt x="97" y="8"/>
                  </a:cubicBezTo>
                  <a:cubicBezTo>
                    <a:pt x="89" y="14"/>
                    <a:pt x="89" y="14"/>
                    <a:pt x="89" y="14"/>
                  </a:cubicBezTo>
                  <a:lnTo>
                    <a:pt x="83" y="8"/>
                  </a:lnTo>
                  <a:close/>
                  <a:moveTo>
                    <a:pt x="64" y="15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73" y="8"/>
                    <a:pt x="73" y="8"/>
                    <a:pt x="73" y="8"/>
                  </a:cubicBezTo>
                  <a:lnTo>
                    <a:pt x="64" y="15"/>
                  </a:lnTo>
                  <a:close/>
                  <a:moveTo>
                    <a:pt x="39" y="14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39" y="14"/>
                  </a:lnTo>
                  <a:close/>
                  <a:moveTo>
                    <a:pt x="39" y="20"/>
                  </a:moveTo>
                  <a:cubicBezTo>
                    <a:pt x="49" y="28"/>
                    <a:pt x="49" y="28"/>
                    <a:pt x="49" y="28"/>
                  </a:cubicBezTo>
                  <a:cubicBezTo>
                    <a:pt x="31" y="28"/>
                    <a:pt x="31" y="28"/>
                    <a:pt x="31" y="28"/>
                  </a:cubicBezTo>
                  <a:lnTo>
                    <a:pt x="39" y="20"/>
                  </a:lnTo>
                  <a:close/>
                  <a:moveTo>
                    <a:pt x="50" y="32"/>
                  </a:moveTo>
                  <a:cubicBezTo>
                    <a:pt x="60" y="81"/>
                    <a:pt x="60" y="81"/>
                    <a:pt x="60" y="81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50" y="32"/>
                  </a:lnTo>
                  <a:close/>
                  <a:moveTo>
                    <a:pt x="51" y="74"/>
                  </a:moveTo>
                  <a:cubicBezTo>
                    <a:pt x="11" y="32"/>
                    <a:pt x="11" y="32"/>
                    <a:pt x="11" y="32"/>
                  </a:cubicBezTo>
                  <a:cubicBezTo>
                    <a:pt x="26" y="32"/>
                    <a:pt x="26" y="32"/>
                    <a:pt x="26" y="32"/>
                  </a:cubicBezTo>
                  <a:lnTo>
                    <a:pt x="51" y="74"/>
                  </a:lnTo>
                  <a:close/>
                  <a:moveTo>
                    <a:pt x="102" y="32"/>
                  </a:moveTo>
                  <a:cubicBezTo>
                    <a:pt x="117" y="32"/>
                    <a:pt x="117" y="32"/>
                    <a:pt x="117" y="32"/>
                  </a:cubicBezTo>
                  <a:cubicBezTo>
                    <a:pt x="77" y="74"/>
                    <a:pt x="77" y="74"/>
                    <a:pt x="77" y="74"/>
                  </a:cubicBezTo>
                  <a:lnTo>
                    <a:pt x="102" y="32"/>
                  </a:lnTo>
                  <a:close/>
                  <a:moveTo>
                    <a:pt x="103" y="28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20" y="28"/>
                    <a:pt x="120" y="28"/>
                    <a:pt x="120" y="28"/>
                  </a:cubicBezTo>
                  <a:lnTo>
                    <a:pt x="103" y="28"/>
                  </a:lnTo>
                  <a:close/>
                  <a:moveTo>
                    <a:pt x="27" y="10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id-ID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685165" y="53340"/>
            <a:ext cx="11711940" cy="81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hangingPunct="0">
              <a:lnSpc>
                <a:spcPct val="130000"/>
              </a:lnSpc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改革开放40多年来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中国腾飞的表现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899285" y="4300855"/>
            <a:ext cx="1067181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改革开放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多年来，中国取得了巨大的成就，</a:t>
            </a:r>
            <a:r>
              <a:rPr 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这说明什么？</a:t>
            </a:r>
            <a:endParaRPr 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Picture 2" descr="https://ss3.bdstatic.com/70cFv8Sh_Q1YnxGkpoWK1HF6hhy/it/u=1084035593,1097682700&amp;fm=26&amp;gp=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4149725"/>
            <a:ext cx="1167130" cy="1007745"/>
          </a:xfrm>
          <a:prstGeom prst="rect">
            <a:avLst/>
          </a:prstGeom>
          <a:noFill/>
        </p:spPr>
      </p:pic>
      <p:sp>
        <p:nvSpPr>
          <p:cNvPr id="14" name="标题 3"/>
          <p:cNvSpPr txBox="1"/>
          <p:nvPr/>
        </p:nvSpPr>
        <p:spPr>
          <a:xfrm>
            <a:off x="58420" y="5386070"/>
            <a:ext cx="12251690" cy="557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cs typeface="+mn-cs"/>
              </a:rPr>
              <a:t>结论</a:t>
            </a:r>
            <a:r>
              <a:rPr lang="en-US" altLang="zh-CN" sz="2400" b="1" dirty="0">
                <a:solidFill>
                  <a:srgbClr val="C00000"/>
                </a:solidFill>
                <a:cs typeface="+mn-cs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cs typeface="+mn-cs"/>
              </a:rPr>
              <a:t>：我国</a:t>
            </a:r>
            <a:r>
              <a:rPr lang="zh-CN" altLang="en-US" sz="2400" b="1" dirty="0">
                <a:solidFill>
                  <a:srgbClr val="00B0F0"/>
                </a:solidFill>
                <a:cs typeface="+mn-cs"/>
              </a:rPr>
              <a:t>过去</a:t>
            </a:r>
            <a:r>
              <a:rPr lang="en-US" altLang="zh-CN" sz="2400" b="1" dirty="0">
                <a:solidFill>
                  <a:srgbClr val="C00000"/>
                </a:solidFill>
                <a:cs typeface="+mn-cs"/>
              </a:rPr>
              <a:t>40</a:t>
            </a:r>
            <a:r>
              <a:rPr lang="zh-CN" altLang="en-US" sz="2400" b="1" dirty="0">
                <a:solidFill>
                  <a:srgbClr val="C00000"/>
                </a:solidFill>
                <a:cs typeface="+mn-cs"/>
              </a:rPr>
              <a:t>多年的快速发展靠的是</a:t>
            </a:r>
            <a:r>
              <a:rPr lang="zh-CN" altLang="zh-CN" sz="2400" b="1" dirty="0">
                <a:solidFill>
                  <a:srgbClr val="0070C0"/>
                </a:solidFill>
                <a:cs typeface="+mn-cs"/>
              </a:rPr>
              <a:t>改革开放</a:t>
            </a:r>
            <a:r>
              <a:rPr lang="zh-CN" altLang="zh-CN" sz="2400" b="1" dirty="0">
                <a:solidFill>
                  <a:srgbClr val="C00000"/>
                </a:solidFill>
                <a:cs typeface="+mn-cs"/>
              </a:rPr>
              <a:t>，</a:t>
            </a:r>
            <a:r>
              <a:rPr lang="zh-CN" altLang="en-US" sz="2400" b="1" dirty="0">
                <a:solidFill>
                  <a:srgbClr val="00B0F0"/>
                </a:solidFill>
                <a:cs typeface="+mn-cs"/>
                <a:sym typeface="+mn-ea"/>
              </a:rPr>
              <a:t>未来</a:t>
            </a:r>
            <a:r>
              <a:rPr lang="zh-CN" altLang="en-US" sz="2400" b="1" dirty="0">
                <a:solidFill>
                  <a:srgbClr val="C00000"/>
                </a:solidFill>
                <a:cs typeface="+mn-cs"/>
                <a:sym typeface="+mn-ea"/>
              </a:rPr>
              <a:t>发展也</a:t>
            </a:r>
            <a:r>
              <a:rPr lang="zh-CN" altLang="en-US" sz="2400" b="1" dirty="0">
                <a:solidFill>
                  <a:srgbClr val="0070C0"/>
                </a:solidFill>
                <a:cs typeface="+mn-cs"/>
                <a:sym typeface="+mn-ea"/>
              </a:rPr>
              <a:t>必须坚定不移地依靠</a:t>
            </a:r>
            <a:r>
              <a:rPr lang="zh-CN" altLang="zh-CN" sz="2400" b="1" dirty="0">
                <a:solidFill>
                  <a:srgbClr val="0070C0"/>
                </a:solidFill>
                <a:cs typeface="+mn-cs"/>
                <a:sym typeface="+mn-ea"/>
              </a:rPr>
              <a:t>改革开放</a:t>
            </a:r>
            <a:r>
              <a:rPr lang="zh-CN" altLang="en-US" sz="2400" b="1" dirty="0">
                <a:solidFill>
                  <a:srgbClr val="0070C0"/>
                </a:solidFill>
                <a:cs typeface="+mn-cs"/>
                <a:sym typeface="+mn-ea"/>
              </a:rPr>
              <a:t>！！</a:t>
            </a:r>
            <a:r>
              <a:rPr lang="en-US" altLang="zh-CN" sz="2400" b="1" dirty="0">
                <a:latin typeface="+mn-ea"/>
                <a:ea typeface="+mn-ea"/>
                <a:cs typeface="+mn-cs"/>
                <a:sym typeface="+mn-ea"/>
              </a:rPr>
              <a:t>P9</a:t>
            </a:r>
            <a:endParaRPr lang="en-US" altLang="zh-CN" sz="2400" b="1" dirty="0">
              <a:latin typeface="+mn-ea"/>
              <a:ea typeface="+mn-ea"/>
              <a:cs typeface="+mn-cs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50" y="6048187"/>
            <a:ext cx="11529958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结论</a:t>
            </a:r>
            <a:r>
              <a:rPr lang="en-US" altLang="zh-CN" sz="2400" b="1" dirty="0">
                <a:solidFill>
                  <a:srgbClr val="C00000"/>
                </a:solidFill>
                <a:latin typeface="+mn-ea"/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：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改革开放</a:t>
            </a:r>
            <a:r>
              <a:rPr lang="zh-CN" altLang="en-US" sz="2400" b="1" dirty="0">
                <a:solidFill>
                  <a:srgbClr val="C00000"/>
                </a:solidFill>
                <a:latin typeface="+mn-ea"/>
              </a:rPr>
              <a:t>是当代中国</a:t>
            </a:r>
            <a:r>
              <a:rPr lang="zh-CN" altLang="en-US" sz="2400" b="1" dirty="0">
                <a:solidFill>
                  <a:srgbClr val="00B050"/>
                </a:solidFill>
                <a:latin typeface="+mn-ea"/>
              </a:rPr>
              <a:t>最鲜明的特色</a:t>
            </a:r>
            <a:r>
              <a:rPr lang="zh-CN" altLang="en-US" sz="2400" b="1" dirty="0">
                <a:latin typeface="+mn-ea"/>
              </a:rPr>
              <a:t>。改革</a:t>
            </a:r>
            <a:r>
              <a:rPr lang="zh-CN" altLang="en-US" sz="2400" b="1" u="sng" dirty="0">
                <a:solidFill>
                  <a:srgbClr val="C00000"/>
                </a:solidFill>
                <a:latin typeface="+mn-ea"/>
              </a:rPr>
              <a:t>只有进行时，没有完成时</a:t>
            </a:r>
            <a:r>
              <a:rPr lang="zh-CN" altLang="en-US" sz="2400" b="1" u="sng" dirty="0">
                <a:latin typeface="+mn-ea"/>
              </a:rPr>
              <a:t>。</a:t>
            </a:r>
            <a:r>
              <a:rPr lang="en-US" altLang="zh-CN" sz="2400" b="1" dirty="0">
                <a:latin typeface="+mn-ea"/>
              </a:rPr>
              <a:t>P11</a:t>
            </a:r>
            <a:endParaRPr lang="en-US" altLang="zh-CN" sz="2400" b="1" dirty="0">
              <a:latin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89865" y="3578225"/>
            <a:ext cx="11818620" cy="1050290"/>
          </a:xfrm>
          <a:prstGeom prst="rect">
            <a:avLst/>
          </a:prstGeom>
          <a:solidFill>
            <a:srgbClr val="00B050">
              <a:alpha val="83000"/>
            </a:srgbClr>
          </a:solidFill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措施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不断弘扬与时俱进、锐意进取、勤于探索、勇于实践的改革创新精神，继续自强不息、自我革新。</a:t>
            </a:r>
            <a:r>
              <a:rPr lang="en-US" altLang="zh-CN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P11</a:t>
            </a:r>
            <a:endParaRPr lang="en-US" altLang="zh-CN" sz="2400" b="1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上箭头 3"/>
          <p:cNvSpPr/>
          <p:nvPr>
            <p:custDataLst>
              <p:tags r:id="rId4"/>
            </p:custDataLst>
          </p:nvPr>
        </p:nvSpPr>
        <p:spPr>
          <a:xfrm>
            <a:off x="7816215" y="4815840"/>
            <a:ext cx="895985" cy="124079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14" grpId="0"/>
      <p:bldP spid="10" grpId="0"/>
      <p:bldP spid="14" grpId="1"/>
      <p:bldP spid="10" grpId="1"/>
      <p:bldP spid="4" grpId="0" bldLvl="0" animBg="1"/>
      <p:bldP spid="11" grpId="0" bldLvl="0" animBg="1"/>
      <p:bldP spid="4" grpId="1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57555" y="103505"/>
            <a:ext cx="10937240" cy="811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课堂笔记：改革创新精神的内涵及重要性?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P11</a:t>
            </a:r>
            <a:endParaRPr lang="en-US" altLang="zh-CN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2" name="组合 41"/>
          <p:cNvGrpSpPr/>
          <p:nvPr/>
        </p:nvGrpSpPr>
        <p:grpSpPr>
          <a:xfrm rot="0">
            <a:off x="379007" y="2020570"/>
            <a:ext cx="2097436" cy="771525"/>
            <a:chOff x="1363752" y="2406894"/>
            <a:chExt cx="5563001" cy="453100"/>
          </a:xfrm>
        </p:grpSpPr>
        <p:sp>
          <p:nvSpPr>
            <p:cNvPr id="44" name="TextBox 35"/>
            <p:cNvSpPr txBox="1"/>
            <p:nvPr>
              <p:custDataLst>
                <p:tags r:id="rId1"/>
              </p:custDataLst>
            </p:nvPr>
          </p:nvSpPr>
          <p:spPr>
            <a:xfrm rot="16200000">
              <a:off x="3910391" y="-111448"/>
              <a:ext cx="448412" cy="5485096"/>
            </a:xfrm>
            <a:prstGeom prst="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miter lim="800000"/>
            </a:ln>
            <a:effectLst>
              <a:innerShdw blurRad="127000" dist="88900" dir="18900000">
                <a:prstClr val="black">
                  <a:alpha val="38000"/>
                </a:prstClr>
              </a:innerShdw>
            </a:effectLst>
          </p:spPr>
          <p:txBody>
            <a:bodyPr vert="eaVert" lIns="0" tIns="0" rIns="0" bIns="360000" anchor="ctr"/>
            <a:lstStyle>
              <a:defPPr>
                <a:defRPr lang="zh-CN"/>
              </a:defPPr>
              <a:lvl1pPr algn="ctr">
                <a:defRPr sz="32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 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 rot="16200000">
              <a:off x="3971555" y="-151581"/>
              <a:ext cx="347394" cy="5563001"/>
              <a:chOff x="1861559" y="2468597"/>
              <a:chExt cx="1872217" cy="5563001"/>
            </a:xfrm>
          </p:grpSpPr>
          <p:sp>
            <p:nvSpPr>
              <p:cNvPr id="47" name="圆角矩形 10"/>
              <p:cNvSpPr/>
              <p:nvPr>
                <p:custDataLst>
                  <p:tags r:id="rId2"/>
                </p:custDataLst>
              </p:nvPr>
            </p:nvSpPr>
            <p:spPr>
              <a:xfrm>
                <a:off x="1861559" y="2468597"/>
                <a:ext cx="1872217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  <p:sp>
            <p:nvSpPr>
              <p:cNvPr id="48" name="圆角矩形 11"/>
              <p:cNvSpPr/>
              <p:nvPr>
                <p:custDataLst>
                  <p:tags r:id="rId3"/>
                </p:custDataLst>
              </p:nvPr>
            </p:nvSpPr>
            <p:spPr>
              <a:xfrm>
                <a:off x="1861575" y="7954129"/>
                <a:ext cx="1872201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</p:grpSp>
        <p:sp>
          <p:nvSpPr>
            <p:cNvPr id="46" name="TextBox 20"/>
            <p:cNvSpPr txBox="1"/>
            <p:nvPr>
              <p:custDataLst>
                <p:tags r:id="rId4"/>
              </p:custDataLst>
            </p:nvPr>
          </p:nvSpPr>
          <p:spPr>
            <a:xfrm>
              <a:off x="1614698" y="2410250"/>
              <a:ext cx="1623570" cy="44974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6F2EA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01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6F2EA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37285" y="1991995"/>
            <a:ext cx="118681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内涵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 rot="0">
            <a:off x="349797" y="3554730"/>
            <a:ext cx="2097436" cy="771525"/>
            <a:chOff x="1363752" y="2406894"/>
            <a:chExt cx="5563001" cy="453100"/>
          </a:xfrm>
        </p:grpSpPr>
        <p:sp>
          <p:nvSpPr>
            <p:cNvPr id="7" name="TextBox 35"/>
            <p:cNvSpPr txBox="1"/>
            <p:nvPr>
              <p:custDataLst>
                <p:tags r:id="rId6"/>
              </p:custDataLst>
            </p:nvPr>
          </p:nvSpPr>
          <p:spPr>
            <a:xfrm rot="16200000">
              <a:off x="3910391" y="-111448"/>
              <a:ext cx="448412" cy="5485096"/>
            </a:xfrm>
            <a:prstGeom prst="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miter lim="800000"/>
            </a:ln>
            <a:effectLst>
              <a:innerShdw blurRad="127000" dist="88900" dir="18900000">
                <a:prstClr val="black">
                  <a:alpha val="38000"/>
                </a:prstClr>
              </a:innerShdw>
            </a:effectLst>
          </p:spPr>
          <p:txBody>
            <a:bodyPr vert="eaVert" lIns="0" tIns="0" rIns="0" bIns="360000" anchor="ctr"/>
            <a:lstStyle>
              <a:defPPr>
                <a:defRPr lang="zh-CN"/>
              </a:defPPr>
              <a:lvl1pPr algn="ctr">
                <a:defRPr sz="3200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 </a:t>
              </a:r>
              <a:endPara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 rot="16200000">
              <a:off x="3971555" y="-151581"/>
              <a:ext cx="347394" cy="5563001"/>
              <a:chOff x="1861559" y="2468597"/>
              <a:chExt cx="1872217" cy="5563001"/>
            </a:xfrm>
          </p:grpSpPr>
          <p:sp>
            <p:nvSpPr>
              <p:cNvPr id="9" name="圆角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1861559" y="2468597"/>
                <a:ext cx="1872217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  <p:sp>
            <p:nvSpPr>
              <p:cNvPr id="10" name="圆角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1861575" y="7954129"/>
                <a:ext cx="1872201" cy="77469"/>
              </a:xfrm>
              <a:prstGeom prst="roundRect">
                <a:avLst>
                  <a:gd name="adj" fmla="val 50000"/>
                </a:avLst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>
              <p:custDataLst>
                <p:tags r:id="rId9"/>
              </p:custDataLst>
            </p:nvPr>
          </p:nvSpPr>
          <p:spPr>
            <a:xfrm>
              <a:off x="1614698" y="2410250"/>
              <a:ext cx="1623570" cy="44974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6F2EA"/>
                  </a:solidFill>
                  <a:effectLst/>
                  <a:uLnTx/>
                  <a:uFillTx/>
                  <a:latin typeface="字体视界-NEW魏碑体" panose="02010601030101010101" pitchFamily="2" charset="-122"/>
                  <a:ea typeface="字体视界-NEW魏碑体" panose="02010601030101010101" pitchFamily="2" charset="-122"/>
                </a:rPr>
                <a:t>01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6F2EA"/>
                </a:solidFill>
                <a:effectLst/>
                <a:uLnTx/>
                <a:uFillTx/>
                <a:latin typeface="字体视界-NEW魏碑体" panose="02010601030101010101" pitchFamily="2" charset="-122"/>
                <a:ea typeface="字体视界-NEW魏碑体" panose="02010601030101010101" pitchFamily="2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050925" y="3562985"/>
            <a:ext cx="1443355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重要性</a:t>
            </a:r>
            <a:endParaRPr lang="zh-CN" altLang="en-US" sz="32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99690" y="2005330"/>
            <a:ext cx="8001000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与时俱进、锐意进取、勤于探索、勇于实践。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99055" y="3504565"/>
            <a:ext cx="947483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hangingPunct="0">
              <a:lnSpc>
                <a:spcPct val="130000"/>
              </a:lnSpc>
            </a:pP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只有弘扬改革创新精神，才能持续推动</a:t>
            </a:r>
            <a:r>
              <a:rPr lang="zh-CN" altLang="en-US" sz="2800" b="1" dirty="0" smtClean="0">
                <a:solidFill>
                  <a:schemeClr val="accent1"/>
                </a:solidFill>
                <a:sym typeface="+mn-ea"/>
              </a:rPr>
              <a:t>全面深化改革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的历史进程，才能奏响中国走向</a:t>
            </a:r>
            <a:r>
              <a:rPr lang="zh-CN" altLang="en-US" sz="2800" b="1" dirty="0" smtClean="0">
                <a:solidFill>
                  <a:schemeClr val="accent1"/>
                </a:solidFill>
                <a:sym typeface="+mn-ea"/>
              </a:rPr>
              <a:t>繁荣富强的最强音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。</a:t>
            </a: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 hangingPunct="0">
              <a:lnSpc>
                <a:spcPct val="130000"/>
              </a:lnSpc>
            </a:pPr>
            <a:endParaRPr lang="zh-CN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screen"/>
          <a:stretch>
            <a:fillRect/>
          </a:stretch>
        </p:blipFill>
        <p:spPr>
          <a:xfrm>
            <a:off x="5382578" y="5737759"/>
            <a:ext cx="6809422" cy="11202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screen"/>
          <a:stretch>
            <a:fillRect/>
          </a:stretch>
        </p:blipFill>
        <p:spPr>
          <a:xfrm>
            <a:off x="0" y="4902200"/>
            <a:ext cx="4460240" cy="193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PA" val="v3.2.0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COMMONDATA" val="eyJoZGlkIjoiMzcwOGY1YTIzNjAwMGM5MTY0OGExOTlhN2E4OTRhMjAifQ=="/>
  <p:tag name="KSO_WPP_MARK_KEY" val="7c0d5aab-4c12-42c4-a5bc-c4425b3ad3cd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道德与法治家园  公众号">
  <a:themeElements>
    <a:clrScheme name="湘潭大学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C001B"/>
      </a:accent1>
      <a:accent2>
        <a:srgbClr val="F65050"/>
      </a:accent2>
      <a:accent3>
        <a:srgbClr val="FC7C7C"/>
      </a:accent3>
      <a:accent4>
        <a:srgbClr val="A6231C"/>
      </a:accent4>
      <a:accent5>
        <a:srgbClr val="CC3300"/>
      </a:accent5>
      <a:accent6>
        <a:srgbClr val="D5D5D5"/>
      </a:accent6>
      <a:hlink>
        <a:srgbClr val="B80106"/>
      </a:hlink>
      <a:folHlink>
        <a:srgbClr val="BFBFBF"/>
      </a:folHlink>
    </a:clrScheme>
    <a:fontScheme name="湘潭大学模板自定义字体">
      <a:majorFont>
        <a:latin typeface="思源宋体 CN Heavy"/>
        <a:ea typeface="思源宋体 CN Heavy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 hangingPunct="0">
          <a:lnSpc>
            <a:spcPct val="130000"/>
          </a:lnSpc>
          <a:defRPr dirty="0" smtClean="0">
            <a:solidFill>
              <a:schemeClr val="tx1">
                <a:lumMod val="85000"/>
                <a:lumOff val="1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道德与法治家园​​">
  <a:themeElements>
    <a:clrScheme name="自定义 1">
      <a:dk1>
        <a:srgbClr val="000000"/>
      </a:dk1>
      <a:lt1>
        <a:srgbClr val="FFFFFF"/>
      </a:lt1>
      <a:dk2>
        <a:srgbClr val="3F3F3F"/>
      </a:dk2>
      <a:lt2>
        <a:srgbClr val="DAD8D9"/>
      </a:lt2>
      <a:accent1>
        <a:srgbClr val="BC1D2D"/>
      </a:accent1>
      <a:accent2>
        <a:srgbClr val="E0522E"/>
      </a:accent2>
      <a:accent3>
        <a:srgbClr val="A92B33"/>
      </a:accent3>
      <a:accent4>
        <a:srgbClr val="FA7406"/>
      </a:accent4>
      <a:accent5>
        <a:srgbClr val="6D1B20"/>
      </a:accent5>
      <a:accent6>
        <a:srgbClr val="F7AD8E"/>
      </a:accent6>
      <a:hlink>
        <a:srgbClr val="0563C1"/>
      </a:hlink>
      <a:folHlink>
        <a:srgbClr val="954F72"/>
      </a:folHlink>
    </a:clrScheme>
    <a:fontScheme name="自定义 2">
      <a:majorFont>
        <a:latin typeface="Impact"/>
        <a:ea typeface="微软雅黑"/>
        <a:cs typeface=""/>
      </a:majorFont>
      <a:minorFont>
        <a:latin typeface="微软雅黑 Ligh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微软雅黑 Light" panose="020B0502040204020203" charset="-122"/>
            <a:ea typeface="微软雅黑 Light" panose="020B0502040204020203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6618</Words>
  <Application>WPS 演示</Application>
  <PresentationFormat>宽屏</PresentationFormat>
  <Paragraphs>445</Paragraphs>
  <Slides>37</Slides>
  <Notes>9</Notes>
  <HiddenSlides>0</HiddenSlides>
  <MMClips>3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59" baseType="lpstr">
      <vt:lpstr>Arial</vt:lpstr>
      <vt:lpstr>宋体</vt:lpstr>
      <vt:lpstr>Wingdings</vt:lpstr>
      <vt:lpstr>微软雅黑</vt:lpstr>
      <vt:lpstr>Arial</vt:lpstr>
      <vt:lpstr>微软雅黑 Light</vt:lpstr>
      <vt:lpstr>Calibri</vt:lpstr>
      <vt:lpstr>华文中宋</vt:lpstr>
      <vt:lpstr>等线</vt:lpstr>
      <vt:lpstr>Calibri</vt:lpstr>
      <vt:lpstr>字体视界-NEW魏碑体</vt:lpstr>
      <vt:lpstr>楷体</vt:lpstr>
      <vt:lpstr>Arial Unicode MS</vt:lpstr>
      <vt:lpstr>黑体</vt:lpstr>
      <vt:lpstr>Yu Mincho</vt:lpstr>
      <vt:lpstr>新宋体</vt:lpstr>
      <vt:lpstr>Noto Sans CJK JP Regular</vt:lpstr>
      <vt:lpstr>Segoe Print</vt:lpstr>
      <vt:lpstr>Times New Roman</vt:lpstr>
      <vt:lpstr>Times New Roman</vt:lpstr>
      <vt:lpstr>道德与法治家园  公众号</vt:lpstr>
      <vt:lpstr>1_道德与法治家园​​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欢迎关注公众号：道德与法治家园</dc:title>
  <dc:creator>718035633@qq.com</dc:creator>
  <cp:category>微信搜索即可</cp:category>
  <cp:lastModifiedBy>企业用户_697732268</cp:lastModifiedBy>
  <cp:revision>1622</cp:revision>
  <dcterms:created xsi:type="dcterms:W3CDTF">2020-04-12T07:50:00Z</dcterms:created>
  <dcterms:modified xsi:type="dcterms:W3CDTF">2023-09-19T02:43:07Z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0C36B42A349045A8A0E80E538B91E41F_13</vt:lpwstr>
  </property>
  <property fmtid="{D5CDD505-2E9C-101B-9397-08002B2CF9AE}" pid="3" name="KSOProductBuildVer">
    <vt:lpwstr>2052-11.1.0.14309</vt:lpwstr>
  </property>
</Properties>
</file>