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6"/>
  </p:notesMasterIdLst>
  <p:handoutMasterIdLst>
    <p:handoutMasterId r:id="rId37"/>
  </p:handoutMasterIdLst>
  <p:sldIdLst>
    <p:sldId id="786" r:id="rId4"/>
    <p:sldId id="829" r:id="rId5"/>
    <p:sldId id="830" r:id="rId7"/>
    <p:sldId id="919" r:id="rId8"/>
    <p:sldId id="831" r:id="rId9"/>
    <p:sldId id="920" r:id="rId10"/>
    <p:sldId id="778" r:id="rId11"/>
    <p:sldId id="781" r:id="rId12"/>
    <p:sldId id="780" r:id="rId13"/>
    <p:sldId id="921" r:id="rId14"/>
    <p:sldId id="890" r:id="rId15"/>
    <p:sldId id="922" r:id="rId16"/>
    <p:sldId id="923" r:id="rId17"/>
    <p:sldId id="720" r:id="rId18"/>
    <p:sldId id="838" r:id="rId19"/>
    <p:sldId id="924" r:id="rId20"/>
    <p:sldId id="925" r:id="rId21"/>
    <p:sldId id="926" r:id="rId22"/>
    <p:sldId id="927" r:id="rId23"/>
    <p:sldId id="896" r:id="rId24"/>
    <p:sldId id="928" r:id="rId25"/>
    <p:sldId id="929" r:id="rId26"/>
    <p:sldId id="901" r:id="rId27"/>
    <p:sldId id="902" r:id="rId28"/>
    <p:sldId id="930" r:id="rId29"/>
    <p:sldId id="899" r:id="rId30"/>
    <p:sldId id="758" r:id="rId31"/>
    <p:sldId id="931" r:id="rId32"/>
    <p:sldId id="932" r:id="rId33"/>
    <p:sldId id="933" r:id="rId34"/>
    <p:sldId id="934" r:id="rId35"/>
    <p:sldId id="849" r:id="rId36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6" userDrawn="1">
          <p15:clr>
            <a:srgbClr val="A4A3A4"/>
          </p15:clr>
        </p15:guide>
        <p15:guide id="2" pos="38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作者" initials="" lastIdx="0" clrIdx="2"/>
  <p:cmAuthor id="1" name="User" initials="U" lastIdx="0" clrIdx="0"/>
  <p:cmAuthor id="2" name="lhj_8" initials="l" lastIdx="0" clrIdx="1"/>
  <p:cmAuthor id="3" name="lenovo" initials="l" lastIdx="0" clrIdx="0"/>
  <p:cmAuthor id="4" name="jh" initials="j" lastIdx="0" clrIdx="0"/>
  <p:cmAuthor id="5" name="www.xkb1.com" initials="w" lastIdx="0" clrIdx="1"/>
  <p:cmAuthor id="6" name="翟宏帅" initials="翟" lastIdx="0" clrIdx="0"/>
  <p:cmAuthor id="7" name="Administrator" initials="A" lastIdx="0" clrIdx="6"/>
  <p:cmAuthor id="8" name="杜B格小生" initials="杜" lastIdx="0" clrIdx="0"/>
  <p:cmAuthor id="9" name="dongyu" initials="d" lastIdx="0" clrIdx="8"/>
  <p:cmAuthor id="10" name="新课标第一网" initials="新" lastIdx="0" clrIdx="0"/>
  <p:cmAuthor id="11" name="微软用户" initials="微" lastIdx="0" clrIdx="0"/>
  <p:cmAuthor id="12" name="jinli" initials="j" lastIdx="0" clrIdx="0"/>
  <p:cmAuthor id="13" name="PC" initials="P" lastIdx="0" clrIdx="12"/>
  <p:cmAuthor id="14" name="user" initials="u" lastIdx="0" clrIdx="0"/>
  <p:cmAuthor id="15" name="xkb1.com" initials="x" lastIdx="0" clrIdx="0"/>
  <p:cmAuthor id="16" name="Nicole Li  李倩" initials="N" lastIdx="0" clrIdx="0"/>
  <p:cmAuthor id="17" name="admin" initials="a" lastIdx="0" clrIdx="0"/>
  <p:cmAuthor id="18" name="Windows 用户" initials="W" lastIdx="0" clrIdx="0"/>
  <p:cmAuthor id="19" name="Vivian Liu" initials="V" lastIdx="0" clrIdx="1"/>
  <p:cmAuthor id="20" name="222" initials="2" lastIdx="0" clrIdx="0"/>
  <p:cmAuthor id="21" name="ASUS" initials="A" lastIdx="0" clrIdx="20"/>
  <p:cmAuthor id="22" name="孙宇婷" initials="孙" lastIdx="0" clrIdx="21"/>
  <p:cmAuthor id="2000" name="小叮当_VfeeFJFJ" initials="authorId_1205747745" lastIdx="0" clrIdx="0"/>
  <p:cmAuthor id="23" name="古" initials="" lastIdx="0" clrIdx="24"/>
  <p:cmAuthor id="2001" name="Dino._6ZFrB7nA" initials="authorId_1257418890" lastIdx="0" clrIdx="1"/>
  <p:cmAuthor id="49837067" name="刘浩" initials="刘" lastIdx="0" clrIdx="0"/>
  <p:cmAuthor id="24" name="chenl" initials="c" lastIdx="0" clrIdx="0"/>
  <p:cmAuthor id="25" name="王羽熙" initials="王" lastIdx="0" clrIdx="24"/>
  <p:cmAuthor id="26" name="Mia Vida Villanueva" initials="M" lastIdx="0" clrIdx="0"/>
  <p:cmAuthor id="29" name="张 林娜" initials="" lastIdx="0" clrIdx="0"/>
  <p:cmAuthor id="30" name="未知用户1" initials="" lastIdx="0" clrIdx="22"/>
  <p:cmAuthor id="76" name="李彦利" initials="李彦利" lastIdx="0" clrIdx="25"/>
  <p:cmAuthor id="33" name="曹静" initials="曹" lastIdx="0" clrIdx="3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8" y="414"/>
      </p:cViewPr>
      <p:guideLst>
        <p:guide orient="horz" pos="2206"/>
        <p:guide pos="38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2" Type="http://schemas.openxmlformats.org/officeDocument/2006/relationships/tags" Target="tags/tag673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ysClr val="window" lastClr="FFFFFF">
        <a:alpha val="90000"/>
      </a:sysClr>
    </dgm:fillClrLst>
    <dgm:linClrLst>
      <a:srgbClr val="8064A2"/>
      <a:srgbClr val="4BACC6"/>
    </dgm:linClrLst>
    <dgm:effectClrLst/>
    <dgm:txLinClrLst/>
    <dgm:txFillClrLst meth="repeat">
      <a:sysClr val="windowText" lastClr="000000"/>
    </dgm:txFillClrLst>
    <dgm:txEffectClrLst/>
  </dgm:styleLbl>
  <dgm:styleLbl name="alignAccFollowNode1">
    <dgm:fillClrLst>
      <a:srgbClr val="8064A2">
        <a:tint val="40000"/>
        <a:alpha val="90000"/>
      </a:srgbClr>
      <a:srgbClr val="4BACC6">
        <a:tint val="40000"/>
        <a:alpha val="90000"/>
      </a:srgbClr>
    </dgm:fillClrLst>
    <dgm:linClrLst>
      <a:srgbClr val="8064A2">
        <a:tint val="40000"/>
        <a:alpha val="90000"/>
      </a:srgbClr>
      <a:srgbClr val="4BACC6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alignImgPlace1">
    <dgm:fillClrLst>
      <a:srgbClr val="8064A2">
        <a:tint val="50000"/>
      </a:srgbClr>
      <a:srgbClr val="4BACC6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alignNode1">
    <dgm:fillClrLst>
      <a:srgbClr val="8064A2"/>
      <a:srgbClr val="4BACC6"/>
    </dgm:fillClrLst>
    <dgm:linClrLst>
      <a:srgbClr val="8064A2"/>
      <a:srgbClr val="4BACC6"/>
    </dgm:linClrLst>
    <dgm:effectClrLst/>
    <dgm:txLinClrLst/>
    <dgm:txFillClrLst/>
    <dgm:txEffectClrLst/>
  </dgm:styleLbl>
  <dgm:styleLbl name="asst0">
    <dgm:fillClrLst meth="repeat">
      <a:srgbClr val="8064A2"/>
    </dgm:fillClrLst>
    <dgm:linClrLst meth="repeat">
      <a:sysClr val="window" lastClr="FFFFFF">
        <a:shade val="80000"/>
      </a:sysClr>
    </dgm:linClrLst>
    <dgm:effectClrLst/>
    <dgm:txLinClrLst/>
    <dgm:txFillClrLst/>
    <dgm:txEffectClrLst/>
  </dgm:styleLbl>
  <dgm:styleLbl name="asst1">
    <dgm:fillClrLst meth="repeat">
      <a:srgbClr val="4BACC6"/>
    </dgm:fillClrLst>
    <dgm:linClrLst meth="repeat">
      <a:sysClr val="window" lastClr="FFFFFF">
        <a:shade val="80000"/>
      </a:sysClr>
    </dgm:linClrLst>
    <dgm:effectClrLst/>
    <dgm:txLinClrLst/>
    <dgm:txFillClrLst/>
    <dgm:txEffectClrLst/>
  </dgm:styleLbl>
  <dgm:styleLbl name="asst2">
    <dgm:fillClrLst>
      <a:srgbClr val="F79646"/>
    </dgm:fillClrLst>
    <dgm:linClrLst meth="repeat">
      <a:sysClr val="window" lastClr="FFFFFF"/>
    </dgm:linClrLst>
    <dgm:effectClrLst/>
    <dgm:txLinClrLst/>
    <dgm:txFillClrLst/>
    <dgm:txEffectClrLst/>
  </dgm:styleLbl>
  <dgm:styleLbl name="asst3">
    <dgm:fillClrLst>
      <a:srgbClr val="4F81BD"/>
    </dgm:fillClrLst>
    <dgm:linClrLst meth="repeat">
      <a:sysClr val="window" lastClr="FFFFFF"/>
    </dgm:linClrLst>
    <dgm:effectClrLst/>
    <dgm:txLinClrLst/>
    <dgm:txFillClrLst/>
    <dgm:txEffectClrLst/>
  </dgm:styleLbl>
  <dgm:styleLbl name="asst4">
    <dgm:fillClrLst>
      <a:srgbClr val="C0504D"/>
    </dgm:fillClrLst>
    <dgm:linClrLst meth="repeat">
      <a:sysClr val="window" lastClr="FFFFFF"/>
    </dgm:linClrLst>
    <dgm:effectClrLst/>
    <dgm:txLinClrLst/>
    <dgm:txFillClrLst/>
    <dgm:txEffectClrLst/>
  </dgm:styleLbl>
  <dgm:styleLbl name="bgAcc1">
    <dgm:fillClrLst meth="repeat">
      <a:sysClr val="window" lastClr="FFFFFF">
        <a:alpha val="90000"/>
      </a:sysClr>
    </dgm:fillClrLst>
    <dgm:linClrLst>
      <a:srgbClr val="8064A2"/>
      <a:srgbClr val="4BACC6"/>
    </dgm:linClrLst>
    <dgm:effectClrLst/>
    <dgm:txLinClrLst/>
    <dgm:txFillClrLst meth="repeat">
      <a:sysClr val="windowText" lastClr="000000"/>
    </dgm:txFillClrLst>
    <dgm:txEffectClrLst/>
  </dgm:styleLbl>
  <dgm:styleLbl name="bgAccFollowNode1">
    <dgm:fillClrLst>
      <a:srgbClr val="8064A2">
        <a:tint val="40000"/>
        <a:alpha val="90000"/>
      </a:srgbClr>
      <a:srgbClr val="4BACC6">
        <a:tint val="40000"/>
        <a:alpha val="90000"/>
      </a:srgbClr>
    </dgm:fillClrLst>
    <dgm:linClrLst>
      <a:srgbClr val="8064A2">
        <a:tint val="40000"/>
        <a:alpha val="90000"/>
      </a:srgbClr>
      <a:srgbClr val="4BACC6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bgImgPlace1">
    <dgm:fillClrLst>
      <a:srgbClr val="8064A2">
        <a:tint val="50000"/>
      </a:srgbClr>
      <a:srgbClr val="4BACC6">
        <a:tint val="2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bgShp">
    <dgm:fillClrLst meth="repeat">
      <a:srgbClr val="8064A2">
        <a:tint val="40000"/>
      </a:srgbClr>
    </dgm:fillClrLst>
    <dgm:linClrLst meth="repeat">
      <a:sysClr val="windowText" lastClr="000000"/>
    </dgm:linClrLst>
    <dgm:effectClrLst/>
    <dgm:txLinClrLst/>
    <dgm:txFillClrLst meth="repeat">
      <a:sysClr val="windowText" lastClr="000000"/>
    </dgm:txFillClrLst>
    <dgm:txEffectClrLst/>
  </dgm:styleLbl>
  <dgm:styleLbl name="bgSibTrans2D1">
    <dgm:fillClrLst>
      <a:srgbClr val="8064A2"/>
      <a:srgbClr val="4BACC6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callout">
    <dgm:fillClrLst meth="repeat">
      <a:srgbClr val="8064A2"/>
    </dgm:fillClrLst>
    <dgm:linClrLst meth="repeat">
      <a:srgbClr val="8064A2">
        <a:tint val="50000"/>
      </a:srgbClr>
    </dgm:linClrLst>
    <dgm:effectClrLst/>
    <dgm:txLinClrLst/>
    <dgm:txFillClrLst meth="repeat">
      <a:sysClr val="windowText" lastClr="000000"/>
    </dgm:txFillClrLst>
    <dgm:txEffectClrLst/>
  </dgm:styleLbl>
  <dgm:styleLbl name="conFgAcc1">
    <dgm:fillClrLst meth="repeat">
      <a:sysClr val="window" lastClr="FFFFFF">
        <a:alpha val="90000"/>
      </a:sysClr>
    </dgm:fillClrLst>
    <dgm:linClrLst>
      <a:srgbClr val="8064A2"/>
      <a:srgbClr val="4BACC6"/>
    </dgm:linClrLst>
    <dgm:effectClrLst/>
    <dgm:txLinClrLst/>
    <dgm:txFillClrLst meth="repeat">
      <a:sysClr val="windowText" lastClr="000000"/>
    </dgm:txFillClrLst>
    <dgm:txEffectClrLst/>
  </dgm:styleLbl>
  <dgm:styleLbl name="dkBgShp">
    <dgm:fillClrLst meth="repeat">
      <a:srgbClr val="8064A2">
        <a:shade val="90000"/>
      </a:srgbClr>
    </dgm:fillClrLst>
    <dgm:linClrLst meth="repeat">
      <a:sysClr val="windowText" lastClr="000000"/>
    </dgm:linClrLst>
    <dgm:effectClrLst/>
    <dgm:txLinClrLst/>
    <dgm:txFillClrLst meth="repeat">
      <a:sysClr val="window" lastClr="FFFFFF"/>
    </dgm:txFillClrLst>
    <dgm:txEffectClrLst/>
  </dgm:styleLbl>
  <dgm:styleLbl name="fgAcc0">
    <dgm:fillClrLst meth="repeat">
      <a:sysClr val="window" lastClr="FFFFFF">
        <a:alpha val="90000"/>
      </a:sysClr>
    </dgm:fillClrLst>
    <dgm:linClrLst>
      <a:srgbClr val="9BBB59"/>
    </dgm:linClrLst>
    <dgm:effectClrLst/>
    <dgm:txLinClrLst/>
    <dgm:txFillClrLst meth="repeat">
      <a:sysClr val="windowText" lastClr="000000"/>
    </dgm:txFillClrLst>
    <dgm:txEffectClrLst/>
  </dgm:styleLbl>
  <dgm:styleLbl name="fgAcc1">
    <dgm:fillClrLst meth="repeat">
      <a:sysClr val="window" lastClr="FFFFFF">
        <a:alpha val="90000"/>
      </a:sysClr>
    </dgm:fillClrLst>
    <dgm:linClrLst>
      <a:srgbClr val="8064A2"/>
      <a:srgbClr val="4BACC6"/>
    </dgm:linClrLst>
    <dgm:effectClrLst/>
    <dgm:txLinClrLst/>
    <dgm:txFillClrLst meth="repeat">
      <a:sysClr val="windowText" lastClr="000000"/>
    </dgm:txFillClrLst>
    <dgm:txEffectClrLst/>
  </dgm:styleLbl>
  <dgm:styleLbl name="fgAcc2">
    <dgm:fillClrLst meth="repeat">
      <a:sysClr val="window" lastClr="FFFFFF">
        <a:alpha val="90000"/>
      </a:sysClr>
    </dgm:fillClrLst>
    <dgm:linClrLst>
      <a:srgbClr val="4BACC6"/>
    </dgm:linClrLst>
    <dgm:effectClrLst/>
    <dgm:txLinClrLst/>
    <dgm:txFillClrLst meth="repeat">
      <a:sysClr val="windowText" lastClr="000000"/>
    </dgm:txFillClrLst>
    <dgm:txEffectClrLst/>
  </dgm:styleLbl>
  <dgm:styleLbl name="fgAcc3">
    <dgm:fillClrLst meth="repeat">
      <a:sysClr val="window" lastClr="FFFFFF">
        <a:alpha val="90000"/>
      </a:sysClr>
    </dgm:fillClrLst>
    <dgm:linClrLst>
      <a:srgbClr val="F79646"/>
    </dgm:linClrLst>
    <dgm:effectClrLst/>
    <dgm:txLinClrLst/>
    <dgm:txFillClrLst meth="repeat">
      <a:sysClr val="windowText" lastClr="000000"/>
    </dgm:txFillClrLst>
    <dgm:txEffectClrLst/>
  </dgm:styleLbl>
  <dgm:styleLbl name="fgAcc4">
    <dgm:fillClrLst meth="repeat">
      <a:sysClr val="window" lastClr="FFFFFF">
        <a:alpha val="90000"/>
      </a:sysClr>
    </dgm:fillClrLst>
    <dgm:linClrLst>
      <a:srgbClr val="4F81BD"/>
    </dgm:linClrLst>
    <dgm:effectClrLst/>
    <dgm:txLinClrLst/>
    <dgm:txFillClrLst meth="repeat">
      <a:sysClr val="windowText" lastClr="000000"/>
    </dgm:txFillClrLst>
    <dgm:txEffectClrLst/>
  </dgm:styleLbl>
  <dgm:styleLbl name="fgAccFollowNode1">
    <dgm:fillClrLst>
      <a:srgbClr val="8064A2">
        <a:tint val="40000"/>
        <a:alpha val="90000"/>
      </a:srgbClr>
      <a:srgbClr val="4BACC6">
        <a:tint val="40000"/>
        <a:alpha val="90000"/>
      </a:srgbClr>
    </dgm:fillClrLst>
    <dgm:linClrLst>
      <a:srgbClr val="8064A2">
        <a:tint val="40000"/>
        <a:alpha val="90000"/>
      </a:srgbClr>
      <a:srgbClr val="4BACC6">
        <a:tint val="40000"/>
        <a:alpha val="90000"/>
      </a:srgbClr>
    </dgm:linClrLst>
    <dgm:effectClrLst/>
    <dgm:txLinClrLst/>
    <dgm:txFillClrLst meth="repeat">
      <a:sysClr val="windowText" lastClr="000000"/>
    </dgm:txFillClrLst>
    <dgm:txEffectClrLst/>
  </dgm:styleLbl>
  <dgm:styleLbl name="fgImgPlace1">
    <dgm:fillClrLst>
      <a:srgbClr val="8064A2">
        <a:tint val="50000"/>
      </a:srgbClr>
      <a:srgbClr val="4BACC6">
        <a:tint val="50000"/>
      </a:srgbClr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fgShp">
    <dgm:fillClrLst meth="repeat">
      <a:srgbClr val="8064A2">
        <a:tint val="40000"/>
      </a:srgbClr>
    </dgm:fillClrLst>
    <dgm:linClrLst meth="repeat">
      <a:sysClr val="window" lastClr="FFFFFF"/>
    </dgm:linClrLst>
    <dgm:effectClrLst/>
    <dgm:txLinClrLst/>
    <dgm:txFillClrLst meth="repeat">
      <a:sysClr val="windowText" lastClr="000000"/>
    </dgm:txFillClrLst>
    <dgm:txEffectClrLst/>
  </dgm:styleLbl>
  <dgm:styleLbl name="fgSibTrans2D1">
    <dgm:fillClrLst>
      <a:srgbClr val="8064A2"/>
      <a:srgbClr val="4BACC6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lnNode1">
    <dgm:fillClrLst>
      <a:srgbClr val="8064A2"/>
      <a:srgbClr val="4BACC6"/>
    </dgm:fillClrLst>
    <dgm:linClrLst meth="repeat">
      <a:sysClr val="window" lastClr="FFFFFF"/>
    </dgm:linClrLst>
    <dgm:effectClrLst/>
    <dgm:txLinClrLst/>
    <dgm:txFillClrLst/>
    <dgm:txEffectClrLst/>
  </dgm:styleLbl>
  <dgm:styleLbl name="node0">
    <dgm:fillClrLst meth="repeat">
      <a:srgbClr val="9BBB59"/>
    </dgm:fillClrLst>
    <dgm:linClrLst meth="repeat">
      <a:sysClr val="window" lastClr="FFFFFF"/>
    </dgm:linClrLst>
    <dgm:effectClrLst/>
    <dgm:txLinClrLst/>
    <dgm:txFillClrLst/>
    <dgm:txEffectClrLst/>
  </dgm:styleLbl>
  <dgm:styleLbl name="node1">
    <dgm:fillClrLst>
      <a:srgbClr val="8064A2"/>
      <a:srgbClr val="4BACC6"/>
    </dgm:fillClrLst>
    <dgm:linClrLst meth="repeat">
      <a:sysClr val="window" lastClr="FFFFFF"/>
    </dgm:linClrLst>
    <dgm:effectClrLst/>
    <dgm:txLinClrLst/>
    <dgm:txFillClrLst/>
    <dgm:txEffectClrLst/>
  </dgm:styleLbl>
  <dgm:styleLbl name="node2">
    <dgm:fillClrLst>
      <a:srgbClr val="4BACC6"/>
    </dgm:fillClrLst>
    <dgm:linClrLst meth="repeat">
      <a:sysClr val="window" lastClr="FFFFFF"/>
    </dgm:linClrLst>
    <dgm:effectClrLst/>
    <dgm:txLinClrLst/>
    <dgm:txFillClrLst/>
    <dgm:txEffectClrLst/>
  </dgm:styleLbl>
  <dgm:styleLbl name="node3">
    <dgm:fillClrLst>
      <a:srgbClr val="F79646"/>
    </dgm:fillClrLst>
    <dgm:linClrLst meth="repeat">
      <a:sysClr val="window" lastClr="FFFFFF"/>
    </dgm:linClrLst>
    <dgm:effectClrLst/>
    <dgm:txLinClrLst/>
    <dgm:txFillClrLst/>
    <dgm:txEffectClrLst/>
  </dgm:styleLbl>
  <dgm:styleLbl name="node4">
    <dgm:fillClrLst>
      <a:srgbClr val="4F81BD"/>
    </dgm:fillClrLst>
    <dgm:linClrLst meth="repeat">
      <a:sysClr val="window" lastClr="FFFFFF"/>
    </dgm:linClrLst>
    <dgm:effectClrLst/>
    <dgm:txLinClrLst/>
    <dgm:txFillClrLst/>
    <dgm:txEffectClrLst/>
  </dgm:styleLbl>
  <dgm:styleLbl name="parChTrans1D1">
    <dgm:fillClrLst meth="repeat">
      <a:srgbClr val="8064A2"/>
    </dgm:fillClrLst>
    <dgm:linClrLst meth="repeat">
      <a:srgbClr val="8064A2"/>
    </dgm:linClrLst>
    <dgm:effectClrLst/>
    <dgm:txLinClrLst/>
    <dgm:txFillClrLst meth="repeat">
      <a:sysClr val="windowText" lastClr="000000"/>
    </dgm:txFillClrLst>
    <dgm:txEffectClrLst/>
  </dgm:styleLbl>
  <dgm:styleLbl name="parChTrans1D2">
    <dgm:fillClrLst meth="repeat">
      <a:srgbClr val="8064A2">
        <a:tint val="90000"/>
      </a:srgbClr>
    </dgm:fillClrLst>
    <dgm:linClrLst meth="repeat">
      <a:srgbClr val="4BACC6"/>
    </dgm:linClrLst>
    <dgm:effectClrLst/>
    <dgm:txLinClrLst/>
    <dgm:txFillClrLst meth="repeat">
      <a:sysClr val="windowText" lastClr="000000"/>
    </dgm:txFillClrLst>
    <dgm:txEffectClrLst/>
  </dgm:styleLbl>
  <dgm:styleLbl name="parChTrans1D3">
    <dgm:fillClrLst meth="repeat">
      <a:srgbClr val="8064A2">
        <a:tint val="70000"/>
      </a:srgbClr>
    </dgm:fillClrLst>
    <dgm:linClrLst meth="repeat">
      <a:srgbClr val="F79646"/>
    </dgm:linClrLst>
    <dgm:effectClrLst/>
    <dgm:txLinClrLst/>
    <dgm:txFillClrLst meth="repeat">
      <a:sysClr val="windowText" lastClr="000000"/>
    </dgm:txFillClrLst>
    <dgm:txEffectClrLst/>
  </dgm:styleLbl>
  <dgm:styleLbl name="parChTrans1D4">
    <dgm:fillClrLst meth="repeat">
      <a:srgbClr val="8064A2">
        <a:tint val="50000"/>
      </a:srgbClr>
    </dgm:fillClrLst>
    <dgm:linClrLst meth="repeat">
      <a:srgbClr val="4F81BD"/>
    </dgm:linClrLst>
    <dgm:effectClrLst/>
    <dgm:txLinClrLst/>
    <dgm:txFillClrLst meth="repeat">
      <a:sysClr val="windowText" lastClr="000000"/>
    </dgm:txFillClrLst>
    <dgm:txEffectClrLst/>
  </dgm:styleLbl>
  <dgm:styleLbl name="parChTrans2D1">
    <dgm:fillClrLst meth="repeat">
      <a:srgbClr val="8064A2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parChTrans2D2">
    <dgm:fillClrLst meth="repeat">
      <a:srgbClr val="4BACC6"/>
    </dgm:fillClrLst>
    <dgm:linClrLst meth="repeat">
      <a:sysClr val="window" lastClr="FFFFFF"/>
    </dgm:linClrLst>
    <dgm:effectClrLst/>
    <dgm:txLinClrLst/>
    <dgm:txFillClrLst/>
    <dgm:txEffectClrLst/>
  </dgm:styleLbl>
  <dgm:styleLbl name="parChTrans2D3">
    <dgm:fillClrLst meth="repeat">
      <a:srgbClr val="4BACC6"/>
    </dgm:fillClrLst>
    <dgm:linClrLst meth="repeat">
      <a:sysClr val="window" lastClr="FFFFFF"/>
    </dgm:linClrLst>
    <dgm:effectClrLst/>
    <dgm:txLinClrLst/>
    <dgm:txFillClrLst/>
    <dgm:txEffectClrLst/>
  </dgm:styleLbl>
  <dgm:styleLbl name="parChTrans2D4">
    <dgm:fillClrLst meth="repeat">
      <a:srgbClr val="F79646"/>
    </dgm:fillClrLst>
    <dgm:linClrLst meth="repeat">
      <a:sysClr val="window" lastClr="FFFFFF"/>
    </dgm:linClrLst>
    <dgm:effectClrLst/>
    <dgm:txLinClrLst/>
    <dgm:txFillClrLst meth="repeat">
      <a:sysClr val="window" lastClr="FFFFFF"/>
    </dgm:txFillClrLst>
    <dgm:txEffectClrLst/>
  </dgm:styleLbl>
  <dgm:styleLbl name="revTx">
    <dgm:fillClrLst meth="repeat">
      <a:sysClr val="window" lastClr="FFFFFF">
        <a:alpha val="0"/>
      </a:sysClr>
    </dgm:fillClrLst>
    <dgm:linClrLst meth="repeat">
      <a:sysClr val="windowText" lastClr="000000">
        <a:alpha val="0"/>
      </a:sysClr>
    </dgm:linClrLst>
    <dgm:effectClrLst/>
    <dgm:txLinClrLst/>
    <dgm:txFillClrLst meth="repeat">
      <a:sysClr val="windowText" lastClr="000000"/>
    </dgm:txFillClrLst>
    <dgm:txEffectClrLst/>
  </dgm:styleLbl>
  <dgm:styleLbl name="sibTrans1D1">
    <dgm:fillClrLst/>
    <dgm:linClrLst>
      <a:srgbClr val="8064A2"/>
      <a:srgbClr val="4BACC6"/>
    </dgm:linClrLst>
    <dgm:effectClrLst/>
    <dgm:txLinClrLst/>
    <dgm:txFillClrLst meth="repeat">
      <a:sysClr val="windowText" lastClr="000000"/>
    </dgm:txFillClrLst>
    <dgm:txEffectClrLst/>
  </dgm:styleLbl>
  <dgm:styleLbl name="sibTrans2D1">
    <dgm:fillClrLst>
      <a:srgbClr val="8064A2"/>
      <a:srgbClr val="4BACC6"/>
    </dgm:fillClrLst>
    <dgm:linClrLst meth="repeat">
      <a:sysClr val="window" lastClr="FFFFFF"/>
    </dgm:linClrLst>
    <dgm:effectClrLst/>
    <dgm:txLinClrLst/>
    <dgm:txFillClrLst/>
    <dgm:txEffectClrLst/>
  </dgm:styleLbl>
  <dgm:styleLbl name="solidAlignAcc1">
    <dgm:fillClrLst meth="repeat">
      <a:sysClr val="window" lastClr="FFFFFF"/>
    </dgm:fillClrLst>
    <dgm:linClrLst>
      <a:srgbClr val="8064A2"/>
      <a:srgbClr val="4BACC6"/>
    </dgm:linClrLst>
    <dgm:effectClrLst/>
    <dgm:txLinClrLst/>
    <dgm:txFillClrLst meth="repeat">
      <a:sysClr val="windowText" lastClr="000000"/>
    </dgm:txFillClrLst>
    <dgm:txEffectClrLst/>
  </dgm:styleLbl>
  <dgm:styleLbl name="solidBgAcc1">
    <dgm:fillClrLst meth="repeat">
      <a:sysClr val="window" lastClr="FFFFFF"/>
    </dgm:fillClrLst>
    <dgm:linClrLst>
      <a:srgbClr val="8064A2"/>
      <a:srgbClr val="4BACC6"/>
    </dgm:linClrLst>
    <dgm:effectClrLst/>
    <dgm:txLinClrLst/>
    <dgm:txFillClrLst meth="repeat">
      <a:sysClr val="windowText" lastClr="000000"/>
    </dgm:txFillClrLst>
    <dgm:txEffectClrLst/>
  </dgm:styleLbl>
  <dgm:styleLbl name="solidFgAcc1">
    <dgm:fillClrLst meth="repeat">
      <a:sysClr val="window" lastClr="FFFFFF"/>
    </dgm:fillClrLst>
    <dgm:linClrLst>
      <a:srgbClr val="8064A2"/>
      <a:srgbClr val="4BACC6"/>
    </dgm:linClrLst>
    <dgm:effectClrLst/>
    <dgm:txLinClrLst/>
    <dgm:txFillClrLst meth="repeat">
      <a:sysClr val="windowText" lastClr="000000"/>
    </dgm:txFillClrLst>
    <dgm:txEffectClrLst/>
  </dgm:styleLbl>
  <dgm:styleLbl name="trAlignAcc1">
    <dgm:fillClrLst meth="repeat">
      <a:sysClr val="window" lastClr="FFFFFF">
        <a:alpha val="40000"/>
      </a:sysClr>
    </dgm:fillClrLst>
    <dgm:linClrLst meth="repeat">
      <a:srgbClr val="8064A2"/>
    </dgm:linClrLst>
    <dgm:effectClrLst/>
    <dgm:txLinClrLst/>
    <dgm:txFillClrLst meth="repeat">
      <a:sysClr val="windowText" lastClr="000000"/>
    </dgm:txFillClrLst>
    <dgm:txEffectClrLst/>
  </dgm:styleLbl>
  <dgm:styleLbl name="trBgShp">
    <dgm:fillClrLst meth="repeat">
      <a:srgbClr val="8064A2">
        <a:tint val="50000"/>
        <a:alpha val="40000"/>
      </a:srgbClr>
    </dgm:fillClrLst>
    <dgm:linClrLst meth="repeat">
      <a:srgbClr val="8064A2"/>
    </dgm:linClrLst>
    <dgm:effectClrLst/>
    <dgm:txLinClrLst/>
    <dgm:txFillClrLst meth="repeat">
      <a:sysClr val="window" lastClr="FFFFFF"/>
    </dgm:txFillClrLst>
    <dgm:txEffectClrLst/>
  </dgm:styleLbl>
  <dgm:styleLbl name="vennNode1">
    <dgm:fillClrLst>
      <a:srgbClr val="8064A2">
        <a:alpha val="50000"/>
      </a:srgbClr>
      <a:srgbClr val="4BACC6">
        <a:alpha val="50000"/>
      </a:srgbClr>
    </dgm:fillClrLst>
    <dgm:linClrLst meth="repeat">
      <a:sysClr val="window" lastClr="FFFFFF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E88A2A-E682-40B0-9752-F962998E3153}" type="doc">
      <dgm:prSet loTypeId="urn:microsoft.com/office/officeart/2005/8/layout/process1" loCatId="process" qsTypeId="urn:microsoft.com/office/officeart/2005/8/quickstyle/simple4#1" qsCatId="simple" csTypeId="urn:microsoft.com/office/officeart/2005/8/colors/colorful4#1" csCatId="colorful" phldr="1"/>
      <dgm:spPr/>
      <dgm:t>
        <a:bodyPr/>
        <a:lstStyle/>
        <a:p>
          <a:endParaRPr/>
        </a:p>
      </dgm:t>
    </dgm:pt>
    <dgm:pt modelId="{EEE4B6C4-8061-4CA0-AA8E-A3EFE9C8320D}" cxnId="{D0960A87-26B4-4769-B252-47DE669854E4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A88A15-E0E7-451A-8D8D-CCD563B06E7C}">
      <dgm:prSet phldrT="[文本]" custT="0"/>
      <dgm:spPr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>
              <a:latin typeface="微软雅黑" panose="020B0503020204020204" pitchFamily="34" charset="-122"/>
              <a:ea typeface="微软雅黑" panose="020B0503020204020204" pitchFamily="34" charset="-122"/>
            </a:rPr>
            <a:t>改变态度</a:t>
          </a:r>
        </a:p>
      </dgm:t>
    </dgm:pt>
    <dgm:pt modelId="{6294BC17-C002-415A-8651-F9D9EE1A3603}" cxnId="{D0960A87-26B4-4769-B252-47DE669854E4}" type="sibTrans">
      <dgm:prSet/>
      <dgm:spPr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</dgm:spPr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16074A-C601-4D34-9ED8-82EC2636F3FB}" cxnId="{78C37F64-D32C-4BA8-8D8D-4D8D4BE3D5BC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5D25DD-A65D-464F-9D42-34EB74CF4AD7}">
      <dgm:prSet phldrT="[文本]" custT="1"/>
      <dgm:spPr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>
              <a:effectLst/>
              <a:latin typeface="微软雅黑" panose="020B0503020204020204" pitchFamily="34" charset="-122"/>
              <a:ea typeface="微软雅黑" panose="020B0503020204020204" pitchFamily="34" charset="-122"/>
            </a:rPr>
            <a:t>全身心</a:t>
          </a:r>
          <a:r>
            <a: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投入</a:t>
          </a:r>
        </a:p>
      </dgm:t>
    </dgm:pt>
    <dgm:pt modelId="{BC9DCCAF-2235-4976-995B-B5FF1971037D}" cxnId="{78C37F64-D32C-4BA8-8D8D-4D8D4BE3D5BC}" type="sibTrans">
      <dgm:prSet/>
      <dgm:spPr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</dgm:spPr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DCCA1C-566D-4D40-A713-350BA43887A1}" cxnId="{606E3BD3-D120-4C38-BDFC-D2AD966119C2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9B4D7A-F2B5-42E1-89B1-14CF3E6C83C7}">
      <dgm:prSet phldrT="[文本]" custT="0"/>
      <dgm:spPr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effectLst/>
              <a:latin typeface="微软雅黑" panose="020B0503020204020204" pitchFamily="34" charset="-122"/>
              <a:ea typeface="微软雅黑" panose="020B0503020204020204" pitchFamily="34" charset="-122"/>
            </a:rPr>
            <a:t>我承担我无悔</a:t>
          </a:r>
        </a:p>
      </dgm:t>
    </dgm:pt>
    <dgm:pt modelId="{DB6FEAE8-2AAC-4D82-BEB3-028B677E6659}" cxnId="{606E3BD3-D120-4C38-BDFC-D2AD966119C2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7A8AF8-216F-46E1-B7F7-4348A470B337}" type="pres">
      <dgm:prSet presAssocID="{04E88A2A-E682-40B0-9752-F962998E3153}" presName="Name0">
        <dgm:presLayoutVars>
          <dgm:dir/>
          <dgm:resizeHandles val="exact"/>
        </dgm:presLayoutVars>
      </dgm:prSet>
      <dgm:spPr/>
      <dgm:t>
        <a:bodyPr/>
        <a:lstStyle/>
        <a:p>
          <a:endParaRPr/>
        </a:p>
      </dgm:t>
    </dgm:pt>
    <dgm:pt modelId="{C5D7647D-8F99-4A44-83AD-4163247621AF}" type="pres">
      <dgm:prSet presAssocID="{64A88A15-E0E7-451A-8D8D-CCD563B06E7C}" presName="node" presStyleLbl="node1" presStyleCnt="3">
        <dgm:presLayoutVars>
          <dgm:bulletEnabled val="1"/>
        </dgm:presLayoutVars>
      </dgm:prSet>
      <dgm:spPr/>
      <dgm:t>
        <a:bodyPr/>
        <a:lstStyle/>
        <a:p>
          <a:endParaRPr/>
        </a:p>
      </dgm:t>
    </dgm:pt>
    <dgm:pt modelId="{64BA685F-CBBD-4496-8477-CB65BBEE2B2F}" type="pres">
      <dgm:prSet presAssocID="{6294BC17-C002-415A-8651-F9D9EE1A3603}" presName="sibTrans" presStyleLbl="sibTrans2D1" presStyleCnt="2"/>
      <dgm:spPr/>
      <dgm:t>
        <a:bodyPr/>
        <a:lstStyle/>
        <a:p>
          <a:endParaRPr/>
        </a:p>
      </dgm:t>
    </dgm:pt>
    <dgm:pt modelId="{4C6536B9-2291-4047-94E2-56261436D161}" type="pres">
      <dgm:prSet presAssocID="{6294BC17-C002-415A-8651-F9D9EE1A3603}" presName="connectorText" presStyleLbl="sibTrans2D1" presStyleCnt="2"/>
      <dgm:spPr/>
      <dgm:t>
        <a:bodyPr/>
        <a:lstStyle/>
        <a:p>
          <a:endParaRPr/>
        </a:p>
      </dgm:t>
    </dgm:pt>
    <dgm:pt modelId="{7F57DEA1-D374-4332-9D6F-EF7D278AB738}" type="pres">
      <dgm:prSet presAssocID="{CE5D25DD-A65D-464F-9D42-34EB74CF4AD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/>
        </a:p>
      </dgm:t>
    </dgm:pt>
    <dgm:pt modelId="{C0F3E192-27C5-4180-BA31-C0D9DDE85F2F}" type="pres">
      <dgm:prSet presAssocID="{BC9DCCAF-2235-4976-995B-B5FF1971037D}" presName="sibTrans" presStyleLbl="sibTrans2D1" presStyleIdx="1" presStyleCnt="2"/>
      <dgm:spPr/>
      <dgm:t>
        <a:bodyPr/>
        <a:lstStyle/>
        <a:p>
          <a:endParaRPr/>
        </a:p>
      </dgm:t>
    </dgm:pt>
    <dgm:pt modelId="{8847D355-CDEB-411E-99D8-861F8216ED18}" type="pres">
      <dgm:prSet presAssocID="{BC9DCCAF-2235-4976-995B-B5FF1971037D}" presName="connectorText" presStyleLbl="sibTrans2D1" presStyleIdx="1" presStyleCnt="2"/>
      <dgm:spPr/>
      <dgm:t>
        <a:bodyPr/>
        <a:lstStyle/>
        <a:p>
          <a:endParaRPr/>
        </a:p>
      </dgm:t>
    </dgm:pt>
    <dgm:pt modelId="{559E8CB1-CAFA-4855-8BF7-51E7430E4572}" type="pres">
      <dgm:prSet presAssocID="{939B4D7A-F2B5-42E1-89B1-14CF3E6C83C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/>
        </a:p>
      </dgm:t>
    </dgm:pt>
  </dgm:ptLst>
  <dgm:cxnLst>
    <dgm:cxn modelId="{D0960A87-26B4-4769-B252-47DE669854E4}" srcId="{04E88A2A-E682-40B0-9752-F962998E3153}" destId="{64A88A15-E0E7-451A-8D8D-CCD563B06E7C}" srcOrd="0" destOrd="0" parTransId="{EEE4B6C4-8061-4CA0-AA8E-A3EFE9C8320D}" sibTransId="{6294BC17-C002-415A-8651-F9D9EE1A3603}"/>
    <dgm:cxn modelId="{78C37F64-D32C-4BA8-8D8D-4D8D4BE3D5BC}" srcId="{04E88A2A-E682-40B0-9752-F962998E3153}" destId="{CE5D25DD-A65D-464F-9D42-34EB74CF4AD7}" srcOrd="1" destOrd="0" parTransId="{7216074A-C601-4D34-9ED8-82EC2636F3FB}" sibTransId="{BC9DCCAF-2235-4976-995B-B5FF1971037D}"/>
    <dgm:cxn modelId="{606E3BD3-D120-4C38-BDFC-D2AD966119C2}" srcId="{04E88A2A-E682-40B0-9752-F962998E3153}" destId="{939B4D7A-F2B5-42E1-89B1-14CF3E6C83C7}" srcOrd="2" destOrd="0" parTransId="{A1DCCA1C-566D-4D40-A713-350BA43887A1}" sibTransId="{DB6FEAE8-2AAC-4D82-BEB3-028B677E6659}"/>
    <dgm:cxn modelId="{2A034A2E-DFD4-4089-A964-8907CDDBD5BD}" type="presOf" srcId="{04E88A2A-E682-40B0-9752-F962998E3153}" destId="{ED7A8AF8-216F-46E1-B7F7-4348A470B337}" srcOrd="0" destOrd="0" presId="urn:microsoft.com/office/officeart/2005/8/layout/process1"/>
    <dgm:cxn modelId="{7F11EACF-580F-401E-AE44-799F79C79ACB}" type="presParOf" srcId="{ED7A8AF8-216F-46E1-B7F7-4348A470B337}" destId="{C5D7647D-8F99-4A44-83AD-4163247621AF}" srcOrd="0" destOrd="0" presId="urn:microsoft.com/office/officeart/2005/8/layout/process1"/>
    <dgm:cxn modelId="{D1CFDA25-FD44-4A8E-8E29-AD1B89ABBE9F}" type="presOf" srcId="{64A88A15-E0E7-451A-8D8D-CCD563B06E7C}" destId="{C5D7647D-8F99-4A44-83AD-4163247621AF}" srcOrd="0" destOrd="0" presId="urn:microsoft.com/office/officeart/2005/8/layout/process1"/>
    <dgm:cxn modelId="{F68E3BD5-D973-43F5-9EB4-95445F5241B4}" type="presParOf" srcId="{ED7A8AF8-216F-46E1-B7F7-4348A470B337}" destId="{64BA685F-CBBD-4496-8477-CB65BBEE2B2F}" srcOrd="1" destOrd="0" presId="urn:microsoft.com/office/officeart/2005/8/layout/process1"/>
    <dgm:cxn modelId="{E3D9BDD3-317D-4FE8-B8A4-75EF85413AAB}" type="presOf" srcId="{6294BC17-C002-415A-8651-F9D9EE1A3603}" destId="{64BA685F-CBBD-4496-8477-CB65BBEE2B2F}" srcOrd="0" destOrd="0" presId="urn:microsoft.com/office/officeart/2005/8/layout/process1"/>
    <dgm:cxn modelId="{698E0D1C-4579-446B-A796-5163282DB5DC}" type="presParOf" srcId="{64BA685F-CBBD-4496-8477-CB65BBEE2B2F}" destId="{4C6536B9-2291-4047-94E2-56261436D161}" srcOrd="0" destOrd="0" presId="urn:microsoft.com/office/officeart/2005/8/layout/process1"/>
    <dgm:cxn modelId="{9B5BDE76-959B-4C23-98E5-F0A56C54C483}" type="presOf" srcId="{6294BC17-C002-415A-8651-F9D9EE1A3603}" destId="{4C6536B9-2291-4047-94E2-56261436D161}" srcOrd="1" destOrd="0" presId="urn:microsoft.com/office/officeart/2005/8/layout/process1"/>
    <dgm:cxn modelId="{1AA1979E-B705-408A-8D9C-4CCFD417A5B8}" type="presParOf" srcId="{ED7A8AF8-216F-46E1-B7F7-4348A470B337}" destId="{7F57DEA1-D374-4332-9D6F-EF7D278AB738}" srcOrd="2" destOrd="0" presId="urn:microsoft.com/office/officeart/2005/8/layout/process1"/>
    <dgm:cxn modelId="{E30788CF-C99C-4B26-BACC-B98B4D612421}" type="presOf" srcId="{CE5D25DD-A65D-464F-9D42-34EB74CF4AD7}" destId="{7F57DEA1-D374-4332-9D6F-EF7D278AB738}" srcOrd="0" destOrd="0" presId="urn:microsoft.com/office/officeart/2005/8/layout/process1"/>
    <dgm:cxn modelId="{40F9CFB8-1059-4EEC-B1B8-5F8370B9958A}" type="presParOf" srcId="{ED7A8AF8-216F-46E1-B7F7-4348A470B337}" destId="{C0F3E192-27C5-4180-BA31-C0D9DDE85F2F}" srcOrd="3" destOrd="0" presId="urn:microsoft.com/office/officeart/2005/8/layout/process1"/>
    <dgm:cxn modelId="{05CF0702-B122-4EBF-A8D0-5A32453020AD}" type="presOf" srcId="{BC9DCCAF-2235-4976-995B-B5FF1971037D}" destId="{C0F3E192-27C5-4180-BA31-C0D9DDE85F2F}" srcOrd="0" destOrd="0" presId="urn:microsoft.com/office/officeart/2005/8/layout/process1"/>
    <dgm:cxn modelId="{E24EF3EA-FE2D-4202-A57E-16B50F491142}" type="presParOf" srcId="{C0F3E192-27C5-4180-BA31-C0D9DDE85F2F}" destId="{8847D355-CDEB-411E-99D8-861F8216ED18}" srcOrd="0" destOrd="0" presId="urn:microsoft.com/office/officeart/2005/8/layout/process1"/>
    <dgm:cxn modelId="{8A7F8E0B-D09F-4E3B-967C-AF574EF75503}" type="presOf" srcId="{BC9DCCAF-2235-4976-995B-B5FF1971037D}" destId="{8847D355-CDEB-411E-99D8-861F8216ED18}" srcOrd="1" destOrd="0" presId="urn:microsoft.com/office/officeart/2005/8/layout/process1"/>
    <dgm:cxn modelId="{7521E6D8-4E91-4AD8-A020-6475167999B4}" type="presParOf" srcId="{ED7A8AF8-216F-46E1-B7F7-4348A470B337}" destId="{559E8CB1-CAFA-4855-8BF7-51E7430E4572}" srcOrd="4" destOrd="0" presId="urn:microsoft.com/office/officeart/2005/8/layout/process1"/>
    <dgm:cxn modelId="{4D5931FF-8058-4225-8E86-53F2E7DBDB17}" type="presOf" srcId="{939B4D7A-F2B5-42E1-89B1-14CF3E6C83C7}" destId="{559E8CB1-CAFA-4855-8BF7-51E7430E457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263255" cy="2138045"/>
        <a:chOff x="0" y="0"/>
        <a:chExt cx="8263255" cy="2138045"/>
      </a:xfrm>
    </dsp:grpSpPr>
    <dsp:sp modelId="{C5D7647D-8F99-4A44-83AD-4163247621AF}">
      <dsp:nvSpPr>
        <dsp:cNvPr id="3" name="圆角矩形 2"/>
        <dsp:cNvSpPr/>
      </dsp:nvSpPr>
      <dsp:spPr bwMode="white">
        <a:xfrm>
          <a:off x="0" y="416660"/>
          <a:ext cx="2174541" cy="13047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</dsp:spPr>
      <dsp:style>
        <a:lnRef idx="0">
          <a:sysClr val="window" lastClr="FFFFFF"/>
        </a:lnRef>
        <a:fillRef idx="3">
          <a:srgbClr val="8064A2">
            <a:hueOff val="0"/>
            <a:satOff val="0"/>
            <a:lumOff val="0"/>
            <a:alpha val="100000"/>
          </a:srgbClr>
        </a:fillRef>
        <a:effectRef idx="2">
          <a:scrgbClr r="0" g="0" b="0"/>
        </a:effectRef>
        <a:fontRef idx="minor">
          <a:sysClr val="window" lastClr="FFFFFF"/>
        </a:fontRef>
      </dsp:style>
      <dsp:txBody>
        <a:bodyPr vert="horz" wrap="square" lIns="118109" tIns="118109" rIns="118109" bIns="118109" anchor="ctr"/>
        <a:lstStyle>
          <a:lvl1pPr algn="ctr">
            <a:defRPr sz="3100"/>
          </a:lvl1pPr>
          <a:lvl2pPr marL="228600" indent="-228600" algn="ctr">
            <a:defRPr sz="2400"/>
          </a:lvl2pPr>
          <a:lvl3pPr marL="457200" indent="-228600" algn="ctr">
            <a:defRPr sz="2400"/>
          </a:lvl3pPr>
          <a:lvl4pPr marL="685800" indent="-228600" algn="ctr">
            <a:defRPr sz="2400"/>
          </a:lvl4pPr>
          <a:lvl5pPr marL="914400" indent="-228600" algn="ctr">
            <a:defRPr sz="2400"/>
          </a:lvl5pPr>
          <a:lvl6pPr marL="1143000" indent="-228600" algn="ctr">
            <a:defRPr sz="2400"/>
          </a:lvl6pPr>
          <a:lvl7pPr marL="1371600" indent="-228600" algn="ctr">
            <a:defRPr sz="2400"/>
          </a:lvl7pPr>
          <a:lvl8pPr marL="1600200" indent="-228600" algn="ctr">
            <a:defRPr sz="2400"/>
          </a:lvl8pPr>
          <a:lvl9pPr marL="1828800" indent="-228600" algn="ctr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>
              <a:latin typeface="微软雅黑" panose="020B0503020204020204" pitchFamily="34" charset="-122"/>
              <a:ea typeface="微软雅黑" panose="020B0503020204020204" pitchFamily="34" charset="-122"/>
            </a:rPr>
            <a:t>改变态度</a:t>
          </a:r>
        </a:p>
      </dsp:txBody>
      <dsp:txXfrm>
        <a:off x="0" y="416660"/>
        <a:ext cx="2174541" cy="1304724"/>
      </dsp:txXfrm>
    </dsp:sp>
    <dsp:sp modelId="{64BA685F-CBBD-4496-8477-CB65BBEE2B2F}">
      <dsp:nvSpPr>
        <dsp:cNvPr id="4" name="右箭头 3"/>
        <dsp:cNvSpPr/>
      </dsp:nvSpPr>
      <dsp:spPr bwMode="white">
        <a:xfrm>
          <a:off x="2378948" y="799379"/>
          <a:ext cx="461003" cy="5392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</dsp:spPr>
      <dsp:style>
        <a:lnRef idx="0">
          <a:sysClr val="window" lastClr="FFFFFF"/>
        </a:lnRef>
        <a:fillRef idx="3">
          <a:srgbClr val="8064A2">
            <a:hueOff val="0"/>
            <a:satOff val="0"/>
            <a:lumOff val="0"/>
            <a:alpha val="100000"/>
          </a:srgbClr>
        </a:fillRef>
        <a:effectRef idx="2">
          <a:scrgbClr r="0" g="0" b="0"/>
        </a:effectRef>
        <a:fontRef idx="minor">
          <a:sysClr val="window" lastClr="FFFFFF"/>
        </a:fontRef>
      </dsp:style>
      <dsp:txBody>
        <a:bodyPr lIns="0" tIns="0" rIns="0" bIns="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78948" y="799379"/>
        <a:ext cx="461003" cy="539286"/>
      </dsp:txXfrm>
    </dsp:sp>
    <dsp:sp modelId="{7F57DEA1-D374-4332-9D6F-EF7D278AB738}">
      <dsp:nvSpPr>
        <dsp:cNvPr id="5" name="圆角矩形 4"/>
        <dsp:cNvSpPr/>
      </dsp:nvSpPr>
      <dsp:spPr bwMode="white">
        <a:xfrm>
          <a:off x="3044357" y="416660"/>
          <a:ext cx="2174541" cy="13047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</dsp:spPr>
      <dsp:style>
        <a:lnRef idx="0">
          <a:sysClr val="window" lastClr="FFFFFF"/>
        </a:lnRef>
        <a:fillRef idx="3">
          <a:srgbClr val="8064A2">
            <a:hueOff val="-2250000"/>
            <a:satOff val="13333"/>
            <a:lumOff val="1176"/>
            <a:alpha val="100000"/>
          </a:srgbClr>
        </a:fillRef>
        <a:effectRef idx="2">
          <a:scrgbClr r="0" g="0" b="0"/>
        </a:effectRef>
        <a:fontRef idx="minor">
          <a:sysClr val="window" lastClr="FFFFFF"/>
        </a:fontRef>
      </dsp:style>
      <dsp:txBody>
        <a:bodyPr vert="horz" wrap="square" lIns="121920" tIns="121920" rIns="121920" bIns="121920" anchor="ctr"/>
        <a:lstStyle>
          <a:lvl1pPr algn="ctr">
            <a:defRPr sz="3100"/>
          </a:lvl1pPr>
          <a:lvl2pPr marL="228600" indent="-228600" algn="ctr">
            <a:defRPr sz="2400"/>
          </a:lvl2pPr>
          <a:lvl3pPr marL="457200" indent="-228600" algn="ctr">
            <a:defRPr sz="2400"/>
          </a:lvl3pPr>
          <a:lvl4pPr marL="685800" indent="-228600" algn="ctr">
            <a:defRPr sz="2400"/>
          </a:lvl4pPr>
          <a:lvl5pPr marL="914400" indent="-228600" algn="ctr">
            <a:defRPr sz="2400"/>
          </a:lvl5pPr>
          <a:lvl6pPr marL="1143000" indent="-228600" algn="ctr">
            <a:defRPr sz="2400"/>
          </a:lvl6pPr>
          <a:lvl7pPr marL="1371600" indent="-228600" algn="ctr">
            <a:defRPr sz="2400"/>
          </a:lvl7pPr>
          <a:lvl8pPr marL="1600200" indent="-228600" algn="ctr">
            <a:defRPr sz="2400"/>
          </a:lvl8pPr>
          <a:lvl9pPr marL="1828800" indent="-228600" algn="ctr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>
              <a:effectLst/>
              <a:latin typeface="微软雅黑" panose="020B0503020204020204" pitchFamily="34" charset="-122"/>
              <a:ea typeface="微软雅黑" panose="020B0503020204020204" pitchFamily="34" charset="-122"/>
            </a:rPr>
            <a:t>全身心</a:t>
          </a:r>
          <a:r>
            <a: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投入</a:t>
          </a:r>
        </a:p>
      </dsp:txBody>
      <dsp:txXfrm>
        <a:off x="3044357" y="416660"/>
        <a:ext cx="2174541" cy="1304724"/>
      </dsp:txXfrm>
    </dsp:sp>
    <dsp:sp modelId="{C0F3E192-27C5-4180-BA31-C0D9DDE85F2F}">
      <dsp:nvSpPr>
        <dsp:cNvPr id="6" name="右箭头 5"/>
        <dsp:cNvSpPr/>
      </dsp:nvSpPr>
      <dsp:spPr bwMode="white">
        <a:xfrm>
          <a:off x="5423305" y="799379"/>
          <a:ext cx="461003" cy="5392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</dsp:spPr>
      <dsp:style>
        <a:lnRef idx="0">
          <a:sysClr val="window" lastClr="FFFFFF"/>
        </a:lnRef>
        <a:fillRef idx="3">
          <a:srgbClr val="8064A2">
            <a:hueOff val="-4500000"/>
            <a:satOff val="26667"/>
            <a:lumOff val="2353"/>
            <a:alpha val="100000"/>
          </a:srgbClr>
        </a:fillRef>
        <a:effectRef idx="2">
          <a:scrgbClr r="0" g="0" b="0"/>
        </a:effectRef>
        <a:fontRef idx="minor">
          <a:sysClr val="window" lastClr="FFFFFF"/>
        </a:fontRef>
      </dsp:style>
      <dsp:txBody>
        <a:bodyPr lIns="0" tIns="0" rIns="0" bIns="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23305" y="799379"/>
        <a:ext cx="461003" cy="539286"/>
      </dsp:txXfrm>
    </dsp:sp>
    <dsp:sp modelId="{559E8CB1-CAFA-4855-8BF7-51E7430E4572}">
      <dsp:nvSpPr>
        <dsp:cNvPr id="7" name="圆角矩形 6"/>
        <dsp:cNvSpPr/>
      </dsp:nvSpPr>
      <dsp:spPr bwMode="white">
        <a:xfrm>
          <a:off x="6088714" y="416660"/>
          <a:ext cx="2174541" cy="13047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</dsp:spPr>
      <dsp:style>
        <a:lnRef idx="0">
          <a:sysClr val="window" lastClr="FFFFFF"/>
        </a:lnRef>
        <a:fillRef idx="3">
          <a:srgbClr val="8064A2">
            <a:hueOff val="-4500000"/>
            <a:satOff val="26667"/>
            <a:lumOff val="2353"/>
            <a:alpha val="100000"/>
          </a:srgbClr>
        </a:fillRef>
        <a:effectRef idx="2">
          <a:scrgbClr r="0" g="0" b="0"/>
        </a:effectRef>
        <a:fontRef idx="minor">
          <a:sysClr val="window" lastClr="FFFFFF"/>
        </a:fontRef>
      </dsp:style>
      <dsp:txBody>
        <a:bodyPr vert="horz" wrap="square" lIns="118109" tIns="118109" rIns="118109" bIns="118109" anchor="ctr"/>
        <a:lstStyle>
          <a:lvl1pPr algn="ctr">
            <a:defRPr sz="3100"/>
          </a:lvl1pPr>
          <a:lvl2pPr marL="228600" indent="-228600" algn="ctr">
            <a:defRPr sz="2400"/>
          </a:lvl2pPr>
          <a:lvl3pPr marL="457200" indent="-228600" algn="ctr">
            <a:defRPr sz="2400"/>
          </a:lvl3pPr>
          <a:lvl4pPr marL="685800" indent="-228600" algn="ctr">
            <a:defRPr sz="2400"/>
          </a:lvl4pPr>
          <a:lvl5pPr marL="914400" indent="-228600" algn="ctr">
            <a:defRPr sz="2400"/>
          </a:lvl5pPr>
          <a:lvl6pPr marL="1143000" indent="-228600" algn="ctr">
            <a:defRPr sz="2400"/>
          </a:lvl6pPr>
          <a:lvl7pPr marL="1371600" indent="-228600" algn="ctr">
            <a:defRPr sz="2400"/>
          </a:lvl7pPr>
          <a:lvl8pPr marL="1600200" indent="-228600" algn="ctr">
            <a:defRPr sz="2400"/>
          </a:lvl8pPr>
          <a:lvl9pPr marL="1828800" indent="-228600" algn="ctr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effectLst/>
              <a:latin typeface="微软雅黑" panose="020B0503020204020204" pitchFamily="34" charset="-122"/>
              <a:ea typeface="微软雅黑" panose="020B0503020204020204" pitchFamily="34" charset="-122"/>
            </a:rPr>
            <a:t>我承担我无悔</a:t>
          </a:r>
        </a:p>
      </dsp:txBody>
      <dsp:txXfrm>
        <a:off x="6088714" y="416660"/>
        <a:ext cx="2174541" cy="1304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/>
          <dgm:rule type="h" fact="1.5"/>
          <dgm:rule type="primFontSz" val="5"/>
          <dgm:rule type="h" val="INF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ysClr val="window" lastClr="FFFFFF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ysClr val="windowText" lastClr="000000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tags" Target="../tags/tag672.xml"/><Relationship Id="rId3" Type="http://schemas.openxmlformats.org/officeDocument/2006/relationships/tags" Target="../tags/tag671.xml"/><Relationship Id="rId2" Type="http://schemas.openxmlformats.org/officeDocument/2006/relationships/tags" Target="../tags/tag670.xml"/><Relationship Id="rId1" Type="http://schemas.openxmlformats.org/officeDocument/2006/relationships/tags" Target="../tags/tag66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65DBD-09A1-4F8E-9EB8-9B095D1D01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0DB2F-F6DC-4A87-8BC6-777F9859E0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668.xml"/><Relationship Id="rId5" Type="http://schemas.openxmlformats.org/officeDocument/2006/relationships/tags" Target="../tags/tag667.xml"/><Relationship Id="rId4" Type="http://schemas.openxmlformats.org/officeDocument/2006/relationships/tags" Target="../tags/tag666.xml"/><Relationship Id="rId3" Type="http://schemas.openxmlformats.org/officeDocument/2006/relationships/tags" Target="../tags/tag665.xml"/><Relationship Id="rId2" Type="http://schemas.openxmlformats.org/officeDocument/2006/relationships/tags" Target="../tags/tag664.xml"/><Relationship Id="rId1" Type="http://schemas.openxmlformats.org/officeDocument/2006/relationships/tags" Target="../tags/tag66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7118C-B080-4DFA-A3A6-69A4F3099C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60284-417E-4C6E-98AB-10F91A95A97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tags" Target="../tags/tag2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389.xml"/><Relationship Id="rId4" Type="http://schemas.openxmlformats.org/officeDocument/2006/relationships/tags" Target="../tags/tag388.xml"/><Relationship Id="rId3" Type="http://schemas.openxmlformats.org/officeDocument/2006/relationships/tags" Target="../tags/tag38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406.xml"/><Relationship Id="rId4" Type="http://schemas.openxmlformats.org/officeDocument/2006/relationships/tags" Target="../tags/tag405.xml"/><Relationship Id="rId3" Type="http://schemas.openxmlformats.org/officeDocument/2006/relationships/tags" Target="../tags/tag40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545.xml"/><Relationship Id="rId3" Type="http://schemas.openxmlformats.org/officeDocument/2006/relationships/tags" Target="../tags/tag54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599.xml"/><Relationship Id="rId4" Type="http://schemas.openxmlformats.org/officeDocument/2006/relationships/tags" Target="../tags/tag598.xml"/><Relationship Id="rId3" Type="http://schemas.openxmlformats.org/officeDocument/2006/relationships/tags" Target="../tags/tag59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614.xml"/><Relationship Id="rId4" Type="http://schemas.openxmlformats.org/officeDocument/2006/relationships/tags" Target="../tags/tag613.xml"/><Relationship Id="rId3" Type="http://schemas.openxmlformats.org/officeDocument/2006/relationships/tags" Target="../tags/tag61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629.xml"/><Relationship Id="rId4" Type="http://schemas.openxmlformats.org/officeDocument/2006/relationships/tags" Target="../tags/tag628.xml"/><Relationship Id="rId3" Type="http://schemas.openxmlformats.org/officeDocument/2006/relationships/tags" Target="../tags/tag62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644.xml"/><Relationship Id="rId4" Type="http://schemas.openxmlformats.org/officeDocument/2006/relationships/tags" Target="../tags/tag643.xml"/><Relationship Id="rId3" Type="http://schemas.openxmlformats.org/officeDocument/2006/relationships/tags" Target="../tags/tag64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658.xml"/><Relationship Id="rId4" Type="http://schemas.openxmlformats.org/officeDocument/2006/relationships/tags" Target="../tags/tag657.xml"/><Relationship Id="rId3" Type="http://schemas.openxmlformats.org/officeDocument/2006/relationships/tags" Target="../tags/tag65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 idx="2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 w="12700"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 bwMode="auto">
          <a:xfrm>
            <a:off x="685800" y="4343400"/>
            <a:ext cx="5486400" cy="4114800"/>
          </a:xfr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5pPr>
          </a:lstStyle>
          <a:p>
            <a:pPr marL="0" lvl="0" indent="0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2292" name="灯片编号占位符 3"/>
          <p:cNvSpPr>
            <a:spLocks noGrp="1"/>
          </p:cNvSpPr>
          <p:nvPr>
            <p:ph type="sldNum"/>
            <p:custDataLst>
              <p:tags r:id="rId5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r"/>
            <a:fld id="{F14B0B56-2F80-4C57-A5A8-907152F68E5A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7660284-417E-4C6E-98AB-10F91A95A9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7660284-417E-4C6E-98AB-10F91A95A9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noFill/>
          <a:ln w="12700">
            <a:miter lim="800000"/>
          </a:ln>
        </p:spPr>
      </p:sp>
      <p:sp>
        <p:nvSpPr>
          <p:cNvPr id="29699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noFill/>
          <a:ln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5pPr>
          </a:lstStyle>
          <a:p>
            <a:pPr marL="0" lvl="0" indent="0"/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7660284-417E-4C6E-98AB-10F91A95A9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7660284-417E-4C6E-98AB-10F91A95A9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7660284-417E-4C6E-98AB-10F91A95A9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7660284-417E-4C6E-98AB-10F91A95A9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7660284-417E-4C6E-98AB-10F91A95A9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image" Target="../media/image2.emf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5" Type="http://schemas.openxmlformats.org/officeDocument/2006/relationships/tags" Target="../tags/tag110.xml"/><Relationship Id="rId24" Type="http://schemas.openxmlformats.org/officeDocument/2006/relationships/tags" Target="../tags/tag109.xml"/><Relationship Id="rId23" Type="http://schemas.openxmlformats.org/officeDocument/2006/relationships/tags" Target="../tags/tag108.xml"/><Relationship Id="rId22" Type="http://schemas.openxmlformats.org/officeDocument/2006/relationships/tags" Target="../tags/tag107.xml"/><Relationship Id="rId21" Type="http://schemas.openxmlformats.org/officeDocument/2006/relationships/tags" Target="../tags/tag106.xml"/><Relationship Id="rId20" Type="http://schemas.openxmlformats.org/officeDocument/2006/relationships/tags" Target="../tags/tag105.xml"/><Relationship Id="rId2" Type="http://schemas.openxmlformats.org/officeDocument/2006/relationships/tags" Target="../tags/tag88.xml"/><Relationship Id="rId19" Type="http://schemas.openxmlformats.org/officeDocument/2006/relationships/tags" Target="../tags/tag104.xml"/><Relationship Id="rId18" Type="http://schemas.openxmlformats.org/officeDocument/2006/relationships/tags" Target="../tags/tag103.xml"/><Relationship Id="rId17" Type="http://schemas.openxmlformats.org/officeDocument/2006/relationships/image" Target="../media/image3.emf"/><Relationship Id="rId16" Type="http://schemas.openxmlformats.org/officeDocument/2006/relationships/tags" Target="../tags/tag102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image" Target="../media/image4.emf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image" Target="../media/image5.emf"/><Relationship Id="rId2" Type="http://schemas.openxmlformats.org/officeDocument/2006/relationships/tags" Target="../tags/tag118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image" Target="../media/image7.emf"/><Relationship Id="rId4" Type="http://schemas.openxmlformats.org/officeDocument/2006/relationships/tags" Target="../tags/tag128.xml"/><Relationship Id="rId3" Type="http://schemas.openxmlformats.org/officeDocument/2006/relationships/image" Target="../media/image6.emf"/><Relationship Id="rId2" Type="http://schemas.openxmlformats.org/officeDocument/2006/relationships/tags" Target="../tags/tag127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image" Target="../media/image8.emf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6" Type="http://schemas.openxmlformats.org/officeDocument/2006/relationships/tags" Target="../tags/tag158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image" Target="../media/image9.emf"/><Relationship Id="rId2" Type="http://schemas.openxmlformats.org/officeDocument/2006/relationships/tags" Target="../tags/tag15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0" Type="http://schemas.openxmlformats.org/officeDocument/2006/relationships/tags" Target="../tags/tag17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image" Target="../media/image11.emf"/><Relationship Id="rId4" Type="http://schemas.openxmlformats.org/officeDocument/2006/relationships/tags" Target="../tags/tag175.xml"/><Relationship Id="rId3" Type="http://schemas.openxmlformats.org/officeDocument/2006/relationships/image" Target="../media/image10.emf"/><Relationship Id="rId2" Type="http://schemas.openxmlformats.org/officeDocument/2006/relationships/tags" Target="../tags/tag174.xml"/><Relationship Id="rId10" Type="http://schemas.openxmlformats.org/officeDocument/2006/relationships/tags" Target="../tags/tag18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image" Target="../media/image12.emf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emf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7" Type="http://schemas.openxmlformats.org/officeDocument/2006/relationships/tags" Target="../tags/tag209.xml"/><Relationship Id="rId16" Type="http://schemas.openxmlformats.org/officeDocument/2006/relationships/tags" Target="../tags/tag208.xml"/><Relationship Id="rId15" Type="http://schemas.openxmlformats.org/officeDocument/2006/relationships/tags" Target="../tags/tag207.xml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image" Target="../media/image13.emf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0" Type="http://schemas.openxmlformats.org/officeDocument/2006/relationships/tags" Target="../tags/tag217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image" Target="../media/image14.emf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0" Type="http://schemas.openxmlformats.org/officeDocument/2006/relationships/tags" Target="../tags/tag225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5" Type="http://schemas.openxmlformats.org/officeDocument/2006/relationships/tags" Target="../tags/tag239.xml"/><Relationship Id="rId14" Type="http://schemas.openxmlformats.org/officeDocument/2006/relationships/tags" Target="../tags/tag238.xml"/><Relationship Id="rId13" Type="http://schemas.openxmlformats.org/officeDocument/2006/relationships/tags" Target="../tags/tag237.xml"/><Relationship Id="rId12" Type="http://schemas.openxmlformats.org/officeDocument/2006/relationships/tags" Target="../tags/tag236.xml"/><Relationship Id="rId11" Type="http://schemas.openxmlformats.org/officeDocument/2006/relationships/tags" Target="../tags/tag235.xml"/><Relationship Id="rId10" Type="http://schemas.openxmlformats.org/officeDocument/2006/relationships/tags" Target="../tags/tag234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image" Target="../media/image5.emf"/><Relationship Id="rId7" Type="http://schemas.openxmlformats.org/officeDocument/2006/relationships/tags" Target="../tags/tag243.xml"/><Relationship Id="rId6" Type="http://schemas.openxmlformats.org/officeDocument/2006/relationships/image" Target="../media/image4.emf"/><Relationship Id="rId5" Type="http://schemas.openxmlformats.org/officeDocument/2006/relationships/tags" Target="../tags/tag242.xml"/><Relationship Id="rId4" Type="http://schemas.openxmlformats.org/officeDocument/2006/relationships/image" Target="../media/image9.emf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3" Type="http://schemas.openxmlformats.org/officeDocument/2006/relationships/tags" Target="../tags/tag248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tags" Target="../tags/tag245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7E3E242-0651-4C53-B79E-0B42CEF244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93A5C3D-6884-41C1-ADA8-EAA49C227E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fade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CD88EB-536A-4DA4-BAEE-4B6927029F68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652287" y="1142983"/>
            <a:ext cx="10873001" cy="4953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75945" indent="-575945" eaLnBrk="1" latinLnBrk="0" hangingPunct="0">
              <a:lnSpc>
                <a:spcPct val="150000"/>
              </a:lnSpc>
              <a:spcBef>
                <a:spcPct val="0"/>
              </a:spcBef>
              <a:buNone/>
              <a:defRPr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575945" indent="-575945" eaLnBrk="1" latinLnBrk="0" hangingPunct="0">
              <a:lnSpc>
                <a:spcPct val="150000"/>
              </a:lnSpc>
              <a:spcBef>
                <a:spcPct val="0"/>
              </a:spcBef>
              <a:buNone/>
              <a:defRPr sz="32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575945" indent="-575945" eaLnBrk="1" latinLnBrk="0" hangingPunct="0">
              <a:lnSpc>
                <a:spcPct val="150000"/>
              </a:lnSpc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575945" indent="-575945" eaLnBrk="1" latinLnBrk="0" hangingPunct="0">
              <a:lnSpc>
                <a:spcPct val="150000"/>
              </a:lnSpc>
              <a:spcBef>
                <a:spcPct val="0"/>
              </a:spcBef>
              <a:buNone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defRPr>
            </a:lvl4pPr>
            <a:lvl5pPr marL="575945" indent="-575945" eaLnBrk="1" latinLnBrk="0" hangingPunct="0">
              <a:lnSpc>
                <a:spcPct val="150000"/>
              </a:lnSpc>
              <a:spcBef>
                <a:spcPct val="0"/>
              </a:spcBef>
              <a:buNone/>
              <a:defRPr sz="3200" b="1">
                <a:solidFill>
                  <a:schemeClr val="tx1"/>
                </a:solidFill>
                <a:latin typeface="+mn-lt"/>
                <a:ea typeface="仿宋_GB2312" panose="02010609030101010101" pitchFamily="49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fade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fld id="{12FDCC53-1D01-4A7C-8A85-41CD4F9F0942}" type="datetime1">
              <a:rPr lang="zh-CN" altLang="en-US" sz="1200">
                <a:solidFill>
                  <a:srgbClr val="7F7F7F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sz="1200">
              <a:solidFill>
                <a:srgbClr val="7F7F7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200">
              <a:solidFill>
                <a:srgbClr val="7F7F7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fld id="{711BE319-B510-4731-8CFE-EF449D083D61}" type="slidenum">
              <a:rPr lang="zh-CN" altLang="en-US" sz="1200">
                <a:solidFill>
                  <a:srgbClr val="7F7F7F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sz="1200">
              <a:solidFill>
                <a:srgbClr val="7F7F7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noAutofit/>
          </a:bodyPr>
          <a:lstStyle>
            <a:defPPr>
              <a:defRPr lang="en-US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r" eaLnBrk="1" hangingPunct="1"/>
            <a:fld id="{1F3871C5-7570-492A-A427-B1C5D20008CF}" type="slidenum">
              <a:rPr lang="en-US" altLang="zh-CN" sz="1400"/>
            </a:fld>
            <a:endParaRPr lang="en-US" altLang="zh-CN" sz="140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4878" y="0"/>
            <a:ext cx="10604247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536825" y="2320925"/>
            <a:ext cx="7118350" cy="1167765"/>
          </a:xfrm>
        </p:spPr>
        <p:txBody>
          <a:bodyPr lIns="91440" tIns="45720" rIns="91440" bIns="45720" anchor="b" anchorCtr="0">
            <a:normAutofit/>
          </a:bodyPr>
          <a:lstStyle>
            <a:lvl1pPr algn="ctr">
              <a:defRPr sz="4800" b="0" spc="600" baseline="0">
                <a:solidFill>
                  <a:schemeClr val="accent1"/>
                </a:solidFill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2536825" y="3515240"/>
            <a:ext cx="7118350" cy="950984"/>
          </a:xfrm>
        </p:spPr>
        <p:txBody>
          <a:bodyPr lIns="91440" tIns="45720" rIns="91440" bIns="4572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0308794" y="113253"/>
            <a:ext cx="1392925" cy="646086"/>
            <a:chOff x="10308794" y="113253"/>
            <a:chExt cx="1392925" cy="646086"/>
          </a:xfrm>
        </p:grpSpPr>
        <p:grpSp>
          <p:nvGrpSpPr>
            <p:cNvPr id="8" name="组合 7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10308794" y="419967"/>
              <a:ext cx="750273" cy="339372"/>
              <a:chOff x="3276398" y="2359686"/>
              <a:chExt cx="750273" cy="339372"/>
            </a:xfrm>
          </p:grpSpPr>
          <p:sp>
            <p:nvSpPr>
              <p:cNvPr id="10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3276398" y="2359686"/>
                <a:ext cx="667464" cy="339372"/>
              </a:xfrm>
              <a:custGeom>
                <a:avLst/>
                <a:gdLst/>
                <a:ahLst/>
                <a:cxnLst/>
                <a:rect l="0" t="0" r="0" b="0"/>
                <a:pathLst>
                  <a:path w="969391" h="492888">
                    <a:moveTo>
                      <a:pt x="223647" y="0"/>
                    </a:moveTo>
                    <a:lnTo>
                      <a:pt x="713232" y="0"/>
                    </a:lnTo>
                    <a:cubicBezTo>
                      <a:pt x="800735" y="29210"/>
                      <a:pt x="813689" y="132969"/>
                      <a:pt x="713232" y="168656"/>
                    </a:cubicBezTo>
                    <a:lnTo>
                      <a:pt x="593217" y="168656"/>
                    </a:lnTo>
                    <a:cubicBezTo>
                      <a:pt x="540766" y="206121"/>
                      <a:pt x="518668" y="291846"/>
                      <a:pt x="596519" y="327533"/>
                    </a:cubicBezTo>
                    <a:lnTo>
                      <a:pt x="868934" y="327533"/>
                    </a:lnTo>
                    <a:cubicBezTo>
                      <a:pt x="969391" y="372872"/>
                      <a:pt x="930656" y="492887"/>
                      <a:pt x="868934" y="492887"/>
                    </a:cubicBezTo>
                    <a:lnTo>
                      <a:pt x="87503" y="492887"/>
                    </a:lnTo>
                    <a:cubicBezTo>
                      <a:pt x="0" y="447548"/>
                      <a:pt x="11684" y="381508"/>
                      <a:pt x="87503" y="334010"/>
                    </a:cubicBezTo>
                    <a:lnTo>
                      <a:pt x="372872" y="334010"/>
                    </a:lnTo>
                    <a:cubicBezTo>
                      <a:pt x="440944" y="295148"/>
                      <a:pt x="440944" y="204343"/>
                      <a:pt x="350139" y="175133"/>
                    </a:cubicBezTo>
                    <a:lnTo>
                      <a:pt x="226949" y="171831"/>
                    </a:lnTo>
                    <a:cubicBezTo>
                      <a:pt x="176784" y="109728"/>
                      <a:pt x="174498" y="52324"/>
                      <a:pt x="223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3917191" y="2368693"/>
                <a:ext cx="109480" cy="109480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任意多边形: 形状 8"/>
            <p:cNvSpPr/>
            <p:nvPr userDrawn="1">
              <p:custDataLst>
                <p:tags r:id="rId6"/>
              </p:custDataLst>
            </p:nvPr>
          </p:nvSpPr>
          <p:spPr>
            <a:xfrm>
              <a:off x="11407031" y="113253"/>
              <a:ext cx="294688" cy="306581"/>
            </a:xfrm>
            <a:custGeom>
              <a:avLst/>
              <a:gdLst/>
              <a:ahLst/>
              <a:cxnLst/>
              <a:rect l="0" t="0" r="0" b="0"/>
              <a:pathLst>
                <a:path w="427991" h="445263">
                  <a:moveTo>
                    <a:pt x="207518" y="0"/>
                  </a:moveTo>
                  <a:cubicBezTo>
                    <a:pt x="176403" y="112903"/>
                    <a:pt x="112522" y="194310"/>
                    <a:pt x="0" y="229108"/>
                  </a:cubicBezTo>
                  <a:cubicBezTo>
                    <a:pt x="94869" y="252603"/>
                    <a:pt x="162306" y="327787"/>
                    <a:pt x="207518" y="445262"/>
                  </a:cubicBezTo>
                  <a:cubicBezTo>
                    <a:pt x="253873" y="330073"/>
                    <a:pt x="320675" y="248031"/>
                    <a:pt x="427990" y="231267"/>
                  </a:cubicBezTo>
                  <a:cubicBezTo>
                    <a:pt x="320167" y="202692"/>
                    <a:pt x="252857" y="129667"/>
                    <a:pt x="20751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563369" y="1096645"/>
            <a:ext cx="808948" cy="105721"/>
            <a:chOff x="2765898" y="3958519"/>
            <a:chExt cx="808948" cy="105721"/>
          </a:xfrm>
          <a:solidFill>
            <a:schemeClr val="accent6"/>
          </a:solidFill>
        </p:grpSpPr>
        <p:sp>
          <p:nvSpPr>
            <p:cNvPr id="8" name="任意多边形: 形状 7"/>
            <p:cNvSpPr/>
            <p:nvPr>
              <p:custDataLst>
                <p:tags r:id="rId3"/>
              </p:custDataLst>
            </p:nvPr>
          </p:nvSpPr>
          <p:spPr>
            <a:xfrm>
              <a:off x="2765898" y="3958519"/>
              <a:ext cx="610800" cy="105721"/>
            </a:xfrm>
            <a:custGeom>
              <a:avLst/>
              <a:gdLst/>
              <a:ahLst/>
              <a:cxnLst/>
              <a:rect l="0" t="0" r="0" b="0"/>
              <a:pathLst>
                <a:path w="887096" h="153544">
                  <a:moveTo>
                    <a:pt x="813562" y="153543"/>
                  </a:moveTo>
                  <a:lnTo>
                    <a:pt x="57023" y="153543"/>
                  </a:lnTo>
                  <a:cubicBezTo>
                    <a:pt x="20701" y="116205"/>
                    <a:pt x="0" y="50419"/>
                    <a:pt x="57023" y="0"/>
                  </a:cubicBezTo>
                  <a:lnTo>
                    <a:pt x="813562" y="0"/>
                  </a:lnTo>
                  <a:cubicBezTo>
                    <a:pt x="884936" y="36830"/>
                    <a:pt x="887095" y="112395"/>
                    <a:pt x="813562" y="153543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4"/>
              </p:custDataLst>
            </p:nvPr>
          </p:nvSpPr>
          <p:spPr>
            <a:xfrm>
              <a:off x="3472361" y="3961754"/>
              <a:ext cx="102485" cy="10248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10" name="组合 9"/>
          <p:cNvGrpSpPr/>
          <p:nvPr userDrawn="1">
            <p:custDataLst>
              <p:tags r:id="rId5"/>
            </p:custDataLst>
          </p:nvPr>
        </p:nvGrpSpPr>
        <p:grpSpPr>
          <a:xfrm>
            <a:off x="8880044" y="863197"/>
            <a:ext cx="750273" cy="339372"/>
            <a:chOff x="3276398" y="2359686"/>
            <a:chExt cx="750273" cy="339372"/>
          </a:xfrm>
          <a:solidFill>
            <a:schemeClr val="accent2"/>
          </a:solidFill>
        </p:grpSpPr>
        <p:sp>
          <p:nvSpPr>
            <p:cNvPr id="11" name="任意多边形: 形状 10"/>
            <p:cNvSpPr/>
            <p:nvPr>
              <p:custDataLst>
                <p:tags r:id="rId6"/>
              </p:custDataLst>
            </p:nvPr>
          </p:nvSpPr>
          <p:spPr>
            <a:xfrm>
              <a:off x="3276398" y="2359686"/>
              <a:ext cx="667464" cy="339372"/>
            </a:xfrm>
            <a:custGeom>
              <a:avLst/>
              <a:gdLst/>
              <a:ahLst/>
              <a:cxnLst/>
              <a:rect l="0" t="0" r="0" b="0"/>
              <a:pathLst>
                <a:path w="969391" h="492888">
                  <a:moveTo>
                    <a:pt x="223647" y="0"/>
                  </a:moveTo>
                  <a:lnTo>
                    <a:pt x="713232" y="0"/>
                  </a:lnTo>
                  <a:cubicBezTo>
                    <a:pt x="800735" y="29210"/>
                    <a:pt x="813689" y="132969"/>
                    <a:pt x="713232" y="168656"/>
                  </a:cubicBezTo>
                  <a:lnTo>
                    <a:pt x="593217" y="168656"/>
                  </a:lnTo>
                  <a:cubicBezTo>
                    <a:pt x="540766" y="206121"/>
                    <a:pt x="518668" y="291846"/>
                    <a:pt x="596519" y="327533"/>
                  </a:cubicBezTo>
                  <a:lnTo>
                    <a:pt x="868934" y="327533"/>
                  </a:lnTo>
                  <a:cubicBezTo>
                    <a:pt x="969391" y="372872"/>
                    <a:pt x="930656" y="492887"/>
                    <a:pt x="868934" y="492887"/>
                  </a:cubicBezTo>
                  <a:lnTo>
                    <a:pt x="87503" y="492887"/>
                  </a:lnTo>
                  <a:cubicBezTo>
                    <a:pt x="0" y="447548"/>
                    <a:pt x="11684" y="381508"/>
                    <a:pt x="87503" y="334010"/>
                  </a:cubicBezTo>
                  <a:lnTo>
                    <a:pt x="372872" y="334010"/>
                  </a:lnTo>
                  <a:cubicBezTo>
                    <a:pt x="440944" y="295148"/>
                    <a:pt x="440944" y="204343"/>
                    <a:pt x="350139" y="175133"/>
                  </a:cubicBezTo>
                  <a:lnTo>
                    <a:pt x="226949" y="171831"/>
                  </a:lnTo>
                  <a:cubicBezTo>
                    <a:pt x="176784" y="109728"/>
                    <a:pt x="174498" y="52324"/>
                    <a:pt x="223647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7"/>
              </p:custDataLst>
            </p:nvPr>
          </p:nvSpPr>
          <p:spPr>
            <a:xfrm>
              <a:off x="3917191" y="2368693"/>
              <a:ext cx="109480" cy="1094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 userDrawn="1">
            <p:custDataLst>
              <p:tags r:id="rId8"/>
            </p:custDataLst>
          </p:nvPr>
        </p:nvGrpSpPr>
        <p:grpSpPr>
          <a:xfrm rot="2760000">
            <a:off x="6953250" y="1948815"/>
            <a:ext cx="3246120" cy="2753995"/>
            <a:chOff x="7956598" y="1176302"/>
            <a:chExt cx="1469504" cy="1246433"/>
          </a:xfrm>
        </p:grpSpPr>
        <p:sp>
          <p:nvSpPr>
            <p:cNvPr id="14" name="任意多边形: 形状 13"/>
            <p:cNvSpPr/>
            <p:nvPr>
              <p:custDataLst>
                <p:tags r:id="rId9"/>
              </p:custDataLst>
            </p:nvPr>
          </p:nvSpPr>
          <p:spPr>
            <a:xfrm>
              <a:off x="7956598" y="1176302"/>
              <a:ext cx="1469504" cy="1246433"/>
            </a:xfrm>
            <a:custGeom>
              <a:avLst/>
              <a:gdLst/>
              <a:ahLst/>
              <a:cxnLst/>
              <a:rect l="0" t="0" r="0" b="0"/>
              <a:pathLst>
                <a:path w="2134236" h="1810258">
                  <a:moveTo>
                    <a:pt x="1266698" y="4953"/>
                  </a:moveTo>
                  <a:cubicBezTo>
                    <a:pt x="0" y="134620"/>
                    <a:pt x="259334" y="1810258"/>
                    <a:pt x="1266698" y="1807845"/>
                  </a:cubicBezTo>
                  <a:cubicBezTo>
                    <a:pt x="1616075" y="1769872"/>
                    <a:pt x="1850390" y="1669542"/>
                    <a:pt x="2001647" y="1349502"/>
                  </a:cubicBezTo>
                  <a:cubicBezTo>
                    <a:pt x="2134235" y="1103249"/>
                    <a:pt x="2055749" y="1036447"/>
                    <a:pt x="1876298" y="1055497"/>
                  </a:cubicBezTo>
                  <a:cubicBezTo>
                    <a:pt x="1763903" y="1042543"/>
                    <a:pt x="1720596" y="803148"/>
                    <a:pt x="1928241" y="761492"/>
                  </a:cubicBezTo>
                  <a:cubicBezTo>
                    <a:pt x="2105534" y="752856"/>
                    <a:pt x="2124202" y="591566"/>
                    <a:pt x="1889379" y="289433"/>
                  </a:cubicBezTo>
                  <a:cubicBezTo>
                    <a:pt x="1686052" y="78359"/>
                    <a:pt x="1477772" y="0"/>
                    <a:pt x="1266698" y="4953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5" name="组合 14"/>
            <p:cNvGrpSpPr/>
            <p:nvPr>
              <p:custDataLst>
                <p:tags r:id="rId10"/>
              </p:custDataLst>
            </p:nvPr>
          </p:nvGrpSpPr>
          <p:grpSpPr>
            <a:xfrm>
              <a:off x="8367850" y="1319798"/>
              <a:ext cx="813495" cy="854331"/>
              <a:chOff x="8566786" y="937006"/>
              <a:chExt cx="1181480" cy="1240790"/>
            </a:xfrm>
          </p:grpSpPr>
          <p:sp>
            <p:nvSpPr>
              <p:cNvPr id="16" name="椭圆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9098662" y="937006"/>
                <a:ext cx="265938" cy="265938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16"/>
              <p:cNvSpPr/>
              <p:nvPr>
                <p:custDataLst>
                  <p:tags r:id="rId12"/>
                </p:custDataLst>
              </p:nvPr>
            </p:nvSpPr>
            <p:spPr>
              <a:xfrm>
                <a:off x="8725281" y="1099058"/>
                <a:ext cx="265938" cy="265938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8566786" y="1501902"/>
                <a:ext cx="265938" cy="265938"/>
              </a:xfrm>
              <a:prstGeom prst="ellipse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14"/>
                </p:custDataLst>
              </p:nvPr>
            </p:nvSpPr>
            <p:spPr>
              <a:xfrm>
                <a:off x="8725281" y="1911858"/>
                <a:ext cx="265938" cy="265938"/>
              </a:xfrm>
              <a:prstGeom prst="ellipse">
                <a:avLst/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19"/>
              <p:cNvSpPr/>
              <p:nvPr>
                <p:custDataLst>
                  <p:tags r:id="rId15"/>
                </p:custDataLst>
              </p:nvPr>
            </p:nvSpPr>
            <p:spPr>
              <a:xfrm>
                <a:off x="9482328" y="1899158"/>
                <a:ext cx="265938" cy="265938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pic>
        <p:nvPicPr>
          <p:cNvPr id="30" name="图片 2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43925" y="642884"/>
            <a:ext cx="10945368" cy="4940808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>
            <p:custDataLst>
              <p:tags r:id="rId18"/>
            </p:custDataLst>
          </p:nvPr>
        </p:nvGrpSpPr>
        <p:grpSpPr>
          <a:xfrm>
            <a:off x="10022205" y="3093085"/>
            <a:ext cx="584200" cy="940435"/>
            <a:chOff x="8118370" y="3865915"/>
            <a:chExt cx="239686" cy="385456"/>
          </a:xfrm>
        </p:grpSpPr>
        <p:sp>
          <p:nvSpPr>
            <p:cNvPr id="22" name="矩形 21"/>
            <p:cNvSpPr/>
            <p:nvPr>
              <p:custDataLst>
                <p:tags r:id="rId19"/>
              </p:custDataLst>
            </p:nvPr>
          </p:nvSpPr>
          <p:spPr>
            <a:xfrm>
              <a:off x="8152648" y="3865915"/>
              <a:ext cx="168156" cy="90767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3" name="任意多边形: 形状 22"/>
            <p:cNvSpPr/>
            <p:nvPr>
              <p:custDataLst>
                <p:tags r:id="rId20"/>
              </p:custDataLst>
            </p:nvPr>
          </p:nvSpPr>
          <p:spPr>
            <a:xfrm>
              <a:off x="8121343" y="3955196"/>
              <a:ext cx="236713" cy="296175"/>
            </a:xfrm>
            <a:custGeom>
              <a:avLst/>
              <a:gdLst/>
              <a:ahLst/>
              <a:cxnLst/>
              <a:rect l="0" t="0" r="0" b="0"/>
              <a:pathLst>
                <a:path w="343790" h="430150">
                  <a:moveTo>
                    <a:pt x="0" y="67056"/>
                  </a:moveTo>
                  <a:cubicBezTo>
                    <a:pt x="24256" y="54102"/>
                    <a:pt x="58928" y="25654"/>
                    <a:pt x="75692" y="0"/>
                  </a:cubicBezTo>
                  <a:lnTo>
                    <a:pt x="259969" y="0"/>
                  </a:lnTo>
                  <a:cubicBezTo>
                    <a:pt x="278638" y="29464"/>
                    <a:pt x="316738" y="53467"/>
                    <a:pt x="343789" y="67056"/>
                  </a:cubicBezTo>
                  <a:lnTo>
                    <a:pt x="343789" y="389128"/>
                  </a:lnTo>
                  <a:cubicBezTo>
                    <a:pt x="334518" y="414528"/>
                    <a:pt x="326517" y="424307"/>
                    <a:pt x="302768" y="430149"/>
                  </a:cubicBezTo>
                  <a:lnTo>
                    <a:pt x="33528" y="430149"/>
                  </a:lnTo>
                  <a:cubicBezTo>
                    <a:pt x="17018" y="427101"/>
                    <a:pt x="5969" y="415417"/>
                    <a:pt x="0" y="395605"/>
                  </a:cubicBezTo>
                  <a:cubicBezTo>
                    <a:pt x="0" y="281051"/>
                    <a:pt x="0" y="120015"/>
                    <a:pt x="0" y="6705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4" name="任意多边形: 形状 23"/>
            <p:cNvSpPr/>
            <p:nvPr>
              <p:custDataLst>
                <p:tags r:id="rId21"/>
              </p:custDataLst>
            </p:nvPr>
          </p:nvSpPr>
          <p:spPr>
            <a:xfrm>
              <a:off x="8118370" y="4064939"/>
              <a:ext cx="239686" cy="84909"/>
            </a:xfrm>
            <a:custGeom>
              <a:avLst/>
              <a:gdLst/>
              <a:ahLst/>
              <a:cxnLst/>
              <a:rect l="0" t="0" r="0" b="0"/>
              <a:pathLst>
                <a:path w="348108" h="123317">
                  <a:moveTo>
                    <a:pt x="0" y="0"/>
                  </a:moveTo>
                  <a:lnTo>
                    <a:pt x="348107" y="0"/>
                  </a:lnTo>
                  <a:lnTo>
                    <a:pt x="348107" y="123317"/>
                  </a:lnTo>
                  <a:lnTo>
                    <a:pt x="0" y="108712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6" name="标题 35"/>
          <p:cNvSpPr>
            <a:spLocks noGrp="1"/>
          </p:cNvSpPr>
          <p:nvPr>
            <p:ph type="title" hasCustomPrompt="1"/>
            <p:custDataLst>
              <p:tags r:id="rId25"/>
            </p:custDataLst>
          </p:nvPr>
        </p:nvSpPr>
        <p:spPr>
          <a:xfrm>
            <a:off x="1270000" y="3460749"/>
            <a:ext cx="5246914" cy="1691821"/>
          </a:xfrm>
        </p:spPr>
        <p:txBody>
          <a:bodyPr lIns="91440" tIns="45720" rIns="91440" bIns="45720">
            <a:normAutofit/>
          </a:bodyPr>
          <a:lstStyle>
            <a:lvl1pPr>
              <a:defRPr sz="2800" b="0" baseline="0"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7E3E242-0651-4C53-B79E-0B42CEF244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93A5C3D-6884-41C1-ADA8-EAA49C227E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fade/>
      </p:transition>
    </mc:Choice>
    <mc:Fallback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006486" y="1207933"/>
            <a:ext cx="880872" cy="6614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40228" y="4898162"/>
            <a:ext cx="2499360" cy="17282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08724" y="701040"/>
            <a:ext cx="4623816" cy="575157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3505" y="316388"/>
            <a:ext cx="304800" cy="320040"/>
          </a:xfrm>
          <a:prstGeom prst="rect">
            <a:avLst/>
          </a:prstGeom>
        </p:spPr>
      </p:pic>
      <p:grpSp>
        <p:nvGrpSpPr>
          <p:cNvPr id="27" name="组合 26"/>
          <p:cNvGrpSpPr/>
          <p:nvPr userDrawn="1">
            <p:custDataLst>
              <p:tags r:id="rId6"/>
            </p:custDataLst>
          </p:nvPr>
        </p:nvGrpSpPr>
        <p:grpSpPr>
          <a:xfrm flipH="1">
            <a:off x="7106285" y="1703070"/>
            <a:ext cx="808990" cy="105410"/>
            <a:chOff x="2765898" y="3958519"/>
            <a:chExt cx="808948" cy="105721"/>
          </a:xfrm>
          <a:solidFill>
            <a:schemeClr val="accent1"/>
          </a:solidFill>
        </p:grpSpPr>
        <p:sp>
          <p:nvSpPr>
            <p:cNvPr id="28" name="任意多边形: 形状 27"/>
            <p:cNvSpPr/>
            <p:nvPr>
              <p:custDataLst>
                <p:tags r:id="rId7"/>
              </p:custDataLst>
            </p:nvPr>
          </p:nvSpPr>
          <p:spPr>
            <a:xfrm>
              <a:off x="2765898" y="3958519"/>
              <a:ext cx="610800" cy="105721"/>
            </a:xfrm>
            <a:custGeom>
              <a:avLst/>
              <a:gdLst/>
              <a:ahLst/>
              <a:cxnLst/>
              <a:rect l="0" t="0" r="0" b="0"/>
              <a:pathLst>
                <a:path w="887096" h="153544">
                  <a:moveTo>
                    <a:pt x="813562" y="153543"/>
                  </a:moveTo>
                  <a:lnTo>
                    <a:pt x="57023" y="153543"/>
                  </a:lnTo>
                  <a:cubicBezTo>
                    <a:pt x="20701" y="116205"/>
                    <a:pt x="0" y="50419"/>
                    <a:pt x="57023" y="0"/>
                  </a:cubicBezTo>
                  <a:lnTo>
                    <a:pt x="813562" y="0"/>
                  </a:lnTo>
                  <a:cubicBezTo>
                    <a:pt x="884936" y="36830"/>
                    <a:pt x="887095" y="112395"/>
                    <a:pt x="813562" y="153543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椭圆 28"/>
            <p:cNvSpPr/>
            <p:nvPr>
              <p:custDataLst>
                <p:tags r:id="rId8"/>
              </p:custDataLst>
            </p:nvPr>
          </p:nvSpPr>
          <p:spPr>
            <a:xfrm>
              <a:off x="3472361" y="3961754"/>
              <a:ext cx="102485" cy="10248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30" name="组合 29"/>
          <p:cNvGrpSpPr/>
          <p:nvPr userDrawn="1">
            <p:custDataLst>
              <p:tags r:id="rId9"/>
            </p:custDataLst>
          </p:nvPr>
        </p:nvGrpSpPr>
        <p:grpSpPr>
          <a:xfrm flipH="1">
            <a:off x="10753090" y="3698240"/>
            <a:ext cx="897890" cy="406400"/>
            <a:chOff x="3276398" y="2359686"/>
            <a:chExt cx="750273" cy="339372"/>
          </a:xfrm>
          <a:solidFill>
            <a:schemeClr val="accent6"/>
          </a:solidFill>
        </p:grpSpPr>
        <p:sp>
          <p:nvSpPr>
            <p:cNvPr id="31" name="任意多边形: 形状 30"/>
            <p:cNvSpPr/>
            <p:nvPr>
              <p:custDataLst>
                <p:tags r:id="rId10"/>
              </p:custDataLst>
            </p:nvPr>
          </p:nvSpPr>
          <p:spPr>
            <a:xfrm>
              <a:off x="3276398" y="2359686"/>
              <a:ext cx="667464" cy="339372"/>
            </a:xfrm>
            <a:custGeom>
              <a:avLst/>
              <a:gdLst/>
              <a:ahLst/>
              <a:cxnLst/>
              <a:rect l="0" t="0" r="0" b="0"/>
              <a:pathLst>
                <a:path w="969391" h="492888">
                  <a:moveTo>
                    <a:pt x="223647" y="0"/>
                  </a:moveTo>
                  <a:lnTo>
                    <a:pt x="713232" y="0"/>
                  </a:lnTo>
                  <a:cubicBezTo>
                    <a:pt x="800735" y="29210"/>
                    <a:pt x="813689" y="132969"/>
                    <a:pt x="713232" y="168656"/>
                  </a:cubicBezTo>
                  <a:lnTo>
                    <a:pt x="593217" y="168656"/>
                  </a:lnTo>
                  <a:cubicBezTo>
                    <a:pt x="540766" y="206121"/>
                    <a:pt x="518668" y="291846"/>
                    <a:pt x="596519" y="327533"/>
                  </a:cubicBezTo>
                  <a:lnTo>
                    <a:pt x="868934" y="327533"/>
                  </a:lnTo>
                  <a:cubicBezTo>
                    <a:pt x="969391" y="372872"/>
                    <a:pt x="930656" y="492887"/>
                    <a:pt x="868934" y="492887"/>
                  </a:cubicBezTo>
                  <a:lnTo>
                    <a:pt x="87503" y="492887"/>
                  </a:lnTo>
                  <a:cubicBezTo>
                    <a:pt x="0" y="447548"/>
                    <a:pt x="11684" y="381508"/>
                    <a:pt x="87503" y="334010"/>
                  </a:cubicBezTo>
                  <a:lnTo>
                    <a:pt x="372872" y="334010"/>
                  </a:lnTo>
                  <a:cubicBezTo>
                    <a:pt x="440944" y="295148"/>
                    <a:pt x="440944" y="204343"/>
                    <a:pt x="350139" y="175133"/>
                  </a:cubicBezTo>
                  <a:lnTo>
                    <a:pt x="226949" y="171831"/>
                  </a:lnTo>
                  <a:cubicBezTo>
                    <a:pt x="176784" y="109728"/>
                    <a:pt x="174498" y="52324"/>
                    <a:pt x="223647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11"/>
              </p:custDataLst>
            </p:nvPr>
          </p:nvSpPr>
          <p:spPr>
            <a:xfrm>
              <a:off x="3917191" y="2368693"/>
              <a:ext cx="109480" cy="1094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33" name="组合 32"/>
          <p:cNvGrpSpPr/>
          <p:nvPr userDrawn="1">
            <p:custDataLst>
              <p:tags r:id="rId12"/>
            </p:custDataLst>
          </p:nvPr>
        </p:nvGrpSpPr>
        <p:grpSpPr>
          <a:xfrm flipH="1">
            <a:off x="637540" y="523875"/>
            <a:ext cx="897890" cy="406400"/>
            <a:chOff x="3276398" y="2359686"/>
            <a:chExt cx="750273" cy="339372"/>
          </a:xfrm>
          <a:solidFill>
            <a:schemeClr val="accent6"/>
          </a:solidFill>
        </p:grpSpPr>
        <p:sp>
          <p:nvSpPr>
            <p:cNvPr id="34" name="任意多边形: 形状 84"/>
            <p:cNvSpPr/>
            <p:nvPr>
              <p:custDataLst>
                <p:tags r:id="rId13"/>
              </p:custDataLst>
            </p:nvPr>
          </p:nvSpPr>
          <p:spPr>
            <a:xfrm>
              <a:off x="3276398" y="2359686"/>
              <a:ext cx="667464" cy="339372"/>
            </a:xfrm>
            <a:custGeom>
              <a:avLst/>
              <a:gdLst/>
              <a:ahLst/>
              <a:cxnLst/>
              <a:rect l="0" t="0" r="0" b="0"/>
              <a:pathLst>
                <a:path w="969391" h="492888">
                  <a:moveTo>
                    <a:pt x="223647" y="0"/>
                  </a:moveTo>
                  <a:lnTo>
                    <a:pt x="713232" y="0"/>
                  </a:lnTo>
                  <a:cubicBezTo>
                    <a:pt x="800735" y="29210"/>
                    <a:pt x="813689" y="132969"/>
                    <a:pt x="713232" y="168656"/>
                  </a:cubicBezTo>
                  <a:lnTo>
                    <a:pt x="593217" y="168656"/>
                  </a:lnTo>
                  <a:cubicBezTo>
                    <a:pt x="540766" y="206121"/>
                    <a:pt x="518668" y="291846"/>
                    <a:pt x="596519" y="327533"/>
                  </a:cubicBezTo>
                  <a:lnTo>
                    <a:pt x="868934" y="327533"/>
                  </a:lnTo>
                  <a:cubicBezTo>
                    <a:pt x="969391" y="372872"/>
                    <a:pt x="930656" y="492887"/>
                    <a:pt x="868934" y="492887"/>
                  </a:cubicBezTo>
                  <a:lnTo>
                    <a:pt x="87503" y="492887"/>
                  </a:lnTo>
                  <a:cubicBezTo>
                    <a:pt x="0" y="447548"/>
                    <a:pt x="11684" y="381508"/>
                    <a:pt x="87503" y="334010"/>
                  </a:cubicBezTo>
                  <a:lnTo>
                    <a:pt x="372872" y="334010"/>
                  </a:lnTo>
                  <a:cubicBezTo>
                    <a:pt x="440944" y="295148"/>
                    <a:pt x="440944" y="204343"/>
                    <a:pt x="350139" y="175133"/>
                  </a:cubicBezTo>
                  <a:lnTo>
                    <a:pt x="226949" y="171831"/>
                  </a:lnTo>
                  <a:cubicBezTo>
                    <a:pt x="176784" y="109728"/>
                    <a:pt x="174498" y="52324"/>
                    <a:pt x="223647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5" name="椭圆 34"/>
            <p:cNvSpPr/>
            <p:nvPr>
              <p:custDataLst>
                <p:tags r:id="rId14"/>
              </p:custDataLst>
            </p:nvPr>
          </p:nvSpPr>
          <p:spPr>
            <a:xfrm>
              <a:off x="3917191" y="2368693"/>
              <a:ext cx="109480" cy="1094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405765" y="5853430"/>
            <a:ext cx="1192871" cy="971115"/>
            <a:chOff x="405765" y="5853430"/>
            <a:chExt cx="1192871" cy="971115"/>
          </a:xfrm>
        </p:grpSpPr>
        <p:grpSp>
          <p:nvGrpSpPr>
            <p:cNvPr id="9" name="组合 8"/>
            <p:cNvGrpSpPr/>
            <p:nvPr>
              <p:custDataLst>
                <p:tags r:id="rId3"/>
              </p:custDataLst>
            </p:nvPr>
          </p:nvGrpSpPr>
          <p:grpSpPr>
            <a:xfrm>
              <a:off x="405765" y="5853430"/>
              <a:ext cx="525177" cy="845643"/>
              <a:chOff x="8118370" y="3865915"/>
              <a:chExt cx="239686" cy="385456"/>
            </a:xfrm>
          </p:grpSpPr>
          <p:sp>
            <p:nvSpPr>
              <p:cNvPr id="13" name="矩形 12"/>
              <p:cNvSpPr/>
              <p:nvPr>
                <p:custDataLst>
                  <p:tags r:id="rId4"/>
                </p:custDataLst>
              </p:nvPr>
            </p:nvSpPr>
            <p:spPr>
              <a:xfrm>
                <a:off x="8152648" y="3865915"/>
                <a:ext cx="168156" cy="90767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任意多边形: 形状 36"/>
              <p:cNvSpPr/>
              <p:nvPr>
                <p:custDataLst>
                  <p:tags r:id="rId5"/>
                </p:custDataLst>
              </p:nvPr>
            </p:nvSpPr>
            <p:spPr>
              <a:xfrm>
                <a:off x="8121343" y="3955196"/>
                <a:ext cx="236713" cy="296175"/>
              </a:xfrm>
              <a:custGeom>
                <a:avLst/>
                <a:gdLst/>
                <a:ahLst/>
                <a:cxnLst/>
                <a:rect l="0" t="0" r="0" b="0"/>
                <a:pathLst>
                  <a:path w="343790" h="430150">
                    <a:moveTo>
                      <a:pt x="0" y="67056"/>
                    </a:moveTo>
                    <a:cubicBezTo>
                      <a:pt x="24256" y="54102"/>
                      <a:pt x="58928" y="25654"/>
                      <a:pt x="75692" y="0"/>
                    </a:cubicBezTo>
                    <a:lnTo>
                      <a:pt x="259969" y="0"/>
                    </a:lnTo>
                    <a:cubicBezTo>
                      <a:pt x="278638" y="29464"/>
                      <a:pt x="316738" y="53467"/>
                      <a:pt x="343789" y="67056"/>
                    </a:cubicBezTo>
                    <a:lnTo>
                      <a:pt x="343789" y="389128"/>
                    </a:lnTo>
                    <a:cubicBezTo>
                      <a:pt x="334518" y="414528"/>
                      <a:pt x="326517" y="424307"/>
                      <a:pt x="302768" y="430149"/>
                    </a:cubicBezTo>
                    <a:lnTo>
                      <a:pt x="33528" y="430149"/>
                    </a:lnTo>
                    <a:cubicBezTo>
                      <a:pt x="17018" y="427101"/>
                      <a:pt x="5969" y="415417"/>
                      <a:pt x="0" y="395605"/>
                    </a:cubicBezTo>
                    <a:cubicBezTo>
                      <a:pt x="0" y="281051"/>
                      <a:pt x="0" y="120015"/>
                      <a:pt x="0" y="67056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任意多边形: 形状 37"/>
              <p:cNvSpPr/>
              <p:nvPr>
                <p:custDataLst>
                  <p:tags r:id="rId6"/>
                </p:custDataLst>
              </p:nvPr>
            </p:nvSpPr>
            <p:spPr>
              <a:xfrm>
                <a:off x="8118370" y="4064939"/>
                <a:ext cx="239686" cy="84909"/>
              </a:xfrm>
              <a:custGeom>
                <a:avLst/>
                <a:gdLst/>
                <a:ahLst/>
                <a:cxnLst/>
                <a:rect l="0" t="0" r="0" b="0"/>
                <a:pathLst>
                  <a:path w="348108" h="123317">
                    <a:moveTo>
                      <a:pt x="0" y="0"/>
                    </a:moveTo>
                    <a:lnTo>
                      <a:pt x="348107" y="0"/>
                    </a:lnTo>
                    <a:lnTo>
                      <a:pt x="348107" y="123317"/>
                    </a:lnTo>
                    <a:lnTo>
                      <a:pt x="0" y="108712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97596" y="5980021"/>
              <a:ext cx="701040" cy="597408"/>
            </a:xfrm>
            <a:prstGeom prst="rect">
              <a:avLst/>
            </a:prstGeom>
          </p:spPr>
        </p:pic>
        <p:sp>
          <p:nvSpPr>
            <p:cNvPr id="11" name="任意多边形: 形状 33"/>
            <p:cNvSpPr/>
            <p:nvPr>
              <p:custDataLst>
                <p:tags r:id="rId9"/>
              </p:custDataLst>
            </p:nvPr>
          </p:nvSpPr>
          <p:spPr>
            <a:xfrm rot="16560000">
              <a:off x="974514" y="6218004"/>
              <a:ext cx="311534" cy="330583"/>
            </a:xfrm>
            <a:custGeom>
              <a:avLst/>
              <a:gdLst>
                <a:gd name="connsiteX0" fmla="*/ 363728 w 363728"/>
                <a:gd name="connsiteY0" fmla="*/ 182626 h 385826"/>
                <a:gd name="connsiteX1" fmla="*/ 171323 w 363728"/>
                <a:gd name="connsiteY1" fmla="*/ 385826 h 385826"/>
                <a:gd name="connsiteX2" fmla="*/ 0 w 363728"/>
                <a:gd name="connsiteY2" fmla="*/ 172974 h 385826"/>
                <a:gd name="connsiteX3" fmla="*/ 161544 w 363728"/>
                <a:gd name="connsiteY3" fmla="*/ 0 h 385826"/>
                <a:gd name="connsiteX4" fmla="*/ 363728 w 363728"/>
                <a:gd name="connsiteY4" fmla="*/ 182626 h 3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728" h="385826">
                  <a:moveTo>
                    <a:pt x="363728" y="182626"/>
                  </a:moveTo>
                  <a:lnTo>
                    <a:pt x="171323" y="385826"/>
                  </a:lnTo>
                  <a:lnTo>
                    <a:pt x="0" y="172974"/>
                  </a:lnTo>
                  <a:lnTo>
                    <a:pt x="161544" y="0"/>
                  </a:lnTo>
                  <a:lnTo>
                    <a:pt x="363728" y="182626"/>
                  </a:lnTo>
                </a:path>
              </a:pathLst>
            </a:custGeom>
            <a:solidFill>
              <a:schemeClr val="accent2"/>
            </a:solid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" name="任意多边形: 形状 34"/>
            <p:cNvSpPr/>
            <p:nvPr>
              <p:custDataLst>
                <p:tags r:id="rId10"/>
              </p:custDataLst>
            </p:nvPr>
          </p:nvSpPr>
          <p:spPr>
            <a:xfrm rot="16560000">
              <a:off x="640691" y="6535755"/>
              <a:ext cx="336009" cy="241572"/>
            </a:xfrm>
            <a:custGeom>
              <a:avLst/>
              <a:gdLst/>
              <a:ahLst/>
              <a:cxnLst/>
              <a:rect l="0" t="0" r="0" b="0"/>
              <a:pathLst>
                <a:path w="392304" h="281941">
                  <a:moveTo>
                    <a:pt x="93980" y="68199"/>
                  </a:moveTo>
                  <a:cubicBezTo>
                    <a:pt x="117475" y="53594"/>
                    <a:pt x="140970" y="76327"/>
                    <a:pt x="119380" y="98933"/>
                  </a:cubicBezTo>
                  <a:lnTo>
                    <a:pt x="76708" y="143764"/>
                  </a:lnTo>
                  <a:cubicBezTo>
                    <a:pt x="62357" y="178308"/>
                    <a:pt x="94869" y="198628"/>
                    <a:pt x="117729" y="182626"/>
                  </a:cubicBezTo>
                  <a:lnTo>
                    <a:pt x="291338" y="16129"/>
                  </a:lnTo>
                  <a:cubicBezTo>
                    <a:pt x="356616" y="0"/>
                    <a:pt x="392303" y="33909"/>
                    <a:pt x="381508" y="99314"/>
                  </a:cubicBezTo>
                  <a:cubicBezTo>
                    <a:pt x="372110" y="128778"/>
                    <a:pt x="356616" y="136017"/>
                    <a:pt x="330708" y="163068"/>
                  </a:cubicBezTo>
                  <a:cubicBezTo>
                    <a:pt x="308229" y="187452"/>
                    <a:pt x="315468" y="204978"/>
                    <a:pt x="332867" y="220345"/>
                  </a:cubicBezTo>
                  <a:lnTo>
                    <a:pt x="364871" y="252095"/>
                  </a:lnTo>
                  <a:lnTo>
                    <a:pt x="335026" y="281940"/>
                  </a:lnTo>
                  <a:lnTo>
                    <a:pt x="292862" y="239014"/>
                  </a:lnTo>
                  <a:cubicBezTo>
                    <a:pt x="261747" y="206883"/>
                    <a:pt x="271526" y="172847"/>
                    <a:pt x="300482" y="142875"/>
                  </a:cubicBezTo>
                  <a:lnTo>
                    <a:pt x="341503" y="100711"/>
                  </a:lnTo>
                  <a:cubicBezTo>
                    <a:pt x="356616" y="73914"/>
                    <a:pt x="338836" y="41529"/>
                    <a:pt x="296164" y="58547"/>
                  </a:cubicBezTo>
                  <a:lnTo>
                    <a:pt x="149098" y="217424"/>
                  </a:lnTo>
                  <a:cubicBezTo>
                    <a:pt x="82677" y="262763"/>
                    <a:pt x="0" y="217424"/>
                    <a:pt x="44196" y="122301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0753" y="251576"/>
            <a:ext cx="1822704" cy="1252728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0308794" y="113253"/>
            <a:ext cx="1392925" cy="646086"/>
            <a:chOff x="10308794" y="113253"/>
            <a:chExt cx="1392925" cy="646086"/>
          </a:xfrm>
        </p:grpSpPr>
        <p:grpSp>
          <p:nvGrpSpPr>
            <p:cNvPr id="8" name="组合 7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10308794" y="419967"/>
              <a:ext cx="750273" cy="339372"/>
              <a:chOff x="3276398" y="2359686"/>
              <a:chExt cx="750273" cy="339372"/>
            </a:xfrm>
          </p:grpSpPr>
          <p:sp>
            <p:nvSpPr>
              <p:cNvPr id="10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3276398" y="2359686"/>
                <a:ext cx="667464" cy="339372"/>
              </a:xfrm>
              <a:custGeom>
                <a:avLst/>
                <a:gdLst/>
                <a:ahLst/>
                <a:cxnLst/>
                <a:rect l="0" t="0" r="0" b="0"/>
                <a:pathLst>
                  <a:path w="969391" h="492888">
                    <a:moveTo>
                      <a:pt x="223647" y="0"/>
                    </a:moveTo>
                    <a:lnTo>
                      <a:pt x="713232" y="0"/>
                    </a:lnTo>
                    <a:cubicBezTo>
                      <a:pt x="800735" y="29210"/>
                      <a:pt x="813689" y="132969"/>
                      <a:pt x="713232" y="168656"/>
                    </a:cubicBezTo>
                    <a:lnTo>
                      <a:pt x="593217" y="168656"/>
                    </a:lnTo>
                    <a:cubicBezTo>
                      <a:pt x="540766" y="206121"/>
                      <a:pt x="518668" y="291846"/>
                      <a:pt x="596519" y="327533"/>
                    </a:cubicBezTo>
                    <a:lnTo>
                      <a:pt x="868934" y="327533"/>
                    </a:lnTo>
                    <a:cubicBezTo>
                      <a:pt x="969391" y="372872"/>
                      <a:pt x="930656" y="492887"/>
                      <a:pt x="868934" y="492887"/>
                    </a:cubicBezTo>
                    <a:lnTo>
                      <a:pt x="87503" y="492887"/>
                    </a:lnTo>
                    <a:cubicBezTo>
                      <a:pt x="0" y="447548"/>
                      <a:pt x="11684" y="381508"/>
                      <a:pt x="87503" y="334010"/>
                    </a:cubicBezTo>
                    <a:lnTo>
                      <a:pt x="372872" y="334010"/>
                    </a:lnTo>
                    <a:cubicBezTo>
                      <a:pt x="440944" y="295148"/>
                      <a:pt x="440944" y="204343"/>
                      <a:pt x="350139" y="175133"/>
                    </a:cubicBezTo>
                    <a:lnTo>
                      <a:pt x="226949" y="171831"/>
                    </a:lnTo>
                    <a:cubicBezTo>
                      <a:pt x="176784" y="109728"/>
                      <a:pt x="174498" y="52324"/>
                      <a:pt x="223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3917191" y="2368693"/>
                <a:ext cx="109480" cy="109480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任意多边形: 形状 8"/>
            <p:cNvSpPr/>
            <p:nvPr userDrawn="1">
              <p:custDataLst>
                <p:tags r:id="rId6"/>
              </p:custDataLst>
            </p:nvPr>
          </p:nvSpPr>
          <p:spPr>
            <a:xfrm>
              <a:off x="11407031" y="113253"/>
              <a:ext cx="294688" cy="306581"/>
            </a:xfrm>
            <a:custGeom>
              <a:avLst/>
              <a:gdLst/>
              <a:ahLst/>
              <a:cxnLst/>
              <a:rect l="0" t="0" r="0" b="0"/>
              <a:pathLst>
                <a:path w="427991" h="445263">
                  <a:moveTo>
                    <a:pt x="207518" y="0"/>
                  </a:moveTo>
                  <a:cubicBezTo>
                    <a:pt x="176403" y="112903"/>
                    <a:pt x="112522" y="194310"/>
                    <a:pt x="0" y="229108"/>
                  </a:cubicBezTo>
                  <a:cubicBezTo>
                    <a:pt x="94869" y="252603"/>
                    <a:pt x="162306" y="327787"/>
                    <a:pt x="207518" y="445262"/>
                  </a:cubicBezTo>
                  <a:cubicBezTo>
                    <a:pt x="253873" y="330073"/>
                    <a:pt x="320675" y="248031"/>
                    <a:pt x="427990" y="231267"/>
                  </a:cubicBezTo>
                  <a:cubicBezTo>
                    <a:pt x="320167" y="202692"/>
                    <a:pt x="252857" y="129667"/>
                    <a:pt x="20751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16968" y="0"/>
            <a:ext cx="10364414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19614" y="957538"/>
            <a:ext cx="10442448" cy="51175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929255" y="2320925"/>
            <a:ext cx="6333490" cy="1167765"/>
          </a:xfrm>
        </p:spPr>
        <p:txBody>
          <a:bodyPr vert="horz" lIns="91440" tIns="45720" rIns="91440" bIns="4572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6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2929255" y="3525520"/>
            <a:ext cx="6333490" cy="1011555"/>
          </a:xfrm>
        </p:spPr>
        <p:txBody>
          <a:bodyPr lIns="91440" tIns="45720" rIns="91440" bIns="4572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 userDrawn="1">
            <p:custDataLst>
              <p:tags r:id="rId2"/>
            </p:custDataLst>
          </p:nvPr>
        </p:nvGrpSpPr>
        <p:grpSpPr>
          <a:xfrm>
            <a:off x="10898505" y="5969635"/>
            <a:ext cx="897890" cy="406400"/>
            <a:chOff x="3276398" y="2359686"/>
            <a:chExt cx="750273" cy="339372"/>
          </a:xfrm>
          <a:solidFill>
            <a:schemeClr val="accent6"/>
          </a:solidFill>
        </p:grpSpPr>
        <p:sp>
          <p:nvSpPr>
            <p:cNvPr id="85" name="任意多边形: 形状 84"/>
            <p:cNvSpPr/>
            <p:nvPr>
              <p:custDataLst>
                <p:tags r:id="rId3"/>
              </p:custDataLst>
            </p:nvPr>
          </p:nvSpPr>
          <p:spPr>
            <a:xfrm>
              <a:off x="3276398" y="2359686"/>
              <a:ext cx="667464" cy="339372"/>
            </a:xfrm>
            <a:custGeom>
              <a:avLst/>
              <a:gdLst/>
              <a:ahLst/>
              <a:cxnLst/>
              <a:rect l="0" t="0" r="0" b="0"/>
              <a:pathLst>
                <a:path w="969391" h="492888">
                  <a:moveTo>
                    <a:pt x="223647" y="0"/>
                  </a:moveTo>
                  <a:lnTo>
                    <a:pt x="713232" y="0"/>
                  </a:lnTo>
                  <a:cubicBezTo>
                    <a:pt x="800735" y="29210"/>
                    <a:pt x="813689" y="132969"/>
                    <a:pt x="713232" y="168656"/>
                  </a:cubicBezTo>
                  <a:lnTo>
                    <a:pt x="593217" y="168656"/>
                  </a:lnTo>
                  <a:cubicBezTo>
                    <a:pt x="540766" y="206121"/>
                    <a:pt x="518668" y="291846"/>
                    <a:pt x="596519" y="327533"/>
                  </a:cubicBezTo>
                  <a:lnTo>
                    <a:pt x="868934" y="327533"/>
                  </a:lnTo>
                  <a:cubicBezTo>
                    <a:pt x="969391" y="372872"/>
                    <a:pt x="930656" y="492887"/>
                    <a:pt x="868934" y="492887"/>
                  </a:cubicBezTo>
                  <a:lnTo>
                    <a:pt x="87503" y="492887"/>
                  </a:lnTo>
                  <a:cubicBezTo>
                    <a:pt x="0" y="447548"/>
                    <a:pt x="11684" y="381508"/>
                    <a:pt x="87503" y="334010"/>
                  </a:cubicBezTo>
                  <a:lnTo>
                    <a:pt x="372872" y="334010"/>
                  </a:lnTo>
                  <a:cubicBezTo>
                    <a:pt x="440944" y="295148"/>
                    <a:pt x="440944" y="204343"/>
                    <a:pt x="350139" y="175133"/>
                  </a:cubicBezTo>
                  <a:lnTo>
                    <a:pt x="226949" y="171831"/>
                  </a:lnTo>
                  <a:cubicBezTo>
                    <a:pt x="176784" y="109728"/>
                    <a:pt x="174498" y="52324"/>
                    <a:pt x="22364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6" name="椭圆 85"/>
            <p:cNvSpPr/>
            <p:nvPr>
              <p:custDataLst>
                <p:tags r:id="rId4"/>
              </p:custDataLst>
            </p:nvPr>
          </p:nvSpPr>
          <p:spPr>
            <a:xfrm>
              <a:off x="3917191" y="2368693"/>
              <a:ext cx="109480" cy="10948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25443" y="4849968"/>
            <a:ext cx="1210056" cy="17038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7E3E242-0651-4C53-B79E-0B42CEF244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93A5C3D-6884-41C1-ADA8-EAA49C227E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fade/>
      </p:transition>
    </mc:Choice>
    <mc:Fallback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grpSp>
        <p:nvGrpSpPr>
          <p:cNvPr id="11" name="组合 10"/>
          <p:cNvGrpSpPr/>
          <p:nvPr userDrawn="1">
            <p:custDataLst>
              <p:tags r:id="rId3"/>
            </p:custDataLst>
          </p:nvPr>
        </p:nvGrpSpPr>
        <p:grpSpPr>
          <a:xfrm>
            <a:off x="405765" y="5853430"/>
            <a:ext cx="1192871" cy="971115"/>
            <a:chOff x="405765" y="5853430"/>
            <a:chExt cx="1192871" cy="971115"/>
          </a:xfrm>
        </p:grpSpPr>
        <p:grpSp>
          <p:nvGrpSpPr>
            <p:cNvPr id="12" name="组合 11"/>
            <p:cNvGrpSpPr/>
            <p:nvPr>
              <p:custDataLst>
                <p:tags r:id="rId4"/>
              </p:custDataLst>
            </p:nvPr>
          </p:nvGrpSpPr>
          <p:grpSpPr>
            <a:xfrm>
              <a:off x="405765" y="5853430"/>
              <a:ext cx="525177" cy="845643"/>
              <a:chOff x="8118370" y="3865915"/>
              <a:chExt cx="239686" cy="385456"/>
            </a:xfrm>
          </p:grpSpPr>
          <p:sp>
            <p:nvSpPr>
              <p:cNvPr id="13" name="矩形 12"/>
              <p:cNvSpPr/>
              <p:nvPr>
                <p:custDataLst>
                  <p:tags r:id="rId5"/>
                </p:custDataLst>
              </p:nvPr>
            </p:nvSpPr>
            <p:spPr>
              <a:xfrm>
                <a:off x="8152648" y="3865915"/>
                <a:ext cx="168156" cy="90767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任意多边形: 形状 36"/>
              <p:cNvSpPr/>
              <p:nvPr>
                <p:custDataLst>
                  <p:tags r:id="rId6"/>
                </p:custDataLst>
              </p:nvPr>
            </p:nvSpPr>
            <p:spPr>
              <a:xfrm>
                <a:off x="8121343" y="3955196"/>
                <a:ext cx="236713" cy="296175"/>
              </a:xfrm>
              <a:custGeom>
                <a:avLst/>
                <a:gdLst/>
                <a:ahLst/>
                <a:cxnLst/>
                <a:rect l="0" t="0" r="0" b="0"/>
                <a:pathLst>
                  <a:path w="343790" h="430150">
                    <a:moveTo>
                      <a:pt x="0" y="67056"/>
                    </a:moveTo>
                    <a:cubicBezTo>
                      <a:pt x="24256" y="54102"/>
                      <a:pt x="58928" y="25654"/>
                      <a:pt x="75692" y="0"/>
                    </a:cubicBezTo>
                    <a:lnTo>
                      <a:pt x="259969" y="0"/>
                    </a:lnTo>
                    <a:cubicBezTo>
                      <a:pt x="278638" y="29464"/>
                      <a:pt x="316738" y="53467"/>
                      <a:pt x="343789" y="67056"/>
                    </a:cubicBezTo>
                    <a:lnTo>
                      <a:pt x="343789" y="389128"/>
                    </a:lnTo>
                    <a:cubicBezTo>
                      <a:pt x="334518" y="414528"/>
                      <a:pt x="326517" y="424307"/>
                      <a:pt x="302768" y="430149"/>
                    </a:cubicBezTo>
                    <a:lnTo>
                      <a:pt x="33528" y="430149"/>
                    </a:lnTo>
                    <a:cubicBezTo>
                      <a:pt x="17018" y="427101"/>
                      <a:pt x="5969" y="415417"/>
                      <a:pt x="0" y="395605"/>
                    </a:cubicBezTo>
                    <a:cubicBezTo>
                      <a:pt x="0" y="281051"/>
                      <a:pt x="0" y="120015"/>
                      <a:pt x="0" y="67056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任意多边形: 形状 37"/>
              <p:cNvSpPr/>
              <p:nvPr>
                <p:custDataLst>
                  <p:tags r:id="rId7"/>
                </p:custDataLst>
              </p:nvPr>
            </p:nvSpPr>
            <p:spPr>
              <a:xfrm>
                <a:off x="8118370" y="4064939"/>
                <a:ext cx="239686" cy="84909"/>
              </a:xfrm>
              <a:custGeom>
                <a:avLst/>
                <a:gdLst/>
                <a:ahLst/>
                <a:cxnLst/>
                <a:rect l="0" t="0" r="0" b="0"/>
                <a:pathLst>
                  <a:path w="348108" h="123317">
                    <a:moveTo>
                      <a:pt x="0" y="0"/>
                    </a:moveTo>
                    <a:lnTo>
                      <a:pt x="348107" y="0"/>
                    </a:lnTo>
                    <a:lnTo>
                      <a:pt x="348107" y="123317"/>
                    </a:lnTo>
                    <a:lnTo>
                      <a:pt x="0" y="108712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897596" y="5980021"/>
              <a:ext cx="701040" cy="597408"/>
            </a:xfrm>
            <a:prstGeom prst="rect">
              <a:avLst/>
            </a:prstGeom>
          </p:spPr>
        </p:pic>
        <p:sp>
          <p:nvSpPr>
            <p:cNvPr id="31" name="任意多边形: 形状 33"/>
            <p:cNvSpPr/>
            <p:nvPr>
              <p:custDataLst>
                <p:tags r:id="rId10"/>
              </p:custDataLst>
            </p:nvPr>
          </p:nvSpPr>
          <p:spPr>
            <a:xfrm rot="16560000">
              <a:off x="974514" y="6218004"/>
              <a:ext cx="311534" cy="330583"/>
            </a:xfrm>
            <a:custGeom>
              <a:avLst/>
              <a:gdLst>
                <a:gd name="connsiteX0" fmla="*/ 363728 w 363728"/>
                <a:gd name="connsiteY0" fmla="*/ 182626 h 385826"/>
                <a:gd name="connsiteX1" fmla="*/ 171323 w 363728"/>
                <a:gd name="connsiteY1" fmla="*/ 385826 h 385826"/>
                <a:gd name="connsiteX2" fmla="*/ 0 w 363728"/>
                <a:gd name="connsiteY2" fmla="*/ 172974 h 385826"/>
                <a:gd name="connsiteX3" fmla="*/ 161544 w 363728"/>
                <a:gd name="connsiteY3" fmla="*/ 0 h 385826"/>
                <a:gd name="connsiteX4" fmla="*/ 363728 w 363728"/>
                <a:gd name="connsiteY4" fmla="*/ 182626 h 38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728" h="385826">
                  <a:moveTo>
                    <a:pt x="363728" y="182626"/>
                  </a:moveTo>
                  <a:lnTo>
                    <a:pt x="171323" y="385826"/>
                  </a:lnTo>
                  <a:lnTo>
                    <a:pt x="0" y="172974"/>
                  </a:lnTo>
                  <a:lnTo>
                    <a:pt x="161544" y="0"/>
                  </a:lnTo>
                  <a:lnTo>
                    <a:pt x="363728" y="182626"/>
                  </a:lnTo>
                </a:path>
              </a:pathLst>
            </a:custGeom>
            <a:solidFill>
              <a:schemeClr val="accent2"/>
            </a:solid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0" name="任意多边形: 形状 34"/>
            <p:cNvSpPr/>
            <p:nvPr>
              <p:custDataLst>
                <p:tags r:id="rId11"/>
              </p:custDataLst>
            </p:nvPr>
          </p:nvSpPr>
          <p:spPr>
            <a:xfrm rot="16560000">
              <a:off x="640691" y="6535755"/>
              <a:ext cx="336009" cy="241572"/>
            </a:xfrm>
            <a:custGeom>
              <a:avLst/>
              <a:gdLst/>
              <a:ahLst/>
              <a:cxnLst/>
              <a:rect l="0" t="0" r="0" b="0"/>
              <a:pathLst>
                <a:path w="392304" h="281941">
                  <a:moveTo>
                    <a:pt x="93980" y="68199"/>
                  </a:moveTo>
                  <a:cubicBezTo>
                    <a:pt x="117475" y="53594"/>
                    <a:pt x="140970" y="76327"/>
                    <a:pt x="119380" y="98933"/>
                  </a:cubicBezTo>
                  <a:lnTo>
                    <a:pt x="76708" y="143764"/>
                  </a:lnTo>
                  <a:cubicBezTo>
                    <a:pt x="62357" y="178308"/>
                    <a:pt x="94869" y="198628"/>
                    <a:pt x="117729" y="182626"/>
                  </a:cubicBezTo>
                  <a:lnTo>
                    <a:pt x="291338" y="16129"/>
                  </a:lnTo>
                  <a:cubicBezTo>
                    <a:pt x="356616" y="0"/>
                    <a:pt x="392303" y="33909"/>
                    <a:pt x="381508" y="99314"/>
                  </a:cubicBezTo>
                  <a:cubicBezTo>
                    <a:pt x="372110" y="128778"/>
                    <a:pt x="356616" y="136017"/>
                    <a:pt x="330708" y="163068"/>
                  </a:cubicBezTo>
                  <a:cubicBezTo>
                    <a:pt x="308229" y="187452"/>
                    <a:pt x="315468" y="204978"/>
                    <a:pt x="332867" y="220345"/>
                  </a:cubicBezTo>
                  <a:lnTo>
                    <a:pt x="364871" y="252095"/>
                  </a:lnTo>
                  <a:lnTo>
                    <a:pt x="335026" y="281940"/>
                  </a:lnTo>
                  <a:lnTo>
                    <a:pt x="292862" y="239014"/>
                  </a:lnTo>
                  <a:cubicBezTo>
                    <a:pt x="261747" y="206883"/>
                    <a:pt x="271526" y="172847"/>
                    <a:pt x="300482" y="142875"/>
                  </a:cubicBezTo>
                  <a:lnTo>
                    <a:pt x="341503" y="100711"/>
                  </a:lnTo>
                  <a:cubicBezTo>
                    <a:pt x="356616" y="73914"/>
                    <a:pt x="338836" y="41529"/>
                    <a:pt x="296164" y="58547"/>
                  </a:cubicBezTo>
                  <a:lnTo>
                    <a:pt x="149098" y="217424"/>
                  </a:lnTo>
                  <a:cubicBezTo>
                    <a:pt x="82677" y="262763"/>
                    <a:pt x="0" y="217424"/>
                    <a:pt x="44196" y="122301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6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7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662425" y="593629"/>
            <a:ext cx="1051560" cy="14813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6947" y="364373"/>
            <a:ext cx="1536192" cy="122224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10308794" y="113253"/>
            <a:ext cx="1392925" cy="646086"/>
            <a:chOff x="10308794" y="113253"/>
            <a:chExt cx="1392925" cy="646086"/>
          </a:xfrm>
        </p:grpSpPr>
        <p:grpSp>
          <p:nvGrpSpPr>
            <p:cNvPr id="50" name="组合 49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0308794" y="419967"/>
              <a:ext cx="750273" cy="339372"/>
              <a:chOff x="3276398" y="2359686"/>
              <a:chExt cx="750273" cy="339372"/>
            </a:xfrm>
          </p:grpSpPr>
          <p:sp>
            <p:nvSpPr>
              <p:cNvPr id="42" name="任意多边形: 形状 41"/>
              <p:cNvSpPr/>
              <p:nvPr>
                <p:custDataLst>
                  <p:tags r:id="rId5"/>
                </p:custDataLst>
              </p:nvPr>
            </p:nvSpPr>
            <p:spPr>
              <a:xfrm>
                <a:off x="3276398" y="2359686"/>
                <a:ext cx="667464" cy="339372"/>
              </a:xfrm>
              <a:custGeom>
                <a:avLst/>
                <a:gdLst/>
                <a:ahLst/>
                <a:cxnLst/>
                <a:rect l="0" t="0" r="0" b="0"/>
                <a:pathLst>
                  <a:path w="969391" h="492888">
                    <a:moveTo>
                      <a:pt x="223647" y="0"/>
                    </a:moveTo>
                    <a:lnTo>
                      <a:pt x="713232" y="0"/>
                    </a:lnTo>
                    <a:cubicBezTo>
                      <a:pt x="800735" y="29210"/>
                      <a:pt x="813689" y="132969"/>
                      <a:pt x="713232" y="168656"/>
                    </a:cubicBezTo>
                    <a:lnTo>
                      <a:pt x="593217" y="168656"/>
                    </a:lnTo>
                    <a:cubicBezTo>
                      <a:pt x="540766" y="206121"/>
                      <a:pt x="518668" y="291846"/>
                      <a:pt x="596519" y="327533"/>
                    </a:cubicBezTo>
                    <a:lnTo>
                      <a:pt x="868934" y="327533"/>
                    </a:lnTo>
                    <a:cubicBezTo>
                      <a:pt x="969391" y="372872"/>
                      <a:pt x="930656" y="492887"/>
                      <a:pt x="868934" y="492887"/>
                    </a:cubicBezTo>
                    <a:lnTo>
                      <a:pt x="87503" y="492887"/>
                    </a:lnTo>
                    <a:cubicBezTo>
                      <a:pt x="0" y="447548"/>
                      <a:pt x="11684" y="381508"/>
                      <a:pt x="87503" y="334010"/>
                    </a:cubicBezTo>
                    <a:lnTo>
                      <a:pt x="372872" y="334010"/>
                    </a:lnTo>
                    <a:cubicBezTo>
                      <a:pt x="440944" y="295148"/>
                      <a:pt x="440944" y="204343"/>
                      <a:pt x="350139" y="175133"/>
                    </a:cubicBezTo>
                    <a:lnTo>
                      <a:pt x="226949" y="171831"/>
                    </a:lnTo>
                    <a:cubicBezTo>
                      <a:pt x="176784" y="109728"/>
                      <a:pt x="174498" y="52324"/>
                      <a:pt x="223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43" name="椭圆 42"/>
              <p:cNvSpPr/>
              <p:nvPr>
                <p:custDataLst>
                  <p:tags r:id="rId6"/>
                </p:custDataLst>
              </p:nvPr>
            </p:nvSpPr>
            <p:spPr>
              <a:xfrm>
                <a:off x="3917191" y="2368693"/>
                <a:ext cx="109480" cy="109480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39" name="任意多边形: 形状 38"/>
            <p:cNvSpPr/>
            <p:nvPr userDrawn="1">
              <p:custDataLst>
                <p:tags r:id="rId7"/>
              </p:custDataLst>
            </p:nvPr>
          </p:nvSpPr>
          <p:spPr>
            <a:xfrm>
              <a:off x="11407031" y="113253"/>
              <a:ext cx="294688" cy="306581"/>
            </a:xfrm>
            <a:custGeom>
              <a:avLst/>
              <a:gdLst/>
              <a:ahLst/>
              <a:cxnLst/>
              <a:rect l="0" t="0" r="0" b="0"/>
              <a:pathLst>
                <a:path w="427991" h="445263">
                  <a:moveTo>
                    <a:pt x="207518" y="0"/>
                  </a:moveTo>
                  <a:cubicBezTo>
                    <a:pt x="176403" y="112903"/>
                    <a:pt x="112522" y="194310"/>
                    <a:pt x="0" y="229108"/>
                  </a:cubicBezTo>
                  <a:cubicBezTo>
                    <a:pt x="94869" y="252603"/>
                    <a:pt x="162306" y="327787"/>
                    <a:pt x="207518" y="445262"/>
                  </a:cubicBezTo>
                  <a:cubicBezTo>
                    <a:pt x="253873" y="330073"/>
                    <a:pt x="320675" y="248031"/>
                    <a:pt x="427990" y="231267"/>
                  </a:cubicBezTo>
                  <a:cubicBezTo>
                    <a:pt x="320167" y="202692"/>
                    <a:pt x="252857" y="129667"/>
                    <a:pt x="20751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251460"/>
            <a:ext cx="1822450" cy="12528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06455" y="1207770"/>
            <a:ext cx="880745" cy="66167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440545" y="4898390"/>
            <a:ext cx="2499360" cy="17284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6184"/>
            <a:ext cx="10515600" cy="1325033"/>
          </a:xfrm>
        </p:spPr>
        <p:txBody>
          <a:bodyPr/>
          <a:lstStyle/>
          <a:p>
            <a:r>
              <a:rPr kumimoji="0" lang="zh-CN" altLang="en-US" sz="30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3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49"/>
            <a:ext cx="2743200" cy="366184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165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47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9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1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/>
            <a:fld id="{093B73F3-D90D-4C3F-956A-A08CB819BB46}" type="datetime1">
              <a:rPr lang="en-US" altLang="en-US" sz="900">
                <a:solidFill>
                  <a:srgbClr val="898989"/>
                </a:solidFill>
              </a:rPr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49"/>
            <a:ext cx="4114800" cy="366184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165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47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9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1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hangingPunct="1"/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49"/>
            <a:ext cx="2743200" cy="366184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lstStyle>
            <a:defPPr>
              <a:defRPr lang="zh-CN"/>
            </a:defPPr>
            <a:lvl1pPr marL="0" indent="0" algn="l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165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47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9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1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30" algn="l" defTabSz="6858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eaLnBrk="1" hangingPunct="1"/>
            <a:fld id="{EFBC849C-920D-46F7-8368-26350446770A}" type="slidenum">
              <a:rPr lang="en-US" altLang="en-US" sz="900">
                <a:solidFill>
                  <a:srgbClr val="898989"/>
                </a:solidFill>
              </a:rPr>
            </a:fld>
            <a:endParaRPr lang="en-US" altLang="en-US" sz="9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7E3E242-0651-4C53-B79E-0B42CEF244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93A5C3D-6884-41C1-ADA8-EAA49C227E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fade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7E3E242-0651-4C53-B79E-0B42CEF244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A93A5C3D-6884-41C1-ADA8-EAA49C227E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fade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7E3E242-0651-4C53-B79E-0B42CEF244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93A5C3D-6884-41C1-ADA8-EAA49C227E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fade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7E3E242-0651-4C53-B79E-0B42CEF244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A93A5C3D-6884-41C1-ADA8-EAA49C227E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fade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7E3E242-0651-4C53-B79E-0B42CEF244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93A5C3D-6884-41C1-ADA8-EAA49C227E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fade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页_带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tags" Target="../tags/tag71.xml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70.xml"/><Relationship Id="rId28" Type="http://schemas.openxmlformats.org/officeDocument/2006/relationships/tags" Target="../tags/tag69.xml"/><Relationship Id="rId27" Type="http://schemas.openxmlformats.org/officeDocument/2006/relationships/tags" Target="../tags/tag68.xml"/><Relationship Id="rId26" Type="http://schemas.openxmlformats.org/officeDocument/2006/relationships/tags" Target="../tags/tag67.xml"/><Relationship Id="rId25" Type="http://schemas.openxmlformats.org/officeDocument/2006/relationships/tags" Target="../tags/tag66.xml"/><Relationship Id="rId24" Type="http://schemas.openxmlformats.org/officeDocument/2006/relationships/image" Target="file:///D:\qq&#25991;&#20214;\712321467\Image\C2C\Image2\%7b75232B38-A165-1FB7-499C-2E1C792CACB5%7d.png" TargetMode="External"/><Relationship Id="rId23" Type="http://schemas.openxmlformats.org/officeDocument/2006/relationships/image" Target="../media/image1.png"/><Relationship Id="rId22" Type="http://schemas.openxmlformats.org/officeDocument/2006/relationships/tags" Target="../tags/tag65.xml"/><Relationship Id="rId21" Type="http://schemas.openxmlformats.org/officeDocument/2006/relationships/tags" Target="../tags/tag64.xml"/><Relationship Id="rId20" Type="http://schemas.openxmlformats.org/officeDocument/2006/relationships/tags" Target="../tags/tag6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6" Type="http://schemas.openxmlformats.org/officeDocument/2006/relationships/theme" Target="../theme/theme2.xml"/><Relationship Id="rId35" Type="http://schemas.openxmlformats.org/officeDocument/2006/relationships/tags" Target="../tags/tag263.xml"/><Relationship Id="rId34" Type="http://schemas.openxmlformats.org/officeDocument/2006/relationships/tags" Target="../tags/tag262.xml"/><Relationship Id="rId33" Type="http://schemas.openxmlformats.org/officeDocument/2006/relationships/tags" Target="../tags/tag261.xml"/><Relationship Id="rId32" Type="http://schemas.openxmlformats.org/officeDocument/2006/relationships/tags" Target="../tags/tag260.xml"/><Relationship Id="rId31" Type="http://schemas.openxmlformats.org/officeDocument/2006/relationships/image" Target="file:///D:\qq&#25991;&#20214;\712321467\Image\C2C\Image2\%7b75232B38-A165-1FB7-499C-2E1C792CACB5%7d.png" TargetMode="External"/><Relationship Id="rId30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9" Type="http://schemas.openxmlformats.org/officeDocument/2006/relationships/tags" Target="../tags/tag259.xml"/><Relationship Id="rId28" Type="http://schemas.openxmlformats.org/officeDocument/2006/relationships/tags" Target="../tags/tag258.xml"/><Relationship Id="rId27" Type="http://schemas.openxmlformats.org/officeDocument/2006/relationships/tags" Target="../tags/tag257.xml"/><Relationship Id="rId26" Type="http://schemas.openxmlformats.org/officeDocument/2006/relationships/tags" Target="../tags/tag256.xml"/><Relationship Id="rId25" Type="http://schemas.openxmlformats.org/officeDocument/2006/relationships/tags" Target="../tags/tag255.xml"/><Relationship Id="rId24" Type="http://schemas.openxmlformats.org/officeDocument/2006/relationships/tags" Target="../tags/tag254.xml"/><Relationship Id="rId23" Type="http://schemas.openxmlformats.org/officeDocument/2006/relationships/tags" Target="../tags/tag253.xml"/><Relationship Id="rId22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3E242-0651-4C53-B79E-0B42CEF244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A5C3D-6884-41C1-ADA8-EAA49C227E1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0" name="图片 1073743875" descr="学科网 zxxk.com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1" name="图片 1073743875" descr="学科网 zxxk.com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图片 1073743875" descr="学科网 zxxk.com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3" name="图片 1073743875" descr="学科网 zxxk.com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fade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8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 r:link="rId3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0" r:link="rId3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0" name="图片 1073743875" descr="学科网 zxxk.com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0" r:link="rId3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1" name="图片 1073743875" descr="学科网 zxxk.com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0" r:link="rId3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图片 1073743875" descr="学科网 zxxk.com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0" r:link="rId3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image" Target="../media/image15.jpeg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tags" Target="../tags/tag414.xml"/><Relationship Id="rId7" Type="http://schemas.openxmlformats.org/officeDocument/2006/relationships/tags" Target="../tags/tag413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tags" Target="../tags/tag409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424.xml"/><Relationship Id="rId2" Type="http://schemas.openxmlformats.org/officeDocument/2006/relationships/tags" Target="../tags/tag408.xml"/><Relationship Id="rId19" Type="http://schemas.openxmlformats.org/officeDocument/2006/relationships/tags" Target="../tags/tag423.xml"/><Relationship Id="rId18" Type="http://schemas.openxmlformats.org/officeDocument/2006/relationships/image" Target="../media/image32.jpeg"/><Relationship Id="rId17" Type="http://schemas.openxmlformats.org/officeDocument/2006/relationships/tags" Target="../tags/tag422.xml"/><Relationship Id="rId16" Type="http://schemas.openxmlformats.org/officeDocument/2006/relationships/tags" Target="../tags/tag421.xml"/><Relationship Id="rId15" Type="http://schemas.openxmlformats.org/officeDocument/2006/relationships/tags" Target="../tags/tag420.xml"/><Relationship Id="rId14" Type="http://schemas.openxmlformats.org/officeDocument/2006/relationships/tags" Target="../tags/tag419.xml"/><Relationship Id="rId13" Type="http://schemas.openxmlformats.org/officeDocument/2006/relationships/image" Target="../media/image31.jpeg"/><Relationship Id="rId12" Type="http://schemas.openxmlformats.org/officeDocument/2006/relationships/tags" Target="../tags/tag418.xml"/><Relationship Id="rId11" Type="http://schemas.openxmlformats.org/officeDocument/2006/relationships/tags" Target="../tags/tag417.xml"/><Relationship Id="rId10" Type="http://schemas.openxmlformats.org/officeDocument/2006/relationships/tags" Target="../tags/tag416.xml"/><Relationship Id="rId1" Type="http://schemas.openxmlformats.org/officeDocument/2006/relationships/tags" Target="../tags/tag40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32.xml"/><Relationship Id="rId8" Type="http://schemas.openxmlformats.org/officeDocument/2006/relationships/tags" Target="../tags/tag431.xml"/><Relationship Id="rId7" Type="http://schemas.openxmlformats.org/officeDocument/2006/relationships/tags" Target="../tags/tag430.xml"/><Relationship Id="rId6" Type="http://schemas.openxmlformats.org/officeDocument/2006/relationships/tags" Target="../tags/tag429.xml"/><Relationship Id="rId5" Type="http://schemas.openxmlformats.org/officeDocument/2006/relationships/tags" Target="../tags/tag428.xml"/><Relationship Id="rId4" Type="http://schemas.openxmlformats.org/officeDocument/2006/relationships/image" Target="../media/image33.emf"/><Relationship Id="rId39" Type="http://schemas.openxmlformats.org/officeDocument/2006/relationships/slideLayout" Target="../slideLayouts/slideLayout7.xml"/><Relationship Id="rId38" Type="http://schemas.openxmlformats.org/officeDocument/2006/relationships/tags" Target="../tags/tag461.xml"/><Relationship Id="rId37" Type="http://schemas.openxmlformats.org/officeDocument/2006/relationships/tags" Target="../tags/tag460.xml"/><Relationship Id="rId36" Type="http://schemas.openxmlformats.org/officeDocument/2006/relationships/tags" Target="../tags/tag459.xml"/><Relationship Id="rId35" Type="http://schemas.openxmlformats.org/officeDocument/2006/relationships/tags" Target="../tags/tag458.xml"/><Relationship Id="rId34" Type="http://schemas.openxmlformats.org/officeDocument/2006/relationships/tags" Target="../tags/tag457.xml"/><Relationship Id="rId33" Type="http://schemas.openxmlformats.org/officeDocument/2006/relationships/tags" Target="../tags/tag456.xml"/><Relationship Id="rId32" Type="http://schemas.openxmlformats.org/officeDocument/2006/relationships/tags" Target="../tags/tag455.xml"/><Relationship Id="rId31" Type="http://schemas.openxmlformats.org/officeDocument/2006/relationships/tags" Target="../tags/tag454.xml"/><Relationship Id="rId30" Type="http://schemas.openxmlformats.org/officeDocument/2006/relationships/tags" Target="../tags/tag453.xml"/><Relationship Id="rId3" Type="http://schemas.openxmlformats.org/officeDocument/2006/relationships/tags" Target="../tags/tag427.xml"/><Relationship Id="rId29" Type="http://schemas.openxmlformats.org/officeDocument/2006/relationships/tags" Target="../tags/tag452.xml"/><Relationship Id="rId28" Type="http://schemas.openxmlformats.org/officeDocument/2006/relationships/tags" Target="../tags/tag451.xml"/><Relationship Id="rId27" Type="http://schemas.openxmlformats.org/officeDocument/2006/relationships/tags" Target="../tags/tag450.xml"/><Relationship Id="rId26" Type="http://schemas.openxmlformats.org/officeDocument/2006/relationships/tags" Target="../tags/tag449.xml"/><Relationship Id="rId25" Type="http://schemas.openxmlformats.org/officeDocument/2006/relationships/tags" Target="../tags/tag448.xml"/><Relationship Id="rId24" Type="http://schemas.openxmlformats.org/officeDocument/2006/relationships/tags" Target="../tags/tag447.xml"/><Relationship Id="rId23" Type="http://schemas.openxmlformats.org/officeDocument/2006/relationships/tags" Target="../tags/tag446.xml"/><Relationship Id="rId22" Type="http://schemas.openxmlformats.org/officeDocument/2006/relationships/tags" Target="../tags/tag445.xml"/><Relationship Id="rId21" Type="http://schemas.openxmlformats.org/officeDocument/2006/relationships/tags" Target="../tags/tag444.xml"/><Relationship Id="rId20" Type="http://schemas.openxmlformats.org/officeDocument/2006/relationships/tags" Target="../tags/tag443.xml"/><Relationship Id="rId2" Type="http://schemas.openxmlformats.org/officeDocument/2006/relationships/tags" Target="../tags/tag426.xml"/><Relationship Id="rId19" Type="http://schemas.openxmlformats.org/officeDocument/2006/relationships/tags" Target="../tags/tag442.xml"/><Relationship Id="rId18" Type="http://schemas.openxmlformats.org/officeDocument/2006/relationships/tags" Target="../tags/tag441.xml"/><Relationship Id="rId17" Type="http://schemas.openxmlformats.org/officeDocument/2006/relationships/tags" Target="../tags/tag440.xml"/><Relationship Id="rId16" Type="http://schemas.openxmlformats.org/officeDocument/2006/relationships/tags" Target="../tags/tag439.xml"/><Relationship Id="rId15" Type="http://schemas.openxmlformats.org/officeDocument/2006/relationships/tags" Target="../tags/tag438.xml"/><Relationship Id="rId14" Type="http://schemas.openxmlformats.org/officeDocument/2006/relationships/tags" Target="../tags/tag437.xml"/><Relationship Id="rId13" Type="http://schemas.openxmlformats.org/officeDocument/2006/relationships/tags" Target="../tags/tag436.xml"/><Relationship Id="rId12" Type="http://schemas.openxmlformats.org/officeDocument/2006/relationships/tags" Target="../tags/tag435.xml"/><Relationship Id="rId11" Type="http://schemas.openxmlformats.org/officeDocument/2006/relationships/tags" Target="../tags/tag434.xml"/><Relationship Id="rId10" Type="http://schemas.openxmlformats.org/officeDocument/2006/relationships/tags" Target="../tags/tag433.xml"/><Relationship Id="rId1" Type="http://schemas.openxmlformats.org/officeDocument/2006/relationships/tags" Target="../tags/tag42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69.xml"/><Relationship Id="rId8" Type="http://schemas.openxmlformats.org/officeDocument/2006/relationships/tags" Target="../tags/tag468.xml"/><Relationship Id="rId7" Type="http://schemas.openxmlformats.org/officeDocument/2006/relationships/tags" Target="../tags/tag467.xml"/><Relationship Id="rId6" Type="http://schemas.openxmlformats.org/officeDocument/2006/relationships/tags" Target="../tags/tag466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3" Type="http://schemas.openxmlformats.org/officeDocument/2006/relationships/tags" Target="../tags/tag463.xml"/><Relationship Id="rId2" Type="http://schemas.openxmlformats.org/officeDocument/2006/relationships/image" Target="../media/image34.jpe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472.xml"/><Relationship Id="rId11" Type="http://schemas.openxmlformats.org/officeDocument/2006/relationships/tags" Target="../tags/tag471.xml"/><Relationship Id="rId10" Type="http://schemas.openxmlformats.org/officeDocument/2006/relationships/tags" Target="../tags/tag470.xml"/><Relationship Id="rId1" Type="http://schemas.openxmlformats.org/officeDocument/2006/relationships/tags" Target="../tags/tag46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77.xml"/><Relationship Id="rId6" Type="http://schemas.openxmlformats.org/officeDocument/2006/relationships/image" Target="../media/image36.jpeg"/><Relationship Id="rId5" Type="http://schemas.openxmlformats.org/officeDocument/2006/relationships/tags" Target="../tags/tag476.xml"/><Relationship Id="rId4" Type="http://schemas.openxmlformats.org/officeDocument/2006/relationships/image" Target="../media/image35.jpeg"/><Relationship Id="rId3" Type="http://schemas.openxmlformats.org/officeDocument/2006/relationships/tags" Target="../tags/tag475.xml"/><Relationship Id="rId2" Type="http://schemas.openxmlformats.org/officeDocument/2006/relationships/tags" Target="../tags/tag474.xml"/><Relationship Id="rId1" Type="http://schemas.openxmlformats.org/officeDocument/2006/relationships/tags" Target="../tags/tag47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tags" Target="../tags/tag480.xml"/><Relationship Id="rId3" Type="http://schemas.openxmlformats.org/officeDocument/2006/relationships/tags" Target="../tags/tag479.xml"/><Relationship Id="rId2" Type="http://schemas.openxmlformats.org/officeDocument/2006/relationships/image" Target="../media/image37.png"/><Relationship Id="rId1" Type="http://schemas.openxmlformats.org/officeDocument/2006/relationships/tags" Target="../tags/tag47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89.xml"/><Relationship Id="rId8" Type="http://schemas.openxmlformats.org/officeDocument/2006/relationships/tags" Target="../tags/tag488.xml"/><Relationship Id="rId7" Type="http://schemas.openxmlformats.org/officeDocument/2006/relationships/tags" Target="../tags/tag487.xml"/><Relationship Id="rId6" Type="http://schemas.openxmlformats.org/officeDocument/2006/relationships/tags" Target="../tags/tag486.xml"/><Relationship Id="rId5" Type="http://schemas.openxmlformats.org/officeDocument/2006/relationships/tags" Target="../tags/tag485.xml"/><Relationship Id="rId4" Type="http://schemas.openxmlformats.org/officeDocument/2006/relationships/tags" Target="../tags/tag484.xml"/><Relationship Id="rId3" Type="http://schemas.openxmlformats.org/officeDocument/2006/relationships/tags" Target="../tags/tag483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500.xml"/><Relationship Id="rId20" Type="http://schemas.openxmlformats.org/officeDocument/2006/relationships/tags" Target="../tags/tag499.xml"/><Relationship Id="rId2" Type="http://schemas.openxmlformats.org/officeDocument/2006/relationships/tags" Target="../tags/tag482.xml"/><Relationship Id="rId19" Type="http://schemas.openxmlformats.org/officeDocument/2006/relationships/tags" Target="../tags/tag498.xml"/><Relationship Id="rId18" Type="http://schemas.openxmlformats.org/officeDocument/2006/relationships/tags" Target="../tags/tag497.xml"/><Relationship Id="rId17" Type="http://schemas.openxmlformats.org/officeDocument/2006/relationships/tags" Target="../tags/tag496.xml"/><Relationship Id="rId16" Type="http://schemas.openxmlformats.org/officeDocument/2006/relationships/tags" Target="../tags/tag495.xml"/><Relationship Id="rId15" Type="http://schemas.openxmlformats.org/officeDocument/2006/relationships/image" Target="../media/image39.jpeg"/><Relationship Id="rId14" Type="http://schemas.openxmlformats.org/officeDocument/2006/relationships/tags" Target="../tags/tag494.xml"/><Relationship Id="rId13" Type="http://schemas.openxmlformats.org/officeDocument/2006/relationships/tags" Target="../tags/tag493.xml"/><Relationship Id="rId12" Type="http://schemas.openxmlformats.org/officeDocument/2006/relationships/tags" Target="../tags/tag492.xml"/><Relationship Id="rId11" Type="http://schemas.openxmlformats.org/officeDocument/2006/relationships/tags" Target="../tags/tag491.xml"/><Relationship Id="rId10" Type="http://schemas.openxmlformats.org/officeDocument/2006/relationships/tags" Target="../tags/tag490.xml"/><Relationship Id="rId1" Type="http://schemas.openxmlformats.org/officeDocument/2006/relationships/tags" Target="../tags/tag48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08.xml"/><Relationship Id="rId8" Type="http://schemas.openxmlformats.org/officeDocument/2006/relationships/tags" Target="../tags/tag507.xml"/><Relationship Id="rId7" Type="http://schemas.openxmlformats.org/officeDocument/2006/relationships/tags" Target="../tags/tag506.xml"/><Relationship Id="rId6" Type="http://schemas.openxmlformats.org/officeDocument/2006/relationships/tags" Target="../tags/tag505.xml"/><Relationship Id="rId5" Type="http://schemas.openxmlformats.org/officeDocument/2006/relationships/tags" Target="../tags/tag504.xml"/><Relationship Id="rId4" Type="http://schemas.openxmlformats.org/officeDocument/2006/relationships/tags" Target="../tags/tag503.xml"/><Relationship Id="rId3" Type="http://schemas.openxmlformats.org/officeDocument/2006/relationships/image" Target="../media/image40.jpeg"/><Relationship Id="rId2" Type="http://schemas.openxmlformats.org/officeDocument/2006/relationships/tags" Target="../tags/tag502.xml"/><Relationship Id="rId19" Type="http://schemas.openxmlformats.org/officeDocument/2006/relationships/slideLayout" Target="../slideLayouts/slideLayout14.xml"/><Relationship Id="rId18" Type="http://schemas.openxmlformats.org/officeDocument/2006/relationships/tags" Target="../tags/tag517.xml"/><Relationship Id="rId17" Type="http://schemas.openxmlformats.org/officeDocument/2006/relationships/tags" Target="../tags/tag516.xml"/><Relationship Id="rId16" Type="http://schemas.openxmlformats.org/officeDocument/2006/relationships/tags" Target="../tags/tag515.xml"/><Relationship Id="rId15" Type="http://schemas.openxmlformats.org/officeDocument/2006/relationships/tags" Target="../tags/tag514.xml"/><Relationship Id="rId14" Type="http://schemas.openxmlformats.org/officeDocument/2006/relationships/tags" Target="../tags/tag513.xml"/><Relationship Id="rId13" Type="http://schemas.openxmlformats.org/officeDocument/2006/relationships/tags" Target="../tags/tag512.xml"/><Relationship Id="rId12" Type="http://schemas.openxmlformats.org/officeDocument/2006/relationships/tags" Target="../tags/tag511.xml"/><Relationship Id="rId11" Type="http://schemas.openxmlformats.org/officeDocument/2006/relationships/tags" Target="../tags/tag510.xml"/><Relationship Id="rId10" Type="http://schemas.openxmlformats.org/officeDocument/2006/relationships/tags" Target="../tags/tag509.xml"/><Relationship Id="rId1" Type="http://schemas.openxmlformats.org/officeDocument/2006/relationships/tags" Target="../tags/tag501.xml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8" Type="http://schemas.openxmlformats.org/officeDocument/2006/relationships/diagramColors" Target="../diagrams/colors1.xml"/><Relationship Id="rId7" Type="http://schemas.openxmlformats.org/officeDocument/2006/relationships/diagramQuickStyle" Target="../diagrams/quickStyl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tags" Target="../tags/tag521.xml"/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1.png"/><Relationship Id="rId10" Type="http://schemas.openxmlformats.org/officeDocument/2006/relationships/tags" Target="../tags/tag522.xml"/><Relationship Id="rId1" Type="http://schemas.openxmlformats.org/officeDocument/2006/relationships/tags" Target="../tags/tag51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tags" Target="../tags/tag524.xml"/><Relationship Id="rId1" Type="http://schemas.openxmlformats.org/officeDocument/2006/relationships/tags" Target="../tags/tag5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26.xml"/><Relationship Id="rId1" Type="http://schemas.openxmlformats.org/officeDocument/2006/relationships/tags" Target="../tags/tag5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tags" Target="../tags/tag275.xml"/><Relationship Id="rId7" Type="http://schemas.openxmlformats.org/officeDocument/2006/relationships/image" Target="../media/image17.jpeg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image" Target="../media/image16.png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0.jpeg"/><Relationship Id="rId12" Type="http://schemas.openxmlformats.org/officeDocument/2006/relationships/tags" Target="../tags/tag277.xml"/><Relationship Id="rId11" Type="http://schemas.openxmlformats.org/officeDocument/2006/relationships/image" Target="../media/image19.jpeg"/><Relationship Id="rId10" Type="http://schemas.openxmlformats.org/officeDocument/2006/relationships/tags" Target="../tags/tag276.xml"/><Relationship Id="rId1" Type="http://schemas.openxmlformats.org/officeDocument/2006/relationships/tags" Target="../tags/tag270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28.xml"/><Relationship Id="rId2" Type="http://schemas.openxmlformats.org/officeDocument/2006/relationships/image" Target="../media/image43.png"/><Relationship Id="rId1" Type="http://schemas.openxmlformats.org/officeDocument/2006/relationships/tags" Target="../tags/tag527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32.xml"/><Relationship Id="rId4" Type="http://schemas.openxmlformats.org/officeDocument/2006/relationships/image" Target="../media/image44.jpeg"/><Relationship Id="rId3" Type="http://schemas.openxmlformats.org/officeDocument/2006/relationships/tags" Target="../tags/tag531.xml"/><Relationship Id="rId2" Type="http://schemas.openxmlformats.org/officeDocument/2006/relationships/tags" Target="../tags/tag530.xml"/><Relationship Id="rId1" Type="http://schemas.openxmlformats.org/officeDocument/2006/relationships/tags" Target="../tags/tag52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38.xml"/><Relationship Id="rId8" Type="http://schemas.openxmlformats.org/officeDocument/2006/relationships/image" Target="../media/image47.png"/><Relationship Id="rId7" Type="http://schemas.openxmlformats.org/officeDocument/2006/relationships/tags" Target="../tags/tag537.xml"/><Relationship Id="rId6" Type="http://schemas.openxmlformats.org/officeDocument/2006/relationships/image" Target="../media/image46.png"/><Relationship Id="rId5" Type="http://schemas.openxmlformats.org/officeDocument/2006/relationships/tags" Target="../tags/tag536.xml"/><Relationship Id="rId4" Type="http://schemas.openxmlformats.org/officeDocument/2006/relationships/image" Target="../media/image45.png"/><Relationship Id="rId3" Type="http://schemas.openxmlformats.org/officeDocument/2006/relationships/tags" Target="../tags/tag535.xml"/><Relationship Id="rId2" Type="http://schemas.openxmlformats.org/officeDocument/2006/relationships/tags" Target="../tags/tag534.xml"/><Relationship Id="rId12" Type="http://schemas.openxmlformats.org/officeDocument/2006/relationships/slideLayout" Target="../slideLayouts/slideLayout11.xml"/><Relationship Id="rId11" Type="http://schemas.openxmlformats.org/officeDocument/2006/relationships/tags" Target="../tags/tag540.xml"/><Relationship Id="rId10" Type="http://schemas.openxmlformats.org/officeDocument/2006/relationships/tags" Target="../tags/tag539.xml"/><Relationship Id="rId1" Type="http://schemas.openxmlformats.org/officeDocument/2006/relationships/tags" Target="../tags/tag533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tags" Target="../tags/tag543.xml"/><Relationship Id="rId3" Type="http://schemas.openxmlformats.org/officeDocument/2006/relationships/image" Target="../media/image48.jpeg"/><Relationship Id="rId2" Type="http://schemas.openxmlformats.org/officeDocument/2006/relationships/tags" Target="../tags/tag542.xml"/><Relationship Id="rId1" Type="http://schemas.openxmlformats.org/officeDocument/2006/relationships/tags" Target="../tags/tag541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3" Type="http://schemas.openxmlformats.org/officeDocument/2006/relationships/tags" Target="../tags/tag548.xml"/><Relationship Id="rId2" Type="http://schemas.openxmlformats.org/officeDocument/2006/relationships/tags" Target="../tags/tag547.xml"/><Relationship Id="rId1" Type="http://schemas.openxmlformats.org/officeDocument/2006/relationships/tags" Target="../tags/tag546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556.xml"/><Relationship Id="rId8" Type="http://schemas.openxmlformats.org/officeDocument/2006/relationships/tags" Target="../tags/tag555.xml"/><Relationship Id="rId7" Type="http://schemas.openxmlformats.org/officeDocument/2006/relationships/tags" Target="../tags/tag554.xml"/><Relationship Id="rId6" Type="http://schemas.openxmlformats.org/officeDocument/2006/relationships/tags" Target="../tags/tag553.xml"/><Relationship Id="rId5" Type="http://schemas.openxmlformats.org/officeDocument/2006/relationships/tags" Target="../tags/tag552.xml"/><Relationship Id="rId4" Type="http://schemas.openxmlformats.org/officeDocument/2006/relationships/tags" Target="../tags/tag551.xml"/><Relationship Id="rId3" Type="http://schemas.openxmlformats.org/officeDocument/2006/relationships/tags" Target="../tags/tag550.xml"/><Relationship Id="rId20" Type="http://schemas.openxmlformats.org/officeDocument/2006/relationships/slideLayout" Target="../slideLayouts/slideLayout15.xml"/><Relationship Id="rId2" Type="http://schemas.openxmlformats.org/officeDocument/2006/relationships/image" Target="../media/image51.png"/><Relationship Id="rId19" Type="http://schemas.openxmlformats.org/officeDocument/2006/relationships/tags" Target="../tags/tag566.xml"/><Relationship Id="rId18" Type="http://schemas.openxmlformats.org/officeDocument/2006/relationships/tags" Target="../tags/tag565.xml"/><Relationship Id="rId17" Type="http://schemas.openxmlformats.org/officeDocument/2006/relationships/tags" Target="../tags/tag564.xml"/><Relationship Id="rId16" Type="http://schemas.openxmlformats.org/officeDocument/2006/relationships/tags" Target="../tags/tag563.xml"/><Relationship Id="rId15" Type="http://schemas.openxmlformats.org/officeDocument/2006/relationships/tags" Target="../tags/tag562.xml"/><Relationship Id="rId14" Type="http://schemas.openxmlformats.org/officeDocument/2006/relationships/tags" Target="../tags/tag561.xml"/><Relationship Id="rId13" Type="http://schemas.openxmlformats.org/officeDocument/2006/relationships/tags" Target="../tags/tag560.xml"/><Relationship Id="rId12" Type="http://schemas.openxmlformats.org/officeDocument/2006/relationships/tags" Target="../tags/tag559.xml"/><Relationship Id="rId11" Type="http://schemas.openxmlformats.org/officeDocument/2006/relationships/tags" Target="../tags/tag558.xml"/><Relationship Id="rId10" Type="http://schemas.openxmlformats.org/officeDocument/2006/relationships/tags" Target="../tags/tag557.xml"/><Relationship Id="rId1" Type="http://schemas.openxmlformats.org/officeDocument/2006/relationships/tags" Target="../tags/tag549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png"/><Relationship Id="rId3" Type="http://schemas.openxmlformats.org/officeDocument/2006/relationships/tags" Target="../tags/tag569.xml"/><Relationship Id="rId2" Type="http://schemas.openxmlformats.org/officeDocument/2006/relationships/tags" Target="../tags/tag568.xml"/><Relationship Id="rId1" Type="http://schemas.openxmlformats.org/officeDocument/2006/relationships/tags" Target="../tags/tag567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578.xml"/><Relationship Id="rId8" Type="http://schemas.openxmlformats.org/officeDocument/2006/relationships/tags" Target="../tags/tag577.xml"/><Relationship Id="rId7" Type="http://schemas.openxmlformats.org/officeDocument/2006/relationships/tags" Target="../tags/tag576.xml"/><Relationship Id="rId6" Type="http://schemas.openxmlformats.org/officeDocument/2006/relationships/tags" Target="../tags/tag575.xml"/><Relationship Id="rId5" Type="http://schemas.openxmlformats.org/officeDocument/2006/relationships/tags" Target="../tags/tag574.xml"/><Relationship Id="rId4" Type="http://schemas.openxmlformats.org/officeDocument/2006/relationships/tags" Target="../tags/tag573.xml"/><Relationship Id="rId3" Type="http://schemas.openxmlformats.org/officeDocument/2006/relationships/tags" Target="../tags/tag572.xml"/><Relationship Id="rId29" Type="http://schemas.openxmlformats.org/officeDocument/2006/relationships/notesSlide" Target="../notesSlides/notesSlide5.xml"/><Relationship Id="rId28" Type="http://schemas.openxmlformats.org/officeDocument/2006/relationships/slideLayout" Target="../slideLayouts/slideLayout23.xml"/><Relationship Id="rId27" Type="http://schemas.openxmlformats.org/officeDocument/2006/relationships/tags" Target="../tags/tag596.xml"/><Relationship Id="rId26" Type="http://schemas.openxmlformats.org/officeDocument/2006/relationships/tags" Target="../tags/tag595.xml"/><Relationship Id="rId25" Type="http://schemas.openxmlformats.org/officeDocument/2006/relationships/tags" Target="../tags/tag594.xml"/><Relationship Id="rId24" Type="http://schemas.openxmlformats.org/officeDocument/2006/relationships/tags" Target="../tags/tag593.xml"/><Relationship Id="rId23" Type="http://schemas.openxmlformats.org/officeDocument/2006/relationships/tags" Target="../tags/tag592.xml"/><Relationship Id="rId22" Type="http://schemas.openxmlformats.org/officeDocument/2006/relationships/tags" Target="../tags/tag591.xml"/><Relationship Id="rId21" Type="http://schemas.openxmlformats.org/officeDocument/2006/relationships/tags" Target="../tags/tag590.xml"/><Relationship Id="rId20" Type="http://schemas.openxmlformats.org/officeDocument/2006/relationships/tags" Target="../tags/tag589.xml"/><Relationship Id="rId2" Type="http://schemas.openxmlformats.org/officeDocument/2006/relationships/tags" Target="../tags/tag571.xml"/><Relationship Id="rId19" Type="http://schemas.openxmlformats.org/officeDocument/2006/relationships/tags" Target="../tags/tag588.xml"/><Relationship Id="rId18" Type="http://schemas.openxmlformats.org/officeDocument/2006/relationships/tags" Target="../tags/tag587.xml"/><Relationship Id="rId17" Type="http://schemas.openxmlformats.org/officeDocument/2006/relationships/tags" Target="../tags/tag586.xml"/><Relationship Id="rId16" Type="http://schemas.openxmlformats.org/officeDocument/2006/relationships/tags" Target="../tags/tag585.xml"/><Relationship Id="rId15" Type="http://schemas.openxmlformats.org/officeDocument/2006/relationships/tags" Target="../tags/tag584.xml"/><Relationship Id="rId14" Type="http://schemas.openxmlformats.org/officeDocument/2006/relationships/tags" Target="../tags/tag583.xml"/><Relationship Id="rId13" Type="http://schemas.openxmlformats.org/officeDocument/2006/relationships/tags" Target="../tags/tag582.xml"/><Relationship Id="rId12" Type="http://schemas.openxmlformats.org/officeDocument/2006/relationships/tags" Target="../tags/tag581.xml"/><Relationship Id="rId11" Type="http://schemas.openxmlformats.org/officeDocument/2006/relationships/tags" Target="../tags/tag580.xml"/><Relationship Id="rId10" Type="http://schemas.openxmlformats.org/officeDocument/2006/relationships/tags" Target="../tags/tag579.xml"/><Relationship Id="rId1" Type="http://schemas.openxmlformats.org/officeDocument/2006/relationships/tags" Target="../tags/tag57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608.xml"/><Relationship Id="rId8" Type="http://schemas.openxmlformats.org/officeDocument/2006/relationships/tags" Target="../tags/tag607.xml"/><Relationship Id="rId7" Type="http://schemas.openxmlformats.org/officeDocument/2006/relationships/tags" Target="../tags/tag606.xml"/><Relationship Id="rId6" Type="http://schemas.openxmlformats.org/officeDocument/2006/relationships/tags" Target="../tags/tag605.xml"/><Relationship Id="rId5" Type="http://schemas.openxmlformats.org/officeDocument/2006/relationships/tags" Target="../tags/tag604.xml"/><Relationship Id="rId4" Type="http://schemas.openxmlformats.org/officeDocument/2006/relationships/tags" Target="../tags/tag603.xml"/><Relationship Id="rId3" Type="http://schemas.openxmlformats.org/officeDocument/2006/relationships/tags" Target="../tags/tag602.xml"/><Relationship Id="rId2" Type="http://schemas.openxmlformats.org/officeDocument/2006/relationships/tags" Target="../tags/tag601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23.xml"/><Relationship Id="rId14" Type="http://schemas.openxmlformats.org/officeDocument/2006/relationships/tags" Target="../tags/tag611.xml"/><Relationship Id="rId13" Type="http://schemas.microsoft.com/office/2007/relationships/hdphoto" Target="../media/image54.wdp"/><Relationship Id="rId12" Type="http://schemas.openxmlformats.org/officeDocument/2006/relationships/image" Target="../media/image53.png"/><Relationship Id="rId11" Type="http://schemas.openxmlformats.org/officeDocument/2006/relationships/tags" Target="../tags/tag610.xml"/><Relationship Id="rId10" Type="http://schemas.openxmlformats.org/officeDocument/2006/relationships/tags" Target="../tags/tag609.xml"/><Relationship Id="rId1" Type="http://schemas.openxmlformats.org/officeDocument/2006/relationships/tags" Target="../tags/tag600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623.xml"/><Relationship Id="rId8" Type="http://schemas.openxmlformats.org/officeDocument/2006/relationships/tags" Target="../tags/tag622.xml"/><Relationship Id="rId7" Type="http://schemas.openxmlformats.org/officeDocument/2006/relationships/tags" Target="../tags/tag621.xml"/><Relationship Id="rId6" Type="http://schemas.openxmlformats.org/officeDocument/2006/relationships/tags" Target="../tags/tag620.xml"/><Relationship Id="rId5" Type="http://schemas.openxmlformats.org/officeDocument/2006/relationships/tags" Target="../tags/tag619.xml"/><Relationship Id="rId4" Type="http://schemas.openxmlformats.org/officeDocument/2006/relationships/tags" Target="../tags/tag618.xml"/><Relationship Id="rId3" Type="http://schemas.openxmlformats.org/officeDocument/2006/relationships/tags" Target="../tags/tag617.xml"/><Relationship Id="rId2" Type="http://schemas.openxmlformats.org/officeDocument/2006/relationships/tags" Target="../tags/tag616.xml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23.xml"/><Relationship Id="rId14" Type="http://schemas.openxmlformats.org/officeDocument/2006/relationships/tags" Target="../tags/tag626.xml"/><Relationship Id="rId13" Type="http://schemas.microsoft.com/office/2007/relationships/hdphoto" Target="../media/image54.wdp"/><Relationship Id="rId12" Type="http://schemas.openxmlformats.org/officeDocument/2006/relationships/image" Target="../media/image53.png"/><Relationship Id="rId11" Type="http://schemas.openxmlformats.org/officeDocument/2006/relationships/tags" Target="../tags/tag625.xml"/><Relationship Id="rId10" Type="http://schemas.openxmlformats.org/officeDocument/2006/relationships/tags" Target="../tags/tag624.xml"/><Relationship Id="rId1" Type="http://schemas.openxmlformats.org/officeDocument/2006/relationships/tags" Target="../tags/tag615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638.xml"/><Relationship Id="rId8" Type="http://schemas.openxmlformats.org/officeDocument/2006/relationships/tags" Target="../tags/tag637.xml"/><Relationship Id="rId7" Type="http://schemas.openxmlformats.org/officeDocument/2006/relationships/tags" Target="../tags/tag636.xml"/><Relationship Id="rId6" Type="http://schemas.openxmlformats.org/officeDocument/2006/relationships/tags" Target="../tags/tag635.xml"/><Relationship Id="rId5" Type="http://schemas.openxmlformats.org/officeDocument/2006/relationships/tags" Target="../tags/tag634.xml"/><Relationship Id="rId4" Type="http://schemas.openxmlformats.org/officeDocument/2006/relationships/tags" Target="../tags/tag633.xml"/><Relationship Id="rId3" Type="http://schemas.openxmlformats.org/officeDocument/2006/relationships/tags" Target="../tags/tag632.xml"/><Relationship Id="rId2" Type="http://schemas.openxmlformats.org/officeDocument/2006/relationships/tags" Target="../tags/tag631.xml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23.xml"/><Relationship Id="rId14" Type="http://schemas.openxmlformats.org/officeDocument/2006/relationships/tags" Target="../tags/tag641.xml"/><Relationship Id="rId13" Type="http://schemas.microsoft.com/office/2007/relationships/hdphoto" Target="../media/image54.wdp"/><Relationship Id="rId12" Type="http://schemas.openxmlformats.org/officeDocument/2006/relationships/image" Target="../media/image53.png"/><Relationship Id="rId11" Type="http://schemas.openxmlformats.org/officeDocument/2006/relationships/tags" Target="../tags/tag640.xml"/><Relationship Id="rId10" Type="http://schemas.openxmlformats.org/officeDocument/2006/relationships/tags" Target="../tags/tag639.xml"/><Relationship Id="rId1" Type="http://schemas.openxmlformats.org/officeDocument/2006/relationships/tags" Target="../tags/tag630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653.xml"/><Relationship Id="rId8" Type="http://schemas.openxmlformats.org/officeDocument/2006/relationships/tags" Target="../tags/tag652.xml"/><Relationship Id="rId7" Type="http://schemas.openxmlformats.org/officeDocument/2006/relationships/tags" Target="../tags/tag651.xml"/><Relationship Id="rId6" Type="http://schemas.openxmlformats.org/officeDocument/2006/relationships/tags" Target="../tags/tag650.xml"/><Relationship Id="rId5" Type="http://schemas.openxmlformats.org/officeDocument/2006/relationships/tags" Target="../tags/tag649.xml"/><Relationship Id="rId4" Type="http://schemas.openxmlformats.org/officeDocument/2006/relationships/tags" Target="../tags/tag648.xml"/><Relationship Id="rId3" Type="http://schemas.openxmlformats.org/officeDocument/2006/relationships/tags" Target="../tags/tag647.xml"/><Relationship Id="rId2" Type="http://schemas.openxmlformats.org/officeDocument/2006/relationships/tags" Target="../tags/tag646.xml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23.xml"/><Relationship Id="rId11" Type="http://schemas.openxmlformats.org/officeDocument/2006/relationships/tags" Target="../tags/tag655.xml"/><Relationship Id="rId10" Type="http://schemas.openxmlformats.org/officeDocument/2006/relationships/tags" Target="../tags/tag654.xml"/><Relationship Id="rId1" Type="http://schemas.openxmlformats.org/officeDocument/2006/relationships/tags" Target="../tags/tag645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8.xml"/><Relationship Id="rId5" Type="http://schemas.openxmlformats.org/officeDocument/2006/relationships/tags" Target="../tags/tag662.xml"/><Relationship Id="rId4" Type="http://schemas.openxmlformats.org/officeDocument/2006/relationships/image" Target="../media/image55.png"/><Relationship Id="rId3" Type="http://schemas.openxmlformats.org/officeDocument/2006/relationships/tags" Target="../tags/tag661.xml"/><Relationship Id="rId2" Type="http://schemas.openxmlformats.org/officeDocument/2006/relationships/tags" Target="../tags/tag660.xml"/><Relationship Id="rId1" Type="http://schemas.openxmlformats.org/officeDocument/2006/relationships/tags" Target="../tags/tag65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tags" Target="../tags/tag288.xml"/><Relationship Id="rId4" Type="http://schemas.openxmlformats.org/officeDocument/2006/relationships/image" Target="../media/image21.png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tags" Target="../tags/tag28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image" Target="../media/image24.png"/><Relationship Id="rId7" Type="http://schemas.openxmlformats.org/officeDocument/2006/relationships/tags" Target="../tags/tag294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image" Target="../media/image23.png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301.xml"/><Relationship Id="rId16" Type="http://schemas.openxmlformats.org/officeDocument/2006/relationships/image" Target="../media/image26.png"/><Relationship Id="rId15" Type="http://schemas.openxmlformats.org/officeDocument/2006/relationships/tags" Target="../tags/tag300.xml"/><Relationship Id="rId14" Type="http://schemas.openxmlformats.org/officeDocument/2006/relationships/tags" Target="../tags/tag299.xml"/><Relationship Id="rId13" Type="http://schemas.openxmlformats.org/officeDocument/2006/relationships/tags" Target="../tags/tag298.xml"/><Relationship Id="rId12" Type="http://schemas.openxmlformats.org/officeDocument/2006/relationships/image" Target="../media/image25.png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8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10.xml"/><Relationship Id="rId8" Type="http://schemas.openxmlformats.org/officeDocument/2006/relationships/tags" Target="../tags/tag309.xml"/><Relationship Id="rId77" Type="http://schemas.openxmlformats.org/officeDocument/2006/relationships/slideLayout" Target="../slideLayouts/slideLayout7.xml"/><Relationship Id="rId76" Type="http://schemas.microsoft.com/office/2007/relationships/hdphoto" Target="../media/image28.wdp"/><Relationship Id="rId75" Type="http://schemas.openxmlformats.org/officeDocument/2006/relationships/image" Target="../media/image27.png"/><Relationship Id="rId74" Type="http://schemas.openxmlformats.org/officeDocument/2006/relationships/tags" Target="../tags/tag375.xml"/><Relationship Id="rId73" Type="http://schemas.openxmlformats.org/officeDocument/2006/relationships/tags" Target="../tags/tag374.xml"/><Relationship Id="rId72" Type="http://schemas.openxmlformats.org/officeDocument/2006/relationships/tags" Target="../tags/tag373.xml"/><Relationship Id="rId71" Type="http://schemas.openxmlformats.org/officeDocument/2006/relationships/tags" Target="../tags/tag372.xml"/><Relationship Id="rId70" Type="http://schemas.openxmlformats.org/officeDocument/2006/relationships/tags" Target="../tags/tag371.xml"/><Relationship Id="rId7" Type="http://schemas.openxmlformats.org/officeDocument/2006/relationships/tags" Target="../tags/tag308.xml"/><Relationship Id="rId69" Type="http://schemas.openxmlformats.org/officeDocument/2006/relationships/tags" Target="../tags/tag370.xml"/><Relationship Id="rId68" Type="http://schemas.openxmlformats.org/officeDocument/2006/relationships/tags" Target="../tags/tag369.xml"/><Relationship Id="rId67" Type="http://schemas.openxmlformats.org/officeDocument/2006/relationships/tags" Target="../tags/tag368.xml"/><Relationship Id="rId66" Type="http://schemas.openxmlformats.org/officeDocument/2006/relationships/tags" Target="../tags/tag367.xml"/><Relationship Id="rId65" Type="http://schemas.openxmlformats.org/officeDocument/2006/relationships/tags" Target="../tags/tag366.xml"/><Relationship Id="rId64" Type="http://schemas.openxmlformats.org/officeDocument/2006/relationships/tags" Target="../tags/tag365.xml"/><Relationship Id="rId63" Type="http://schemas.openxmlformats.org/officeDocument/2006/relationships/tags" Target="../tags/tag364.xml"/><Relationship Id="rId62" Type="http://schemas.openxmlformats.org/officeDocument/2006/relationships/tags" Target="../tags/tag363.xml"/><Relationship Id="rId61" Type="http://schemas.openxmlformats.org/officeDocument/2006/relationships/tags" Target="../tags/tag362.xml"/><Relationship Id="rId60" Type="http://schemas.openxmlformats.org/officeDocument/2006/relationships/tags" Target="../tags/tag361.xml"/><Relationship Id="rId6" Type="http://schemas.openxmlformats.org/officeDocument/2006/relationships/tags" Target="../tags/tag307.xml"/><Relationship Id="rId59" Type="http://schemas.openxmlformats.org/officeDocument/2006/relationships/tags" Target="../tags/tag360.xml"/><Relationship Id="rId58" Type="http://schemas.openxmlformats.org/officeDocument/2006/relationships/tags" Target="../tags/tag359.xml"/><Relationship Id="rId57" Type="http://schemas.openxmlformats.org/officeDocument/2006/relationships/tags" Target="../tags/tag358.xml"/><Relationship Id="rId56" Type="http://schemas.openxmlformats.org/officeDocument/2006/relationships/tags" Target="../tags/tag357.xml"/><Relationship Id="rId55" Type="http://schemas.openxmlformats.org/officeDocument/2006/relationships/tags" Target="../tags/tag356.xml"/><Relationship Id="rId54" Type="http://schemas.openxmlformats.org/officeDocument/2006/relationships/tags" Target="../tags/tag355.xml"/><Relationship Id="rId53" Type="http://schemas.openxmlformats.org/officeDocument/2006/relationships/tags" Target="../tags/tag354.xml"/><Relationship Id="rId52" Type="http://schemas.openxmlformats.org/officeDocument/2006/relationships/tags" Target="../tags/tag353.xml"/><Relationship Id="rId51" Type="http://schemas.openxmlformats.org/officeDocument/2006/relationships/tags" Target="../tags/tag352.xml"/><Relationship Id="rId50" Type="http://schemas.openxmlformats.org/officeDocument/2006/relationships/tags" Target="../tags/tag351.xml"/><Relationship Id="rId5" Type="http://schemas.openxmlformats.org/officeDocument/2006/relationships/tags" Target="../tags/tag306.xml"/><Relationship Id="rId49" Type="http://schemas.openxmlformats.org/officeDocument/2006/relationships/tags" Target="../tags/tag350.xml"/><Relationship Id="rId48" Type="http://schemas.openxmlformats.org/officeDocument/2006/relationships/tags" Target="../tags/tag349.xml"/><Relationship Id="rId47" Type="http://schemas.openxmlformats.org/officeDocument/2006/relationships/tags" Target="../tags/tag348.xml"/><Relationship Id="rId46" Type="http://schemas.openxmlformats.org/officeDocument/2006/relationships/tags" Target="../tags/tag347.xml"/><Relationship Id="rId45" Type="http://schemas.openxmlformats.org/officeDocument/2006/relationships/tags" Target="../tags/tag346.xml"/><Relationship Id="rId44" Type="http://schemas.openxmlformats.org/officeDocument/2006/relationships/tags" Target="../tags/tag345.xml"/><Relationship Id="rId43" Type="http://schemas.openxmlformats.org/officeDocument/2006/relationships/tags" Target="../tags/tag344.xml"/><Relationship Id="rId42" Type="http://schemas.openxmlformats.org/officeDocument/2006/relationships/tags" Target="../tags/tag343.xml"/><Relationship Id="rId41" Type="http://schemas.openxmlformats.org/officeDocument/2006/relationships/tags" Target="../tags/tag342.xml"/><Relationship Id="rId40" Type="http://schemas.openxmlformats.org/officeDocument/2006/relationships/tags" Target="../tags/tag341.xml"/><Relationship Id="rId4" Type="http://schemas.openxmlformats.org/officeDocument/2006/relationships/tags" Target="../tags/tag305.xml"/><Relationship Id="rId39" Type="http://schemas.openxmlformats.org/officeDocument/2006/relationships/tags" Target="../tags/tag340.xml"/><Relationship Id="rId38" Type="http://schemas.openxmlformats.org/officeDocument/2006/relationships/tags" Target="../tags/tag339.xml"/><Relationship Id="rId37" Type="http://schemas.openxmlformats.org/officeDocument/2006/relationships/tags" Target="../tags/tag338.xml"/><Relationship Id="rId36" Type="http://schemas.openxmlformats.org/officeDocument/2006/relationships/tags" Target="../tags/tag337.xml"/><Relationship Id="rId35" Type="http://schemas.openxmlformats.org/officeDocument/2006/relationships/tags" Target="../tags/tag336.xml"/><Relationship Id="rId34" Type="http://schemas.openxmlformats.org/officeDocument/2006/relationships/tags" Target="../tags/tag335.xml"/><Relationship Id="rId33" Type="http://schemas.openxmlformats.org/officeDocument/2006/relationships/tags" Target="../tags/tag334.xml"/><Relationship Id="rId32" Type="http://schemas.openxmlformats.org/officeDocument/2006/relationships/tags" Target="../tags/tag333.xml"/><Relationship Id="rId31" Type="http://schemas.openxmlformats.org/officeDocument/2006/relationships/tags" Target="../tags/tag332.xml"/><Relationship Id="rId30" Type="http://schemas.openxmlformats.org/officeDocument/2006/relationships/tags" Target="../tags/tag331.xml"/><Relationship Id="rId3" Type="http://schemas.openxmlformats.org/officeDocument/2006/relationships/tags" Target="../tags/tag304.xml"/><Relationship Id="rId29" Type="http://schemas.openxmlformats.org/officeDocument/2006/relationships/tags" Target="../tags/tag330.xml"/><Relationship Id="rId28" Type="http://schemas.openxmlformats.org/officeDocument/2006/relationships/tags" Target="../tags/tag329.xml"/><Relationship Id="rId27" Type="http://schemas.openxmlformats.org/officeDocument/2006/relationships/tags" Target="../tags/tag328.xml"/><Relationship Id="rId26" Type="http://schemas.openxmlformats.org/officeDocument/2006/relationships/tags" Target="../tags/tag327.xml"/><Relationship Id="rId25" Type="http://schemas.openxmlformats.org/officeDocument/2006/relationships/tags" Target="../tags/tag326.xml"/><Relationship Id="rId24" Type="http://schemas.openxmlformats.org/officeDocument/2006/relationships/tags" Target="../tags/tag325.xml"/><Relationship Id="rId23" Type="http://schemas.openxmlformats.org/officeDocument/2006/relationships/tags" Target="../tags/tag324.xml"/><Relationship Id="rId22" Type="http://schemas.openxmlformats.org/officeDocument/2006/relationships/tags" Target="../tags/tag323.xml"/><Relationship Id="rId21" Type="http://schemas.openxmlformats.org/officeDocument/2006/relationships/tags" Target="../tags/tag322.xml"/><Relationship Id="rId20" Type="http://schemas.openxmlformats.org/officeDocument/2006/relationships/tags" Target="../tags/tag321.xml"/><Relationship Id="rId2" Type="http://schemas.openxmlformats.org/officeDocument/2006/relationships/tags" Target="../tags/tag303.xml"/><Relationship Id="rId19" Type="http://schemas.openxmlformats.org/officeDocument/2006/relationships/tags" Target="../tags/tag320.xml"/><Relationship Id="rId18" Type="http://schemas.openxmlformats.org/officeDocument/2006/relationships/tags" Target="../tags/tag319.xml"/><Relationship Id="rId17" Type="http://schemas.openxmlformats.org/officeDocument/2006/relationships/tags" Target="../tags/tag318.xml"/><Relationship Id="rId16" Type="http://schemas.openxmlformats.org/officeDocument/2006/relationships/tags" Target="../tags/tag317.xml"/><Relationship Id="rId15" Type="http://schemas.openxmlformats.org/officeDocument/2006/relationships/tags" Target="../tags/tag316.xml"/><Relationship Id="rId14" Type="http://schemas.openxmlformats.org/officeDocument/2006/relationships/tags" Target="../tags/tag315.xml"/><Relationship Id="rId13" Type="http://schemas.openxmlformats.org/officeDocument/2006/relationships/tags" Target="../tags/tag314.xml"/><Relationship Id="rId12" Type="http://schemas.openxmlformats.org/officeDocument/2006/relationships/tags" Target="../tags/tag313.xml"/><Relationship Id="rId11" Type="http://schemas.openxmlformats.org/officeDocument/2006/relationships/tags" Target="../tags/tag312.xml"/><Relationship Id="rId10" Type="http://schemas.openxmlformats.org/officeDocument/2006/relationships/tags" Target="../tags/tag311.xml"/><Relationship Id="rId1" Type="http://schemas.openxmlformats.org/officeDocument/2006/relationships/tags" Target="../tags/tag30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7.xml"/><Relationship Id="rId4" Type="http://schemas.openxmlformats.org/officeDocument/2006/relationships/image" Target="../media/image29.png"/><Relationship Id="rId3" Type="http://schemas.openxmlformats.org/officeDocument/2006/relationships/tags" Target="../tags/tag376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85.xml"/><Relationship Id="rId8" Type="http://schemas.openxmlformats.org/officeDocument/2006/relationships/tags" Target="../tags/tag384.xml"/><Relationship Id="rId7" Type="http://schemas.openxmlformats.org/officeDocument/2006/relationships/tags" Target="../tags/tag383.xml"/><Relationship Id="rId6" Type="http://schemas.openxmlformats.org/officeDocument/2006/relationships/tags" Target="../tags/tag382.xml"/><Relationship Id="rId5" Type="http://schemas.openxmlformats.org/officeDocument/2006/relationships/image" Target="../media/image30.png"/><Relationship Id="rId4" Type="http://schemas.openxmlformats.org/officeDocument/2006/relationships/tags" Target="../tags/tag381.xml"/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386.xml"/><Relationship Id="rId1" Type="http://schemas.openxmlformats.org/officeDocument/2006/relationships/tags" Target="../tags/tag37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97.xml"/><Relationship Id="rId8" Type="http://schemas.openxmlformats.org/officeDocument/2006/relationships/tags" Target="../tags/tag396.xml"/><Relationship Id="rId7" Type="http://schemas.openxmlformats.org/officeDocument/2006/relationships/tags" Target="../tags/tag395.xml"/><Relationship Id="rId6" Type="http://schemas.openxmlformats.org/officeDocument/2006/relationships/tags" Target="../tags/tag394.xml"/><Relationship Id="rId5" Type="http://schemas.openxmlformats.org/officeDocument/2006/relationships/image" Target="../media/image30.png"/><Relationship Id="rId4" Type="http://schemas.openxmlformats.org/officeDocument/2006/relationships/tags" Target="../tags/tag393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403.xml"/><Relationship Id="rId14" Type="http://schemas.openxmlformats.org/officeDocument/2006/relationships/tags" Target="../tags/tag402.xml"/><Relationship Id="rId13" Type="http://schemas.openxmlformats.org/officeDocument/2006/relationships/tags" Target="../tags/tag401.xml"/><Relationship Id="rId12" Type="http://schemas.openxmlformats.org/officeDocument/2006/relationships/tags" Target="../tags/tag400.xml"/><Relationship Id="rId11" Type="http://schemas.openxmlformats.org/officeDocument/2006/relationships/tags" Target="../tags/tag399.xml"/><Relationship Id="rId10" Type="http://schemas.openxmlformats.org/officeDocument/2006/relationships/tags" Target="../tags/tag398.xml"/><Relationship Id="rId1" Type="http://schemas.openxmlformats.org/officeDocument/2006/relationships/tags" Target="../tags/tag3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945005" y="464820"/>
            <a:ext cx="5696585" cy="655955"/>
          </a:xfrm>
        </p:spPr>
        <p:txBody>
          <a:bodyPr>
            <a:noAutofit/>
          </a:bodyPr>
          <a:lstStyle/>
          <a:p>
            <a:r>
              <a:rPr 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千里背母上学</a:t>
            </a:r>
            <a:endParaRPr 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46050" y="1463675"/>
            <a:ext cx="8451215" cy="40849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fontAlgn="auto">
              <a:lnSpc>
                <a:spcPts val="3460"/>
              </a:lnSpc>
            </a:pPr>
            <a:r>
              <a:rPr lang="en-US" altLang="zh-CN" sz="2800"/>
              <a:t>        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000" b="1">
                <a:sym typeface="+mn-ea"/>
              </a:rPr>
              <a:t>党的二十大代表刘秀祥，曾两次入选“中国好人榜”，两次获得“全国道德模范提名奖”，并获第24届“中国青年五四奖章”及“全国最美教师”荣誉称号。4岁那年，父亲因病去世，母亲因为伤心过度，患上间歇性精神疾病，失去了生活自理能力。小学三年级时，哥哥姐姐外出谋生，母亲病情加重，家庭生活的重担全压在了刘秀祥身上。因为成绩优异，考上初中的他在一所民办学校获得了免费入学的机会。从此，刘秀祥便开始带着妈妈四处求学。靠着打零工、捡废品，勉强维持着自己和母亲的基本生活。大学毕业后放弃在北京高薪工作的机会，毅然回到贵州老家望谟县想做一名老师，用自己的励志故事让更多的孩子走出大山，改变命运。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70925" y="1463675"/>
            <a:ext cx="3462020" cy="4084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41935" y="5699760"/>
            <a:ext cx="6850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1F2D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思考：刘秀祥的事迹给我们什么启示？</a:t>
            </a:r>
            <a:endParaRPr lang="zh-CN" altLang="en-US" sz="2800" b="1">
              <a:solidFill>
                <a:srgbClr val="1F2D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241935" y="6221730"/>
            <a:ext cx="93370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在社会生活中，我们应当自觉承担责任，做负责任的人。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圆角矩形 3"/>
          <p:cNvSpPr/>
          <p:nvPr>
            <p:custDataLst>
              <p:tags r:id="rId1"/>
            </p:custDataLst>
          </p:nvPr>
        </p:nvSpPr>
        <p:spPr>
          <a:xfrm>
            <a:off x="5136261" y="1021400"/>
            <a:ext cx="1108271" cy="3350202"/>
          </a:xfrm>
          <a:prstGeom prst="roundRect">
            <a:avLst/>
          </a:prstGeom>
          <a:solidFill>
            <a:srgbClr val="92D050">
              <a:alpha val="31000"/>
            </a:srgb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承担责任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483" name="右箭头 6"/>
          <p:cNvSpPr/>
          <p:nvPr>
            <p:custDataLst>
              <p:tags r:id="rId2"/>
            </p:custDataLst>
          </p:nvPr>
        </p:nvSpPr>
        <p:spPr>
          <a:xfrm rot="10800000">
            <a:off x="4370388" y="2498725"/>
            <a:ext cx="682625" cy="419100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ED6568"/>
          </a:solidFill>
          <a:ln w="25400">
            <a:solidFill>
              <a:srgbClr val="AE484A"/>
            </a:solidFill>
            <a:miter lim="800000"/>
          </a:ln>
        </p:spPr>
        <p:txBody>
          <a:bodyPr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4" name="圆角矩形 8"/>
          <p:cNvSpPr/>
          <p:nvPr>
            <p:custDataLst>
              <p:tags r:id="rId3"/>
            </p:custDataLst>
          </p:nvPr>
        </p:nvSpPr>
        <p:spPr>
          <a:xfrm>
            <a:off x="7037967" y="1725969"/>
            <a:ext cx="780106" cy="1675101"/>
          </a:xfrm>
          <a:prstGeom prst="roundRect">
            <a:avLst/>
          </a:prstGeom>
          <a:solidFill>
            <a:srgbClr val="FFC000">
              <a:alpha val="46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代价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485" name="圆角矩形 9"/>
          <p:cNvSpPr/>
          <p:nvPr>
            <p:custDataLst>
              <p:tags r:id="rId4"/>
            </p:custDataLst>
          </p:nvPr>
        </p:nvSpPr>
        <p:spPr>
          <a:xfrm>
            <a:off x="3567163" y="1715180"/>
            <a:ext cx="780106" cy="1675101"/>
          </a:xfrm>
          <a:prstGeom prst="roundRect">
            <a:avLst/>
          </a:prstGeom>
          <a:solidFill>
            <a:srgbClr val="FFC000">
              <a:alpha val="43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回报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486" name="左大括号 10"/>
          <p:cNvSpPr/>
          <p:nvPr>
            <p:custDataLst>
              <p:tags r:id="rId5"/>
            </p:custDataLst>
          </p:nvPr>
        </p:nvSpPr>
        <p:spPr>
          <a:xfrm>
            <a:off x="7858125" y="1924050"/>
            <a:ext cx="274638" cy="1544638"/>
          </a:xfrm>
          <a:prstGeom prst="leftBrace">
            <a:avLst>
              <a:gd name="adj1" fmla="val 8384"/>
              <a:gd name="adj2" fmla="val 50000"/>
            </a:avLst>
          </a:prstGeom>
          <a:noFill/>
          <a:ln w="38100">
            <a:solidFill>
              <a:prstClr val="black"/>
            </a:solidFill>
            <a:round/>
          </a:ln>
        </p:spPr>
        <p:txBody>
          <a:bodyPr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7" name="右大括号 11"/>
          <p:cNvSpPr/>
          <p:nvPr>
            <p:custDataLst>
              <p:tags r:id="rId6"/>
            </p:custDataLst>
          </p:nvPr>
        </p:nvSpPr>
        <p:spPr>
          <a:xfrm>
            <a:off x="3244850" y="1846263"/>
            <a:ext cx="255588" cy="1544637"/>
          </a:xfrm>
          <a:prstGeom prst="rightBrace">
            <a:avLst>
              <a:gd name="adj1" fmla="val 8338"/>
              <a:gd name="adj2" fmla="val 50000"/>
            </a:avLst>
          </a:prstGeom>
          <a:noFill/>
          <a:ln w="38100">
            <a:solidFill>
              <a:prstClr val="black"/>
            </a:solidFill>
            <a:round/>
          </a:ln>
        </p:spPr>
        <p:txBody>
          <a:bodyPr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8" name="TextBox 10"/>
          <p:cNvSpPr/>
          <p:nvPr>
            <p:custDataLst>
              <p:tags r:id="rId7"/>
            </p:custDataLst>
          </p:nvPr>
        </p:nvSpPr>
        <p:spPr>
          <a:xfrm>
            <a:off x="958850" y="1543050"/>
            <a:ext cx="1976438" cy="522288"/>
          </a:xfrm>
          <a:prstGeom prst="rect">
            <a:avLst/>
          </a:prstGeom>
          <a:solidFill>
            <a:srgbClr val="F3F5F7"/>
          </a:solid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物质方面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9" name="TextBox 11"/>
          <p:cNvSpPr/>
          <p:nvPr>
            <p:custDataLst>
              <p:tags r:id="rId8"/>
            </p:custDataLst>
          </p:nvPr>
        </p:nvSpPr>
        <p:spPr>
          <a:xfrm>
            <a:off x="603250" y="2708275"/>
            <a:ext cx="2570163" cy="952500"/>
          </a:xfrm>
          <a:prstGeom prst="rect">
            <a:avLst/>
          </a:prstGeom>
          <a:solidFill>
            <a:srgbClr val="F3F5F7"/>
          </a:solid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精神方面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/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无形的财富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0" name="TextBox 12"/>
          <p:cNvSpPr/>
          <p:nvPr>
            <p:custDataLst>
              <p:tags r:id="rId9"/>
            </p:custDataLst>
          </p:nvPr>
        </p:nvSpPr>
        <p:spPr>
          <a:xfrm>
            <a:off x="8291513" y="1543050"/>
            <a:ext cx="3897312" cy="522288"/>
          </a:xfrm>
          <a:prstGeom prst="rect">
            <a:avLst/>
          </a:prstGeom>
          <a:solidFill>
            <a:srgbClr val="F3F5F7"/>
          </a:solid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付出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精力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金钱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1" name="TextBox 13"/>
          <p:cNvSpPr/>
          <p:nvPr>
            <p:custDataLst>
              <p:tags r:id="rId10"/>
            </p:custDataLst>
          </p:nvPr>
        </p:nvSpPr>
        <p:spPr>
          <a:xfrm>
            <a:off x="8159750" y="2867025"/>
            <a:ext cx="3871913" cy="954088"/>
          </a:xfrm>
          <a:prstGeom prst="rect">
            <a:avLst/>
          </a:prstGeom>
          <a:solidFill>
            <a:srgbClr val="F3F5F7"/>
          </a:solid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可能因做得不好受到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责备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，甚至受到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处罚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2" name="右大括号 16"/>
          <p:cNvSpPr/>
          <p:nvPr>
            <p:custDataLst>
              <p:tags r:id="rId11"/>
            </p:custDataLst>
          </p:nvPr>
        </p:nvSpPr>
        <p:spPr>
          <a:xfrm rot="16200000">
            <a:off x="2254250" y="3198813"/>
            <a:ext cx="523875" cy="2813050"/>
          </a:xfrm>
          <a:prstGeom prst="rightBrace">
            <a:avLst>
              <a:gd name="adj1" fmla="val 8328"/>
              <a:gd name="adj2" fmla="val 50000"/>
            </a:avLst>
          </a:prstGeom>
          <a:noFill/>
          <a:ln w="38100">
            <a:solidFill>
              <a:prstClr val="black"/>
            </a:solidFill>
            <a:round/>
          </a:ln>
        </p:spPr>
        <p:txBody>
          <a:bodyPr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3" name="TextBox 15"/>
          <p:cNvSpPr/>
          <p:nvPr>
            <p:custDataLst>
              <p:tags r:id="rId12"/>
            </p:custDataLst>
          </p:nvPr>
        </p:nvSpPr>
        <p:spPr>
          <a:xfrm>
            <a:off x="790575" y="5084763"/>
            <a:ext cx="1109663" cy="13843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良好自我感觉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4" name="TextBox 16"/>
          <p:cNvSpPr/>
          <p:nvPr>
            <p:custDataLst>
              <p:tags r:id="rId14"/>
            </p:custDataLst>
          </p:nvPr>
        </p:nvSpPr>
        <p:spPr>
          <a:xfrm>
            <a:off x="2065338" y="4870450"/>
            <a:ext cx="1108075" cy="1814513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他人的尊重和赞许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5" name="TextBox 17"/>
          <p:cNvSpPr/>
          <p:nvPr>
            <p:custDataLst>
              <p:tags r:id="rId15"/>
            </p:custDataLst>
          </p:nvPr>
        </p:nvSpPr>
        <p:spPr>
          <a:xfrm>
            <a:off x="3403600" y="5084763"/>
            <a:ext cx="1476375" cy="13843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获得新的知识和技能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6" name="右箭头 4"/>
          <p:cNvSpPr/>
          <p:nvPr>
            <p:custDataLst>
              <p:tags r:id="rId16"/>
            </p:custDataLst>
          </p:nvPr>
        </p:nvSpPr>
        <p:spPr>
          <a:xfrm>
            <a:off x="6335713" y="2511425"/>
            <a:ext cx="612775" cy="355600"/>
          </a:xfrm>
          <a:prstGeom prst="rightArrow">
            <a:avLst>
              <a:gd name="adj1" fmla="val 50000"/>
              <a:gd name="adj2" fmla="val 50093"/>
            </a:avLst>
          </a:prstGeom>
          <a:solidFill>
            <a:srgbClr val="ED6568"/>
          </a:solidFill>
          <a:ln w="25400">
            <a:solidFill>
              <a:srgbClr val="AE484A"/>
            </a:solidFill>
            <a:miter lim="800000"/>
          </a:ln>
        </p:spPr>
        <p:txBody>
          <a:bodyPr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endParaRPr lang="zh-CN" altLang="en-US" sz="1300"/>
          </a:p>
        </p:txBody>
      </p:sp>
      <p:pic>
        <p:nvPicPr>
          <p:cNvPr id="20497" name="Picture 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416675" y="4289425"/>
            <a:ext cx="5616575" cy="2566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0498" name="矩形: 剪去对角 1"/>
          <p:cNvSpPr/>
          <p:nvPr>
            <p:custDataLst>
              <p:tags r:id="rId19"/>
            </p:custDataLst>
          </p:nvPr>
        </p:nvSpPr>
        <p:spPr>
          <a:xfrm>
            <a:off x="1200959" y="397890"/>
            <a:ext cx="7604703" cy="885523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56" tIns="34277" rIns="68556" bIns="34277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kumimoji="0" lang="en-US" altLang="zh-CN" sz="3200" b="1" i="0" u="none" strike="noStrike" kern="1200" cap="none" spc="16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承担责任的代价与回报是什么？P71</a:t>
            </a:r>
            <a:endParaRPr kumimoji="0" lang="en-US" altLang="zh-CN" sz="3200" b="1" i="0" u="none" strike="noStrike" kern="0" cap="none" spc="16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0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4" grpId="0"/>
      <p:bldP spid="20485" grpId="0"/>
      <p:bldP spid="20486" grpId="0"/>
      <p:bldP spid="20487" grpId="0"/>
      <p:bldP spid="20488" grpId="0"/>
      <p:bldP spid="20489" grpId="0"/>
      <p:bldP spid="20490" grpId="0"/>
      <p:bldP spid="20491" grpId="0"/>
      <p:bldP spid="20492" grpId="0"/>
      <p:bldP spid="20493" grpId="0"/>
      <p:bldP spid="20494" grpId="0"/>
      <p:bldP spid="20495" grpId="0"/>
      <p:bldP spid="204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 userDrawn="1">
            <p:custDataLst>
              <p:tags r:id="rId1"/>
            </p:custDataLst>
          </p:nvPr>
        </p:nvGrpSpPr>
        <p:grpSpPr>
          <a:xfrm>
            <a:off x="11556007" y="5087916"/>
            <a:ext cx="1204758" cy="1204758"/>
            <a:chOff x="11567024" y="5087916"/>
            <a:chExt cx="1204758" cy="1204758"/>
          </a:xfrm>
        </p:grpSpPr>
        <p:sp>
          <p:nvSpPr>
            <p:cNvPr id="20" name="任意多边形: 形状 18"/>
            <p:cNvSpPr/>
            <p:nvPr>
              <p:custDataLst>
                <p:tags r:id="rId2"/>
              </p:custDataLst>
            </p:nvPr>
          </p:nvSpPr>
          <p:spPr>
            <a:xfrm rot="2700000">
              <a:off x="11567024" y="5087916"/>
              <a:ext cx="1204758" cy="1204758"/>
            </a:xfrm>
            <a:custGeom>
              <a:avLst/>
              <a:gdLst>
                <a:gd name="connsiteX0" fmla="*/ 0 w 1204758"/>
                <a:gd name="connsiteY0" fmla="*/ 0 h 1204758"/>
                <a:gd name="connsiteX1" fmla="*/ 1204758 w 1204758"/>
                <a:gd name="connsiteY1" fmla="*/ 1204758 h 1204758"/>
                <a:gd name="connsiteX2" fmla="*/ 1 w 1204758"/>
                <a:gd name="connsiteY2" fmla="*/ 1204757 h 120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758" h="1204758">
                  <a:moveTo>
                    <a:pt x="0" y="0"/>
                  </a:moveTo>
                  <a:lnTo>
                    <a:pt x="1204758" y="1204758"/>
                  </a:lnTo>
                  <a:lnTo>
                    <a:pt x="1" y="1204757"/>
                  </a:lnTo>
                  <a:close/>
                </a:path>
              </a:pathLst>
            </a:custGeom>
            <a:noFill/>
            <a:ln w="76200" cap="rnd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 rot="5400000">
              <a:off x="11367340" y="5419986"/>
              <a:ext cx="1081230" cy="540615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7924864" y="5842047"/>
            <a:ext cx="2590821" cy="10160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3"/>
          <p:cNvSpPr/>
          <p:nvPr>
            <p:custDataLst>
              <p:tags r:id="rId7"/>
            </p:custDataLst>
          </p:nvPr>
        </p:nvSpPr>
        <p:spPr>
          <a:xfrm>
            <a:off x="1829115" y="1523683"/>
            <a:ext cx="2590821" cy="10160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457204" y="15113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>
            <a:no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32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请判断以下观点：</a:t>
            </a:r>
            <a:endParaRPr lang="zh-CN" altLang="en-US" sz="3200" b="1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Shape 84"/>
          <p:cNvSpPr/>
          <p:nvPr>
            <p:custDataLst>
              <p:tags r:id="rId9"/>
            </p:custDataLst>
          </p:nvPr>
        </p:nvSpPr>
        <p:spPr>
          <a:xfrm flipH="1">
            <a:off x="6387587" y="3718492"/>
            <a:ext cx="4213352" cy="1615870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Shape 85"/>
          <p:cNvSpPr/>
          <p:nvPr>
            <p:custDataLst>
              <p:tags r:id="rId10"/>
            </p:custDataLst>
          </p:nvPr>
        </p:nvSpPr>
        <p:spPr>
          <a:xfrm flipH="1">
            <a:off x="10389840" y="3706018"/>
            <a:ext cx="982572" cy="164657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Shape 78"/>
          <p:cNvSpPr/>
          <p:nvPr>
            <p:custDataLst>
              <p:tags r:id="rId11"/>
            </p:custDataLst>
          </p:nvPr>
        </p:nvSpPr>
        <p:spPr>
          <a:xfrm>
            <a:off x="1786579" y="3720411"/>
            <a:ext cx="4177849" cy="1615870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Shape 84"/>
          <p:cNvSpPr/>
          <p:nvPr>
            <p:custDataLst>
              <p:tags r:id="rId12"/>
            </p:custDataLst>
          </p:nvPr>
        </p:nvSpPr>
        <p:spPr>
          <a:xfrm flipH="1">
            <a:off x="6387587" y="1794609"/>
            <a:ext cx="4213352" cy="1615870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Shape 85"/>
          <p:cNvSpPr/>
          <p:nvPr>
            <p:custDataLst>
              <p:tags r:id="rId13"/>
            </p:custDataLst>
          </p:nvPr>
        </p:nvSpPr>
        <p:spPr>
          <a:xfrm flipH="1">
            <a:off x="10389840" y="1781175"/>
            <a:ext cx="982572" cy="164657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Shape 75"/>
          <p:cNvSpPr/>
          <p:nvPr>
            <p:custDataLst>
              <p:tags r:id="rId14"/>
            </p:custDataLst>
          </p:nvPr>
        </p:nvSpPr>
        <p:spPr>
          <a:xfrm>
            <a:off x="1566844" y="1800366"/>
            <a:ext cx="4398544" cy="1615870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lang="en-US"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Shape 76"/>
          <p:cNvSpPr/>
          <p:nvPr>
            <p:custDataLst>
              <p:tags r:id="rId15"/>
            </p:custDataLst>
          </p:nvPr>
        </p:nvSpPr>
        <p:spPr>
          <a:xfrm>
            <a:off x="996875" y="1785973"/>
            <a:ext cx="982572" cy="1646575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Shape 79"/>
          <p:cNvSpPr/>
          <p:nvPr>
            <p:custDataLst>
              <p:tags r:id="rId16"/>
            </p:custDataLst>
          </p:nvPr>
        </p:nvSpPr>
        <p:spPr>
          <a:xfrm>
            <a:off x="996875" y="3706018"/>
            <a:ext cx="982572" cy="164753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Shape 90"/>
          <p:cNvSpPr/>
          <p:nvPr>
            <p:custDataLst>
              <p:tags r:id="rId17"/>
            </p:custDataLst>
          </p:nvPr>
        </p:nvSpPr>
        <p:spPr>
          <a:xfrm>
            <a:off x="6180325" y="3222408"/>
            <a:ext cx="346395" cy="346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Shape 93"/>
          <p:cNvSpPr/>
          <p:nvPr>
            <p:custDataLst>
              <p:tags r:id="rId18"/>
            </p:custDataLst>
          </p:nvPr>
        </p:nvSpPr>
        <p:spPr>
          <a:xfrm>
            <a:off x="5832971" y="3568803"/>
            <a:ext cx="346395" cy="346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Shape 96"/>
          <p:cNvSpPr/>
          <p:nvPr>
            <p:custDataLst>
              <p:tags r:id="rId19"/>
            </p:custDataLst>
          </p:nvPr>
        </p:nvSpPr>
        <p:spPr>
          <a:xfrm>
            <a:off x="6180325" y="3568803"/>
            <a:ext cx="346395" cy="346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Shape 87"/>
          <p:cNvSpPr/>
          <p:nvPr>
            <p:custDataLst>
              <p:tags r:id="rId20"/>
            </p:custDataLst>
          </p:nvPr>
        </p:nvSpPr>
        <p:spPr>
          <a:xfrm>
            <a:off x="5832971" y="3222408"/>
            <a:ext cx="346395" cy="346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任意多边形 34"/>
          <p:cNvSpPr/>
          <p:nvPr>
            <p:custDataLst>
              <p:tags r:id="rId21"/>
            </p:custDataLst>
          </p:nvPr>
        </p:nvSpPr>
        <p:spPr bwMode="auto">
          <a:xfrm>
            <a:off x="1315443" y="2461491"/>
            <a:ext cx="345435" cy="332961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5" h="6825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任意多边形 84"/>
          <p:cNvSpPr/>
          <p:nvPr>
            <p:custDataLst>
              <p:tags r:id="rId22"/>
            </p:custDataLst>
          </p:nvPr>
        </p:nvSpPr>
        <p:spPr bwMode="auto">
          <a:xfrm>
            <a:off x="1315443" y="4367143"/>
            <a:ext cx="344476" cy="379979"/>
          </a:xfrm>
          <a:custGeom>
            <a:avLst/>
            <a:gdLst>
              <a:gd name="connsiteX0" fmla="*/ 261051 w 522989"/>
              <a:gd name="connsiteY0" fmla="*/ 362763 h 577432"/>
              <a:gd name="connsiteX1" fmla="*/ 288791 w 522989"/>
              <a:gd name="connsiteY1" fmla="*/ 390429 h 577432"/>
              <a:gd name="connsiteX2" fmla="*/ 261051 w 522989"/>
              <a:gd name="connsiteY2" fmla="*/ 418095 h 577432"/>
              <a:gd name="connsiteX3" fmla="*/ 233311 w 522989"/>
              <a:gd name="connsiteY3" fmla="*/ 390429 h 577432"/>
              <a:gd name="connsiteX4" fmla="*/ 261051 w 522989"/>
              <a:gd name="connsiteY4" fmla="*/ 362763 h 577432"/>
              <a:gd name="connsiteX5" fmla="*/ 446328 w 522989"/>
              <a:gd name="connsiteY5" fmla="*/ 358474 h 577432"/>
              <a:gd name="connsiteX6" fmla="*/ 454749 w 522989"/>
              <a:gd name="connsiteY6" fmla="*/ 360086 h 577432"/>
              <a:gd name="connsiteX7" fmla="*/ 483355 w 522989"/>
              <a:gd name="connsiteY7" fmla="*/ 376670 h 577432"/>
              <a:gd name="connsiteX8" fmla="*/ 487969 w 522989"/>
              <a:gd name="connsiteY8" fmla="*/ 391410 h 577432"/>
              <a:gd name="connsiteX9" fmla="*/ 477818 w 522989"/>
              <a:gd name="connsiteY9" fmla="*/ 396938 h 577432"/>
              <a:gd name="connsiteX10" fmla="*/ 472281 w 522989"/>
              <a:gd name="connsiteY10" fmla="*/ 395096 h 577432"/>
              <a:gd name="connsiteX11" fmla="*/ 443675 w 522989"/>
              <a:gd name="connsiteY11" fmla="*/ 378512 h 577432"/>
              <a:gd name="connsiteX12" fmla="*/ 439984 w 522989"/>
              <a:gd name="connsiteY12" fmla="*/ 363772 h 577432"/>
              <a:gd name="connsiteX13" fmla="*/ 446328 w 522989"/>
              <a:gd name="connsiteY13" fmla="*/ 358474 h 577432"/>
              <a:gd name="connsiteX14" fmla="*/ 76344 w 522989"/>
              <a:gd name="connsiteY14" fmla="*/ 358474 h 577432"/>
              <a:gd name="connsiteX15" fmla="*/ 83038 w 522989"/>
              <a:gd name="connsiteY15" fmla="*/ 363772 h 577432"/>
              <a:gd name="connsiteX16" fmla="*/ 79344 w 522989"/>
              <a:gd name="connsiteY16" fmla="*/ 378512 h 577432"/>
              <a:gd name="connsiteX17" fmla="*/ 49796 w 522989"/>
              <a:gd name="connsiteY17" fmla="*/ 395096 h 577432"/>
              <a:gd name="connsiteX18" fmla="*/ 44256 w 522989"/>
              <a:gd name="connsiteY18" fmla="*/ 396938 h 577432"/>
              <a:gd name="connsiteX19" fmla="*/ 35022 w 522989"/>
              <a:gd name="connsiteY19" fmla="*/ 391410 h 577432"/>
              <a:gd name="connsiteX20" fmla="*/ 38716 w 522989"/>
              <a:gd name="connsiteY20" fmla="*/ 376670 h 577432"/>
              <a:gd name="connsiteX21" fmla="*/ 68264 w 522989"/>
              <a:gd name="connsiteY21" fmla="*/ 360086 h 577432"/>
              <a:gd name="connsiteX22" fmla="*/ 76344 w 522989"/>
              <a:gd name="connsiteY22" fmla="*/ 358474 h 577432"/>
              <a:gd name="connsiteX23" fmla="*/ 478723 w 522989"/>
              <a:gd name="connsiteY23" fmla="*/ 249584 h 577432"/>
              <a:gd name="connsiteX24" fmla="*/ 511923 w 522989"/>
              <a:gd name="connsiteY24" fmla="*/ 249584 h 577432"/>
              <a:gd name="connsiteX25" fmla="*/ 522989 w 522989"/>
              <a:gd name="connsiteY25" fmla="*/ 260606 h 577432"/>
              <a:gd name="connsiteX26" fmla="*/ 511923 w 522989"/>
              <a:gd name="connsiteY26" fmla="*/ 271628 h 577432"/>
              <a:gd name="connsiteX27" fmla="*/ 478723 w 522989"/>
              <a:gd name="connsiteY27" fmla="*/ 271628 h 577432"/>
              <a:gd name="connsiteX28" fmla="*/ 467657 w 522989"/>
              <a:gd name="connsiteY28" fmla="*/ 260606 h 577432"/>
              <a:gd name="connsiteX29" fmla="*/ 478723 w 522989"/>
              <a:gd name="connsiteY29" fmla="*/ 249584 h 577432"/>
              <a:gd name="connsiteX30" fmla="*/ 11066 w 522989"/>
              <a:gd name="connsiteY30" fmla="*/ 249584 h 577432"/>
              <a:gd name="connsiteX31" fmla="*/ 44266 w 522989"/>
              <a:gd name="connsiteY31" fmla="*/ 249584 h 577432"/>
              <a:gd name="connsiteX32" fmla="*/ 55332 w 522989"/>
              <a:gd name="connsiteY32" fmla="*/ 260606 h 577432"/>
              <a:gd name="connsiteX33" fmla="*/ 44266 w 522989"/>
              <a:gd name="connsiteY33" fmla="*/ 271628 h 577432"/>
              <a:gd name="connsiteX34" fmla="*/ 11066 w 522989"/>
              <a:gd name="connsiteY34" fmla="*/ 271628 h 577432"/>
              <a:gd name="connsiteX35" fmla="*/ 0 w 522989"/>
              <a:gd name="connsiteY35" fmla="*/ 260606 h 577432"/>
              <a:gd name="connsiteX36" fmla="*/ 11066 w 522989"/>
              <a:gd name="connsiteY36" fmla="*/ 249584 h 577432"/>
              <a:gd name="connsiteX37" fmla="*/ 261050 w 522989"/>
              <a:gd name="connsiteY37" fmla="*/ 167622 h 577432"/>
              <a:gd name="connsiteX38" fmla="*/ 287754 w 522989"/>
              <a:gd name="connsiteY38" fmla="*/ 193402 h 577432"/>
              <a:gd name="connsiteX39" fmla="*/ 287754 w 522989"/>
              <a:gd name="connsiteY39" fmla="*/ 232993 h 577432"/>
              <a:gd name="connsiteX40" fmla="*/ 286833 w 522989"/>
              <a:gd name="connsiteY40" fmla="*/ 248645 h 577432"/>
              <a:gd name="connsiteX41" fmla="*/ 276704 w 522989"/>
              <a:gd name="connsiteY41" fmla="*/ 327828 h 577432"/>
              <a:gd name="connsiteX42" fmla="*/ 261050 w 522989"/>
              <a:gd name="connsiteY42" fmla="*/ 340718 h 577432"/>
              <a:gd name="connsiteX43" fmla="*/ 246317 w 522989"/>
              <a:gd name="connsiteY43" fmla="*/ 327828 h 577432"/>
              <a:gd name="connsiteX44" fmla="*/ 236188 w 522989"/>
              <a:gd name="connsiteY44" fmla="*/ 248645 h 577432"/>
              <a:gd name="connsiteX45" fmla="*/ 234346 w 522989"/>
              <a:gd name="connsiteY45" fmla="*/ 232993 h 577432"/>
              <a:gd name="connsiteX46" fmla="*/ 234346 w 522989"/>
              <a:gd name="connsiteY46" fmla="*/ 193402 h 577432"/>
              <a:gd name="connsiteX47" fmla="*/ 261050 w 522989"/>
              <a:gd name="connsiteY47" fmla="*/ 167622 h 577432"/>
              <a:gd name="connsiteX48" fmla="*/ 261034 w 522989"/>
              <a:gd name="connsiteY48" fmla="*/ 133592 h 577432"/>
              <a:gd name="connsiteX49" fmla="*/ 130076 w 522989"/>
              <a:gd name="connsiteY49" fmla="*/ 258825 h 577432"/>
              <a:gd name="connsiteX50" fmla="*/ 165121 w 522989"/>
              <a:gd name="connsiteY50" fmla="*/ 356433 h 577432"/>
              <a:gd name="connsiteX51" fmla="*/ 190022 w 522989"/>
              <a:gd name="connsiteY51" fmla="*/ 418129 h 577432"/>
              <a:gd name="connsiteX52" fmla="*/ 206622 w 522989"/>
              <a:gd name="connsiteY52" fmla="*/ 442070 h 577432"/>
              <a:gd name="connsiteX53" fmla="*/ 315446 w 522989"/>
              <a:gd name="connsiteY53" fmla="*/ 442070 h 577432"/>
              <a:gd name="connsiteX54" fmla="*/ 332046 w 522989"/>
              <a:gd name="connsiteY54" fmla="*/ 418129 h 577432"/>
              <a:gd name="connsiteX55" fmla="*/ 357869 w 522989"/>
              <a:gd name="connsiteY55" fmla="*/ 357354 h 577432"/>
              <a:gd name="connsiteX56" fmla="*/ 392914 w 522989"/>
              <a:gd name="connsiteY56" fmla="*/ 258825 h 577432"/>
              <a:gd name="connsiteX57" fmla="*/ 261034 w 522989"/>
              <a:gd name="connsiteY57" fmla="*/ 133592 h 577432"/>
              <a:gd name="connsiteX58" fmla="*/ 472281 w 522989"/>
              <a:gd name="connsiteY58" fmla="*/ 126151 h 577432"/>
              <a:gd name="connsiteX59" fmla="*/ 487969 w 522989"/>
              <a:gd name="connsiteY59" fmla="*/ 130757 h 577432"/>
              <a:gd name="connsiteX60" fmla="*/ 483355 w 522989"/>
              <a:gd name="connsiteY60" fmla="*/ 145498 h 577432"/>
              <a:gd name="connsiteX61" fmla="*/ 454749 w 522989"/>
              <a:gd name="connsiteY61" fmla="*/ 162081 h 577432"/>
              <a:gd name="connsiteX62" fmla="*/ 449212 w 522989"/>
              <a:gd name="connsiteY62" fmla="*/ 163924 h 577432"/>
              <a:gd name="connsiteX63" fmla="*/ 439984 w 522989"/>
              <a:gd name="connsiteY63" fmla="*/ 158396 h 577432"/>
              <a:gd name="connsiteX64" fmla="*/ 443675 w 522989"/>
              <a:gd name="connsiteY64" fmla="*/ 142734 h 577432"/>
              <a:gd name="connsiteX65" fmla="*/ 49796 w 522989"/>
              <a:gd name="connsiteY65" fmla="*/ 126151 h 577432"/>
              <a:gd name="connsiteX66" fmla="*/ 79344 w 522989"/>
              <a:gd name="connsiteY66" fmla="*/ 142734 h 577432"/>
              <a:gd name="connsiteX67" fmla="*/ 83038 w 522989"/>
              <a:gd name="connsiteY67" fmla="*/ 158396 h 577432"/>
              <a:gd name="connsiteX68" fmla="*/ 73804 w 522989"/>
              <a:gd name="connsiteY68" fmla="*/ 163924 h 577432"/>
              <a:gd name="connsiteX69" fmla="*/ 68264 w 522989"/>
              <a:gd name="connsiteY69" fmla="*/ 162081 h 577432"/>
              <a:gd name="connsiteX70" fmla="*/ 38716 w 522989"/>
              <a:gd name="connsiteY70" fmla="*/ 145498 h 577432"/>
              <a:gd name="connsiteX71" fmla="*/ 35022 w 522989"/>
              <a:gd name="connsiteY71" fmla="*/ 130757 h 577432"/>
              <a:gd name="connsiteX72" fmla="*/ 49796 w 522989"/>
              <a:gd name="connsiteY72" fmla="*/ 126151 h 577432"/>
              <a:gd name="connsiteX73" fmla="*/ 261034 w 522989"/>
              <a:gd name="connsiteY73" fmla="*/ 88472 h 577432"/>
              <a:gd name="connsiteX74" fmla="*/ 437181 w 522989"/>
              <a:gd name="connsiteY74" fmla="*/ 258825 h 577432"/>
              <a:gd name="connsiteX75" fmla="*/ 394758 w 522989"/>
              <a:gd name="connsiteY75" fmla="*/ 382217 h 577432"/>
              <a:gd name="connsiteX76" fmla="*/ 377236 w 522989"/>
              <a:gd name="connsiteY76" fmla="*/ 418129 h 577432"/>
              <a:gd name="connsiteX77" fmla="*/ 344035 w 522989"/>
              <a:gd name="connsiteY77" fmla="*/ 476141 h 577432"/>
              <a:gd name="connsiteX78" fmla="*/ 341268 w 522989"/>
              <a:gd name="connsiteY78" fmla="*/ 521262 h 577432"/>
              <a:gd name="connsiteX79" fmla="*/ 305301 w 522989"/>
              <a:gd name="connsiteY79" fmla="*/ 559016 h 577432"/>
              <a:gd name="connsiteX80" fmla="*/ 290545 w 522989"/>
              <a:gd name="connsiteY80" fmla="*/ 573749 h 577432"/>
              <a:gd name="connsiteX81" fmla="*/ 278556 w 522989"/>
              <a:gd name="connsiteY81" fmla="*/ 577432 h 577432"/>
              <a:gd name="connsiteX82" fmla="*/ 244434 w 522989"/>
              <a:gd name="connsiteY82" fmla="*/ 577432 h 577432"/>
              <a:gd name="connsiteX83" fmla="*/ 231522 w 522989"/>
              <a:gd name="connsiteY83" fmla="*/ 573749 h 577432"/>
              <a:gd name="connsiteX84" fmla="*/ 217689 w 522989"/>
              <a:gd name="connsiteY84" fmla="*/ 559016 h 577432"/>
              <a:gd name="connsiteX85" fmla="*/ 180799 w 522989"/>
              <a:gd name="connsiteY85" fmla="*/ 521262 h 577432"/>
              <a:gd name="connsiteX86" fmla="*/ 178955 w 522989"/>
              <a:gd name="connsiteY86" fmla="*/ 476141 h 577432"/>
              <a:gd name="connsiteX87" fmla="*/ 145754 w 522989"/>
              <a:gd name="connsiteY87" fmla="*/ 418129 h 577432"/>
              <a:gd name="connsiteX88" fmla="*/ 128232 w 522989"/>
              <a:gd name="connsiteY88" fmla="*/ 382217 h 577432"/>
              <a:gd name="connsiteX89" fmla="*/ 85809 w 522989"/>
              <a:gd name="connsiteY89" fmla="*/ 258825 h 577432"/>
              <a:gd name="connsiteX90" fmla="*/ 261034 w 522989"/>
              <a:gd name="connsiteY90" fmla="*/ 88472 h 577432"/>
              <a:gd name="connsiteX91" fmla="*/ 392070 w 522989"/>
              <a:gd name="connsiteY91" fmla="*/ 35016 h 577432"/>
              <a:gd name="connsiteX92" fmla="*/ 395762 w 522989"/>
              <a:gd name="connsiteY92" fmla="*/ 49759 h 577432"/>
              <a:gd name="connsiteX93" fmla="*/ 379147 w 522989"/>
              <a:gd name="connsiteY93" fmla="*/ 79244 h 577432"/>
              <a:gd name="connsiteX94" fmla="*/ 369917 w 522989"/>
              <a:gd name="connsiteY94" fmla="*/ 84773 h 577432"/>
              <a:gd name="connsiteX95" fmla="*/ 364378 w 522989"/>
              <a:gd name="connsiteY95" fmla="*/ 82930 h 577432"/>
              <a:gd name="connsiteX96" fmla="*/ 360686 w 522989"/>
              <a:gd name="connsiteY96" fmla="*/ 68187 h 577432"/>
              <a:gd name="connsiteX97" fmla="*/ 377301 w 522989"/>
              <a:gd name="connsiteY97" fmla="*/ 38702 h 577432"/>
              <a:gd name="connsiteX98" fmla="*/ 392070 w 522989"/>
              <a:gd name="connsiteY98" fmla="*/ 35016 h 577432"/>
              <a:gd name="connsiteX99" fmla="*/ 131042 w 522989"/>
              <a:gd name="connsiteY99" fmla="*/ 35016 h 577432"/>
              <a:gd name="connsiteX100" fmla="*/ 145759 w 522989"/>
              <a:gd name="connsiteY100" fmla="*/ 38702 h 577432"/>
              <a:gd name="connsiteX101" fmla="*/ 162317 w 522989"/>
              <a:gd name="connsiteY101" fmla="*/ 68187 h 577432"/>
              <a:gd name="connsiteX102" fmla="*/ 158637 w 522989"/>
              <a:gd name="connsiteY102" fmla="*/ 82930 h 577432"/>
              <a:gd name="connsiteX103" fmla="*/ 153118 w 522989"/>
              <a:gd name="connsiteY103" fmla="*/ 84773 h 577432"/>
              <a:gd name="connsiteX104" fmla="*/ 143000 w 522989"/>
              <a:gd name="connsiteY104" fmla="*/ 79244 h 577432"/>
              <a:gd name="connsiteX105" fmla="*/ 126443 w 522989"/>
              <a:gd name="connsiteY105" fmla="*/ 49759 h 577432"/>
              <a:gd name="connsiteX106" fmla="*/ 131042 w 522989"/>
              <a:gd name="connsiteY106" fmla="*/ 35016 h 577432"/>
              <a:gd name="connsiteX107" fmla="*/ 261051 w 522989"/>
              <a:gd name="connsiteY107" fmla="*/ 0 h 577432"/>
              <a:gd name="connsiteX108" fmla="*/ 272073 w 522989"/>
              <a:gd name="connsiteY108" fmla="*/ 11037 h 577432"/>
              <a:gd name="connsiteX109" fmla="*/ 272073 w 522989"/>
              <a:gd name="connsiteY109" fmla="*/ 44147 h 577432"/>
              <a:gd name="connsiteX110" fmla="*/ 261051 w 522989"/>
              <a:gd name="connsiteY110" fmla="*/ 55184 h 577432"/>
              <a:gd name="connsiteX111" fmla="*/ 250029 w 522989"/>
              <a:gd name="connsiteY111" fmla="*/ 44147 h 577432"/>
              <a:gd name="connsiteX112" fmla="*/ 250029 w 522989"/>
              <a:gd name="connsiteY112" fmla="*/ 11037 h 577432"/>
              <a:gd name="connsiteX113" fmla="*/ 261051 w 522989"/>
              <a:gd name="connsiteY113" fmla="*/ 0 h 5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522988" h="577432">
                <a:moveTo>
                  <a:pt x="261051" y="362763"/>
                </a:moveTo>
                <a:cubicBezTo>
                  <a:pt x="276371" y="362763"/>
                  <a:pt x="288791" y="375149"/>
                  <a:pt x="288791" y="390429"/>
                </a:cubicBezTo>
                <a:cubicBezTo>
                  <a:pt x="288791" y="405709"/>
                  <a:pt x="276371" y="418095"/>
                  <a:pt x="261051" y="418095"/>
                </a:cubicBezTo>
                <a:cubicBezTo>
                  <a:pt x="245731" y="418095"/>
                  <a:pt x="233311" y="405709"/>
                  <a:pt x="233311" y="390429"/>
                </a:cubicBezTo>
                <a:cubicBezTo>
                  <a:pt x="233311" y="375149"/>
                  <a:pt x="245731" y="362763"/>
                  <a:pt x="261051" y="362763"/>
                </a:cubicBezTo>
                <a:close/>
                <a:moveTo>
                  <a:pt x="446328" y="358474"/>
                </a:moveTo>
                <a:cubicBezTo>
                  <a:pt x="448981" y="357783"/>
                  <a:pt x="451980" y="358243"/>
                  <a:pt x="454749" y="360086"/>
                </a:cubicBezTo>
                <a:lnTo>
                  <a:pt x="483355" y="376670"/>
                </a:lnTo>
                <a:cubicBezTo>
                  <a:pt x="488891" y="379434"/>
                  <a:pt x="490737" y="385883"/>
                  <a:pt x="487969" y="391410"/>
                </a:cubicBezTo>
                <a:cubicBezTo>
                  <a:pt x="486123" y="395096"/>
                  <a:pt x="481509" y="396938"/>
                  <a:pt x="477818" y="396938"/>
                </a:cubicBezTo>
                <a:cubicBezTo>
                  <a:pt x="475973" y="396938"/>
                  <a:pt x="474127" y="396938"/>
                  <a:pt x="472281" y="395096"/>
                </a:cubicBezTo>
                <a:lnTo>
                  <a:pt x="443675" y="378512"/>
                </a:lnTo>
                <a:cubicBezTo>
                  <a:pt x="438139" y="375748"/>
                  <a:pt x="436293" y="369299"/>
                  <a:pt x="439984" y="363772"/>
                </a:cubicBezTo>
                <a:cubicBezTo>
                  <a:pt x="441368" y="361007"/>
                  <a:pt x="443675" y="359165"/>
                  <a:pt x="446328" y="358474"/>
                </a:cubicBezTo>
                <a:close/>
                <a:moveTo>
                  <a:pt x="76344" y="358474"/>
                </a:moveTo>
                <a:cubicBezTo>
                  <a:pt x="79114" y="359165"/>
                  <a:pt x="81653" y="361007"/>
                  <a:pt x="83038" y="363772"/>
                </a:cubicBezTo>
                <a:cubicBezTo>
                  <a:pt x="85808" y="369299"/>
                  <a:pt x="83961" y="375748"/>
                  <a:pt x="79344" y="378512"/>
                </a:cubicBezTo>
                <a:lnTo>
                  <a:pt x="49796" y="395096"/>
                </a:lnTo>
                <a:cubicBezTo>
                  <a:pt x="47949" y="396938"/>
                  <a:pt x="46103" y="396938"/>
                  <a:pt x="44256" y="396938"/>
                </a:cubicBezTo>
                <a:cubicBezTo>
                  <a:pt x="40562" y="396938"/>
                  <a:pt x="36869" y="395096"/>
                  <a:pt x="35022" y="391410"/>
                </a:cubicBezTo>
                <a:cubicBezTo>
                  <a:pt x="32252" y="385883"/>
                  <a:pt x="34099" y="379434"/>
                  <a:pt x="38716" y="376670"/>
                </a:cubicBezTo>
                <a:lnTo>
                  <a:pt x="68264" y="360086"/>
                </a:lnTo>
                <a:cubicBezTo>
                  <a:pt x="70573" y="358243"/>
                  <a:pt x="73574" y="357783"/>
                  <a:pt x="76344" y="358474"/>
                </a:cubicBezTo>
                <a:close/>
                <a:moveTo>
                  <a:pt x="478723" y="249584"/>
                </a:moveTo>
                <a:lnTo>
                  <a:pt x="511923" y="249584"/>
                </a:lnTo>
                <a:cubicBezTo>
                  <a:pt x="517456" y="249584"/>
                  <a:pt x="522989" y="255095"/>
                  <a:pt x="522989" y="260606"/>
                </a:cubicBezTo>
                <a:cubicBezTo>
                  <a:pt x="522989" y="267035"/>
                  <a:pt x="517456" y="271628"/>
                  <a:pt x="511923" y="271628"/>
                </a:cubicBezTo>
                <a:lnTo>
                  <a:pt x="478723" y="271628"/>
                </a:lnTo>
                <a:cubicBezTo>
                  <a:pt x="472268" y="271628"/>
                  <a:pt x="467657" y="267035"/>
                  <a:pt x="467657" y="260606"/>
                </a:cubicBezTo>
                <a:cubicBezTo>
                  <a:pt x="467657" y="255095"/>
                  <a:pt x="472268" y="249584"/>
                  <a:pt x="478723" y="249584"/>
                </a:cubicBezTo>
                <a:close/>
                <a:moveTo>
                  <a:pt x="11066" y="249584"/>
                </a:moveTo>
                <a:lnTo>
                  <a:pt x="44266" y="249584"/>
                </a:lnTo>
                <a:cubicBezTo>
                  <a:pt x="50721" y="249584"/>
                  <a:pt x="55332" y="255095"/>
                  <a:pt x="55332" y="260606"/>
                </a:cubicBezTo>
                <a:cubicBezTo>
                  <a:pt x="55332" y="267035"/>
                  <a:pt x="50721" y="271628"/>
                  <a:pt x="44266" y="271628"/>
                </a:cubicBezTo>
                <a:lnTo>
                  <a:pt x="11066" y="271628"/>
                </a:lnTo>
                <a:cubicBezTo>
                  <a:pt x="4611" y="271628"/>
                  <a:pt x="0" y="267035"/>
                  <a:pt x="0" y="260606"/>
                </a:cubicBezTo>
                <a:cubicBezTo>
                  <a:pt x="0" y="255095"/>
                  <a:pt x="4611" y="249584"/>
                  <a:pt x="11066" y="249584"/>
                </a:cubicBezTo>
                <a:close/>
                <a:moveTo>
                  <a:pt x="261050" y="167622"/>
                </a:moveTo>
                <a:cubicBezTo>
                  <a:pt x="278546" y="167622"/>
                  <a:pt x="287754" y="176829"/>
                  <a:pt x="287754" y="193402"/>
                </a:cubicBezTo>
                <a:lnTo>
                  <a:pt x="287754" y="232993"/>
                </a:lnTo>
                <a:cubicBezTo>
                  <a:pt x="287754" y="237597"/>
                  <a:pt x="287754" y="243121"/>
                  <a:pt x="286833" y="248645"/>
                </a:cubicBezTo>
                <a:lnTo>
                  <a:pt x="276704" y="327828"/>
                </a:lnTo>
                <a:cubicBezTo>
                  <a:pt x="274862" y="337956"/>
                  <a:pt x="270258" y="340718"/>
                  <a:pt x="261050" y="340718"/>
                </a:cubicBezTo>
                <a:cubicBezTo>
                  <a:pt x="252763" y="340718"/>
                  <a:pt x="248158" y="337956"/>
                  <a:pt x="246317" y="327828"/>
                </a:cubicBezTo>
                <a:lnTo>
                  <a:pt x="236188" y="248645"/>
                </a:lnTo>
                <a:cubicBezTo>
                  <a:pt x="235267" y="243121"/>
                  <a:pt x="234346" y="237597"/>
                  <a:pt x="234346" y="232993"/>
                </a:cubicBezTo>
                <a:lnTo>
                  <a:pt x="234346" y="193402"/>
                </a:lnTo>
                <a:cubicBezTo>
                  <a:pt x="234346" y="176829"/>
                  <a:pt x="244475" y="167622"/>
                  <a:pt x="261050" y="167622"/>
                </a:cubicBezTo>
                <a:close/>
                <a:moveTo>
                  <a:pt x="261034" y="133592"/>
                </a:moveTo>
                <a:cubicBezTo>
                  <a:pt x="189099" y="133592"/>
                  <a:pt x="130076" y="189763"/>
                  <a:pt x="130076" y="258825"/>
                </a:cubicBezTo>
                <a:cubicBezTo>
                  <a:pt x="130076" y="305787"/>
                  <a:pt x="148521" y="332491"/>
                  <a:pt x="165121" y="356433"/>
                </a:cubicBezTo>
                <a:cubicBezTo>
                  <a:pt x="178033" y="375771"/>
                  <a:pt x="190022" y="394187"/>
                  <a:pt x="190022" y="418129"/>
                </a:cubicBezTo>
                <a:cubicBezTo>
                  <a:pt x="190022" y="428258"/>
                  <a:pt x="200166" y="437466"/>
                  <a:pt x="206622" y="442070"/>
                </a:cubicBezTo>
                <a:lnTo>
                  <a:pt x="315446" y="442070"/>
                </a:lnTo>
                <a:cubicBezTo>
                  <a:pt x="322824" y="436545"/>
                  <a:pt x="332046" y="428258"/>
                  <a:pt x="332046" y="418129"/>
                </a:cubicBezTo>
                <a:cubicBezTo>
                  <a:pt x="332046" y="394187"/>
                  <a:pt x="344957" y="375771"/>
                  <a:pt x="357869" y="357354"/>
                </a:cubicBezTo>
                <a:cubicBezTo>
                  <a:pt x="374469" y="332491"/>
                  <a:pt x="392914" y="305787"/>
                  <a:pt x="392914" y="258825"/>
                </a:cubicBezTo>
                <a:cubicBezTo>
                  <a:pt x="392914" y="189763"/>
                  <a:pt x="333891" y="133592"/>
                  <a:pt x="261034" y="133592"/>
                </a:cubicBezTo>
                <a:close/>
                <a:moveTo>
                  <a:pt x="472281" y="126151"/>
                </a:moveTo>
                <a:cubicBezTo>
                  <a:pt x="477818" y="123387"/>
                  <a:pt x="484278" y="125229"/>
                  <a:pt x="487969" y="130757"/>
                </a:cubicBezTo>
                <a:cubicBezTo>
                  <a:pt x="490737" y="135364"/>
                  <a:pt x="488891" y="142734"/>
                  <a:pt x="483355" y="145498"/>
                </a:cubicBezTo>
                <a:lnTo>
                  <a:pt x="454749" y="162081"/>
                </a:lnTo>
                <a:cubicBezTo>
                  <a:pt x="452903" y="163002"/>
                  <a:pt x="451057" y="163924"/>
                  <a:pt x="449212" y="163924"/>
                </a:cubicBezTo>
                <a:cubicBezTo>
                  <a:pt x="445521" y="163924"/>
                  <a:pt x="441830" y="162081"/>
                  <a:pt x="439984" y="158396"/>
                </a:cubicBezTo>
                <a:cubicBezTo>
                  <a:pt x="436293" y="152868"/>
                  <a:pt x="438139" y="146419"/>
                  <a:pt x="443675" y="142734"/>
                </a:cubicBezTo>
                <a:close/>
                <a:moveTo>
                  <a:pt x="49796" y="126151"/>
                </a:moveTo>
                <a:lnTo>
                  <a:pt x="79344" y="142734"/>
                </a:lnTo>
                <a:cubicBezTo>
                  <a:pt x="83961" y="146419"/>
                  <a:pt x="85808" y="152868"/>
                  <a:pt x="83038" y="158396"/>
                </a:cubicBezTo>
                <a:cubicBezTo>
                  <a:pt x="81191" y="162081"/>
                  <a:pt x="77498" y="163924"/>
                  <a:pt x="73804" y="163924"/>
                </a:cubicBezTo>
                <a:cubicBezTo>
                  <a:pt x="71957" y="163924"/>
                  <a:pt x="70111" y="163002"/>
                  <a:pt x="68264" y="162081"/>
                </a:cubicBezTo>
                <a:lnTo>
                  <a:pt x="38716" y="145498"/>
                </a:lnTo>
                <a:cubicBezTo>
                  <a:pt x="34099" y="142734"/>
                  <a:pt x="32252" y="135364"/>
                  <a:pt x="35022" y="130757"/>
                </a:cubicBezTo>
                <a:cubicBezTo>
                  <a:pt x="37792" y="125229"/>
                  <a:pt x="45179" y="123387"/>
                  <a:pt x="49796" y="126151"/>
                </a:cubicBezTo>
                <a:close/>
                <a:moveTo>
                  <a:pt x="261034" y="88472"/>
                </a:moveTo>
                <a:cubicBezTo>
                  <a:pt x="357869" y="88472"/>
                  <a:pt x="437181" y="164901"/>
                  <a:pt x="437181" y="258825"/>
                </a:cubicBezTo>
                <a:cubicBezTo>
                  <a:pt x="437181" y="319600"/>
                  <a:pt x="412281" y="355512"/>
                  <a:pt x="394758" y="382217"/>
                </a:cubicBezTo>
                <a:cubicBezTo>
                  <a:pt x="382769" y="398791"/>
                  <a:pt x="377236" y="408000"/>
                  <a:pt x="377236" y="418129"/>
                </a:cubicBezTo>
                <a:cubicBezTo>
                  <a:pt x="377236" y="440229"/>
                  <a:pt x="365247" y="460487"/>
                  <a:pt x="344035" y="476141"/>
                </a:cubicBezTo>
                <a:cubicBezTo>
                  <a:pt x="343113" y="489033"/>
                  <a:pt x="341268" y="521262"/>
                  <a:pt x="341268" y="521262"/>
                </a:cubicBezTo>
                <a:cubicBezTo>
                  <a:pt x="341268" y="529549"/>
                  <a:pt x="336657" y="548887"/>
                  <a:pt x="305301" y="559016"/>
                </a:cubicBezTo>
                <a:cubicBezTo>
                  <a:pt x="301612" y="564541"/>
                  <a:pt x="297001" y="569145"/>
                  <a:pt x="290545" y="573749"/>
                </a:cubicBezTo>
                <a:cubicBezTo>
                  <a:pt x="286856" y="575591"/>
                  <a:pt x="283168" y="577432"/>
                  <a:pt x="278556" y="577432"/>
                </a:cubicBezTo>
                <a:lnTo>
                  <a:pt x="244434" y="577432"/>
                </a:lnTo>
                <a:cubicBezTo>
                  <a:pt x="239822" y="577432"/>
                  <a:pt x="235211" y="575591"/>
                  <a:pt x="231522" y="573749"/>
                </a:cubicBezTo>
                <a:cubicBezTo>
                  <a:pt x="225989" y="569145"/>
                  <a:pt x="221378" y="564541"/>
                  <a:pt x="217689" y="559016"/>
                </a:cubicBezTo>
                <a:cubicBezTo>
                  <a:pt x="186333" y="548887"/>
                  <a:pt x="181722" y="530470"/>
                  <a:pt x="180799" y="521262"/>
                </a:cubicBezTo>
                <a:cubicBezTo>
                  <a:pt x="180799" y="521262"/>
                  <a:pt x="178955" y="489033"/>
                  <a:pt x="178955" y="476141"/>
                </a:cubicBezTo>
                <a:cubicBezTo>
                  <a:pt x="157743" y="460487"/>
                  <a:pt x="145754" y="440229"/>
                  <a:pt x="145754" y="418129"/>
                </a:cubicBezTo>
                <a:cubicBezTo>
                  <a:pt x="145754" y="408000"/>
                  <a:pt x="139299" y="398791"/>
                  <a:pt x="128232" y="382217"/>
                </a:cubicBezTo>
                <a:cubicBezTo>
                  <a:pt x="109787" y="355512"/>
                  <a:pt x="85809" y="319600"/>
                  <a:pt x="85809" y="258825"/>
                </a:cubicBezTo>
                <a:cubicBezTo>
                  <a:pt x="85809" y="164901"/>
                  <a:pt x="164199" y="88472"/>
                  <a:pt x="261034" y="88472"/>
                </a:cubicBezTo>
                <a:close/>
                <a:moveTo>
                  <a:pt x="392070" y="35016"/>
                </a:moveTo>
                <a:cubicBezTo>
                  <a:pt x="397608" y="37780"/>
                  <a:pt x="399454" y="45152"/>
                  <a:pt x="395762" y="49759"/>
                </a:cubicBezTo>
                <a:lnTo>
                  <a:pt x="379147" y="79244"/>
                </a:lnTo>
                <a:cubicBezTo>
                  <a:pt x="377301" y="82930"/>
                  <a:pt x="373609" y="84773"/>
                  <a:pt x="369917" y="84773"/>
                </a:cubicBezTo>
                <a:cubicBezTo>
                  <a:pt x="368071" y="84773"/>
                  <a:pt x="366224" y="83851"/>
                  <a:pt x="364378" y="82930"/>
                </a:cubicBezTo>
                <a:cubicBezTo>
                  <a:pt x="358840" y="80166"/>
                  <a:pt x="356994" y="72794"/>
                  <a:pt x="360686" y="68187"/>
                </a:cubicBezTo>
                <a:lnTo>
                  <a:pt x="377301" y="38702"/>
                </a:lnTo>
                <a:cubicBezTo>
                  <a:pt x="380070" y="34095"/>
                  <a:pt x="386531" y="32252"/>
                  <a:pt x="392070" y="35016"/>
                </a:cubicBezTo>
                <a:close/>
                <a:moveTo>
                  <a:pt x="131042" y="35016"/>
                </a:moveTo>
                <a:cubicBezTo>
                  <a:pt x="135641" y="32252"/>
                  <a:pt x="143000" y="34095"/>
                  <a:pt x="145759" y="38702"/>
                </a:cubicBezTo>
                <a:lnTo>
                  <a:pt x="162317" y="68187"/>
                </a:lnTo>
                <a:cubicBezTo>
                  <a:pt x="165996" y="72794"/>
                  <a:pt x="164156" y="80166"/>
                  <a:pt x="158637" y="82930"/>
                </a:cubicBezTo>
                <a:cubicBezTo>
                  <a:pt x="156798" y="83851"/>
                  <a:pt x="154958" y="84773"/>
                  <a:pt x="153118" y="84773"/>
                </a:cubicBezTo>
                <a:cubicBezTo>
                  <a:pt x="149439" y="84773"/>
                  <a:pt x="145759" y="82930"/>
                  <a:pt x="143000" y="79244"/>
                </a:cubicBezTo>
                <a:lnTo>
                  <a:pt x="126443" y="49759"/>
                </a:lnTo>
                <a:cubicBezTo>
                  <a:pt x="123683" y="45152"/>
                  <a:pt x="125523" y="37780"/>
                  <a:pt x="131042" y="35016"/>
                </a:cubicBezTo>
                <a:close/>
                <a:moveTo>
                  <a:pt x="261051" y="0"/>
                </a:moveTo>
                <a:cubicBezTo>
                  <a:pt x="267480" y="0"/>
                  <a:pt x="272073" y="4598"/>
                  <a:pt x="272073" y="11037"/>
                </a:cubicBezTo>
                <a:lnTo>
                  <a:pt x="272073" y="44147"/>
                </a:lnTo>
                <a:cubicBezTo>
                  <a:pt x="272073" y="50585"/>
                  <a:pt x="267480" y="55184"/>
                  <a:pt x="261051" y="55184"/>
                </a:cubicBezTo>
                <a:cubicBezTo>
                  <a:pt x="255540" y="55184"/>
                  <a:pt x="250029" y="50585"/>
                  <a:pt x="250029" y="44147"/>
                </a:cubicBezTo>
                <a:lnTo>
                  <a:pt x="250029" y="11037"/>
                </a:lnTo>
                <a:cubicBezTo>
                  <a:pt x="250029" y="4598"/>
                  <a:pt x="255540" y="0"/>
                  <a:pt x="2610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任意多边形 82"/>
          <p:cNvSpPr/>
          <p:nvPr>
            <p:custDataLst>
              <p:tags r:id="rId23"/>
            </p:custDataLst>
          </p:nvPr>
        </p:nvSpPr>
        <p:spPr bwMode="auto">
          <a:xfrm>
            <a:off x="10714165" y="2435583"/>
            <a:ext cx="332961" cy="345435"/>
          </a:xfrm>
          <a:custGeom>
            <a:avLst/>
            <a:gdLst>
              <a:gd name="connsiteX0" fmla="*/ 447790 w 584385"/>
              <a:gd name="connsiteY0" fmla="*/ 469190 h 605593"/>
              <a:gd name="connsiteX1" fmla="*/ 477338 w 584385"/>
              <a:gd name="connsiteY1" fmla="*/ 498570 h 605593"/>
              <a:gd name="connsiteX2" fmla="*/ 466490 w 584385"/>
              <a:gd name="connsiteY2" fmla="*/ 538773 h 605593"/>
              <a:gd name="connsiteX3" fmla="*/ 426300 w 584385"/>
              <a:gd name="connsiteY3" fmla="*/ 549494 h 605593"/>
              <a:gd name="connsiteX4" fmla="*/ 396752 w 584385"/>
              <a:gd name="connsiteY4" fmla="*/ 520114 h 605593"/>
              <a:gd name="connsiteX5" fmla="*/ 407600 w 584385"/>
              <a:gd name="connsiteY5" fmla="*/ 479911 h 605593"/>
              <a:gd name="connsiteX6" fmla="*/ 448054 w 584385"/>
              <a:gd name="connsiteY6" fmla="*/ 453715 h 605593"/>
              <a:gd name="connsiteX7" fmla="*/ 399530 w 584385"/>
              <a:gd name="connsiteY7" fmla="*/ 466706 h 605593"/>
              <a:gd name="connsiteX8" fmla="*/ 394367 w 584385"/>
              <a:gd name="connsiteY8" fmla="*/ 471965 h 605593"/>
              <a:gd name="connsiteX9" fmla="*/ 381359 w 584385"/>
              <a:gd name="connsiteY9" fmla="*/ 520426 h 605593"/>
              <a:gd name="connsiteX10" fmla="*/ 383217 w 584385"/>
              <a:gd name="connsiteY10" fmla="*/ 527540 h 605593"/>
              <a:gd name="connsiteX11" fmla="*/ 418733 w 584385"/>
              <a:gd name="connsiteY11" fmla="*/ 563009 h 605593"/>
              <a:gd name="connsiteX12" fmla="*/ 423998 w 584385"/>
              <a:gd name="connsiteY12" fmla="*/ 565175 h 605593"/>
              <a:gd name="connsiteX13" fmla="*/ 425960 w 584385"/>
              <a:gd name="connsiteY13" fmla="*/ 564865 h 605593"/>
              <a:gd name="connsiteX14" fmla="*/ 474381 w 584385"/>
              <a:gd name="connsiteY14" fmla="*/ 551977 h 605593"/>
              <a:gd name="connsiteX15" fmla="*/ 479647 w 584385"/>
              <a:gd name="connsiteY15" fmla="*/ 546718 h 605593"/>
              <a:gd name="connsiteX16" fmla="*/ 492655 w 584385"/>
              <a:gd name="connsiteY16" fmla="*/ 498257 h 605593"/>
              <a:gd name="connsiteX17" fmla="*/ 490694 w 584385"/>
              <a:gd name="connsiteY17" fmla="*/ 491143 h 605593"/>
              <a:gd name="connsiteX18" fmla="*/ 455178 w 584385"/>
              <a:gd name="connsiteY18" fmla="*/ 455674 h 605593"/>
              <a:gd name="connsiteX19" fmla="*/ 448054 w 584385"/>
              <a:gd name="connsiteY19" fmla="*/ 453715 h 605593"/>
              <a:gd name="connsiteX20" fmla="*/ 437007 w 584385"/>
              <a:gd name="connsiteY20" fmla="*/ 413090 h 605593"/>
              <a:gd name="connsiteX21" fmla="*/ 505148 w 584385"/>
              <a:gd name="connsiteY21" fmla="*/ 441239 h 605593"/>
              <a:gd name="connsiteX22" fmla="*/ 533436 w 584385"/>
              <a:gd name="connsiteY22" fmla="*/ 509290 h 605593"/>
              <a:gd name="connsiteX23" fmla="*/ 505148 w 584385"/>
              <a:gd name="connsiteY23" fmla="*/ 577444 h 605593"/>
              <a:gd name="connsiteX24" fmla="*/ 437007 w 584385"/>
              <a:gd name="connsiteY24" fmla="*/ 605593 h 605593"/>
              <a:gd name="connsiteX25" fmla="*/ 368866 w 584385"/>
              <a:gd name="connsiteY25" fmla="*/ 577444 h 605593"/>
              <a:gd name="connsiteX26" fmla="*/ 346979 w 584385"/>
              <a:gd name="connsiteY26" fmla="*/ 475161 h 605593"/>
              <a:gd name="connsiteX27" fmla="*/ 347598 w 584385"/>
              <a:gd name="connsiteY27" fmla="*/ 473821 h 605593"/>
              <a:gd name="connsiteX28" fmla="*/ 348424 w 584385"/>
              <a:gd name="connsiteY28" fmla="*/ 471552 h 605593"/>
              <a:gd name="connsiteX29" fmla="*/ 349043 w 584385"/>
              <a:gd name="connsiteY29" fmla="*/ 470109 h 605593"/>
              <a:gd name="connsiteX30" fmla="*/ 368866 w 584385"/>
              <a:gd name="connsiteY30" fmla="*/ 441239 h 605593"/>
              <a:gd name="connsiteX31" fmla="*/ 437007 w 584385"/>
              <a:gd name="connsiteY31" fmla="*/ 413090 h 605593"/>
              <a:gd name="connsiteX32" fmla="*/ 332446 w 584385"/>
              <a:gd name="connsiteY32" fmla="*/ 356991 h 605593"/>
              <a:gd name="connsiteX33" fmla="*/ 384402 w 584385"/>
              <a:gd name="connsiteY33" fmla="*/ 408842 h 605593"/>
              <a:gd name="connsiteX34" fmla="*/ 359715 w 584385"/>
              <a:gd name="connsiteY34" fmla="*/ 427295 h 605593"/>
              <a:gd name="connsiteX35" fmla="*/ 338127 w 584385"/>
              <a:gd name="connsiteY35" fmla="*/ 458323 h 605593"/>
              <a:gd name="connsiteX36" fmla="*/ 284623 w 584385"/>
              <a:gd name="connsiteY36" fmla="*/ 404925 h 605593"/>
              <a:gd name="connsiteX37" fmla="*/ 332446 w 584385"/>
              <a:gd name="connsiteY37" fmla="*/ 356991 h 605593"/>
              <a:gd name="connsiteX38" fmla="*/ 195145 w 584385"/>
              <a:gd name="connsiteY38" fmla="*/ 219882 h 605593"/>
              <a:gd name="connsiteX39" fmla="*/ 274038 w 584385"/>
              <a:gd name="connsiteY39" fmla="*/ 298642 h 605593"/>
              <a:gd name="connsiteX40" fmla="*/ 226124 w 584385"/>
              <a:gd name="connsiteY40" fmla="*/ 346476 h 605593"/>
              <a:gd name="connsiteX41" fmla="*/ 147232 w 584385"/>
              <a:gd name="connsiteY41" fmla="*/ 267819 h 605593"/>
              <a:gd name="connsiteX42" fmla="*/ 148987 w 584385"/>
              <a:gd name="connsiteY42" fmla="*/ 266891 h 605593"/>
              <a:gd name="connsiteX43" fmla="*/ 151982 w 584385"/>
              <a:gd name="connsiteY43" fmla="*/ 265138 h 605593"/>
              <a:gd name="connsiteX44" fmla="*/ 157351 w 584385"/>
              <a:gd name="connsiteY44" fmla="*/ 261839 h 605593"/>
              <a:gd name="connsiteX45" fmla="*/ 160243 w 584385"/>
              <a:gd name="connsiteY45" fmla="*/ 259881 h 605593"/>
              <a:gd name="connsiteX46" fmla="*/ 165509 w 584385"/>
              <a:gd name="connsiteY46" fmla="*/ 255963 h 605593"/>
              <a:gd name="connsiteX47" fmla="*/ 167987 w 584385"/>
              <a:gd name="connsiteY47" fmla="*/ 254108 h 605593"/>
              <a:gd name="connsiteX48" fmla="*/ 175009 w 584385"/>
              <a:gd name="connsiteY48" fmla="*/ 247613 h 605593"/>
              <a:gd name="connsiteX49" fmla="*/ 181825 w 584385"/>
              <a:gd name="connsiteY49" fmla="*/ 240088 h 605593"/>
              <a:gd name="connsiteX50" fmla="*/ 183683 w 584385"/>
              <a:gd name="connsiteY50" fmla="*/ 237716 h 605593"/>
              <a:gd name="connsiteX51" fmla="*/ 188124 w 584385"/>
              <a:gd name="connsiteY51" fmla="*/ 231737 h 605593"/>
              <a:gd name="connsiteX52" fmla="*/ 189879 w 584385"/>
              <a:gd name="connsiteY52" fmla="*/ 229057 h 605593"/>
              <a:gd name="connsiteX53" fmla="*/ 194319 w 584385"/>
              <a:gd name="connsiteY53" fmla="*/ 221222 h 605593"/>
              <a:gd name="connsiteX54" fmla="*/ 195042 w 584385"/>
              <a:gd name="connsiteY54" fmla="*/ 220088 h 605593"/>
              <a:gd name="connsiteX55" fmla="*/ 195145 w 584385"/>
              <a:gd name="connsiteY55" fmla="*/ 219882 h 605593"/>
              <a:gd name="connsiteX56" fmla="*/ 382962 w 584385"/>
              <a:gd name="connsiteY56" fmla="*/ 211555 h 605593"/>
              <a:gd name="connsiteX57" fmla="*/ 419615 w 584385"/>
              <a:gd name="connsiteY57" fmla="*/ 248152 h 605593"/>
              <a:gd name="connsiteX58" fmla="*/ 115242 w 584385"/>
              <a:gd name="connsiteY58" fmla="*/ 552884 h 605593"/>
              <a:gd name="connsiteX59" fmla="*/ 114932 w 584385"/>
              <a:gd name="connsiteY59" fmla="*/ 553193 h 605593"/>
              <a:gd name="connsiteX60" fmla="*/ 112351 w 584385"/>
              <a:gd name="connsiteY60" fmla="*/ 555771 h 605593"/>
              <a:gd name="connsiteX61" fmla="*/ 110905 w 584385"/>
              <a:gd name="connsiteY61" fmla="*/ 556492 h 605593"/>
              <a:gd name="connsiteX62" fmla="*/ 98206 w 584385"/>
              <a:gd name="connsiteY62" fmla="*/ 560616 h 605593"/>
              <a:gd name="connsiteX63" fmla="*/ 78382 w 584385"/>
              <a:gd name="connsiteY63" fmla="*/ 553090 h 605593"/>
              <a:gd name="connsiteX64" fmla="*/ 74872 w 584385"/>
              <a:gd name="connsiteY64" fmla="*/ 519999 h 605593"/>
              <a:gd name="connsiteX65" fmla="*/ 75698 w 584385"/>
              <a:gd name="connsiteY65" fmla="*/ 518452 h 605593"/>
              <a:gd name="connsiteX66" fmla="*/ 96419 w 584385"/>
              <a:gd name="connsiteY66" fmla="*/ 72965 h 605593"/>
              <a:gd name="connsiteX67" fmla="*/ 164556 w 584385"/>
              <a:gd name="connsiteY67" fmla="*/ 101113 h 605593"/>
              <a:gd name="connsiteX68" fmla="*/ 187165 w 584385"/>
              <a:gd name="connsiteY68" fmla="*/ 201228 h 605593"/>
              <a:gd name="connsiteX69" fmla="*/ 186546 w 584385"/>
              <a:gd name="connsiteY69" fmla="*/ 202671 h 605593"/>
              <a:gd name="connsiteX70" fmla="*/ 185823 w 584385"/>
              <a:gd name="connsiteY70" fmla="*/ 204321 h 605593"/>
              <a:gd name="connsiteX71" fmla="*/ 164453 w 584385"/>
              <a:gd name="connsiteY71" fmla="*/ 237211 h 605593"/>
              <a:gd name="connsiteX72" fmla="*/ 134824 w 584385"/>
              <a:gd name="connsiteY72" fmla="*/ 257317 h 605593"/>
              <a:gd name="connsiteX73" fmla="*/ 133069 w 584385"/>
              <a:gd name="connsiteY73" fmla="*/ 258039 h 605593"/>
              <a:gd name="connsiteX74" fmla="*/ 131623 w 584385"/>
              <a:gd name="connsiteY74" fmla="*/ 258554 h 605593"/>
              <a:gd name="connsiteX75" fmla="*/ 96109 w 584385"/>
              <a:gd name="connsiteY75" fmla="*/ 265256 h 605593"/>
              <a:gd name="connsiteX76" fmla="*/ 28282 w 584385"/>
              <a:gd name="connsiteY76" fmla="*/ 237211 h 605593"/>
              <a:gd name="connsiteX77" fmla="*/ 3505 w 584385"/>
              <a:gd name="connsiteY77" fmla="*/ 143592 h 605593"/>
              <a:gd name="connsiteX78" fmla="*/ 49962 w 584385"/>
              <a:gd name="connsiteY78" fmla="*/ 189989 h 605593"/>
              <a:gd name="connsiteX79" fmla="*/ 55640 w 584385"/>
              <a:gd name="connsiteY79" fmla="*/ 192154 h 605593"/>
              <a:gd name="connsiteX80" fmla="*/ 109530 w 584385"/>
              <a:gd name="connsiteY80" fmla="*/ 189268 h 605593"/>
              <a:gd name="connsiteX81" fmla="*/ 116551 w 584385"/>
              <a:gd name="connsiteY81" fmla="*/ 182256 h 605593"/>
              <a:gd name="connsiteX82" fmla="*/ 119441 w 584385"/>
              <a:gd name="connsiteY82" fmla="*/ 128436 h 605593"/>
              <a:gd name="connsiteX83" fmla="*/ 117273 w 584385"/>
              <a:gd name="connsiteY83" fmla="*/ 122868 h 605593"/>
              <a:gd name="connsiteX84" fmla="*/ 70713 w 584385"/>
              <a:gd name="connsiteY84" fmla="*/ 76367 h 605593"/>
              <a:gd name="connsiteX85" fmla="*/ 96419 w 584385"/>
              <a:gd name="connsiteY85" fmla="*/ 72965 h 605593"/>
              <a:gd name="connsiteX86" fmla="*/ 408632 w 584385"/>
              <a:gd name="connsiteY86" fmla="*/ 0 h 605593"/>
              <a:gd name="connsiteX87" fmla="*/ 413898 w 584385"/>
              <a:gd name="connsiteY87" fmla="*/ 2165 h 605593"/>
              <a:gd name="connsiteX88" fmla="*/ 584385 w 584385"/>
              <a:gd name="connsiteY88" fmla="*/ 172357 h 605593"/>
              <a:gd name="connsiteX89" fmla="*/ 584385 w 584385"/>
              <a:gd name="connsiteY89" fmla="*/ 307913 h 605593"/>
              <a:gd name="connsiteX90" fmla="*/ 547624 w 584385"/>
              <a:gd name="connsiteY90" fmla="*/ 344611 h 605593"/>
              <a:gd name="connsiteX91" fmla="*/ 537091 w 584385"/>
              <a:gd name="connsiteY91" fmla="*/ 344611 h 605593"/>
              <a:gd name="connsiteX92" fmla="*/ 439404 w 584385"/>
              <a:gd name="connsiteY92" fmla="*/ 246990 h 605593"/>
              <a:gd name="connsiteX93" fmla="*/ 437236 w 584385"/>
              <a:gd name="connsiteY93" fmla="*/ 241630 h 605593"/>
              <a:gd name="connsiteX94" fmla="*/ 389734 w 584385"/>
              <a:gd name="connsiteY94" fmla="*/ 194314 h 605593"/>
              <a:gd name="connsiteX95" fmla="*/ 384468 w 584385"/>
              <a:gd name="connsiteY95" fmla="*/ 192252 h 605593"/>
              <a:gd name="connsiteX96" fmla="*/ 304026 w 584385"/>
              <a:gd name="connsiteY96" fmla="*/ 111846 h 605593"/>
              <a:gd name="connsiteX97" fmla="*/ 304026 w 584385"/>
              <a:gd name="connsiteY97" fmla="*/ 101435 h 605593"/>
              <a:gd name="connsiteX98" fmla="*/ 403365 w 584385"/>
              <a:gd name="connsiteY98" fmla="*/ 2165 h 605593"/>
              <a:gd name="connsiteX99" fmla="*/ 408632 w 584385"/>
              <a:gd name="connsiteY99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4385" h="605593">
                <a:moveTo>
                  <a:pt x="447790" y="469190"/>
                </a:moveTo>
                <a:lnTo>
                  <a:pt x="477338" y="498570"/>
                </a:lnTo>
                <a:lnTo>
                  <a:pt x="466490" y="538773"/>
                </a:lnTo>
                <a:lnTo>
                  <a:pt x="426300" y="549494"/>
                </a:lnTo>
                <a:lnTo>
                  <a:pt x="396752" y="520114"/>
                </a:lnTo>
                <a:lnTo>
                  <a:pt x="407600" y="479911"/>
                </a:lnTo>
                <a:close/>
                <a:moveTo>
                  <a:pt x="448054" y="453715"/>
                </a:moveTo>
                <a:lnTo>
                  <a:pt x="399530" y="466706"/>
                </a:lnTo>
                <a:cubicBezTo>
                  <a:pt x="397052" y="467428"/>
                  <a:pt x="394987" y="469387"/>
                  <a:pt x="394367" y="471965"/>
                </a:cubicBezTo>
                <a:lnTo>
                  <a:pt x="381359" y="520426"/>
                </a:lnTo>
                <a:cubicBezTo>
                  <a:pt x="380636" y="522900"/>
                  <a:pt x="381359" y="525684"/>
                  <a:pt x="383217" y="527540"/>
                </a:cubicBezTo>
                <a:lnTo>
                  <a:pt x="418733" y="563009"/>
                </a:lnTo>
                <a:cubicBezTo>
                  <a:pt x="420179" y="564453"/>
                  <a:pt x="422037" y="565175"/>
                  <a:pt x="423998" y="565175"/>
                </a:cubicBezTo>
                <a:cubicBezTo>
                  <a:pt x="424618" y="565175"/>
                  <a:pt x="425341" y="565071"/>
                  <a:pt x="425960" y="564865"/>
                </a:cubicBezTo>
                <a:lnTo>
                  <a:pt x="474381" y="551977"/>
                </a:lnTo>
                <a:cubicBezTo>
                  <a:pt x="476962" y="551255"/>
                  <a:pt x="479027" y="549296"/>
                  <a:pt x="479647" y="546718"/>
                </a:cubicBezTo>
                <a:lnTo>
                  <a:pt x="492655" y="498257"/>
                </a:lnTo>
                <a:cubicBezTo>
                  <a:pt x="493378" y="495680"/>
                  <a:pt x="492655" y="492999"/>
                  <a:pt x="490694" y="491143"/>
                </a:cubicBezTo>
                <a:lnTo>
                  <a:pt x="455178" y="455674"/>
                </a:lnTo>
                <a:cubicBezTo>
                  <a:pt x="453320" y="453818"/>
                  <a:pt x="450635" y="453096"/>
                  <a:pt x="448054" y="453715"/>
                </a:cubicBezTo>
                <a:close/>
                <a:moveTo>
                  <a:pt x="437007" y="413090"/>
                </a:moveTo>
                <a:cubicBezTo>
                  <a:pt x="462715" y="413090"/>
                  <a:pt x="486977" y="423091"/>
                  <a:pt x="505148" y="441239"/>
                </a:cubicBezTo>
                <a:cubicBezTo>
                  <a:pt x="523318" y="459489"/>
                  <a:pt x="533436" y="483616"/>
                  <a:pt x="533436" y="509290"/>
                </a:cubicBezTo>
                <a:cubicBezTo>
                  <a:pt x="533436" y="535067"/>
                  <a:pt x="523318" y="559194"/>
                  <a:pt x="505148" y="577444"/>
                </a:cubicBezTo>
                <a:cubicBezTo>
                  <a:pt x="486977" y="595591"/>
                  <a:pt x="462715" y="605593"/>
                  <a:pt x="437007" y="605593"/>
                </a:cubicBezTo>
                <a:cubicBezTo>
                  <a:pt x="411300" y="605593"/>
                  <a:pt x="387037" y="595591"/>
                  <a:pt x="368866" y="577444"/>
                </a:cubicBezTo>
                <a:cubicBezTo>
                  <a:pt x="342023" y="550533"/>
                  <a:pt x="333454" y="510527"/>
                  <a:pt x="346979" y="475161"/>
                </a:cubicBezTo>
                <a:cubicBezTo>
                  <a:pt x="347185" y="474749"/>
                  <a:pt x="347392" y="474233"/>
                  <a:pt x="347598" y="473821"/>
                </a:cubicBezTo>
                <a:cubicBezTo>
                  <a:pt x="347805" y="473099"/>
                  <a:pt x="348114" y="472274"/>
                  <a:pt x="348424" y="471552"/>
                </a:cubicBezTo>
                <a:lnTo>
                  <a:pt x="349043" y="470109"/>
                </a:lnTo>
                <a:cubicBezTo>
                  <a:pt x="353999" y="459179"/>
                  <a:pt x="360607" y="449487"/>
                  <a:pt x="368866" y="441239"/>
                </a:cubicBezTo>
                <a:cubicBezTo>
                  <a:pt x="387037" y="423091"/>
                  <a:pt x="411300" y="413090"/>
                  <a:pt x="437007" y="413090"/>
                </a:cubicBezTo>
                <a:close/>
                <a:moveTo>
                  <a:pt x="332446" y="356991"/>
                </a:moveTo>
                <a:lnTo>
                  <a:pt x="384402" y="408842"/>
                </a:lnTo>
                <a:cubicBezTo>
                  <a:pt x="375312" y="413791"/>
                  <a:pt x="367049" y="420079"/>
                  <a:pt x="359715" y="427295"/>
                </a:cubicBezTo>
                <a:cubicBezTo>
                  <a:pt x="350832" y="436263"/>
                  <a:pt x="343499" y="446778"/>
                  <a:pt x="338127" y="458323"/>
                </a:cubicBezTo>
                <a:lnTo>
                  <a:pt x="284623" y="404925"/>
                </a:lnTo>
                <a:cubicBezTo>
                  <a:pt x="300220" y="389360"/>
                  <a:pt x="316333" y="373175"/>
                  <a:pt x="332446" y="356991"/>
                </a:cubicBezTo>
                <a:close/>
                <a:moveTo>
                  <a:pt x="195145" y="219882"/>
                </a:moveTo>
                <a:lnTo>
                  <a:pt x="274038" y="298642"/>
                </a:lnTo>
                <a:lnTo>
                  <a:pt x="226124" y="346476"/>
                </a:lnTo>
                <a:lnTo>
                  <a:pt x="147232" y="267819"/>
                </a:lnTo>
                <a:cubicBezTo>
                  <a:pt x="147851" y="267509"/>
                  <a:pt x="148368" y="267200"/>
                  <a:pt x="148987" y="266891"/>
                </a:cubicBezTo>
                <a:cubicBezTo>
                  <a:pt x="150020" y="266272"/>
                  <a:pt x="150949" y="265757"/>
                  <a:pt x="151982" y="265138"/>
                </a:cubicBezTo>
                <a:cubicBezTo>
                  <a:pt x="153841" y="264107"/>
                  <a:pt x="155596" y="262973"/>
                  <a:pt x="157351" y="261839"/>
                </a:cubicBezTo>
                <a:cubicBezTo>
                  <a:pt x="158384" y="261221"/>
                  <a:pt x="159313" y="260602"/>
                  <a:pt x="160243" y="259881"/>
                </a:cubicBezTo>
                <a:cubicBezTo>
                  <a:pt x="162102" y="258644"/>
                  <a:pt x="163857" y="257304"/>
                  <a:pt x="165509" y="255963"/>
                </a:cubicBezTo>
                <a:cubicBezTo>
                  <a:pt x="166335" y="255345"/>
                  <a:pt x="167161" y="254726"/>
                  <a:pt x="167987" y="254108"/>
                </a:cubicBezTo>
                <a:cubicBezTo>
                  <a:pt x="170362" y="252046"/>
                  <a:pt x="172738" y="249881"/>
                  <a:pt x="175009" y="247613"/>
                </a:cubicBezTo>
                <a:cubicBezTo>
                  <a:pt x="177384" y="245242"/>
                  <a:pt x="179656" y="242768"/>
                  <a:pt x="181825" y="240088"/>
                </a:cubicBezTo>
                <a:cubicBezTo>
                  <a:pt x="182444" y="239366"/>
                  <a:pt x="183064" y="238541"/>
                  <a:pt x="183683" y="237716"/>
                </a:cubicBezTo>
                <a:cubicBezTo>
                  <a:pt x="185232" y="235758"/>
                  <a:pt x="186678" y="233799"/>
                  <a:pt x="188124" y="231737"/>
                </a:cubicBezTo>
                <a:cubicBezTo>
                  <a:pt x="188640" y="230809"/>
                  <a:pt x="189259" y="229985"/>
                  <a:pt x="189879" y="229057"/>
                </a:cubicBezTo>
                <a:cubicBezTo>
                  <a:pt x="191428" y="226480"/>
                  <a:pt x="192977" y="223902"/>
                  <a:pt x="194319" y="221222"/>
                </a:cubicBezTo>
                <a:cubicBezTo>
                  <a:pt x="194526" y="220913"/>
                  <a:pt x="194836" y="220501"/>
                  <a:pt x="195042" y="220088"/>
                </a:cubicBezTo>
                <a:cubicBezTo>
                  <a:pt x="195042" y="219985"/>
                  <a:pt x="195042" y="219882"/>
                  <a:pt x="195145" y="219882"/>
                </a:cubicBezTo>
                <a:close/>
                <a:moveTo>
                  <a:pt x="382962" y="211555"/>
                </a:moveTo>
                <a:lnTo>
                  <a:pt x="419615" y="248152"/>
                </a:lnTo>
                <a:lnTo>
                  <a:pt x="115242" y="552884"/>
                </a:lnTo>
                <a:cubicBezTo>
                  <a:pt x="115139" y="552987"/>
                  <a:pt x="115035" y="553090"/>
                  <a:pt x="114932" y="553193"/>
                </a:cubicBezTo>
                <a:lnTo>
                  <a:pt x="112351" y="555771"/>
                </a:lnTo>
                <a:cubicBezTo>
                  <a:pt x="111835" y="555874"/>
                  <a:pt x="111318" y="556183"/>
                  <a:pt x="110905" y="556492"/>
                </a:cubicBezTo>
                <a:cubicBezTo>
                  <a:pt x="107085" y="558966"/>
                  <a:pt x="102646" y="560306"/>
                  <a:pt x="98206" y="560616"/>
                </a:cubicBezTo>
                <a:cubicBezTo>
                  <a:pt x="90979" y="560925"/>
                  <a:pt x="83648" y="558348"/>
                  <a:pt x="78382" y="553090"/>
                </a:cubicBezTo>
                <a:cubicBezTo>
                  <a:pt x="69503" y="544328"/>
                  <a:pt x="68058" y="530307"/>
                  <a:pt x="74872" y="519999"/>
                </a:cubicBezTo>
                <a:cubicBezTo>
                  <a:pt x="75182" y="519483"/>
                  <a:pt x="75492" y="518968"/>
                  <a:pt x="75698" y="518452"/>
                </a:cubicBezTo>
                <a:close/>
                <a:moveTo>
                  <a:pt x="96419" y="72965"/>
                </a:moveTo>
                <a:cubicBezTo>
                  <a:pt x="122125" y="72965"/>
                  <a:pt x="146283" y="82966"/>
                  <a:pt x="164556" y="101113"/>
                </a:cubicBezTo>
                <a:cubicBezTo>
                  <a:pt x="190572" y="127095"/>
                  <a:pt x="199451" y="166378"/>
                  <a:pt x="187165" y="201228"/>
                </a:cubicBezTo>
                <a:cubicBezTo>
                  <a:pt x="186959" y="201640"/>
                  <a:pt x="186752" y="202156"/>
                  <a:pt x="186546" y="202671"/>
                </a:cubicBezTo>
                <a:cubicBezTo>
                  <a:pt x="186340" y="203187"/>
                  <a:pt x="186030" y="203805"/>
                  <a:pt x="185823" y="204321"/>
                </a:cubicBezTo>
                <a:cubicBezTo>
                  <a:pt x="180868" y="217003"/>
                  <a:pt x="173744" y="228035"/>
                  <a:pt x="164453" y="237211"/>
                </a:cubicBezTo>
                <a:cubicBezTo>
                  <a:pt x="156091" y="245666"/>
                  <a:pt x="146077" y="252471"/>
                  <a:pt x="134824" y="257317"/>
                </a:cubicBezTo>
                <a:cubicBezTo>
                  <a:pt x="134204" y="257626"/>
                  <a:pt x="133585" y="257832"/>
                  <a:pt x="133069" y="258039"/>
                </a:cubicBezTo>
                <a:lnTo>
                  <a:pt x="131623" y="258554"/>
                </a:lnTo>
                <a:cubicBezTo>
                  <a:pt x="120370" y="262988"/>
                  <a:pt x="108395" y="265256"/>
                  <a:pt x="96109" y="265256"/>
                </a:cubicBezTo>
                <a:cubicBezTo>
                  <a:pt x="70506" y="265256"/>
                  <a:pt x="46349" y="255358"/>
                  <a:pt x="28282" y="237211"/>
                </a:cubicBezTo>
                <a:cubicBezTo>
                  <a:pt x="3402" y="212466"/>
                  <a:pt x="-5683" y="176689"/>
                  <a:pt x="3505" y="143592"/>
                </a:cubicBezTo>
                <a:lnTo>
                  <a:pt x="49962" y="189989"/>
                </a:lnTo>
                <a:cubicBezTo>
                  <a:pt x="51511" y="191536"/>
                  <a:pt x="53575" y="192258"/>
                  <a:pt x="55640" y="192154"/>
                </a:cubicBezTo>
                <a:lnTo>
                  <a:pt x="109530" y="189268"/>
                </a:lnTo>
                <a:cubicBezTo>
                  <a:pt x="113350" y="189061"/>
                  <a:pt x="116344" y="186071"/>
                  <a:pt x="116551" y="182256"/>
                </a:cubicBezTo>
                <a:lnTo>
                  <a:pt x="119441" y="128436"/>
                </a:lnTo>
                <a:cubicBezTo>
                  <a:pt x="119545" y="126373"/>
                  <a:pt x="118719" y="124311"/>
                  <a:pt x="117273" y="122868"/>
                </a:cubicBezTo>
                <a:lnTo>
                  <a:pt x="70713" y="76367"/>
                </a:lnTo>
                <a:cubicBezTo>
                  <a:pt x="79075" y="74099"/>
                  <a:pt x="87644" y="72965"/>
                  <a:pt x="96419" y="72965"/>
                </a:cubicBezTo>
                <a:close/>
                <a:moveTo>
                  <a:pt x="408632" y="0"/>
                </a:moveTo>
                <a:cubicBezTo>
                  <a:pt x="410594" y="0"/>
                  <a:pt x="412453" y="722"/>
                  <a:pt x="413898" y="2165"/>
                </a:cubicBezTo>
                <a:lnTo>
                  <a:pt x="584385" y="172357"/>
                </a:lnTo>
                <a:lnTo>
                  <a:pt x="584385" y="307913"/>
                </a:lnTo>
                <a:lnTo>
                  <a:pt x="547624" y="344611"/>
                </a:lnTo>
                <a:cubicBezTo>
                  <a:pt x="544836" y="347394"/>
                  <a:pt x="539879" y="347394"/>
                  <a:pt x="537091" y="344611"/>
                </a:cubicBezTo>
                <a:lnTo>
                  <a:pt x="439404" y="246990"/>
                </a:lnTo>
                <a:cubicBezTo>
                  <a:pt x="439404" y="245031"/>
                  <a:pt x="438681" y="243176"/>
                  <a:pt x="437236" y="241630"/>
                </a:cubicBezTo>
                <a:lnTo>
                  <a:pt x="389734" y="194314"/>
                </a:lnTo>
                <a:cubicBezTo>
                  <a:pt x="388392" y="192871"/>
                  <a:pt x="386430" y="192149"/>
                  <a:pt x="384468" y="192252"/>
                </a:cubicBezTo>
                <a:lnTo>
                  <a:pt x="304026" y="111846"/>
                </a:lnTo>
                <a:cubicBezTo>
                  <a:pt x="301135" y="108960"/>
                  <a:pt x="301135" y="104321"/>
                  <a:pt x="304026" y="101435"/>
                </a:cubicBezTo>
                <a:lnTo>
                  <a:pt x="403365" y="2165"/>
                </a:lnTo>
                <a:cubicBezTo>
                  <a:pt x="404811" y="722"/>
                  <a:pt x="406670" y="0"/>
                  <a:pt x="4086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任意多边形 38"/>
          <p:cNvSpPr/>
          <p:nvPr>
            <p:custDataLst>
              <p:tags r:id="rId24"/>
            </p:custDataLst>
          </p:nvPr>
        </p:nvSpPr>
        <p:spPr bwMode="auto">
          <a:xfrm>
            <a:off x="10708408" y="4417039"/>
            <a:ext cx="345435" cy="332961"/>
          </a:xfrm>
          <a:custGeom>
            <a:avLst/>
            <a:gdLst>
              <a:gd name="connsiteX0" fmla="*/ 297615 w 597921"/>
              <a:gd name="connsiteY0" fmla="*/ 96957 h 598324"/>
              <a:gd name="connsiteX1" fmla="*/ 323434 w 597921"/>
              <a:gd name="connsiteY1" fmla="*/ 122740 h 598324"/>
              <a:gd name="connsiteX2" fmla="*/ 323434 w 597921"/>
              <a:gd name="connsiteY2" fmla="*/ 289852 h 598324"/>
              <a:gd name="connsiteX3" fmla="*/ 462572 w 597921"/>
              <a:gd name="connsiteY3" fmla="*/ 289852 h 598324"/>
              <a:gd name="connsiteX4" fmla="*/ 487913 w 597921"/>
              <a:gd name="connsiteY4" fmla="*/ 315157 h 598324"/>
              <a:gd name="connsiteX5" fmla="*/ 462572 w 597921"/>
              <a:gd name="connsiteY5" fmla="*/ 340463 h 598324"/>
              <a:gd name="connsiteX6" fmla="*/ 297615 w 597921"/>
              <a:gd name="connsiteY6" fmla="*/ 340463 h 598324"/>
              <a:gd name="connsiteX7" fmla="*/ 272274 w 597921"/>
              <a:gd name="connsiteY7" fmla="*/ 315157 h 598324"/>
              <a:gd name="connsiteX8" fmla="*/ 272274 w 597921"/>
              <a:gd name="connsiteY8" fmla="*/ 122740 h 598324"/>
              <a:gd name="connsiteX9" fmla="*/ 297615 w 597921"/>
              <a:gd name="connsiteY9" fmla="*/ 96957 h 598324"/>
              <a:gd name="connsiteX10" fmla="*/ 298127 w 597921"/>
              <a:gd name="connsiteY10" fmla="*/ 0 h 598324"/>
              <a:gd name="connsiteX11" fmla="*/ 597921 w 597921"/>
              <a:gd name="connsiteY11" fmla="*/ 299401 h 598324"/>
              <a:gd name="connsiteX12" fmla="*/ 298127 w 597921"/>
              <a:gd name="connsiteY12" fmla="*/ 598324 h 598324"/>
              <a:gd name="connsiteX13" fmla="*/ 35150 w 597921"/>
              <a:gd name="connsiteY13" fmla="*/ 442177 h 598324"/>
              <a:gd name="connsiteX14" fmla="*/ 34194 w 597921"/>
              <a:gd name="connsiteY14" fmla="*/ 432149 h 598324"/>
              <a:gd name="connsiteX15" fmla="*/ 40410 w 597921"/>
              <a:gd name="connsiteY15" fmla="*/ 424509 h 598324"/>
              <a:gd name="connsiteX16" fmla="*/ 74836 w 597921"/>
              <a:gd name="connsiteY16" fmla="*/ 407796 h 598324"/>
              <a:gd name="connsiteX17" fmla="*/ 91571 w 597921"/>
              <a:gd name="connsiteY17" fmla="*/ 413049 h 598324"/>
              <a:gd name="connsiteX18" fmla="*/ 298127 w 597921"/>
              <a:gd name="connsiteY18" fmla="*/ 534815 h 598324"/>
              <a:gd name="connsiteX19" fmla="*/ 534328 w 597921"/>
              <a:gd name="connsiteY19" fmla="*/ 299401 h 598324"/>
              <a:gd name="connsiteX20" fmla="*/ 298127 w 597921"/>
              <a:gd name="connsiteY20" fmla="*/ 63509 h 598324"/>
              <a:gd name="connsiteX21" fmla="*/ 145123 w 597921"/>
              <a:gd name="connsiteY21" fmla="*/ 120333 h 598324"/>
              <a:gd name="connsiteX22" fmla="*/ 200587 w 597921"/>
              <a:gd name="connsiteY22" fmla="*/ 142299 h 598324"/>
              <a:gd name="connsiteX23" fmla="*/ 208237 w 597921"/>
              <a:gd name="connsiteY23" fmla="*/ 152327 h 598324"/>
              <a:gd name="connsiteX24" fmla="*/ 203456 w 597921"/>
              <a:gd name="connsiteY24" fmla="*/ 164265 h 598324"/>
              <a:gd name="connsiteX25" fmla="*/ 48060 w 597921"/>
              <a:gd name="connsiteY25" fmla="*/ 285553 h 598324"/>
              <a:gd name="connsiteX26" fmla="*/ 35150 w 597921"/>
              <a:gd name="connsiteY26" fmla="*/ 287463 h 598324"/>
              <a:gd name="connsiteX27" fmla="*/ 27500 w 597921"/>
              <a:gd name="connsiteY27" fmla="*/ 277435 h 598324"/>
              <a:gd name="connsiteX28" fmla="*/ 246 w 597921"/>
              <a:gd name="connsiteY28" fmla="*/ 82132 h 598324"/>
              <a:gd name="connsiteX29" fmla="*/ 4550 w 597921"/>
              <a:gd name="connsiteY29" fmla="*/ 70194 h 598324"/>
              <a:gd name="connsiteX30" fmla="*/ 17459 w 597921"/>
              <a:gd name="connsiteY30" fmla="*/ 68762 h 598324"/>
              <a:gd name="connsiteX31" fmla="*/ 80574 w 597921"/>
              <a:gd name="connsiteY31" fmla="*/ 94070 h 598324"/>
              <a:gd name="connsiteX32" fmla="*/ 298127 w 597921"/>
              <a:gd name="connsiteY32" fmla="*/ 0 h 5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921" h="598324">
                <a:moveTo>
                  <a:pt x="297615" y="96957"/>
                </a:moveTo>
                <a:cubicBezTo>
                  <a:pt x="311959" y="96957"/>
                  <a:pt x="323434" y="108416"/>
                  <a:pt x="323434" y="122740"/>
                </a:cubicBezTo>
                <a:lnTo>
                  <a:pt x="323434" y="289852"/>
                </a:lnTo>
                <a:lnTo>
                  <a:pt x="462572" y="289852"/>
                </a:lnTo>
                <a:cubicBezTo>
                  <a:pt x="476438" y="289852"/>
                  <a:pt x="487913" y="301311"/>
                  <a:pt x="487913" y="315157"/>
                </a:cubicBezTo>
                <a:cubicBezTo>
                  <a:pt x="487913" y="329004"/>
                  <a:pt x="476438" y="340463"/>
                  <a:pt x="462572" y="340463"/>
                </a:cubicBezTo>
                <a:lnTo>
                  <a:pt x="297615" y="340463"/>
                </a:lnTo>
                <a:cubicBezTo>
                  <a:pt x="283749" y="340463"/>
                  <a:pt x="272274" y="329004"/>
                  <a:pt x="272274" y="315157"/>
                </a:cubicBezTo>
                <a:lnTo>
                  <a:pt x="272274" y="122740"/>
                </a:lnTo>
                <a:cubicBezTo>
                  <a:pt x="272274" y="108416"/>
                  <a:pt x="283749" y="96957"/>
                  <a:pt x="297615" y="96957"/>
                </a:cubicBezTo>
                <a:close/>
                <a:moveTo>
                  <a:pt x="298127" y="0"/>
                </a:moveTo>
                <a:cubicBezTo>
                  <a:pt x="463564" y="0"/>
                  <a:pt x="597921" y="134181"/>
                  <a:pt x="597921" y="299401"/>
                </a:cubicBezTo>
                <a:cubicBezTo>
                  <a:pt x="597921" y="464143"/>
                  <a:pt x="463564" y="598324"/>
                  <a:pt x="298127" y="598324"/>
                </a:cubicBezTo>
                <a:cubicBezTo>
                  <a:pt x="188155" y="598324"/>
                  <a:pt x="87268" y="538635"/>
                  <a:pt x="35150" y="442177"/>
                </a:cubicBezTo>
                <a:cubicBezTo>
                  <a:pt x="33238" y="438835"/>
                  <a:pt x="32760" y="435492"/>
                  <a:pt x="34194" y="432149"/>
                </a:cubicBezTo>
                <a:cubicBezTo>
                  <a:pt x="35150" y="428807"/>
                  <a:pt x="37541" y="425942"/>
                  <a:pt x="40410" y="424509"/>
                </a:cubicBezTo>
                <a:lnTo>
                  <a:pt x="74836" y="407796"/>
                </a:lnTo>
                <a:cubicBezTo>
                  <a:pt x="81052" y="404931"/>
                  <a:pt x="88702" y="407319"/>
                  <a:pt x="91571" y="413049"/>
                </a:cubicBezTo>
                <a:cubicBezTo>
                  <a:pt x="133169" y="488018"/>
                  <a:pt x="212540" y="534815"/>
                  <a:pt x="298127" y="534815"/>
                </a:cubicBezTo>
                <a:cubicBezTo>
                  <a:pt x="428181" y="534815"/>
                  <a:pt x="534328" y="429284"/>
                  <a:pt x="534328" y="299401"/>
                </a:cubicBezTo>
                <a:cubicBezTo>
                  <a:pt x="534328" y="169517"/>
                  <a:pt x="428181" y="63509"/>
                  <a:pt x="298127" y="63509"/>
                </a:cubicBezTo>
                <a:cubicBezTo>
                  <a:pt x="242185" y="63509"/>
                  <a:pt x="187677" y="83565"/>
                  <a:pt x="145123" y="120333"/>
                </a:cubicBezTo>
                <a:lnTo>
                  <a:pt x="200587" y="142299"/>
                </a:lnTo>
                <a:cubicBezTo>
                  <a:pt x="204890" y="144209"/>
                  <a:pt x="207759" y="148029"/>
                  <a:pt x="208237" y="152327"/>
                </a:cubicBezTo>
                <a:cubicBezTo>
                  <a:pt x="208715" y="157102"/>
                  <a:pt x="207281" y="161399"/>
                  <a:pt x="203456" y="164265"/>
                </a:cubicBezTo>
                <a:lnTo>
                  <a:pt x="48060" y="285553"/>
                </a:lnTo>
                <a:cubicBezTo>
                  <a:pt x="44235" y="288418"/>
                  <a:pt x="39454" y="289373"/>
                  <a:pt x="35150" y="287463"/>
                </a:cubicBezTo>
                <a:cubicBezTo>
                  <a:pt x="31325" y="285553"/>
                  <a:pt x="27978" y="281733"/>
                  <a:pt x="27500" y="277435"/>
                </a:cubicBezTo>
                <a:lnTo>
                  <a:pt x="246" y="82132"/>
                </a:lnTo>
                <a:cubicBezTo>
                  <a:pt x="-710" y="77835"/>
                  <a:pt x="1203" y="73060"/>
                  <a:pt x="4550" y="70194"/>
                </a:cubicBezTo>
                <a:cubicBezTo>
                  <a:pt x="8375" y="67807"/>
                  <a:pt x="13156" y="66852"/>
                  <a:pt x="17459" y="68762"/>
                </a:cubicBezTo>
                <a:lnTo>
                  <a:pt x="80574" y="94070"/>
                </a:lnTo>
                <a:cubicBezTo>
                  <a:pt x="137472" y="33426"/>
                  <a:pt x="214931" y="0"/>
                  <a:pt x="2981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25"/>
            </p:custDataLst>
          </p:nvPr>
        </p:nvSpPr>
        <p:spPr>
          <a:xfrm>
            <a:off x="1969852" y="1798447"/>
            <a:ext cx="3876553" cy="1643697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lvl="0" indent="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800" b="1" spc="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承担责任付出的代价越大，得到的回报就越多。</a:t>
            </a:r>
            <a:endParaRPr lang="en-US" altLang="zh-CN" sz="2800" b="1" spc="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26"/>
            </p:custDataLst>
          </p:nvPr>
        </p:nvSpPr>
        <p:spPr>
          <a:xfrm>
            <a:off x="1980407" y="3713694"/>
            <a:ext cx="3876553" cy="1643697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lvl="0" indent="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800" b="1" spc="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承担责任一定会付出代价。</a:t>
            </a:r>
            <a:endParaRPr lang="en-US" altLang="zh-CN" sz="2800" b="1" spc="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>
            <p:custDataLst>
              <p:tags r:id="rId27"/>
            </p:custDataLst>
          </p:nvPr>
        </p:nvSpPr>
        <p:spPr>
          <a:xfrm>
            <a:off x="6509449" y="1781175"/>
            <a:ext cx="3876553" cy="1643697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lvl="0" indent="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800" b="1" spc="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很多回报往往不能用金钱来衡量。</a:t>
            </a:r>
            <a:endParaRPr lang="en-US" altLang="zh-CN" sz="2800" b="1" spc="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>
            <p:custDataLst>
              <p:tags r:id="rId28"/>
            </p:custDataLst>
          </p:nvPr>
        </p:nvSpPr>
        <p:spPr>
          <a:xfrm>
            <a:off x="6509449" y="3709856"/>
            <a:ext cx="3876553" cy="1643697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lvl="0" indent="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800" b="1" spc="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承担责任只付出代价没有回报。</a:t>
            </a:r>
            <a:endParaRPr lang="en-US" altLang="zh-CN" sz="2800" b="1" spc="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</a:pPr>
            <a:endParaRPr lang="en-US" altLang="zh-CN" sz="2800" b="1" spc="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47"/>
          <p:cNvSpPr txBox="1"/>
          <p:nvPr>
            <p:custDataLst>
              <p:tags r:id="rId29"/>
            </p:custDataLst>
          </p:nvPr>
        </p:nvSpPr>
        <p:spPr>
          <a:xfrm>
            <a:off x="6182244" y="3209934"/>
            <a:ext cx="342557" cy="3607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1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48"/>
          <p:cNvSpPr txBox="1"/>
          <p:nvPr>
            <p:custDataLst>
              <p:tags r:id="rId30"/>
            </p:custDataLst>
          </p:nvPr>
        </p:nvSpPr>
        <p:spPr>
          <a:xfrm>
            <a:off x="5834890" y="3556329"/>
            <a:ext cx="342557" cy="3607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1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49"/>
          <p:cNvSpPr txBox="1"/>
          <p:nvPr>
            <p:custDataLst>
              <p:tags r:id="rId31"/>
            </p:custDataLst>
          </p:nvPr>
        </p:nvSpPr>
        <p:spPr>
          <a:xfrm>
            <a:off x="6182244" y="3556329"/>
            <a:ext cx="342557" cy="3607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altLang="zh-CN" sz="1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Box 46"/>
          <p:cNvSpPr txBox="1"/>
          <p:nvPr>
            <p:custDataLst>
              <p:tags r:id="rId32"/>
            </p:custDataLst>
          </p:nvPr>
        </p:nvSpPr>
        <p:spPr>
          <a:xfrm>
            <a:off x="5834890" y="3209934"/>
            <a:ext cx="342557" cy="3607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1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>
            <p:custDataLst>
              <p:tags r:id="rId33"/>
            </p:custDataLst>
          </p:nvPr>
        </p:nvSpPr>
        <p:spPr>
          <a:xfrm>
            <a:off x="4517265" y="2826929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/>
          </a:p>
        </p:txBody>
      </p:sp>
      <p:sp>
        <p:nvSpPr>
          <p:cNvPr id="3" name="矩形 2"/>
          <p:cNvSpPr/>
          <p:nvPr>
            <p:custDataLst>
              <p:tags r:id="rId34"/>
            </p:custDataLst>
          </p:nvPr>
        </p:nvSpPr>
        <p:spPr>
          <a:xfrm flipH="1">
            <a:off x="8871946" y="2527640"/>
            <a:ext cx="1995318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正确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35"/>
            </p:custDataLst>
          </p:nvPr>
        </p:nvSpPr>
        <p:spPr>
          <a:xfrm flipH="1">
            <a:off x="4181836" y="4585040"/>
            <a:ext cx="1995318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正确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36"/>
            </p:custDataLst>
          </p:nvPr>
        </p:nvSpPr>
        <p:spPr>
          <a:xfrm flipH="1">
            <a:off x="8390616" y="4585040"/>
            <a:ext cx="1995318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错误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1"/>
          <p:cNvSpPr txBox="1"/>
          <p:nvPr>
            <p:custDataLst>
              <p:tags r:id="rId37"/>
            </p:custDataLst>
          </p:nvPr>
        </p:nvSpPr>
        <p:spPr>
          <a:xfrm>
            <a:off x="1194683" y="5943749"/>
            <a:ext cx="9046579" cy="5835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思考：应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如何选择自己的责任，如何承担责任呢？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3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3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3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3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2"/>
      <p:bldP spid="9" grpId="4"/>
      <p:bldP spid="61" grpId="6"/>
      <p:bldP spid="62" grpId="8"/>
      <p:bldP spid="8" grpId="10"/>
      <p:bldP spid="11" grpId="12"/>
      <p:bldP spid="12" grpId="14"/>
      <p:bldP spid="54" grpId="16"/>
      <p:bldP spid="55" grpId="18"/>
      <p:bldP spid="56" grpId="20"/>
      <p:bldP spid="57" grpId="22"/>
      <p:bldP spid="13" grpId="24"/>
      <p:bldP spid="63" grpId="26"/>
      <p:bldP spid="64" grpId="28"/>
      <p:bldP spid="65" grpId="30"/>
      <p:bldP spid="2" grpId="32"/>
      <p:bldP spid="3" grpId="33"/>
      <p:bldP spid="4" grpId="34"/>
      <p:bldP spid="10" grpId="35"/>
      <p:bldP spid="21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图片 1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025" y="811213"/>
            <a:ext cx="3163888" cy="24431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91139" name="文本框 3"/>
          <p:cNvSpPr txBox="1"/>
          <p:nvPr>
            <p:custDataLst>
              <p:tags r:id="rId3"/>
            </p:custDataLst>
          </p:nvPr>
        </p:nvSpPr>
        <p:spPr>
          <a:xfrm>
            <a:off x="3406775" y="928688"/>
            <a:ext cx="8689975" cy="22082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lnSpc>
                <a:spcPts val="3300"/>
              </a:lnSpc>
            </a:pPr>
            <a:r>
              <a:rPr lang="en-US" altLang="zh-CN" sz="2800" b="1" spc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en-US" sz="2800" b="1" spc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班上要进行班委改选，老师提倡大家自愿参加竞选，并说：“</a:t>
            </a:r>
            <a:r>
              <a:rPr lang="zh-CN" altLang="en-US" sz="2800" b="1" spc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担任班委</a:t>
            </a:r>
            <a:r>
              <a:rPr lang="zh-CN" altLang="en-US" sz="2800" b="1" spc="0">
                <a:solidFill>
                  <a:srgbClr val="E7E6E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你会有更多的机会为同学服务、参与班级管理，你的能力会得到锻炼和提高。”小龙也想试试。小龙把自己的想法告诉了好同学和爸爸妈妈，他们对这件事发表了各自的看法。</a:t>
            </a:r>
            <a:endParaRPr lang="zh-CN" altLang="en-US" sz="2800" b="1">
              <a:solidFill>
                <a:srgbClr val="0D0D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1140" name="矩形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63" y="3341688"/>
            <a:ext cx="9309100" cy="523875"/>
          </a:xfrm>
          <a:prstGeom prst="rect">
            <a:avLst/>
          </a:prstGeom>
          <a:solidFill>
            <a:srgbClr val="E7E6E6">
              <a:lumMod val="9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eaLnBrk="1" hangingPunct="1">
              <a:buFont typeface="Wingdings" panose="05000000000000000000" pitchFamily="2" charset="2"/>
              <a:buChar char="l"/>
            </a:pPr>
            <a:r>
              <a:rPr lang="zh-CN" altLang="en-US" sz="2800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同学说：我们帮你拉票，选上之后，要给我们打掩护</a:t>
            </a:r>
            <a:endParaRPr lang="en-US" altLang="zh-CN" sz="2800" b="1">
              <a:solidFill>
                <a:srgbClr val="0D0D0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141" name="矩形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3992563"/>
            <a:ext cx="7561263" cy="609600"/>
          </a:xfrm>
          <a:prstGeom prst="rect">
            <a:avLst/>
          </a:prstGeom>
          <a:solidFill>
            <a:srgbClr val="E7E6E6">
              <a:lumMod val="9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eaLnBrk="1" hangingPunct="1">
              <a:lnSpc>
                <a:spcPct val="12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lang="zh-CN" altLang="en-US" sz="2800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妈妈表示反对：占用学习时间，何必凑热闹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142" name="矩形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63" y="4724400"/>
            <a:ext cx="11923712" cy="523875"/>
          </a:xfrm>
          <a:prstGeom prst="rect">
            <a:avLst/>
          </a:prstGeom>
          <a:solidFill>
            <a:srgbClr val="E7E6E6">
              <a:lumMod val="9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lang="zh-CN" altLang="en-US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eaLnBrk="1" hangingPunct="1">
              <a:buFont typeface="Wingdings" panose="05000000000000000000" pitchFamily="2" charset="2"/>
              <a:buChar char="l"/>
            </a:pPr>
            <a:r>
              <a:rPr lang="zh-CN" altLang="en-US" sz="2800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爸爸提醒小龙：和同学相处时间减少，可能有同学不理解，你能承受吗？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143" name="Text Box 5"/>
          <p:cNvSpPr/>
          <p:nvPr>
            <p:custDataLst>
              <p:tags r:id="rId7"/>
            </p:custDataLst>
          </p:nvPr>
        </p:nvSpPr>
        <p:spPr>
          <a:xfrm>
            <a:off x="0" y="5480050"/>
            <a:ext cx="9990138" cy="1538288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963295" eaLnBrk="1" hangingPunct="1">
              <a:lnSpc>
                <a:spcPts val="1800"/>
              </a:lnSpc>
              <a:spcBef>
                <a:spcPct val="50000"/>
              </a:spcBef>
            </a:pPr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</a:t>
            </a:r>
            <a:r>
              <a:rPr lang="en-US" altLang="zh-CN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参加班委竞选，是小龙必须承担的责任吗</a:t>
            </a:r>
            <a:r>
              <a:rPr lang="en-US" altLang="zh-CN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CN" sz="32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defTabSz="963295" eaLnBrk="1" hangingPunct="1">
              <a:lnSpc>
                <a:spcPts val="1800"/>
              </a:lnSpc>
              <a:spcBef>
                <a:spcPct val="50000"/>
              </a:spcBef>
            </a:pPr>
            <a:r>
              <a:rPr lang="en-US" altLang="zh-CN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2.</a:t>
            </a: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小龙应该怎样选择？</a:t>
            </a:r>
            <a:endParaRPr lang="zh-CN" altLang="en-US" sz="32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defTabSz="963295" eaLnBrk="1" hangingPunct="1">
              <a:spcBef>
                <a:spcPct val="50000"/>
              </a:spcBef>
            </a:pPr>
            <a:endParaRPr lang="en-US" altLang="zh-CN" sz="32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144" name="TextBox 76"/>
          <p:cNvSpPr txBox="1"/>
          <p:nvPr>
            <p:custDataLst>
              <p:tags r:id="rId8"/>
            </p:custDataLst>
          </p:nvPr>
        </p:nvSpPr>
        <p:spPr>
          <a:xfrm>
            <a:off x="1206500" y="3408363"/>
            <a:ext cx="2030413" cy="175418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endParaRPr lang="en-US" altLang="zh-CN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eaLnBrk="1" hangingPunct="1"/>
            <a:r>
              <a:rPr lang="zh-CN" altLang="en-US" sz="3600" b="1" spc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正确评估</a:t>
            </a:r>
            <a:endParaRPr lang="en-US" altLang="zh-CN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eaLnBrk="1" hangingPunct="1"/>
            <a:endParaRPr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1145" name="TextBox 76"/>
          <p:cNvSpPr txBox="1"/>
          <p:nvPr>
            <p:custDataLst>
              <p:tags r:id="rId9"/>
            </p:custDataLst>
          </p:nvPr>
        </p:nvSpPr>
        <p:spPr>
          <a:xfrm>
            <a:off x="4092575" y="3455988"/>
            <a:ext cx="2032000" cy="175418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endParaRPr lang="en-US" altLang="zh-CN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eaLnBrk="1" hangingPunct="1"/>
            <a:r>
              <a:rPr lang="zh-CN" altLang="en-US" sz="3600" b="1" spc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做出选择</a:t>
            </a:r>
            <a:endParaRPr lang="en-US" altLang="zh-CN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eaLnBrk="1" hangingPunct="1"/>
            <a:endParaRPr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1146" name="TextBox 76"/>
          <p:cNvSpPr txBox="1"/>
          <p:nvPr>
            <p:custDataLst>
              <p:tags r:id="rId10"/>
            </p:custDataLst>
          </p:nvPr>
        </p:nvSpPr>
        <p:spPr>
          <a:xfrm>
            <a:off x="7032625" y="2901950"/>
            <a:ext cx="2030413" cy="2308225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endParaRPr lang="en-US" altLang="zh-CN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eaLnBrk="1" hangingPunct="1"/>
            <a:r>
              <a:rPr lang="zh-CN" altLang="en-US" sz="3600" b="1" spc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义无反顾</a:t>
            </a:r>
            <a:endParaRPr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eaLnBrk="1" hangingPunct="1"/>
            <a:r>
              <a:rPr lang="zh-CN" altLang="en-US" sz="3600" b="1" spc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承担责任</a:t>
            </a:r>
            <a:endParaRPr lang="en-US" altLang="zh-CN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eaLnBrk="1" hangingPunct="1"/>
            <a:endParaRPr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1147" name="右箭头 11"/>
          <p:cNvSpPr/>
          <p:nvPr>
            <p:custDataLst>
              <p:tags r:id="rId11"/>
            </p:custDataLst>
          </p:nvPr>
        </p:nvSpPr>
        <p:spPr>
          <a:xfrm>
            <a:off x="3275013" y="3992563"/>
            <a:ext cx="817562" cy="64135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 w="12700">
            <a:noFill/>
            <a:miter lim="800000"/>
          </a:ln>
        </p:spPr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1148" name="右箭头 12"/>
          <p:cNvSpPr/>
          <p:nvPr>
            <p:custDataLst>
              <p:tags r:id="rId12"/>
            </p:custDataLst>
          </p:nvPr>
        </p:nvSpPr>
        <p:spPr>
          <a:xfrm>
            <a:off x="6124575" y="3992563"/>
            <a:ext cx="908050" cy="6413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>
            <a:noFill/>
            <a:miter lim="800000"/>
          </a:ln>
        </p:spPr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/>
      <p:bldP spid="91145" grpId="0"/>
      <p:bldP spid="91146" grpId="0"/>
      <p:bldP spid="91147" grpId="0"/>
      <p:bldP spid="911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448310" y="1072515"/>
            <a:ext cx="11424822" cy="178244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21876" tIns="60937" rIns="121876" bIns="60937" anchor="t">
            <a:spAutoFit/>
          </a:bodyPr>
          <a:lstStyle/>
          <a:p>
            <a:r>
              <a:rPr lang="zh-CN" altLang="zh-CN" sz="3600" b="1" smtClean="0">
                <a:latin typeface="黑体" panose="02010609060101010101" charset="-122"/>
                <a:ea typeface="黑体" panose="02010609060101010101" charset="-122"/>
              </a:rPr>
              <a:t>①对承担责任的代价与回报作出正确的</a:t>
            </a:r>
            <a:r>
              <a:rPr lang="zh-CN" altLang="zh-CN" sz="3600" b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评估</a:t>
            </a:r>
            <a:r>
              <a:rPr lang="zh-CN" altLang="zh-CN" sz="3600" b="1" smtClean="0">
                <a:latin typeface="黑体" panose="02010609060101010101" charset="-122"/>
                <a:ea typeface="黑体" panose="02010609060101010101" charset="-122"/>
              </a:rPr>
              <a:t>，作出合理的</a:t>
            </a:r>
            <a:r>
              <a:rPr lang="zh-CN" altLang="zh-CN" sz="3600" b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选择</a:t>
            </a:r>
            <a:r>
              <a:rPr lang="zh-CN" altLang="zh-CN" sz="3600" b="1" smtClean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zh-CN" sz="3600" b="1" smtClean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zh-CN" sz="3600" b="1" smtClean="0">
                <a:latin typeface="黑体" panose="02010609060101010101" charset="-122"/>
                <a:ea typeface="黑体" panose="02010609060101010101" charset="-122"/>
              </a:rPr>
              <a:t>②一旦作出选择，就应该</a:t>
            </a:r>
            <a:r>
              <a:rPr lang="zh-CN" altLang="zh-CN" sz="3600" b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义无反顾</a:t>
            </a:r>
            <a:r>
              <a:rPr lang="zh-CN" altLang="zh-CN" sz="3600" b="1" smtClean="0">
                <a:latin typeface="黑体" panose="02010609060101010101" charset="-122"/>
                <a:ea typeface="黑体" panose="02010609060101010101" charset="-122"/>
              </a:rPr>
              <a:t>地担当起应负的责任。</a:t>
            </a:r>
            <a:endParaRPr lang="zh-CN" altLang="zh-CN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文本框 6"/>
          <p:cNvSpPr txBox="1"/>
          <p:nvPr>
            <p:custDataLst>
              <p:tags r:id="rId2"/>
            </p:custDataLst>
          </p:nvPr>
        </p:nvSpPr>
        <p:spPr>
          <a:xfrm>
            <a:off x="448262" y="312321"/>
            <a:ext cx="11029070" cy="646331"/>
          </a:xfrm>
          <a:prstGeom prst="rect">
            <a:avLst/>
          </a:prstGeom>
          <a:noFill/>
          <a:ln>
            <a:solidFill>
              <a:srgbClr val="020DF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>
              <a:spcAft>
                <a:spcPct val="0"/>
              </a:spcAft>
            </a:pPr>
            <a:r>
              <a:rPr lang="en-US" altLang="zh-CN" sz="3600" b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2</a:t>
            </a:r>
            <a:r>
              <a:rPr lang="zh-CN" altLang="zh-CN" sz="3600" b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、我们应如何正确对待生活中自己可以选择的责任？</a:t>
            </a:r>
            <a:endParaRPr lang="zh-CN" altLang="zh-CN" sz="3600" smtClean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14" name="图片 11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8310" y="2855595"/>
            <a:ext cx="6193155" cy="4002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图片 114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60515" y="2856230"/>
            <a:ext cx="5531485" cy="400177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93"/>
          <a:stretch>
            <a:fillRect/>
          </a:stretch>
        </p:blipFill>
        <p:spPr>
          <a:xfrm>
            <a:off x="0" y="0"/>
            <a:ext cx="2929255" cy="105600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711960" y="0"/>
            <a:ext cx="9951085" cy="1322070"/>
          </a:xfrm>
          <a:prstGeom prst="rect">
            <a:avLst/>
          </a:prstGeom>
          <a:ln>
            <a:solidFill>
              <a:srgbClr val="020DF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>
              <a:spcAft>
                <a:spcPct val="0"/>
              </a:spcAft>
              <a:buClrTx/>
            </a:pPr>
            <a:r>
              <a:rPr lang="zh-CN" altLang="en-US" sz="8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二、</a:t>
            </a:r>
            <a:r>
              <a:rPr lang="zh-CN" altLang="en-US" sz="8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rPr>
              <a:t>我承担、我无悔</a:t>
            </a:r>
            <a:endParaRPr lang="zh-CN" altLang="en-US" sz="8000" b="1" spc="6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116" name="图片 115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04620" y="1513205"/>
            <a:ext cx="10362565" cy="5230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10"/>
          <p:cNvGrpSpPr/>
          <p:nvPr>
            <p:custDataLst>
              <p:tags r:id="rId1"/>
            </p:custDataLst>
          </p:nvPr>
        </p:nvGrpSpPr>
        <p:grpSpPr>
          <a:xfrm>
            <a:off x="144908" y="132888"/>
            <a:ext cx="4618048" cy="645312"/>
            <a:chOff x="910" y="1179"/>
            <a:chExt cx="5571" cy="1281"/>
          </a:xfrm>
        </p:grpSpPr>
        <p:grpSp>
          <p:nvGrpSpPr>
            <p:cNvPr id="31755" name="组合 7"/>
            <p:cNvGrpSpPr/>
            <p:nvPr>
              <p:custDataLst>
                <p:tags r:id="rId2"/>
              </p:custDataLst>
            </p:nvPr>
          </p:nvGrpSpPr>
          <p:grpSpPr>
            <a:xfrm>
              <a:off x="910" y="1344"/>
              <a:ext cx="1021" cy="896"/>
              <a:chOff x="833" y="1012"/>
              <a:chExt cx="1389" cy="1222"/>
            </a:xfrm>
          </p:grpSpPr>
          <p:sp>
            <p:nvSpPr>
              <p:cNvPr id="31757" name="椭圆 12"/>
              <p:cNvSpPr/>
              <p:nvPr>
                <p:custDataLst>
                  <p:tags r:id="rId3"/>
                </p:custDataLst>
              </p:nvPr>
            </p:nvSpPr>
            <p:spPr>
              <a:xfrm>
                <a:off x="833" y="1082"/>
                <a:ext cx="1264" cy="1152"/>
              </a:xfrm>
              <a:prstGeom prst="ellipse">
                <a:avLst/>
              </a:prstGeom>
              <a:gradFill rotWithShape="1">
                <a:gsLst>
                  <a:gs pos="0">
                    <a:srgbClr val="6083CB"/>
                  </a:gs>
                  <a:gs pos="50000">
                    <a:srgbClr val="3E70CA"/>
                  </a:gs>
                  <a:gs pos="100000">
                    <a:srgbClr val="2E61BA"/>
                  </a:gs>
                </a:gsLst>
                <a:lin ang="5400000"/>
              </a:gradFill>
              <a:ln>
                <a:noFill/>
                <a:miter lim="800000"/>
              </a:ln>
              <a:effectLst>
                <a:outerShdw dist="19050" dir="5400000" algn="ctr">
                  <a:srgbClr val="000000">
                    <a:alpha val="62999"/>
                  </a:srgbClr>
                </a:outerShdw>
              </a:effectLst>
            </p:spPr>
            <p:txBody>
              <a:bodyPr anchor="ctr" anchorCtr="0">
                <a:noAutofit/>
              </a:bodyPr>
              <a:lstStyle>
                <a:defPPr>
                  <a:defRPr lang="en-US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/>
                <a:endParaRPr lang="zh-CN" altLang="en-US"/>
              </a:p>
            </p:txBody>
          </p:sp>
          <p:sp>
            <p:nvSpPr>
              <p:cNvPr id="31758" name="椭圆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1463" y="1012"/>
                <a:ext cx="247" cy="28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800000"/>
              </a:ln>
            </p:spPr>
            <p:txBody>
              <a:bodyPr anchor="ctr" anchorCtr="0">
                <a:noAutofit/>
              </a:bodyPr>
              <a:lstStyle>
                <a:defPPr>
                  <a:defRPr lang="en-US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/>
                <a:endParaRPr lang="zh-CN" altLang="en-US"/>
              </a:p>
            </p:txBody>
          </p:sp>
          <p:sp>
            <p:nvSpPr>
              <p:cNvPr id="31759" name="椭圆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1440" y="1405"/>
                <a:ext cx="165" cy="16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800000"/>
              </a:ln>
            </p:spPr>
            <p:txBody>
              <a:bodyPr anchor="ctr" anchorCtr="0">
                <a:noAutofit/>
              </a:bodyPr>
              <a:lstStyle>
                <a:defPPr>
                  <a:defRPr lang="en-US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/>
                <a:endParaRPr lang="zh-CN" altLang="en-US"/>
              </a:p>
            </p:txBody>
          </p:sp>
          <p:sp>
            <p:nvSpPr>
              <p:cNvPr id="31760" name="椭圆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1463" y="1761"/>
                <a:ext cx="120" cy="13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800000"/>
              </a:ln>
            </p:spPr>
            <p:txBody>
              <a:bodyPr anchor="ctr" anchorCtr="0">
                <a:noAutofit/>
              </a:bodyPr>
              <a:lstStyle>
                <a:defPPr>
                  <a:defRPr lang="en-US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/>
                <a:endParaRPr lang="zh-CN" altLang="en-US"/>
              </a:p>
            </p:txBody>
          </p:sp>
          <p:sp>
            <p:nvSpPr>
              <p:cNvPr id="31761" name="椭圆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975" y="1292"/>
                <a:ext cx="247" cy="28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800000"/>
              </a:ln>
            </p:spPr>
            <p:txBody>
              <a:bodyPr anchor="ctr" anchorCtr="0">
                <a:noAutofit/>
              </a:bodyPr>
              <a:lstStyle>
                <a:defPPr>
                  <a:defRPr lang="en-US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/>
                <a:endParaRPr lang="zh-CN" altLang="en-US"/>
              </a:p>
            </p:txBody>
          </p:sp>
          <p:sp>
            <p:nvSpPr>
              <p:cNvPr id="31762" name="椭圆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810" y="1573"/>
                <a:ext cx="165" cy="17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800000"/>
              </a:ln>
            </p:spPr>
            <p:txBody>
              <a:bodyPr anchor="ctr" anchorCtr="0">
                <a:noAutofit/>
              </a:bodyPr>
              <a:lstStyle>
                <a:defPPr>
                  <a:defRPr lang="en-US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/>
                <a:endParaRPr lang="zh-CN" altLang="en-US"/>
              </a:p>
            </p:txBody>
          </p:sp>
          <p:sp>
            <p:nvSpPr>
              <p:cNvPr id="31763" name="椭圆 18"/>
              <p:cNvSpPr/>
              <p:nvPr>
                <p:custDataLst>
                  <p:tags r:id="rId9"/>
                </p:custDataLst>
              </p:nvPr>
            </p:nvSpPr>
            <p:spPr>
              <a:xfrm>
                <a:off x="1690" y="1893"/>
                <a:ext cx="120" cy="13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800000"/>
              </a:ln>
            </p:spPr>
            <p:txBody>
              <a:bodyPr anchor="ctr" anchorCtr="0">
                <a:noAutofit/>
              </a:bodyPr>
              <a:lstStyle>
                <a:defPPr>
                  <a:defRPr lang="en-US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/>
                <a:endParaRPr lang="zh-CN" altLang="en-US"/>
              </a:p>
            </p:txBody>
          </p:sp>
          <p:sp>
            <p:nvSpPr>
              <p:cNvPr id="31764" name="椭圆 19"/>
              <p:cNvSpPr/>
              <p:nvPr>
                <p:custDataLst>
                  <p:tags r:id="rId10"/>
                </p:custDataLst>
              </p:nvPr>
            </p:nvSpPr>
            <p:spPr>
              <a:xfrm>
                <a:off x="1525" y="2114"/>
                <a:ext cx="120" cy="12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800000"/>
              </a:ln>
            </p:spPr>
            <p:txBody>
              <a:bodyPr anchor="ctr" anchorCtr="0">
                <a:noAutofit/>
              </a:bodyPr>
              <a:lstStyle>
                <a:defPPr>
                  <a:defRPr lang="en-US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/>
                <a:endParaRPr lang="zh-CN" altLang="en-US"/>
              </a:p>
            </p:txBody>
          </p:sp>
          <p:sp>
            <p:nvSpPr>
              <p:cNvPr id="31765" name="Freeform 62"/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833" y="1406"/>
                <a:ext cx="583" cy="7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  <a:miter lim="800000"/>
              </a:ln>
            </p:spPr>
            <p:txBody>
              <a:bodyPr>
                <a:noAutofit/>
              </a:bodyPr>
              <a:lstStyle>
                <a:defPPr>
                  <a:defRPr lang="en-US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indent="0"/>
              </a:p>
            </p:txBody>
          </p:sp>
        </p:grpSp>
        <p:sp>
          <p:nvSpPr>
            <p:cNvPr id="31756" name="文本框 17"/>
            <p:cNvSpPr/>
            <p:nvPr>
              <p:custDataLst>
                <p:tags r:id="rId12"/>
              </p:custDataLst>
            </p:nvPr>
          </p:nvSpPr>
          <p:spPr>
            <a:xfrm>
              <a:off x="1839" y="1179"/>
              <a:ext cx="4642" cy="128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B1107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探究与分享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P71</a:t>
              </a: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1747" name="文本框 2"/>
          <p:cNvSpPr/>
          <p:nvPr>
            <p:custDataLst>
              <p:tags r:id="rId13"/>
            </p:custDataLst>
          </p:nvPr>
        </p:nvSpPr>
        <p:spPr>
          <a:xfrm>
            <a:off x="500386" y="777193"/>
            <a:ext cx="11288034" cy="39065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29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</a:t>
            </a: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学校组建舞蹈队，小青被推举为队长。正上</a:t>
            </a:r>
            <a:endParaRPr kumimoji="0" lang="zh-CN" alt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29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八年级的小青，学习任务繁重，同时她还是市少</a:t>
            </a:r>
            <a:endParaRPr kumimoji="0" lang="zh-CN" alt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29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年宫舞蹈团的成员，每周都要去参加排练。于是</a:t>
            </a:r>
            <a:endParaRPr kumimoji="0" lang="zh-CN" alt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29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小青找到老师，希望换别人当队长。老师为难地</a:t>
            </a:r>
            <a:endParaRPr kumimoji="0" lang="zh-CN" alt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29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启体简体"/>
              </a:rPr>
              <a:t>说：“舞蹈队刚刚组建，一切都需要从头做起。</a:t>
            </a:r>
            <a:endParaRPr kumimoji="0" lang="zh-CN" alt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启体简体"/>
            </a:endParaRPr>
          </a:p>
          <a:p>
            <a:pPr marL="0" marR="0" lvl="0" indent="0" algn="l" defTabSz="914400" rtl="0" eaLnBrk="0" fontAlgn="base" latinLnBrk="0" hangingPunct="0">
              <a:lnSpc>
                <a:spcPts val="29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启体简体"/>
              </a:rPr>
              <a:t>你能力强，舞也跳得好，你就先干吧。”虽然小</a:t>
            </a:r>
            <a:endParaRPr kumimoji="0" lang="zh-CN" alt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启体简体"/>
            </a:endParaRPr>
          </a:p>
          <a:p>
            <a:pPr marL="0" marR="0" lvl="0" indent="0" algn="l" defTabSz="914400" rtl="0" eaLnBrk="0" fontAlgn="base" latinLnBrk="0" hangingPunct="0">
              <a:lnSpc>
                <a:spcPts val="29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启体简体"/>
              </a:rPr>
              <a:t>青也感到为难，但她还是积极投入到舞蹈队的工</a:t>
            </a:r>
            <a:endParaRPr kumimoji="0" lang="zh-CN" alt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方正启体简体"/>
            </a:endParaRPr>
          </a:p>
          <a:p>
            <a:pPr marL="0" marR="0" lvl="0" indent="0" algn="l" defTabSz="914400" rtl="0" eaLnBrk="0" fontAlgn="base" latinLnBrk="0" hangingPunct="0">
              <a:lnSpc>
                <a:spcPts val="29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方正启体简体"/>
              </a:rPr>
              <a:t>作当中。从帮助老师挑选舞蹈队员、安排训练时间、组织排练，到与队员所在班级的老师进行沟通、协调等，她都做得井井有条，舞蹈队的工作开展得有声有色。为此，她牺牲了许多娱乐与休息时间，有时也感觉很累。</a:t>
            </a:r>
            <a:endParaRPr kumimoji="0" lang="zh-CN" altLang="en-US" sz="2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748" name="图片 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lum bright="28000"/>
          </a:blip>
          <a:srcRect l="4276" t="8231" r="16895" b="4845"/>
          <a:stretch>
            <a:fillRect/>
          </a:stretch>
        </p:blipFill>
        <p:spPr>
          <a:xfrm>
            <a:off x="8047958" y="132888"/>
            <a:ext cx="3740460" cy="327706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31749" name="组合 33"/>
          <p:cNvGrpSpPr/>
          <p:nvPr>
            <p:custDataLst>
              <p:tags r:id="rId16"/>
            </p:custDataLst>
          </p:nvPr>
        </p:nvGrpSpPr>
        <p:grpSpPr>
          <a:xfrm>
            <a:off x="1198647" y="4746175"/>
            <a:ext cx="9086922" cy="583683"/>
            <a:chOff x="1819" y="8787"/>
            <a:chExt cx="10409" cy="920"/>
          </a:xfrm>
        </p:grpSpPr>
        <p:sp>
          <p:nvSpPr>
            <p:cNvPr id="31751" name="文本框 6"/>
            <p:cNvSpPr/>
            <p:nvPr>
              <p:custDataLst>
                <p:tags r:id="rId17"/>
              </p:custDataLst>
            </p:nvPr>
          </p:nvSpPr>
          <p:spPr>
            <a:xfrm>
              <a:off x="2311" y="8787"/>
              <a:ext cx="9917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843C0B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小青为什么这么做？她这样做值得吗？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843C0B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1752" name="组合 32"/>
            <p:cNvGrpSpPr/>
            <p:nvPr>
              <p:custDataLst>
                <p:tags r:id="rId18"/>
              </p:custDataLst>
            </p:nvPr>
          </p:nvGrpSpPr>
          <p:grpSpPr>
            <a:xfrm>
              <a:off x="1819" y="8952"/>
              <a:ext cx="492" cy="492"/>
              <a:chOff x="1340" y="9033"/>
              <a:chExt cx="492" cy="492"/>
            </a:xfrm>
          </p:grpSpPr>
          <p:sp>
            <p:nvSpPr>
              <p:cNvPr id="31753" name="椭圆 7"/>
              <p:cNvSpPr/>
              <p:nvPr>
                <p:custDataLst>
                  <p:tags r:id="rId19"/>
                </p:custDataLst>
              </p:nvPr>
            </p:nvSpPr>
            <p:spPr>
              <a:xfrm>
                <a:off x="1340" y="9033"/>
                <a:ext cx="493" cy="493"/>
              </a:xfrm>
              <a:prstGeom prst="ellipse">
                <a:avLst/>
              </a:prstGeom>
              <a:solidFill>
                <a:srgbClr val="5B9BD5"/>
              </a:solidFill>
              <a:ln w="12700">
                <a:solidFill>
                  <a:srgbClr val="41719C"/>
                </a:solidFill>
                <a:miter lim="800000"/>
              </a:ln>
            </p:spPr>
            <p:txBody>
              <a:bodyPr anchor="ctr" anchorCtr="0">
                <a:noAutofit/>
              </a:bodyPr>
              <a:lstStyle>
                <a:defPPr>
                  <a:defRPr lang="en-US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lvl="0" indent="0" algn="ctr"/>
                <a:endParaRPr lang="zh-CN" altLang="en-US"/>
              </a:p>
            </p:txBody>
          </p:sp>
          <p:sp>
            <p:nvSpPr>
              <p:cNvPr id="31754" name="任意多边形 30"/>
              <p:cNvSpPr/>
              <p:nvPr>
                <p:custDataLst>
                  <p:tags r:id="rId20"/>
                </p:custDataLst>
              </p:nvPr>
            </p:nvSpPr>
            <p:spPr>
              <a:xfrm rot="5880000">
                <a:off x="1447" y="9115"/>
                <a:ext cx="370" cy="32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800000"/>
              </a:ln>
            </p:spPr>
            <p:txBody>
              <a:bodyPr>
                <a:noAutofit/>
              </a:bodyPr>
              <a:lstStyle>
                <a:defPPr>
                  <a:defRPr lang="en-US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en-US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marL="0" indent="0"/>
              </a:p>
            </p:txBody>
          </p:sp>
        </p:grpSp>
      </p:grpSp>
      <p:sp>
        <p:nvSpPr>
          <p:cNvPr id="31750" name="Text Box 5"/>
          <p:cNvSpPr/>
          <p:nvPr>
            <p:custDataLst>
              <p:tags r:id="rId21"/>
            </p:custDataLst>
          </p:nvPr>
        </p:nvSpPr>
        <p:spPr>
          <a:xfrm>
            <a:off x="916169" y="5460307"/>
            <a:ext cx="10015293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值得。有些应该做的事情不是我们自愿选择的，但是我们仍然应该自觉承担相应的责任。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17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6187440" y="1029335"/>
            <a:ext cx="5503545" cy="4836795"/>
            <a:chOff x="6211343" y="2258020"/>
            <a:chExt cx="2681837" cy="2345450"/>
          </a:xfrm>
        </p:grpSpPr>
        <p:sp>
          <p:nvSpPr>
            <p:cNvPr id="3" name="Freeform 5"/>
            <p:cNvSpPr/>
            <p:nvPr>
              <p:custDataLst>
                <p:tags r:id="rId2"/>
              </p:custDataLst>
            </p:nvPr>
          </p:nvSpPr>
          <p:spPr bwMode="auto">
            <a:xfrm>
              <a:off x="6432001" y="2258020"/>
              <a:ext cx="2309959" cy="2294528"/>
            </a:xfrm>
            <a:custGeom>
              <a:avLst/>
              <a:gdLst>
                <a:gd name="T0" fmla="*/ 74 w 629"/>
                <a:gd name="T1" fmla="*/ 255 h 624"/>
                <a:gd name="T2" fmla="*/ 103 w 629"/>
                <a:gd name="T3" fmla="*/ 210 h 624"/>
                <a:gd name="T4" fmla="*/ 105 w 629"/>
                <a:gd name="T5" fmla="*/ 126 h 624"/>
                <a:gd name="T6" fmla="*/ 142 w 629"/>
                <a:gd name="T7" fmla="*/ 101 h 624"/>
                <a:gd name="T8" fmla="*/ 191 w 629"/>
                <a:gd name="T9" fmla="*/ 61 h 624"/>
                <a:gd name="T10" fmla="*/ 194 w 629"/>
                <a:gd name="T11" fmla="*/ 30 h 624"/>
                <a:gd name="T12" fmla="*/ 215 w 629"/>
                <a:gd name="T13" fmla="*/ 27 h 624"/>
                <a:gd name="T14" fmla="*/ 241 w 629"/>
                <a:gd name="T15" fmla="*/ 55 h 624"/>
                <a:gd name="T16" fmla="*/ 267 w 629"/>
                <a:gd name="T17" fmla="*/ 61 h 624"/>
                <a:gd name="T18" fmla="*/ 341 w 629"/>
                <a:gd name="T19" fmla="*/ 38 h 624"/>
                <a:gd name="T20" fmla="*/ 427 w 629"/>
                <a:gd name="T21" fmla="*/ 72 h 624"/>
                <a:gd name="T22" fmla="*/ 490 w 629"/>
                <a:gd name="T23" fmla="*/ 45 h 624"/>
                <a:gd name="T24" fmla="*/ 514 w 629"/>
                <a:gd name="T25" fmla="*/ 17 h 624"/>
                <a:gd name="T26" fmla="*/ 571 w 629"/>
                <a:gd name="T27" fmla="*/ 61 h 624"/>
                <a:gd name="T28" fmla="*/ 534 w 629"/>
                <a:gd name="T29" fmla="*/ 109 h 624"/>
                <a:gd name="T30" fmla="*/ 547 w 629"/>
                <a:gd name="T31" fmla="*/ 174 h 624"/>
                <a:gd name="T32" fmla="*/ 608 w 629"/>
                <a:gd name="T33" fmla="*/ 190 h 624"/>
                <a:gd name="T34" fmla="*/ 608 w 629"/>
                <a:gd name="T35" fmla="*/ 221 h 624"/>
                <a:gd name="T36" fmla="*/ 580 w 629"/>
                <a:gd name="T37" fmla="*/ 227 h 624"/>
                <a:gd name="T38" fmla="*/ 609 w 629"/>
                <a:gd name="T39" fmla="*/ 349 h 624"/>
                <a:gd name="T40" fmla="*/ 565 w 629"/>
                <a:gd name="T41" fmla="*/ 429 h 624"/>
                <a:gd name="T42" fmla="*/ 586 w 629"/>
                <a:gd name="T43" fmla="*/ 494 h 624"/>
                <a:gd name="T44" fmla="*/ 541 w 629"/>
                <a:gd name="T45" fmla="*/ 551 h 624"/>
                <a:gd name="T46" fmla="*/ 418 w 629"/>
                <a:gd name="T47" fmla="*/ 560 h 624"/>
                <a:gd name="T48" fmla="*/ 353 w 629"/>
                <a:gd name="T49" fmla="*/ 604 h 624"/>
                <a:gd name="T50" fmla="*/ 263 w 629"/>
                <a:gd name="T51" fmla="*/ 573 h 624"/>
                <a:gd name="T52" fmla="*/ 193 w 629"/>
                <a:gd name="T53" fmla="*/ 604 h 624"/>
                <a:gd name="T54" fmla="*/ 122 w 629"/>
                <a:gd name="T55" fmla="*/ 605 h 624"/>
                <a:gd name="T56" fmla="*/ 120 w 629"/>
                <a:gd name="T57" fmla="*/ 488 h 624"/>
                <a:gd name="T58" fmla="*/ 35 w 629"/>
                <a:gd name="T59" fmla="*/ 445 h 624"/>
                <a:gd name="T60" fmla="*/ 43 w 629"/>
                <a:gd name="T61" fmla="*/ 406 h 624"/>
                <a:gd name="T62" fmla="*/ 33 w 629"/>
                <a:gd name="T63" fmla="*/ 288 h 624"/>
                <a:gd name="T64" fmla="*/ 74 w 629"/>
                <a:gd name="T65" fmla="*/ 255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9" h="624">
                  <a:moveTo>
                    <a:pt x="74" y="255"/>
                  </a:moveTo>
                  <a:cubicBezTo>
                    <a:pt x="87" y="242"/>
                    <a:pt x="99" y="226"/>
                    <a:pt x="103" y="210"/>
                  </a:cubicBezTo>
                  <a:cubicBezTo>
                    <a:pt x="109" y="182"/>
                    <a:pt x="90" y="152"/>
                    <a:pt x="105" y="126"/>
                  </a:cubicBezTo>
                  <a:cubicBezTo>
                    <a:pt x="112" y="112"/>
                    <a:pt x="128" y="106"/>
                    <a:pt x="142" y="101"/>
                  </a:cubicBezTo>
                  <a:cubicBezTo>
                    <a:pt x="165" y="94"/>
                    <a:pt x="186" y="87"/>
                    <a:pt x="191" y="61"/>
                  </a:cubicBezTo>
                  <a:cubicBezTo>
                    <a:pt x="192" y="50"/>
                    <a:pt x="187" y="38"/>
                    <a:pt x="194" y="30"/>
                  </a:cubicBezTo>
                  <a:cubicBezTo>
                    <a:pt x="198" y="24"/>
                    <a:pt x="208" y="23"/>
                    <a:pt x="215" y="27"/>
                  </a:cubicBezTo>
                  <a:cubicBezTo>
                    <a:pt x="227" y="33"/>
                    <a:pt x="230" y="48"/>
                    <a:pt x="241" y="55"/>
                  </a:cubicBezTo>
                  <a:cubicBezTo>
                    <a:pt x="248" y="60"/>
                    <a:pt x="258" y="61"/>
                    <a:pt x="267" y="61"/>
                  </a:cubicBezTo>
                  <a:cubicBezTo>
                    <a:pt x="295" y="63"/>
                    <a:pt x="315" y="45"/>
                    <a:pt x="341" y="38"/>
                  </a:cubicBezTo>
                  <a:cubicBezTo>
                    <a:pt x="394" y="25"/>
                    <a:pt x="393" y="70"/>
                    <a:pt x="427" y="72"/>
                  </a:cubicBezTo>
                  <a:cubicBezTo>
                    <a:pt x="447" y="73"/>
                    <a:pt x="478" y="60"/>
                    <a:pt x="490" y="45"/>
                  </a:cubicBezTo>
                  <a:cubicBezTo>
                    <a:pt x="497" y="35"/>
                    <a:pt x="503" y="23"/>
                    <a:pt x="514" y="17"/>
                  </a:cubicBezTo>
                  <a:cubicBezTo>
                    <a:pt x="541" y="0"/>
                    <a:pt x="578" y="25"/>
                    <a:pt x="571" y="61"/>
                  </a:cubicBezTo>
                  <a:cubicBezTo>
                    <a:pt x="567" y="86"/>
                    <a:pt x="542" y="89"/>
                    <a:pt x="534" y="109"/>
                  </a:cubicBezTo>
                  <a:cubicBezTo>
                    <a:pt x="526" y="130"/>
                    <a:pt x="531" y="158"/>
                    <a:pt x="547" y="174"/>
                  </a:cubicBezTo>
                  <a:cubicBezTo>
                    <a:pt x="570" y="198"/>
                    <a:pt x="597" y="188"/>
                    <a:pt x="608" y="190"/>
                  </a:cubicBezTo>
                  <a:cubicBezTo>
                    <a:pt x="629" y="192"/>
                    <a:pt x="629" y="215"/>
                    <a:pt x="608" y="221"/>
                  </a:cubicBezTo>
                  <a:cubicBezTo>
                    <a:pt x="599" y="224"/>
                    <a:pt x="589" y="223"/>
                    <a:pt x="580" y="227"/>
                  </a:cubicBezTo>
                  <a:cubicBezTo>
                    <a:pt x="530" y="250"/>
                    <a:pt x="609" y="302"/>
                    <a:pt x="609" y="349"/>
                  </a:cubicBezTo>
                  <a:cubicBezTo>
                    <a:pt x="608" y="381"/>
                    <a:pt x="578" y="402"/>
                    <a:pt x="565" y="429"/>
                  </a:cubicBezTo>
                  <a:cubicBezTo>
                    <a:pt x="550" y="460"/>
                    <a:pt x="567" y="473"/>
                    <a:pt x="586" y="494"/>
                  </a:cubicBezTo>
                  <a:cubicBezTo>
                    <a:pt x="629" y="539"/>
                    <a:pt x="591" y="583"/>
                    <a:pt x="541" y="551"/>
                  </a:cubicBezTo>
                  <a:cubicBezTo>
                    <a:pt x="507" y="529"/>
                    <a:pt x="479" y="490"/>
                    <a:pt x="418" y="560"/>
                  </a:cubicBezTo>
                  <a:cubicBezTo>
                    <a:pt x="400" y="580"/>
                    <a:pt x="380" y="603"/>
                    <a:pt x="353" y="604"/>
                  </a:cubicBezTo>
                  <a:cubicBezTo>
                    <a:pt x="321" y="605"/>
                    <a:pt x="295" y="574"/>
                    <a:pt x="263" y="573"/>
                  </a:cubicBezTo>
                  <a:cubicBezTo>
                    <a:pt x="238" y="572"/>
                    <a:pt x="216" y="591"/>
                    <a:pt x="193" y="604"/>
                  </a:cubicBezTo>
                  <a:cubicBezTo>
                    <a:pt x="171" y="617"/>
                    <a:pt x="139" y="624"/>
                    <a:pt x="122" y="605"/>
                  </a:cubicBezTo>
                  <a:cubicBezTo>
                    <a:pt x="92" y="572"/>
                    <a:pt x="139" y="524"/>
                    <a:pt x="120" y="488"/>
                  </a:cubicBezTo>
                  <a:cubicBezTo>
                    <a:pt x="103" y="457"/>
                    <a:pt x="49" y="477"/>
                    <a:pt x="35" y="445"/>
                  </a:cubicBezTo>
                  <a:cubicBezTo>
                    <a:pt x="29" y="432"/>
                    <a:pt x="37" y="419"/>
                    <a:pt x="43" y="406"/>
                  </a:cubicBezTo>
                  <a:cubicBezTo>
                    <a:pt x="65" y="365"/>
                    <a:pt x="0" y="325"/>
                    <a:pt x="33" y="288"/>
                  </a:cubicBezTo>
                  <a:cubicBezTo>
                    <a:pt x="44" y="275"/>
                    <a:pt x="57" y="271"/>
                    <a:pt x="74" y="255"/>
                  </a:cubicBezTo>
                  <a:close/>
                </a:path>
              </a:pathLst>
            </a:custGeom>
            <a:blipFill dpi="0" rotWithShape="0">
              <a:blip r:embed="rId3"/>
              <a:stretch>
                <a:fillRect l="-10000" t="-2000" r="-7000" b="-5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>
              <p:custDataLst>
                <p:tags r:id="rId4"/>
              </p:custDataLst>
            </p:nvPr>
          </p:nvSpPr>
          <p:spPr bwMode="auto">
            <a:xfrm>
              <a:off x="8063013" y="4268626"/>
              <a:ext cx="234545" cy="185167"/>
            </a:xfrm>
            <a:custGeom>
              <a:avLst/>
              <a:gdLst>
                <a:gd name="T0" fmla="*/ 1 w 64"/>
                <a:gd name="T1" fmla="*/ 29 h 50"/>
                <a:gd name="T2" fmla="*/ 2 w 64"/>
                <a:gd name="T3" fmla="*/ 42 h 50"/>
                <a:gd name="T4" fmla="*/ 28 w 64"/>
                <a:gd name="T5" fmla="*/ 48 h 50"/>
                <a:gd name="T6" fmla="*/ 49 w 64"/>
                <a:gd name="T7" fmla="*/ 43 h 50"/>
                <a:gd name="T8" fmla="*/ 63 w 64"/>
                <a:gd name="T9" fmla="*/ 26 h 50"/>
                <a:gd name="T10" fmla="*/ 51 w 64"/>
                <a:gd name="T11" fmla="*/ 4 h 50"/>
                <a:gd name="T12" fmla="*/ 25 w 64"/>
                <a:gd name="T13" fmla="*/ 3 h 50"/>
                <a:gd name="T14" fmla="*/ 1 w 64"/>
                <a:gd name="T15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50">
                  <a:moveTo>
                    <a:pt x="1" y="29"/>
                  </a:moveTo>
                  <a:cubicBezTo>
                    <a:pt x="0" y="33"/>
                    <a:pt x="0" y="38"/>
                    <a:pt x="2" y="42"/>
                  </a:cubicBezTo>
                  <a:cubicBezTo>
                    <a:pt x="7" y="50"/>
                    <a:pt x="19" y="50"/>
                    <a:pt x="28" y="48"/>
                  </a:cubicBezTo>
                  <a:cubicBezTo>
                    <a:pt x="35" y="47"/>
                    <a:pt x="43" y="46"/>
                    <a:pt x="49" y="43"/>
                  </a:cubicBezTo>
                  <a:cubicBezTo>
                    <a:pt x="56" y="39"/>
                    <a:pt x="62" y="33"/>
                    <a:pt x="63" y="26"/>
                  </a:cubicBezTo>
                  <a:cubicBezTo>
                    <a:pt x="64" y="17"/>
                    <a:pt x="59" y="8"/>
                    <a:pt x="51" y="4"/>
                  </a:cubicBezTo>
                  <a:cubicBezTo>
                    <a:pt x="43" y="0"/>
                    <a:pt x="33" y="0"/>
                    <a:pt x="25" y="3"/>
                  </a:cubicBezTo>
                  <a:cubicBezTo>
                    <a:pt x="13" y="7"/>
                    <a:pt x="3" y="17"/>
                    <a:pt x="1" y="29"/>
                  </a:cubicBezTo>
                  <a:close/>
                </a:path>
              </a:pathLst>
            </a:custGeom>
            <a:blipFill dpi="0" rotWithShape="0">
              <a:blip r:embed="rId3"/>
              <a:stretch>
                <a:fillRect l="-789000" t="-1115000" r="-254000" b="-110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>
              <p:custDataLst>
                <p:tags r:id="rId5"/>
              </p:custDataLst>
            </p:nvPr>
          </p:nvSpPr>
          <p:spPr bwMode="auto">
            <a:xfrm>
              <a:off x="6802335" y="2265736"/>
              <a:ext cx="282380" cy="279294"/>
            </a:xfrm>
            <a:custGeom>
              <a:avLst/>
              <a:gdLst>
                <a:gd name="T0" fmla="*/ 40 w 77"/>
                <a:gd name="T1" fmla="*/ 1 h 76"/>
                <a:gd name="T2" fmla="*/ 4 w 77"/>
                <a:gd name="T3" fmla="*/ 26 h 76"/>
                <a:gd name="T4" fmla="*/ 22 w 77"/>
                <a:gd name="T5" fmla="*/ 66 h 76"/>
                <a:gd name="T6" fmla="*/ 71 w 77"/>
                <a:gd name="T7" fmla="*/ 45 h 76"/>
                <a:gd name="T8" fmla="*/ 40 w 77"/>
                <a:gd name="T9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6">
                  <a:moveTo>
                    <a:pt x="40" y="1"/>
                  </a:moveTo>
                  <a:cubicBezTo>
                    <a:pt x="24" y="0"/>
                    <a:pt x="8" y="11"/>
                    <a:pt x="4" y="26"/>
                  </a:cubicBezTo>
                  <a:cubicBezTo>
                    <a:pt x="0" y="41"/>
                    <a:pt x="8" y="59"/>
                    <a:pt x="22" y="66"/>
                  </a:cubicBezTo>
                  <a:cubicBezTo>
                    <a:pt x="40" y="76"/>
                    <a:pt x="65" y="64"/>
                    <a:pt x="71" y="45"/>
                  </a:cubicBezTo>
                  <a:cubicBezTo>
                    <a:pt x="77" y="25"/>
                    <a:pt x="60" y="2"/>
                    <a:pt x="40" y="1"/>
                  </a:cubicBezTo>
                  <a:close/>
                </a:path>
              </a:pathLst>
            </a:custGeom>
            <a:blipFill dpi="0" rotWithShape="0">
              <a:blip r:embed="rId3"/>
              <a:stretch>
                <a:fillRect l="-209000" t="-22000" r="-640000" b="-757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>
              <p:custDataLst>
                <p:tags r:id="rId6"/>
              </p:custDataLst>
            </p:nvPr>
          </p:nvSpPr>
          <p:spPr bwMode="auto">
            <a:xfrm>
              <a:off x="6603280" y="2353690"/>
              <a:ext cx="124988" cy="135789"/>
            </a:xfrm>
            <a:custGeom>
              <a:avLst/>
              <a:gdLst>
                <a:gd name="T0" fmla="*/ 33 w 34"/>
                <a:gd name="T1" fmla="*/ 20 h 37"/>
                <a:gd name="T2" fmla="*/ 27 w 34"/>
                <a:gd name="T3" fmla="*/ 5 h 37"/>
                <a:gd name="T4" fmla="*/ 5 w 34"/>
                <a:gd name="T5" fmla="*/ 8 h 37"/>
                <a:gd name="T6" fmla="*/ 7 w 34"/>
                <a:gd name="T7" fmla="*/ 29 h 37"/>
                <a:gd name="T8" fmla="*/ 33 w 34"/>
                <a:gd name="T9" fmla="*/ 2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7">
                  <a:moveTo>
                    <a:pt x="33" y="20"/>
                  </a:moveTo>
                  <a:cubicBezTo>
                    <a:pt x="34" y="14"/>
                    <a:pt x="31" y="8"/>
                    <a:pt x="27" y="5"/>
                  </a:cubicBezTo>
                  <a:cubicBezTo>
                    <a:pt x="21" y="0"/>
                    <a:pt x="11" y="1"/>
                    <a:pt x="5" y="8"/>
                  </a:cubicBezTo>
                  <a:cubicBezTo>
                    <a:pt x="0" y="14"/>
                    <a:pt x="1" y="24"/>
                    <a:pt x="7" y="29"/>
                  </a:cubicBezTo>
                  <a:cubicBezTo>
                    <a:pt x="15" y="37"/>
                    <a:pt x="32" y="31"/>
                    <a:pt x="33" y="20"/>
                  </a:cubicBezTo>
                  <a:close/>
                </a:path>
              </a:pathLst>
            </a:custGeom>
            <a:blipFill dpi="0" rotWithShape="0">
              <a:blip r:embed="rId3"/>
              <a:stretch>
                <a:fillRect l="-314000" t="-111000" r="-1732000" b="-1597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9"/>
            <p:cNvSpPr/>
            <p:nvPr>
              <p:custDataLst>
                <p:tags r:id="rId7"/>
              </p:custDataLst>
            </p:nvPr>
          </p:nvSpPr>
          <p:spPr bwMode="auto">
            <a:xfrm>
              <a:off x="6371821" y="4129750"/>
              <a:ext cx="302439" cy="297811"/>
            </a:xfrm>
            <a:custGeom>
              <a:avLst/>
              <a:gdLst>
                <a:gd name="T0" fmla="*/ 17 w 82"/>
                <a:gd name="T1" fmla="*/ 69 h 81"/>
                <a:gd name="T2" fmla="*/ 60 w 82"/>
                <a:gd name="T3" fmla="*/ 74 h 81"/>
                <a:gd name="T4" fmla="*/ 80 w 82"/>
                <a:gd name="T5" fmla="*/ 34 h 81"/>
                <a:gd name="T6" fmla="*/ 56 w 82"/>
                <a:gd name="T7" fmla="*/ 5 h 81"/>
                <a:gd name="T8" fmla="*/ 18 w 82"/>
                <a:gd name="T9" fmla="*/ 11 h 81"/>
                <a:gd name="T10" fmla="*/ 17 w 82"/>
                <a:gd name="T11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17" y="69"/>
                  </a:moveTo>
                  <a:cubicBezTo>
                    <a:pt x="29" y="79"/>
                    <a:pt x="47" y="81"/>
                    <a:pt x="60" y="74"/>
                  </a:cubicBezTo>
                  <a:cubicBezTo>
                    <a:pt x="74" y="66"/>
                    <a:pt x="82" y="50"/>
                    <a:pt x="80" y="34"/>
                  </a:cubicBezTo>
                  <a:cubicBezTo>
                    <a:pt x="77" y="21"/>
                    <a:pt x="68" y="10"/>
                    <a:pt x="56" y="5"/>
                  </a:cubicBezTo>
                  <a:cubicBezTo>
                    <a:pt x="43" y="0"/>
                    <a:pt x="28" y="2"/>
                    <a:pt x="18" y="11"/>
                  </a:cubicBezTo>
                  <a:cubicBezTo>
                    <a:pt x="1" y="25"/>
                    <a:pt x="0" y="55"/>
                    <a:pt x="17" y="69"/>
                  </a:cubicBezTo>
                  <a:close/>
                </a:path>
              </a:pathLst>
            </a:custGeom>
            <a:blipFill dpi="0" rotWithShape="0">
              <a:blip r:embed="rId3"/>
              <a:stretch>
                <a:fillRect l="-53000" t="-647000" r="-734000" b="-77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10"/>
            <p:cNvSpPr/>
            <p:nvPr>
              <p:custDataLst>
                <p:tags r:id="rId8"/>
              </p:custDataLst>
            </p:nvPr>
          </p:nvSpPr>
          <p:spPr bwMode="auto">
            <a:xfrm>
              <a:off x="6592479" y="4496998"/>
              <a:ext cx="111100" cy="106472"/>
            </a:xfrm>
            <a:custGeom>
              <a:avLst/>
              <a:gdLst>
                <a:gd name="T0" fmla="*/ 19 w 30"/>
                <a:gd name="T1" fmla="*/ 27 h 29"/>
                <a:gd name="T2" fmla="*/ 28 w 30"/>
                <a:gd name="T3" fmla="*/ 10 h 29"/>
                <a:gd name="T4" fmla="*/ 15 w 30"/>
                <a:gd name="T5" fmla="*/ 0 h 29"/>
                <a:gd name="T6" fmla="*/ 2 w 30"/>
                <a:gd name="T7" fmla="*/ 11 h 29"/>
                <a:gd name="T8" fmla="*/ 19 w 30"/>
                <a:gd name="T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19" y="27"/>
                  </a:moveTo>
                  <a:cubicBezTo>
                    <a:pt x="26" y="25"/>
                    <a:pt x="30" y="17"/>
                    <a:pt x="28" y="10"/>
                  </a:cubicBezTo>
                  <a:cubicBezTo>
                    <a:pt x="27" y="4"/>
                    <a:pt x="21" y="0"/>
                    <a:pt x="15" y="0"/>
                  </a:cubicBezTo>
                  <a:cubicBezTo>
                    <a:pt x="9" y="1"/>
                    <a:pt x="4" y="5"/>
                    <a:pt x="2" y="11"/>
                  </a:cubicBezTo>
                  <a:cubicBezTo>
                    <a:pt x="0" y="20"/>
                    <a:pt x="10" y="29"/>
                    <a:pt x="19" y="27"/>
                  </a:cubicBezTo>
                  <a:close/>
                </a:path>
              </a:pathLst>
            </a:custGeom>
            <a:blipFill dpi="0" rotWithShape="0">
              <a:blip r:embed="rId3"/>
              <a:stretch>
                <a:fillRect l="-343000" t="-2154000" r="-1971000" b="-51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1"/>
            <p:cNvSpPr/>
            <p:nvPr>
              <p:custDataLst>
                <p:tags r:id="rId9"/>
              </p:custDataLst>
            </p:nvPr>
          </p:nvSpPr>
          <p:spPr bwMode="auto">
            <a:xfrm>
              <a:off x="6211343" y="3294955"/>
              <a:ext cx="208313" cy="209856"/>
            </a:xfrm>
            <a:custGeom>
              <a:avLst/>
              <a:gdLst>
                <a:gd name="T0" fmla="*/ 3 w 57"/>
                <a:gd name="T1" fmla="*/ 24 h 57"/>
                <a:gd name="T2" fmla="*/ 32 w 57"/>
                <a:gd name="T3" fmla="*/ 56 h 57"/>
                <a:gd name="T4" fmla="*/ 57 w 57"/>
                <a:gd name="T5" fmla="*/ 29 h 57"/>
                <a:gd name="T6" fmla="*/ 32 w 57"/>
                <a:gd name="T7" fmla="*/ 1 h 57"/>
                <a:gd name="T8" fmla="*/ 3 w 57"/>
                <a:gd name="T9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7">
                  <a:moveTo>
                    <a:pt x="3" y="24"/>
                  </a:moveTo>
                  <a:cubicBezTo>
                    <a:pt x="0" y="40"/>
                    <a:pt x="15" y="57"/>
                    <a:pt x="32" y="56"/>
                  </a:cubicBezTo>
                  <a:cubicBezTo>
                    <a:pt x="45" y="55"/>
                    <a:pt x="57" y="43"/>
                    <a:pt x="57" y="29"/>
                  </a:cubicBezTo>
                  <a:cubicBezTo>
                    <a:pt x="57" y="16"/>
                    <a:pt x="46" y="3"/>
                    <a:pt x="32" y="1"/>
                  </a:cubicBezTo>
                  <a:cubicBezTo>
                    <a:pt x="19" y="0"/>
                    <a:pt x="5" y="10"/>
                    <a:pt x="3" y="24"/>
                  </a:cubicBezTo>
                  <a:close/>
                </a:path>
              </a:pathLst>
            </a:custGeom>
            <a:blipFill dpi="0" rotWithShape="0">
              <a:blip r:embed="rId3"/>
              <a:stretch>
                <a:fillRect t="-520000" r="-1187000" b="-550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2"/>
            <p:cNvSpPr/>
            <p:nvPr>
              <p:custDataLst>
                <p:tags r:id="rId10"/>
              </p:custDataLst>
            </p:nvPr>
          </p:nvSpPr>
          <p:spPr bwMode="auto">
            <a:xfrm>
              <a:off x="8765106" y="2941595"/>
              <a:ext cx="128074" cy="132703"/>
            </a:xfrm>
            <a:custGeom>
              <a:avLst/>
              <a:gdLst>
                <a:gd name="T0" fmla="*/ 34 w 35"/>
                <a:gd name="T1" fmla="*/ 20 h 36"/>
                <a:gd name="T2" fmla="*/ 28 w 35"/>
                <a:gd name="T3" fmla="*/ 4 h 36"/>
                <a:gd name="T4" fmla="*/ 10 w 35"/>
                <a:gd name="T5" fmla="*/ 3 h 36"/>
                <a:gd name="T6" fmla="*/ 9 w 35"/>
                <a:gd name="T7" fmla="*/ 30 h 36"/>
                <a:gd name="T8" fmla="*/ 34 w 3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20"/>
                  </a:moveTo>
                  <a:cubicBezTo>
                    <a:pt x="35" y="14"/>
                    <a:pt x="33" y="7"/>
                    <a:pt x="28" y="4"/>
                  </a:cubicBezTo>
                  <a:cubicBezTo>
                    <a:pt x="23" y="0"/>
                    <a:pt x="16" y="0"/>
                    <a:pt x="10" y="3"/>
                  </a:cubicBezTo>
                  <a:cubicBezTo>
                    <a:pt x="1" y="8"/>
                    <a:pt x="0" y="24"/>
                    <a:pt x="9" y="30"/>
                  </a:cubicBezTo>
                  <a:cubicBezTo>
                    <a:pt x="18" y="36"/>
                    <a:pt x="32" y="30"/>
                    <a:pt x="34" y="20"/>
                  </a:cubicBezTo>
                  <a:close/>
                </a:path>
              </a:pathLst>
            </a:custGeom>
            <a:blipFill dpi="0" rotWithShape="0">
              <a:blip r:embed="rId3"/>
              <a:stretch>
                <a:fillRect l="-1994000" t="-556000" b="-1193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3"/>
            <p:cNvSpPr/>
            <p:nvPr>
              <p:custDataLst>
                <p:tags r:id="rId11"/>
              </p:custDataLst>
            </p:nvPr>
          </p:nvSpPr>
          <p:spPr bwMode="auto">
            <a:xfrm>
              <a:off x="8544448" y="2619096"/>
              <a:ext cx="223744" cy="263863"/>
            </a:xfrm>
            <a:custGeom>
              <a:avLst/>
              <a:gdLst>
                <a:gd name="T0" fmla="*/ 53 w 61"/>
                <a:gd name="T1" fmla="*/ 15 h 72"/>
                <a:gd name="T2" fmla="*/ 14 w 61"/>
                <a:gd name="T3" fmla="*/ 12 h 72"/>
                <a:gd name="T4" fmla="*/ 18 w 61"/>
                <a:gd name="T5" fmla="*/ 64 h 72"/>
                <a:gd name="T6" fmla="*/ 54 w 61"/>
                <a:gd name="T7" fmla="*/ 54 h 72"/>
                <a:gd name="T8" fmla="*/ 53 w 61"/>
                <a:gd name="T9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2">
                  <a:moveTo>
                    <a:pt x="53" y="15"/>
                  </a:moveTo>
                  <a:cubicBezTo>
                    <a:pt x="44" y="0"/>
                    <a:pt x="26" y="2"/>
                    <a:pt x="14" y="12"/>
                  </a:cubicBezTo>
                  <a:cubicBezTo>
                    <a:pt x="0" y="25"/>
                    <a:pt x="1" y="53"/>
                    <a:pt x="18" y="64"/>
                  </a:cubicBezTo>
                  <a:cubicBezTo>
                    <a:pt x="29" y="72"/>
                    <a:pt x="47" y="66"/>
                    <a:pt x="54" y="54"/>
                  </a:cubicBezTo>
                  <a:cubicBezTo>
                    <a:pt x="61" y="43"/>
                    <a:pt x="60" y="27"/>
                    <a:pt x="53" y="15"/>
                  </a:cubicBezTo>
                  <a:close/>
                </a:path>
              </a:pathLst>
            </a:custGeom>
            <a:blipFill dpi="0" rotWithShape="0">
              <a:blip r:embed="rId3"/>
              <a:stretch>
                <a:fillRect l="-1043000" t="-158000" r="-56000" b="-673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>
            <p:custDataLst>
              <p:tags r:id="rId12"/>
            </p:custDataLst>
          </p:nvPr>
        </p:nvGrpSpPr>
        <p:grpSpPr>
          <a:xfrm>
            <a:off x="1103630" y="826770"/>
            <a:ext cx="4641850" cy="4935220"/>
            <a:chOff x="1969" y="2466"/>
            <a:chExt cx="7310" cy="7772"/>
          </a:xfrm>
        </p:grpSpPr>
        <p:sp>
          <p:nvSpPr>
            <p:cNvPr id="66" name="圆角矩形 65"/>
            <p:cNvSpPr/>
            <p:nvPr>
              <p:custDataLst>
                <p:tags r:id="rId13"/>
              </p:custDataLst>
            </p:nvPr>
          </p:nvSpPr>
          <p:spPr>
            <a:xfrm>
              <a:off x="1969" y="3368"/>
              <a:ext cx="7310" cy="6871"/>
            </a:xfrm>
            <a:prstGeom prst="roundRect">
              <a:avLst>
                <a:gd name="adj" fmla="val 6016"/>
              </a:avLst>
            </a:prstGeom>
            <a:pattFill prst="dotGrid">
              <a:fgClr>
                <a:schemeClr val="accent1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25400">
              <a:solidFill>
                <a:schemeClr val="accent1"/>
              </a:solidFill>
            </a:ln>
            <a:effectLst>
              <a:outerShdw blurRad="1270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7" name="组合 66"/>
            <p:cNvGrpSpPr/>
            <p:nvPr>
              <p:custDataLst>
                <p:tags r:id="rId14"/>
              </p:custDataLst>
            </p:nvPr>
          </p:nvGrpSpPr>
          <p:grpSpPr>
            <a:xfrm>
              <a:off x="5146" y="2466"/>
              <a:ext cx="956" cy="817"/>
              <a:chOff x="9122" y="2387"/>
              <a:chExt cx="956" cy="817"/>
            </a:xfrm>
          </p:grpSpPr>
          <p:sp>
            <p:nvSpPr>
              <p:cNvPr id="68" name="任意多边形 67"/>
              <p:cNvSpPr/>
              <p:nvPr>
                <p:custDataLst>
                  <p:tags r:id="rId15"/>
                </p:custDataLst>
              </p:nvPr>
            </p:nvSpPr>
            <p:spPr>
              <a:xfrm>
                <a:off x="9122" y="2450"/>
                <a:ext cx="957" cy="755"/>
              </a:xfrm>
              <a:custGeom>
                <a:avLst/>
                <a:gdLst>
                  <a:gd name="connsiteX0" fmla="*/ 0 w 957"/>
                  <a:gd name="connsiteY0" fmla="*/ 739 h 755"/>
                  <a:gd name="connsiteX1" fmla="*/ 471 w 957"/>
                  <a:gd name="connsiteY1" fmla="*/ 0 h 755"/>
                  <a:gd name="connsiteX2" fmla="*/ 957 w 957"/>
                  <a:gd name="connsiteY2" fmla="*/ 755 h 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7" h="755">
                    <a:moveTo>
                      <a:pt x="0" y="739"/>
                    </a:moveTo>
                    <a:lnTo>
                      <a:pt x="471" y="0"/>
                    </a:lnTo>
                    <a:lnTo>
                      <a:pt x="957" y="755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>
                <p:custDataLst>
                  <p:tags r:id="rId16"/>
                </p:custDataLst>
              </p:nvPr>
            </p:nvSpPr>
            <p:spPr>
              <a:xfrm>
                <a:off x="9441" y="2387"/>
                <a:ext cx="320" cy="32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文本框 11"/>
          <p:cNvSpPr txBox="1"/>
          <p:nvPr>
            <p:custDataLst>
              <p:tags r:id="rId17"/>
            </p:custDataLst>
          </p:nvPr>
        </p:nvSpPr>
        <p:spPr>
          <a:xfrm>
            <a:off x="1234440" y="1702435"/>
            <a:ext cx="4149090" cy="3038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74345" lvl="0" indent="-474345" algn="l" fontAlgn="ctr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Pct val="90000"/>
              <a:buFont typeface="Wingdings" panose="05000000000000000000" charset="0"/>
              <a:buChar char="Ø"/>
            </a:pPr>
            <a:r>
              <a:rPr lang="zh-CN" altLang="en-US" sz="2200" b="1" spc="16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对于龙杰等“骑士”来说，救火是他们可以选择承担的责任吗？</a:t>
            </a:r>
            <a:endParaRPr lang="zh-CN" altLang="en-US" sz="2200" b="1" spc="16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74345" lvl="0" indent="-474345" algn="l" fontAlgn="ctr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Pct val="90000"/>
              <a:buFont typeface="Wingdings" panose="05000000000000000000" charset="0"/>
              <a:buChar char="Ø"/>
            </a:pPr>
            <a:r>
              <a:rPr lang="zh-CN" altLang="en-US" sz="2200" b="1" spc="16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对于可以选择承担的责任，他们是怎样做的？</a:t>
            </a:r>
            <a:endParaRPr lang="zh-CN" altLang="en-US" sz="2200" b="1" spc="16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74345" lvl="0" indent="-474345" algn="l" fontAlgn="ctr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Pct val="90000"/>
              <a:buFont typeface="Wingdings" panose="05000000000000000000" charset="0"/>
              <a:buChar char="Ø"/>
            </a:pPr>
            <a:r>
              <a:rPr lang="zh-CN" altLang="en-US" sz="2200" b="1" spc="16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这给我们什么启示？</a:t>
            </a:r>
            <a:endParaRPr lang="zh-CN" altLang="en-US" sz="2200" b="1" spc="160"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9"/>
          <p:cNvSpPr/>
          <p:nvPr>
            <p:custDataLst>
              <p:tags r:id="rId1"/>
            </p:custDataLst>
          </p:nvPr>
        </p:nvSpPr>
        <p:spPr>
          <a:xfrm>
            <a:off x="155575" y="815975"/>
            <a:ext cx="6831013" cy="617538"/>
          </a:xfrm>
          <a:prstGeom prst="rect">
            <a:avLst/>
          </a:prstGeom>
          <a:solidFill>
            <a:srgbClr val="0066FF"/>
          </a:solidFill>
          <a:ln>
            <a:solidFill>
              <a:srgbClr val="000000"/>
            </a:solidFill>
            <a:miter lim="800000"/>
          </a:ln>
        </p:spPr>
        <p:txBody>
          <a:bodyPr wrap="none"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en-US" altLang="zh-CN" sz="32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幼圆" panose="02010509060101010101" pitchFamily="49" charset="-122"/>
              </a:rPr>
              <a:t>1、</a:t>
            </a:r>
            <a:r>
              <a:rPr lang="zh-CN" altLang="en-US" sz="32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如何承担不可推卸的责任：</a:t>
            </a:r>
            <a:endParaRPr lang="zh-CN" altLang="en-US" sz="32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699" name="文本框 5"/>
          <p:cNvSpPr/>
          <p:nvPr>
            <p:custDataLst>
              <p:tags r:id="rId2"/>
            </p:custDataLst>
          </p:nvPr>
        </p:nvSpPr>
        <p:spPr>
          <a:xfrm>
            <a:off x="7159625" y="758825"/>
            <a:ext cx="2771775" cy="7318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30000"/>
              </a:lnSpc>
            </a:pPr>
            <a:r>
              <a:rPr lang="en-US" altLang="zh-CN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幼圆" panose="02010509060101010101" pitchFamily="49" charset="-122"/>
              </a:rPr>
              <a:t>P72</a:t>
            </a: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幼圆" panose="02010509060101010101" pitchFamily="49" charset="-122"/>
              </a:rPr>
              <a:t>一</a:t>
            </a:r>
            <a:r>
              <a:rPr lang="zh-CN" altLang="en-US" sz="3200" b="1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幼圆" panose="02010509060101010101" pitchFamily="49" charset="-122"/>
              </a:rPr>
              <a:t>①</a:t>
            </a:r>
            <a:r>
              <a:rPr lang="en-US" altLang="zh-CN" sz="3200" b="1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幼圆" panose="02010509060101010101" pitchFamily="49" charset="-122"/>
              </a:rPr>
              <a:t>-③</a:t>
            </a:r>
            <a:endParaRPr lang="en-US" altLang="zh-CN" sz="3200" b="1">
              <a:solidFill>
                <a:srgbClr val="0070C0"/>
              </a:solidFill>
              <a:latin typeface="Calibri" panose="020F0502020204030204" pitchFamily="34" charset="0"/>
              <a:ea typeface="微软雅黑" panose="020B0503020204020204" pitchFamily="34" charset="-122"/>
              <a:sym typeface="幼圆" panose="02010509060101010101" pitchFamily="49" charset="-122"/>
            </a:endParaRPr>
          </a:p>
        </p:txBody>
      </p:sp>
      <p:sp>
        <p:nvSpPr>
          <p:cNvPr id="29700" name="矩形 4"/>
          <p:cNvSpPr/>
          <p:nvPr>
            <p:custDataLst>
              <p:tags r:id="rId3"/>
            </p:custDataLst>
          </p:nvPr>
        </p:nvSpPr>
        <p:spPr>
          <a:xfrm>
            <a:off x="155575" y="1660525"/>
            <a:ext cx="11830050" cy="30448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舒体" pitchFamily="2" charset="-122"/>
              </a:rPr>
              <a:t>①虽然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有些不是我们自愿选择的事情，但是我们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仍然应该自觉承担相应的责任。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/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舒体" pitchFamily="2" charset="-122"/>
              </a:rPr>
              <a:t>②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我们往往无法改变自己在生活和工作中的位置，但我们可以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改变自己对待应该做的事情的态度。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0" lvl="0" indent="0"/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③只要我们把它们当作一种不可推卸的责任担在肩头，不抱怨，不懈怠，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全身心地投入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，同样能够把事情做得很出色。</a:t>
            </a:r>
            <a:endParaRPr lang="en-US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aphicFrame>
        <p:nvGraphicFramePr>
          <p:cNvPr id="29701" name="图示 10"/>
          <p:cNvGraphicFramePr/>
          <p:nvPr>
            <p:custDataLst>
              <p:tags r:id="rId4"/>
            </p:custDataLst>
          </p:nvPr>
        </p:nvGraphicFramePr>
        <p:xfrm>
          <a:off x="238125" y="4719955"/>
          <a:ext cx="8263255" cy="2138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9702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186863" y="4705350"/>
            <a:ext cx="2863850" cy="21526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1"/>
          <p:cNvSpPr/>
          <p:nvPr>
            <p:custDataLst>
              <p:tags r:id="rId1"/>
            </p:custDataLst>
          </p:nvPr>
        </p:nvSpPr>
        <p:spPr>
          <a:xfrm>
            <a:off x="322263" y="1163638"/>
            <a:ext cx="11280775" cy="45307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22027" tIns="61013" rIns="122027" bIns="61013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20000"/>
              </a:lnSpc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        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1963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年，樊锦诗大学毕业后，怀揣研究祖国文化遗产的梦想，来到了大漠深处的敦煌莫高窟。她住土房，喝咸水，晚上点亮宿舍里的煤油灯，在物质条件极端匮乏的情况下从事研究工作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… …</a:t>
            </a:r>
            <a:endParaRPr lang="en-US" altLang="zh-CN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lvl="0" indent="0">
              <a:lnSpc>
                <a:spcPct val="120000"/>
              </a:lnSpc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        在随后的五十多年岁月中，从参与敦煌壁画病害防治到崖体加固，从环境监测到风沙治理，从将先进的保护理念和技术引入敦煌遗产保护到推动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敦煌莫高窟保护条例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和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敦煌莫高窟保护总体规划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的公布实施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…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樊锦诗把自己的青春和生命融入了保护、研究莫高窟的工作。</a:t>
            </a:r>
            <a:endParaRPr lang="en-US" altLang="zh-CN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lvl="0" indent="0">
              <a:lnSpc>
                <a:spcPct val="120000"/>
              </a:lnSpc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       有人问樊诗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:“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为什么面对漫天的风沙、艰苦的工作环境和无穷的寂寞，您却无怨无悔地坚守五十多年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?”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地毫不犹豫地说</a:t>
            </a:r>
            <a:r>
              <a:rPr lang="en-US" altLang="zh-CN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:“</a:t>
            </a: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爱上了英高窟，把研究、保护石窟当成了一份终生的事业，我躺下是救煌，程来还是敦煌。</a:t>
            </a:r>
            <a:endParaRPr lang="zh-CN" altLang="en-US" sz="2400" b="1">
              <a:solidFill>
                <a:srgbClr val="0000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072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6050" y="165100"/>
            <a:ext cx="1609725" cy="64611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7"/>
          <p:cNvSpPr/>
          <p:nvPr>
            <p:custDataLst>
              <p:tags r:id="rId1"/>
            </p:custDataLst>
          </p:nvPr>
        </p:nvSpPr>
        <p:spPr>
          <a:xfrm>
            <a:off x="1309688" y="1066800"/>
            <a:ext cx="9217025" cy="8001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22027" tIns="61013" rIns="122027" bIns="61013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50000"/>
              </a:spcBef>
            </a:pPr>
            <a:r>
              <a:rPr lang="zh-CN" altLang="en-US" sz="40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樊锦诗身上的哪些优秀品质让我们感动</a:t>
            </a:r>
            <a:r>
              <a:rPr lang="en-US" altLang="zh-CN" sz="40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?</a:t>
            </a:r>
            <a:endParaRPr lang="en-US" altLang="zh-CN" sz="4000" b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1747" name="矩形 12"/>
          <p:cNvSpPr/>
          <p:nvPr>
            <p:custDataLst>
              <p:tags r:id="rId2"/>
            </p:custDataLst>
          </p:nvPr>
        </p:nvSpPr>
        <p:spPr>
          <a:xfrm>
            <a:off x="914400" y="2111375"/>
            <a:ext cx="10128250" cy="34131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20000"/>
              </a:lnSpc>
            </a:pP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（</a:t>
            </a:r>
            <a:r>
              <a:rPr lang="en-US" altLang="zh-CN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）承担责任、不言代价与回报的奉献精神；</a:t>
            </a:r>
            <a:endParaRPr lang="zh-CN" altLang="en-US" sz="36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lvl="0" indent="0">
              <a:lnSpc>
                <a:spcPct val="120000"/>
              </a:lnSpc>
            </a:pP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（</a:t>
            </a:r>
            <a:r>
              <a:rPr lang="en-US" altLang="zh-CN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）自强不息、艰苦奋斗的实干精神；</a:t>
            </a:r>
            <a:endParaRPr lang="zh-CN" altLang="en-US" sz="36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lvl="0" indent="0">
              <a:lnSpc>
                <a:spcPct val="120000"/>
              </a:lnSpc>
            </a:pP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（</a:t>
            </a:r>
            <a:r>
              <a:rPr lang="en-US" altLang="zh-CN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）兢兢业业、持之以恒的敬业精神；</a:t>
            </a:r>
            <a:endParaRPr lang="zh-CN" altLang="en-US" sz="36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lvl="0" indent="0">
              <a:lnSpc>
                <a:spcPct val="120000"/>
              </a:lnSpc>
            </a:pP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（</a:t>
            </a:r>
            <a:r>
              <a:rPr lang="en-US" altLang="zh-CN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）敢为人先、敢于实践的创新精神；</a:t>
            </a:r>
            <a:endParaRPr lang="zh-CN" altLang="en-US" sz="36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lvl="0" indent="0">
              <a:lnSpc>
                <a:spcPct val="120000"/>
              </a:lnSpc>
            </a:pP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（</a:t>
            </a:r>
            <a:r>
              <a:rPr lang="en-US" altLang="zh-CN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5</a:t>
            </a: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）保护和传承中华优秀传统文化的赤子之心。</a:t>
            </a:r>
            <a:endParaRPr lang="zh-CN" altLang="en-US" sz="36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4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2"/>
          <p:cNvSpPr txBox="1"/>
          <p:nvPr>
            <p:custDataLst>
              <p:tags r:id="rId1"/>
            </p:custDataLst>
          </p:nvPr>
        </p:nvSpPr>
        <p:spPr>
          <a:xfrm>
            <a:off x="3362325" y="-317"/>
            <a:ext cx="6734175" cy="703262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333399"/>
                </a:solidFill>
                <a:latin typeface="Arial" panose="020B0604020202020204" pitchFamily="34" charset="0"/>
                <a:ea typeface="黑体" panose="02010609060101010101" charset="-122"/>
                <a:cs typeface="+mj-cs"/>
                <a:sym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Arial" panose="020B0604020202020204" pitchFamily="34" charset="0"/>
                <a:ea typeface="黑体" panose="02010609060101010101" charset="-122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Arial" panose="020B0604020202020204" pitchFamily="34" charset="0"/>
                <a:ea typeface="黑体" panose="02010609060101010101" charset="-122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Arial" panose="020B0604020202020204" pitchFamily="34" charset="0"/>
                <a:ea typeface="黑体" panose="02010609060101010101" charset="-122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Arial" panose="020B0604020202020204" pitchFamily="34" charset="0"/>
                <a:ea typeface="黑体" panose="02010609060101010101" charset="-122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Arial" panose="020B0604020202020204" pitchFamily="34" charset="0"/>
                <a:ea typeface="黑体" panose="02010609060101010101" charset="-122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Arial" panose="020B0604020202020204" pitchFamily="34" charset="0"/>
                <a:ea typeface="黑体" panose="02010609060101010101" charset="-122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Arial" panose="020B0604020202020204" pitchFamily="34" charset="0"/>
                <a:ea typeface="黑体" panose="02010609060101010101" charset="-122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33399"/>
                </a:solidFill>
                <a:latin typeface="Arial" panose="020B0604020202020204" pitchFamily="34" charset="0"/>
                <a:ea typeface="黑体" panose="02010609060101010101" charset="-122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5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第三单元  勇担社会责任</a:t>
            </a:r>
            <a:endParaRPr kumimoji="0" lang="zh-CN" altLang="en-US" sz="405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1272" name="直接连接符 74"/>
          <p:cNvCxnSpPr/>
          <p:nvPr>
            <p:custDataLst>
              <p:tags r:id="rId2"/>
            </p:custDataLst>
          </p:nvPr>
        </p:nvCxnSpPr>
        <p:spPr>
          <a:xfrm flipH="1">
            <a:off x="3402330" y="869950"/>
            <a:ext cx="5387975" cy="0"/>
          </a:xfrm>
          <a:prstGeom prst="line">
            <a:avLst/>
          </a:prstGeom>
          <a:noFill/>
          <a:ln w="28575">
            <a:solidFill>
              <a:srgbClr val="FD8853"/>
            </a:solidFill>
            <a:miter lim="800000"/>
          </a:ln>
          <a:effectLst/>
        </p:spPr>
      </p:cxnSp>
      <p:pic>
        <p:nvPicPr>
          <p:cNvPr id="11274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500000">
            <a:off x="10193338" y="180975"/>
            <a:ext cx="1098550" cy="109696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1277" name="文本框 6"/>
          <p:cNvSpPr/>
          <p:nvPr>
            <p:custDataLst>
              <p:tags r:id="rId5"/>
            </p:custDataLst>
          </p:nvPr>
        </p:nvSpPr>
        <p:spPr>
          <a:xfrm>
            <a:off x="3639503" y="1036955"/>
            <a:ext cx="5284787" cy="8524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en-US" altLang="zh-CN" sz="49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6.2 做负责任的人 </a:t>
            </a:r>
            <a:endParaRPr lang="en-US" altLang="zh-CN" sz="4900" b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9" name="图片 108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2260" y="1985645"/>
            <a:ext cx="2848610" cy="4777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50870" y="1985645"/>
            <a:ext cx="3053080" cy="4777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03950" y="1985010"/>
            <a:ext cx="3091815" cy="477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354185" y="1985645"/>
            <a:ext cx="2823845" cy="4777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49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3510" y="123825"/>
            <a:ext cx="11838305" cy="6734175"/>
          </a:xfrm>
          <a:prstGeom prst="rect">
            <a:avLst/>
          </a:prstGeom>
        </p:spPr>
      </p:pic>
      <p:sp>
        <p:nvSpPr>
          <p:cNvPr id="7" name="圆角矩形 6"/>
          <p:cNvSpPr/>
          <p:nvPr>
            <p:custDataLst>
              <p:tags r:id="rId3"/>
            </p:custDataLst>
          </p:nvPr>
        </p:nvSpPr>
        <p:spPr>
          <a:xfrm>
            <a:off x="8544560" y="1701165"/>
            <a:ext cx="3281045" cy="506285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20000"/>
              </a:lnSpc>
            </a:pPr>
            <a:r>
              <a:rPr lang="zh-CN" altLang="en-US" sz="3200" b="1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正因为他们敢于承担责任，敢于担当，我们的</a:t>
            </a:r>
            <a:r>
              <a:rPr lang="zh-CN" altLang="en-US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生活才更加安全，更加温暖，更加充满阳光和希望</a:t>
            </a:r>
            <a:r>
              <a:rPr lang="zh-CN" altLang="en-US" sz="3200" b="1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。</a:t>
            </a:r>
            <a:endParaRPr lang="zh-CN" altLang="en-US" sz="3200" b="1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4812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365125"/>
            <a:ext cx="10515600" cy="1325563"/>
          </a:xfrm>
          <a:noFill/>
          <a:ln>
            <a:miter lim="800000"/>
          </a:ln>
        </p:spPr>
        <p:txBody>
          <a:bodyPr vert="horz" wrap="square" lIns="91440" tIns="45720" rIns="91440" bIns="4572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br>
              <a:rPr lang="zh-CN" altLang="en-US" sz="3200" b="1">
                <a:solidFill>
                  <a:srgbClr val="FF0000"/>
                </a:solidFill>
              </a:rPr>
            </a:br>
            <a:endParaRPr lang="zh-CN" altLang="en-US" sz="3200" b="1">
              <a:solidFill>
                <a:srgbClr val="0B0BF3"/>
              </a:solidFill>
            </a:endParaRPr>
          </a:p>
        </p:txBody>
      </p:sp>
      <p:sp>
        <p:nvSpPr>
          <p:cNvPr id="37891" name="文本占位符 48130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9758" y="621819"/>
            <a:ext cx="6323041" cy="435268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</a:t>
            </a: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、自觉承担责任有什么意义？</a:t>
            </a:r>
            <a:endParaRPr kumimoji="0" lang="en-US" altLang="zh-CN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①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在我们的周围，有许许多多履行社会责任却不计代价和回报的人。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②</a:t>
            </a:r>
            <a:r>
              <a:rPr kumimoji="0" lang="zh-CN" altLang="en-US" sz="32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正因为有他们勇于承担责任，敢于担当，我们的生活才更加安全，更加温暖，更加充满阳光和希望。</a:t>
            </a: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7" name="图片 116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66411" y="0"/>
            <a:ext cx="3660689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本框 9"/>
          <p:cNvSpPr txBox="1"/>
          <p:nvPr>
            <p:custDataLst>
              <p:tags r:id="rId1"/>
            </p:custDataLst>
          </p:nvPr>
        </p:nvSpPr>
        <p:spPr>
          <a:xfrm>
            <a:off x="429238" y="1380773"/>
            <a:ext cx="11674898" cy="555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7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在我们这个社会中，有很多履行社会责任却不计代价和回报的人。让我们一起走进他们</a:t>
            </a:r>
            <a:r>
              <a:rPr kumimoji="0" lang="en-US" altLang="zh-CN" sz="2275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</a:t>
            </a:r>
            <a:endParaRPr kumimoji="0" lang="zh-CN" altLang="en-US" sz="2275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8915" name="组合 1"/>
          <p:cNvGrpSpPr/>
          <p:nvPr>
            <p:custDataLst>
              <p:tags r:id="rId2"/>
            </p:custDataLst>
          </p:nvPr>
        </p:nvGrpSpPr>
        <p:grpSpPr>
          <a:xfrm>
            <a:off x="1658938" y="2200275"/>
            <a:ext cx="8874125" cy="4194175"/>
            <a:chOff x="1036699" y="2766184"/>
            <a:chExt cx="8845997" cy="4179855"/>
          </a:xfrm>
        </p:grpSpPr>
        <p:pic>
          <p:nvPicPr>
            <p:cNvPr id="38918" name="图片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3886108" y="2754624"/>
              <a:ext cx="3001362" cy="8384371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pic>
          <p:nvPicPr>
            <p:cNvPr id="38919" name="图片 3" descr="src=http___p2.itc.cn_images01_20210705_fcb96ecfda8c485c9787026b2c27d94d.png&amp;refer=http___p2.itc - 副本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118344" y="2772851"/>
              <a:ext cx="2788715" cy="834791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pic>
          <p:nvPicPr>
            <p:cNvPr id="38920" name="图片 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12335" y="2766775"/>
              <a:ext cx="2642900" cy="8396523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</p:grpSp>
      <p:sp>
        <p:nvSpPr>
          <p:cNvPr id="38916" name="矩形 7"/>
          <p:cNvSpPr/>
          <p:nvPr>
            <p:custDataLst>
              <p:tags r:id="rId9"/>
            </p:custDataLst>
          </p:nvPr>
        </p:nvSpPr>
        <p:spPr>
          <a:xfrm>
            <a:off x="1" y="288385"/>
            <a:ext cx="2682287" cy="8875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917" name="文本框 28"/>
          <p:cNvSpPr/>
          <p:nvPr>
            <p:custDataLst>
              <p:tags r:id="rId10"/>
            </p:custDataLst>
          </p:nvPr>
        </p:nvSpPr>
        <p:spPr>
          <a:xfrm flipH="1">
            <a:off x="701675" y="357188"/>
            <a:ext cx="7543800" cy="7334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defTabSz="866775"/>
            <a:r>
              <a:rPr lang="zh-CN" altLang="en-US" sz="4170" b="1" spc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探究三   </a:t>
            </a:r>
            <a:r>
              <a:rPr lang="zh-CN" altLang="en-US" sz="4170" b="1" spc="0">
                <a:solidFill>
                  <a:srgbClr val="72BFC5"/>
                </a:solidFill>
                <a:latin typeface="幼圆" panose="02010509060101010101" pitchFamily="49" charset="-122"/>
                <a:ea typeface="幼圆" panose="02010509060101010101" pitchFamily="49" charset="-122"/>
                <a:sym typeface="等线" panose="02010600030101010101" charset="-122"/>
              </a:rPr>
              <a:t>如何做负责任的人？</a:t>
            </a:r>
            <a:endParaRPr lang="zh-CN" altLang="en-US" sz="4100" b="1">
              <a:solidFill>
                <a:srgbClr val="72BFC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custDataLst>
      <p:tags r:id="rId11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/>
          <p:nvPr>
            <p:custDataLst>
              <p:tags r:id="rId1"/>
            </p:custDataLst>
          </p:nvPr>
        </p:nvSpPr>
        <p:spPr>
          <a:xfrm>
            <a:off x="53975" y="869950"/>
            <a:ext cx="11965305" cy="3107690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D9EDE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D9EDEE"/>
          </a:lnRef>
          <a:fillRef idx="2">
            <a:srgbClr val="D9EDEE"/>
          </a:fillRef>
          <a:effectRef idx="1">
            <a:srgbClr val="D9EDEE"/>
          </a:effectRef>
          <a:fontRef idx="minor">
            <a:srgbClr val="000000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3.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如何做一个负责任的人？</a:t>
            </a:r>
            <a:endParaRPr kumimoji="0" lang="zh-CN" altLang="en-US" sz="2800" b="1" i="1" u="none" strike="noStrike" kern="1200" cap="none" spc="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 </a:t>
            </a: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(1)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当我们可以选择自己承担的责任时，应该有勇气凭借自己的</a:t>
            </a:r>
            <a:r>
              <a:rPr kumimoji="0" lang="zh-CN" altLang="en-US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经验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和</a:t>
            </a:r>
            <a:r>
              <a:rPr kumimoji="0" lang="zh-CN" altLang="en-US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智慧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，对承担责任的代价与回报作出</a:t>
            </a:r>
            <a:r>
              <a:rPr kumimoji="0" lang="zh-CN" altLang="en-US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正确的评估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，作出</a:t>
            </a:r>
            <a:r>
              <a:rPr kumimoji="0" lang="zh-CN" altLang="en-US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合理的选择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。无论怎样，我们一旦作出选择，就应该给义无反顾地</a:t>
            </a:r>
            <a:r>
              <a:rPr kumimoji="0" lang="zh-CN" altLang="en-US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担当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起应负的责任。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 (2)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有些应该做的事情</a:t>
            </a:r>
            <a:r>
              <a:rPr kumimoji="0" lang="zh-CN" altLang="en-US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不是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我们自愿选择的，但是我们仍然应该</a:t>
            </a:r>
            <a:r>
              <a:rPr kumimoji="0" lang="zh-CN" altLang="en-US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自觉承担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相应的责任。我们往往无法改变自己在生活和工作中的</a:t>
            </a:r>
            <a:r>
              <a:rPr kumimoji="0" lang="zh-CN" altLang="en-US" sz="28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位置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，但可以改变自己对待应该做的事情的态度。</a:t>
            </a:r>
            <a:r>
              <a:rPr kumimoji="0" lang="zh-CN" altLang="en-US" sz="2800" b="1" i="1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（如何对待不可推卸的责任？）</a:t>
            </a:r>
            <a:endParaRPr kumimoji="0" lang="zh-CN" altLang="en-US" sz="2800" b="1" i="1" u="none" strike="noStrike" kern="1200" cap="none" spc="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宋体" panose="02010600030101010101" pitchFamily="2" charset="-122"/>
            </a:endParaRPr>
          </a:p>
        </p:txBody>
      </p:sp>
      <p:pic>
        <p:nvPicPr>
          <p:cNvPr id="28675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0271" t="6751" r="52345" b="70777"/>
          <a:stretch>
            <a:fillRect/>
          </a:stretch>
        </p:blipFill>
        <p:spPr>
          <a:xfrm>
            <a:off x="77788" y="4065588"/>
            <a:ext cx="4916487" cy="2684462"/>
          </a:xfrm>
          <a:prstGeom prst="rect">
            <a:avLst/>
          </a:prstGeom>
          <a:noFill/>
          <a:ln>
            <a:solidFill>
              <a:srgbClr val="BBE0E3"/>
            </a:solidFill>
            <a:miter lim="800000"/>
            <a:headEnd/>
            <a:tailEnd/>
          </a:ln>
          <a:effectLst>
            <a:outerShdw blurRad="50800" dist="38100" dir="2700000" algn="tl">
              <a:srgbClr val="000000">
                <a:alpha val="39999"/>
              </a:srgbClr>
            </a:outerShdw>
          </a:effectLst>
        </p:spPr>
      </p:pic>
      <p:pic>
        <p:nvPicPr>
          <p:cNvPr id="28676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16600" y="4065588"/>
            <a:ext cx="6203950" cy="2676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blurRad="50800" dist="38100" dir="2700000" algn="tl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/>
          <p:nvPr>
            <p:custDataLst>
              <p:tags r:id="rId1"/>
            </p:custDataLst>
          </p:nvPr>
        </p:nvSpPr>
        <p:spPr>
          <a:xfrm>
            <a:off x="113665" y="79375"/>
            <a:ext cx="11965305" cy="2061210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D9EDE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rgbClr val="D9EDEE"/>
          </a:lnRef>
          <a:fillRef idx="2">
            <a:srgbClr val="D9EDEE"/>
          </a:fillRef>
          <a:effectRef idx="1">
            <a:srgbClr val="D9EDEE"/>
          </a:effectRef>
          <a:fontRef idx="minor">
            <a:srgbClr val="000000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 </a:t>
            </a:r>
            <a:r>
              <a:rPr kumimoji="0" 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(3)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履行</a:t>
            </a:r>
            <a:r>
              <a:rPr kumimoji="0" lang="zh-CN" altLang="en-US" sz="32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社会责任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应不计较代价与回报。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 (4)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无论何时何地，我们都应该提升</a:t>
            </a:r>
            <a:r>
              <a:rPr kumimoji="0" lang="zh-CN" altLang="en-US" sz="32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自身素质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，增强</a:t>
            </a:r>
            <a:r>
              <a:rPr kumimoji="0" lang="zh-CN" altLang="en-US" sz="32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履行责任的能力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，用于承担责任，在激扬青春、开拓人生、奉献社会的进程中书写无愧于时代的壮丽篇章。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30723" name="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46120" y="2459990"/>
            <a:ext cx="8832850" cy="4523105"/>
          </a:xfrm>
          <a:prstGeom prst="rect">
            <a:avLst/>
          </a:prstGeom>
          <a:solidFill>
            <a:srgbClr val="F4F207">
              <a:alpha val="68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大标宋简体" panose="02000000000000000000" pitchFamily="2" charset="-122"/>
                <a:ea typeface="方正大标宋简体" panose="02000000000000000000" pitchFamily="2" charset="-122"/>
                <a:cs typeface="方正大标宋简体" panose="02000000000000000000" pitchFamily="2" charset="-122"/>
                <a:sym typeface="宋体" panose="02010600030101010101" pitchFamily="2" charset="-122"/>
              </a:rPr>
              <a:t>▲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大标宋简体" panose="02000000000000000000" pitchFamily="2" charset="-122"/>
                <a:ea typeface="方正大标宋简体" panose="02000000000000000000" pitchFamily="2" charset="-122"/>
                <a:cs typeface="方正大标宋简体" panose="02000000000000000000" pitchFamily="2" charset="-122"/>
                <a:sym typeface="宋体" panose="02010600030101010101" pitchFamily="2" charset="-122"/>
              </a:rPr>
              <a:t>总书记赞扬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大标宋简体" panose="02000000000000000000" pitchFamily="2" charset="-122"/>
                <a:ea typeface="方正大标宋简体" panose="02000000000000000000" pitchFamily="2" charset="-122"/>
                <a:cs typeface="方正大标宋简体" panose="02000000000000000000" pitchFamily="2" charset="-122"/>
                <a:sym typeface="宋体" panose="02010600030101010101" pitchFamily="2" charset="-122"/>
              </a:rPr>
              <a:t>90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大标宋简体" panose="02000000000000000000" pitchFamily="2" charset="-122"/>
                <a:ea typeface="方正大标宋简体" panose="02000000000000000000" pitchFamily="2" charset="-122"/>
                <a:cs typeface="方正大标宋简体" panose="02000000000000000000" pitchFamily="2" charset="-122"/>
                <a:sym typeface="宋体" panose="02010600030101010101" pitchFamily="2" charset="-122"/>
              </a:rPr>
              <a:t>后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_GBK"/>
                <a:ea typeface="方正苏新诗柳楷_GBK" panose="02010600010101010101" charset="-122"/>
                <a:cs typeface="+mn-ea"/>
                <a:sym typeface="宋体" panose="02010600030101010101" pitchFamily="2" charset="-122"/>
              </a:rPr>
              <a:t>:2020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_GBK"/>
                <a:ea typeface="方正苏新诗柳楷_GBK" panose="02010600010101010101" charset="-122"/>
                <a:cs typeface="+mn-ea"/>
                <a:sym typeface="宋体" panose="02010600030101010101" pitchFamily="2" charset="-122"/>
              </a:rPr>
              <a:t>年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_GBK"/>
                <a:ea typeface="方正苏新诗柳楷_GBK" panose="02010600010101010101" charset="-122"/>
                <a:cs typeface="+mn-ea"/>
                <a:sym typeface="宋体" panose="02010600030101010101" pitchFamily="2" charset="-122"/>
              </a:rPr>
              <a:t> </a:t>
            </a: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_GBK"/>
                <a:ea typeface="方正苏新诗柳楷_GBK" panose="02010600010101010101" charset="-122"/>
                <a:cs typeface="+mn-ea"/>
                <a:sym typeface="宋体" panose="02010600030101010101" pitchFamily="2" charset="-122"/>
              </a:rPr>
              <a:t>3月15日，习近平总书记给北京大学援鄂医疗队全体90后党员回信，向他们和奋斗在疫情防控各条战线上的广大青年致以诚挚的问候。在4.2万多名驰援湖北的医护人员中，有1.2万多名是90后，其中相当一部分还是95后甚至00后。</a:t>
            </a:r>
            <a:r>
              <a:rPr kumimoji="0" 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_GBK"/>
                <a:ea typeface="方正苏新诗柳楷_GBK" panose="02010600010101010101" charset="-122"/>
                <a:cs typeface="+mn-ea"/>
                <a:sym typeface="宋体" panose="02010600030101010101" pitchFamily="2" charset="-122"/>
              </a:rPr>
              <a:t>让我们一起</a:t>
            </a: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_GBK"/>
                <a:ea typeface="方正苏新诗柳楷_GBK" panose="02010600010101010101" charset="-122"/>
                <a:cs typeface="+mn-ea"/>
                <a:sym typeface="宋体" panose="02010600030101010101" pitchFamily="2" charset="-122"/>
              </a:rPr>
              <a:t>争做</a:t>
            </a: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_GBK"/>
                <a:ea typeface="方正苏新诗柳楷_GBK" panose="02010600010101010101" charset="-122"/>
                <a:cs typeface="+mn-ea"/>
                <a:sym typeface="宋体" panose="02010600030101010101" pitchFamily="2" charset="-122"/>
              </a:rPr>
              <a:t>堪当大任的新时代中国青年</a:t>
            </a:r>
            <a:r>
              <a:rPr kumimoji="0" 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苏新诗柳楷_GBK"/>
                <a:ea typeface="方正苏新诗柳楷_GBK" panose="02010600010101010101" charset="-122"/>
                <a:cs typeface="+mn-ea"/>
                <a:sym typeface="宋体" panose="02010600030101010101" pitchFamily="2" charset="-122"/>
              </a:rPr>
              <a:t>！</a:t>
            </a:r>
            <a:endParaRPr kumimoji="0" lang="zh-CN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方正苏新诗柳楷_GBK"/>
              <a:ea typeface="方正苏新诗柳楷_GBK" panose="02010600010101010101" charset="-122"/>
              <a:cs typeface="+mn-ea"/>
              <a:sym typeface="宋体" panose="02010600030101010101" pitchFamily="2" charset="-122"/>
            </a:endParaRPr>
          </a:p>
        </p:txBody>
      </p:sp>
      <p:pic>
        <p:nvPicPr>
          <p:cNvPr id="30724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300" y="2232025"/>
            <a:ext cx="3068638" cy="45116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blurRad="50800" dist="38100" dir="2700000" algn="tl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563" b="1563"/>
          <a:stretch>
            <a:fillRect/>
          </a:stretch>
        </p:blipFill>
        <p:spPr>
          <a:xfrm>
            <a:off x="237585" y="711493"/>
            <a:ext cx="3238029" cy="551753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7440">
                <a:moveTo>
                  <a:pt x="0" y="0"/>
                </a:moveTo>
                <a:lnTo>
                  <a:pt x="4320" y="0"/>
                </a:lnTo>
                <a:lnTo>
                  <a:pt x="432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  <a:effectLst>
            <a:outerShdw blurRad="457200" dist="50800" dir="27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3691441" y="1751903"/>
            <a:ext cx="8384851" cy="1439054"/>
          </a:xfrm>
          <a:prstGeom prst="rect">
            <a:avLst/>
          </a:prstGeom>
          <a:noFill/>
          <a:ln w="28575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3691396" y="1751903"/>
            <a:ext cx="1117507" cy="143908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1978751" y="1760790"/>
            <a:ext cx="97716" cy="143908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序号1"/>
          <p:cNvSpPr txBox="1"/>
          <p:nvPr>
            <p:custDataLst>
              <p:tags r:id="rId6"/>
            </p:custDataLst>
          </p:nvPr>
        </p:nvSpPr>
        <p:spPr>
          <a:xfrm flipH="1">
            <a:off x="3753579" y="1972207"/>
            <a:ext cx="1010910" cy="101623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 b="1" spc="3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ontserrat Black" panose="00000A00000000000000"/>
              </a:rPr>
              <a:t>01</a:t>
            </a:r>
            <a:endParaRPr lang="en-US" sz="4400" b="1" spc="36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Montserrat Black" panose="00000A00000000000000"/>
            </a:endParaRPr>
          </a:p>
        </p:txBody>
      </p:sp>
      <p:sp>
        <p:nvSpPr>
          <p:cNvPr id="14" name="TextBox 21"/>
          <p:cNvSpPr txBox="1"/>
          <p:nvPr>
            <p:custDataLst>
              <p:tags r:id="rId7"/>
            </p:custDataLst>
          </p:nvPr>
        </p:nvSpPr>
        <p:spPr>
          <a:xfrm flipH="1">
            <a:off x="5042260" y="1832521"/>
            <a:ext cx="6936277" cy="12828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lvl="0" indent="0" algn="l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</a:pPr>
            <a:r>
              <a:rPr sz="2400" b="1" noProof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很多情况下，</a:t>
            </a:r>
            <a:r>
              <a:rPr sz="2400" b="1" noProof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我们可以选择自己承担责任</a:t>
            </a:r>
            <a:r>
              <a:rPr sz="2400" b="1" noProof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。我们</a:t>
            </a:r>
            <a:r>
              <a:rPr sz="2400" b="1" noProof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一旦作出选择，就应该</a:t>
            </a:r>
            <a:r>
              <a:rPr sz="2400" b="1" noProof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义无反顾</a:t>
            </a:r>
            <a:r>
              <a:rPr sz="2400" b="1" noProof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地担当起应负的责任。</a:t>
            </a:r>
            <a:endParaRPr sz="2400" b="1" spc="100" noProof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9" name="矩形 58"/>
          <p:cNvSpPr/>
          <p:nvPr>
            <p:custDataLst>
              <p:tags r:id="rId8"/>
            </p:custDataLst>
          </p:nvPr>
        </p:nvSpPr>
        <p:spPr>
          <a:xfrm>
            <a:off x="3691441" y="3270939"/>
            <a:ext cx="8384851" cy="1439054"/>
          </a:xfrm>
          <a:prstGeom prst="rect">
            <a:avLst/>
          </a:prstGeom>
          <a:noFill/>
          <a:ln w="28575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0" name="矩形 59"/>
          <p:cNvSpPr/>
          <p:nvPr>
            <p:custDataLst>
              <p:tags r:id="rId9"/>
            </p:custDataLst>
          </p:nvPr>
        </p:nvSpPr>
        <p:spPr>
          <a:xfrm>
            <a:off x="3691396" y="3270932"/>
            <a:ext cx="1117507" cy="1439082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1" name="矩形 60"/>
          <p:cNvSpPr/>
          <p:nvPr>
            <p:custDataLst>
              <p:tags r:id="rId10"/>
            </p:custDataLst>
          </p:nvPr>
        </p:nvSpPr>
        <p:spPr>
          <a:xfrm>
            <a:off x="11978751" y="3279817"/>
            <a:ext cx="97716" cy="1439082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7" name="序号1"/>
          <p:cNvSpPr txBox="1"/>
          <p:nvPr>
            <p:custDataLst>
              <p:tags r:id="rId11"/>
            </p:custDataLst>
          </p:nvPr>
        </p:nvSpPr>
        <p:spPr>
          <a:xfrm flipH="1">
            <a:off x="3753579" y="3491235"/>
            <a:ext cx="1010910" cy="101623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 b="1" spc="3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ontserrat Black" panose="00000A00000000000000"/>
              </a:rPr>
              <a:t>02</a:t>
            </a:r>
            <a:endParaRPr lang="en-US" sz="4400" b="1" spc="36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Montserrat Black" panose="00000A00000000000000"/>
            </a:endParaRPr>
          </a:p>
        </p:txBody>
      </p:sp>
      <p:sp>
        <p:nvSpPr>
          <p:cNvPr id="58" name="TextBox 21"/>
          <p:cNvSpPr txBox="1"/>
          <p:nvPr>
            <p:custDataLst>
              <p:tags r:id="rId12"/>
            </p:custDataLst>
          </p:nvPr>
        </p:nvSpPr>
        <p:spPr>
          <a:xfrm flipH="1">
            <a:off x="5042260" y="3351556"/>
            <a:ext cx="6936277" cy="128289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defTabSz="685800"/>
            <a:r>
              <a:rPr sz="2400" b="1" noProof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虽然有些应该做的事情不是我们自愿选择的，但是我们</a:t>
            </a:r>
            <a:r>
              <a:rPr sz="2400" b="1" noProof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仍然应该自觉承担相应的责任，不抱怨、不懈怠，全身心地投入。</a:t>
            </a:r>
            <a:endParaRPr sz="2400" b="1" spc="100" noProof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5" name="矩形 74"/>
          <p:cNvSpPr/>
          <p:nvPr>
            <p:custDataLst>
              <p:tags r:id="rId13"/>
            </p:custDataLst>
          </p:nvPr>
        </p:nvSpPr>
        <p:spPr>
          <a:xfrm>
            <a:off x="3691441" y="4789975"/>
            <a:ext cx="8384851" cy="1439054"/>
          </a:xfrm>
          <a:prstGeom prst="rect">
            <a:avLst/>
          </a:prstGeom>
          <a:noFill/>
          <a:ln w="28575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6" name="矩形 75"/>
          <p:cNvSpPr/>
          <p:nvPr>
            <p:custDataLst>
              <p:tags r:id="rId14"/>
            </p:custDataLst>
          </p:nvPr>
        </p:nvSpPr>
        <p:spPr>
          <a:xfrm>
            <a:off x="3691396" y="4789961"/>
            <a:ext cx="1117507" cy="143908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7" name="矩形 76"/>
          <p:cNvSpPr/>
          <p:nvPr>
            <p:custDataLst>
              <p:tags r:id="rId15"/>
            </p:custDataLst>
          </p:nvPr>
        </p:nvSpPr>
        <p:spPr>
          <a:xfrm>
            <a:off x="11978751" y="4786153"/>
            <a:ext cx="97716" cy="1439082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3" name="序号1"/>
          <p:cNvSpPr txBox="1"/>
          <p:nvPr>
            <p:custDataLst>
              <p:tags r:id="rId16"/>
            </p:custDataLst>
          </p:nvPr>
        </p:nvSpPr>
        <p:spPr>
          <a:xfrm flipH="1">
            <a:off x="3753579" y="5010265"/>
            <a:ext cx="1010910" cy="1016239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rmAutofit/>
          </a:bodyPr>
          <a:lstStyle/>
          <a:p>
            <a:pPr marL="0" 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 b="1" spc="3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ontserrat Black" panose="00000A00000000000000"/>
              </a:rPr>
              <a:t>03</a:t>
            </a:r>
            <a:endParaRPr lang="en-US" sz="4400" b="1" spc="36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Montserrat Black" panose="00000A00000000000000"/>
            </a:endParaRPr>
          </a:p>
        </p:txBody>
      </p:sp>
      <p:sp>
        <p:nvSpPr>
          <p:cNvPr id="74" name="TextBox 21"/>
          <p:cNvSpPr txBox="1"/>
          <p:nvPr>
            <p:custDataLst>
              <p:tags r:id="rId17"/>
            </p:custDataLst>
          </p:nvPr>
        </p:nvSpPr>
        <p:spPr>
          <a:xfrm flipH="1">
            <a:off x="5044164" y="4870593"/>
            <a:ext cx="7032129" cy="128289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defTabSz="685800"/>
            <a:r>
              <a:rPr sz="2400" b="1" noProof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无论何时何地，我们都应该</a:t>
            </a:r>
            <a:r>
              <a:rPr sz="2400" b="1" noProof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努力提升自身素质，增强履行责任的能力，勇于承担责任。</a:t>
            </a:r>
            <a:endParaRPr sz="2400" b="1" spc="100" noProof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8"/>
            </p:custDataLst>
          </p:nvPr>
        </p:nvSpPr>
        <p:spPr>
          <a:xfrm>
            <a:off x="4037398" y="711493"/>
            <a:ext cx="76929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defRPr/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3★如何做一个负责任的人？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8" grpId="0"/>
      <p:bldP spid="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4"/>
          <p:cNvSpPr/>
          <p:nvPr>
            <p:custDataLst>
              <p:tags r:id="rId1"/>
            </p:custDataLst>
          </p:nvPr>
        </p:nvSpPr>
        <p:spPr>
          <a:xfrm>
            <a:off x="1841357" y="0"/>
            <a:ext cx="309880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00" b="1" i="0" u="none" strike="noStrike" kern="1200" cap="none" spc="0" normalizeH="0" baseline="0" noProof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699" name="矩形 3"/>
          <p:cNvSpPr/>
          <p:nvPr>
            <p:custDataLst>
              <p:tags r:id="rId2"/>
            </p:custDataLst>
          </p:nvPr>
        </p:nvSpPr>
        <p:spPr>
          <a:xfrm>
            <a:off x="0" y="3118273"/>
            <a:ext cx="11929533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展望未来，我国青年一代必将大有可为，也必将大有作为。广大青年要勇敢肩负起时代赋予的重任，志存高远，脚踏实地，努力在实现中华民族伟大复兴中国梦的生动实践中放飞青春梦想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。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                      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摘自习近平同各界优秀青年代表座谈时的讲话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9700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99727" y="242147"/>
            <a:ext cx="9414087" cy="28067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 userDrawn="1">
            <p:custDataLst>
              <p:tags r:id="rId1"/>
            </p:custDataLst>
          </p:nvPr>
        </p:nvGrpSpPr>
        <p:grpSpPr>
          <a:xfrm>
            <a:off x="10898505" y="5969635"/>
            <a:ext cx="897890" cy="406400"/>
            <a:chOff x="3276398" y="2359686"/>
            <a:chExt cx="750273" cy="339372"/>
          </a:xfrm>
          <a:solidFill>
            <a:schemeClr val="accent6"/>
          </a:solidFill>
        </p:grpSpPr>
        <p:sp>
          <p:nvSpPr>
            <p:cNvPr id="85" name="任意多边形: 形状 84"/>
            <p:cNvSpPr/>
            <p:nvPr>
              <p:custDataLst>
                <p:tags r:id="rId2"/>
              </p:custDataLst>
            </p:nvPr>
          </p:nvSpPr>
          <p:spPr>
            <a:xfrm>
              <a:off x="3276398" y="2359686"/>
              <a:ext cx="667464" cy="339372"/>
            </a:xfrm>
            <a:custGeom>
              <a:avLst/>
              <a:gdLst/>
              <a:ahLst/>
              <a:cxnLst/>
              <a:rect l="0" t="0" r="0" b="0"/>
              <a:pathLst>
                <a:path w="969391" h="492888">
                  <a:moveTo>
                    <a:pt x="223647" y="0"/>
                  </a:moveTo>
                  <a:lnTo>
                    <a:pt x="713232" y="0"/>
                  </a:lnTo>
                  <a:cubicBezTo>
                    <a:pt x="800735" y="29210"/>
                    <a:pt x="813689" y="132969"/>
                    <a:pt x="713232" y="168656"/>
                  </a:cubicBezTo>
                  <a:lnTo>
                    <a:pt x="593217" y="168656"/>
                  </a:lnTo>
                  <a:cubicBezTo>
                    <a:pt x="540766" y="206121"/>
                    <a:pt x="518668" y="291846"/>
                    <a:pt x="596519" y="327533"/>
                  </a:cubicBezTo>
                  <a:lnTo>
                    <a:pt x="868934" y="327533"/>
                  </a:lnTo>
                  <a:cubicBezTo>
                    <a:pt x="969391" y="372872"/>
                    <a:pt x="930656" y="492887"/>
                    <a:pt x="868934" y="492887"/>
                  </a:cubicBezTo>
                  <a:lnTo>
                    <a:pt x="87503" y="492887"/>
                  </a:lnTo>
                  <a:cubicBezTo>
                    <a:pt x="0" y="447548"/>
                    <a:pt x="11684" y="381508"/>
                    <a:pt x="87503" y="334010"/>
                  </a:cubicBezTo>
                  <a:lnTo>
                    <a:pt x="372872" y="334010"/>
                  </a:lnTo>
                  <a:cubicBezTo>
                    <a:pt x="440944" y="295148"/>
                    <a:pt x="440944" y="204343"/>
                    <a:pt x="350139" y="175133"/>
                  </a:cubicBezTo>
                  <a:lnTo>
                    <a:pt x="226949" y="171831"/>
                  </a:lnTo>
                  <a:cubicBezTo>
                    <a:pt x="176784" y="109728"/>
                    <a:pt x="174498" y="52324"/>
                    <a:pt x="22364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86" name="椭圆 85"/>
            <p:cNvSpPr/>
            <p:nvPr>
              <p:custDataLst>
                <p:tags r:id="rId3"/>
              </p:custDataLst>
            </p:nvPr>
          </p:nvSpPr>
          <p:spPr>
            <a:xfrm>
              <a:off x="3917191" y="2368693"/>
              <a:ext cx="109480" cy="10948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10" name="任意多边形 6"/>
          <p:cNvSpPr/>
          <p:nvPr>
            <p:custDataLst>
              <p:tags r:id="rId4"/>
            </p:custDataLst>
          </p:nvPr>
        </p:nvSpPr>
        <p:spPr>
          <a:xfrm>
            <a:off x="0" y="432435"/>
            <a:ext cx="147955" cy="282575"/>
          </a:xfrm>
          <a:custGeom>
            <a:avLst/>
            <a:gdLst>
              <a:gd name="connsiteX0" fmla="*/ 0 w 251412"/>
              <a:gd name="connsiteY0" fmla="*/ 0 h 480334"/>
              <a:gd name="connsiteX1" fmla="*/ 251412 w 251412"/>
              <a:gd name="connsiteY1" fmla="*/ 240167 h 480334"/>
              <a:gd name="connsiteX2" fmla="*/ 0 w 251412"/>
              <a:gd name="connsiteY2" fmla="*/ 480334 h 480334"/>
              <a:gd name="connsiteX3" fmla="*/ 0 w 251412"/>
              <a:gd name="connsiteY3" fmla="*/ 0 h 48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11" h="480334">
                <a:moveTo>
                  <a:pt x="0" y="0"/>
                </a:moveTo>
                <a:lnTo>
                  <a:pt x="251412" y="240167"/>
                </a:lnTo>
                <a:lnTo>
                  <a:pt x="0" y="4803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  <a:sym typeface="Arial" panose="020B0604020202020204"/>
            </a:endParaRPr>
          </a:p>
        </p:txBody>
      </p:sp>
      <p:sp>
        <p:nvSpPr>
          <p:cNvPr id="11" name="任意多边形 7"/>
          <p:cNvSpPr/>
          <p:nvPr>
            <p:custDataLst>
              <p:tags r:id="rId5"/>
            </p:custDataLst>
          </p:nvPr>
        </p:nvSpPr>
        <p:spPr>
          <a:xfrm>
            <a:off x="0" y="234950"/>
            <a:ext cx="354330" cy="677545"/>
          </a:xfrm>
          <a:custGeom>
            <a:avLst/>
            <a:gdLst>
              <a:gd name="connsiteX0" fmla="*/ 0 w 441911"/>
              <a:gd name="connsiteY0" fmla="*/ 0 h 844290"/>
              <a:gd name="connsiteX1" fmla="*/ 441911 w 441911"/>
              <a:gd name="connsiteY1" fmla="*/ 422145 h 844290"/>
              <a:gd name="connsiteX2" fmla="*/ 0 w 441911"/>
              <a:gd name="connsiteY2" fmla="*/ 844290 h 844290"/>
              <a:gd name="connsiteX3" fmla="*/ 0 w 441911"/>
              <a:gd name="connsiteY3" fmla="*/ 662312 h 844290"/>
              <a:gd name="connsiteX4" fmla="*/ 251412 w 441911"/>
              <a:gd name="connsiteY4" fmla="*/ 422145 h 844290"/>
              <a:gd name="connsiteX5" fmla="*/ 0 w 441911"/>
              <a:gd name="connsiteY5" fmla="*/ 181978 h 844290"/>
              <a:gd name="connsiteX6" fmla="*/ 0 w 441911"/>
              <a:gd name="connsiteY6" fmla="*/ 0 h 84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911" h="844290">
                <a:moveTo>
                  <a:pt x="0" y="0"/>
                </a:moveTo>
                <a:lnTo>
                  <a:pt x="441911" y="422145"/>
                </a:lnTo>
                <a:lnTo>
                  <a:pt x="0" y="844290"/>
                </a:lnTo>
                <a:lnTo>
                  <a:pt x="0" y="662312"/>
                </a:lnTo>
                <a:lnTo>
                  <a:pt x="251412" y="422145"/>
                </a:lnTo>
                <a:lnTo>
                  <a:pt x="0" y="1819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  <a:sym typeface="Arial" panose="020B0604020202020204"/>
            </a:endParaRPr>
          </a:p>
        </p:txBody>
      </p:sp>
      <p:sp>
        <p:nvSpPr>
          <p:cNvPr id="22" name="PA-矩形 21"/>
          <p:cNvSpPr/>
          <p:nvPr>
            <p:custDataLst>
              <p:tags r:id="rId6"/>
            </p:custDataLst>
          </p:nvPr>
        </p:nvSpPr>
        <p:spPr>
          <a:xfrm>
            <a:off x="1079500" y="462915"/>
            <a:ext cx="10424160" cy="55479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14" name="PA-直接连接符 13"/>
          <p:cNvCxnSpPr/>
          <p:nvPr>
            <p:custDataLst>
              <p:tags r:id="rId7"/>
            </p:custDataLst>
          </p:nvPr>
        </p:nvCxnSpPr>
        <p:spPr>
          <a:xfrm flipH="1">
            <a:off x="641350" y="177800"/>
            <a:ext cx="0" cy="109537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-文本框 14"/>
          <p:cNvSpPr txBox="1"/>
          <p:nvPr>
            <p:custDataLst>
              <p:tags r:id="rId8"/>
            </p:custDataLst>
          </p:nvPr>
        </p:nvSpPr>
        <p:spPr>
          <a:xfrm>
            <a:off x="120015" y="1273175"/>
            <a:ext cx="798195" cy="392684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4000" b="1" spc="60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本课课堂小结</a:t>
            </a:r>
            <a:endParaRPr lang="zh-CN" altLang="en-US" sz="4000" b="1" spc="60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cxnSp>
        <p:nvCxnSpPr>
          <p:cNvPr id="16" name="PA-直接连接符 15"/>
          <p:cNvCxnSpPr/>
          <p:nvPr>
            <p:custDataLst>
              <p:tags r:id="rId9"/>
            </p:custDataLst>
          </p:nvPr>
        </p:nvCxnSpPr>
        <p:spPr>
          <a:xfrm flipH="1">
            <a:off x="610870" y="5439410"/>
            <a:ext cx="0" cy="127825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14" name="文本框 2"/>
          <p:cNvSpPr txBox="1"/>
          <p:nvPr>
            <p:custDataLst>
              <p:tags r:id="rId10"/>
            </p:custDataLst>
          </p:nvPr>
        </p:nvSpPr>
        <p:spPr>
          <a:xfrm>
            <a:off x="1269365" y="1363345"/>
            <a:ext cx="631190" cy="3507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216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Wingdings" panose="05000000000000000000" pitchFamily="2" charset="2"/>
              </a:rPr>
              <a:t>做负责任的人</a:t>
            </a:r>
            <a:endParaRPr kumimoji="0" lang="zh-CN" altLang="zh-CN" sz="3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grpSp>
        <p:nvGrpSpPr>
          <p:cNvPr id="95235" name="组合 41"/>
          <p:cNvGrpSpPr/>
          <p:nvPr>
            <p:custDataLst>
              <p:tags r:id="rId11"/>
            </p:custDataLst>
          </p:nvPr>
        </p:nvGrpSpPr>
        <p:grpSpPr>
          <a:xfrm>
            <a:off x="1900555" y="794069"/>
            <a:ext cx="4035109" cy="4458334"/>
            <a:chOff x="4690" y="1768"/>
            <a:chExt cx="6353" cy="7022"/>
          </a:xfrm>
        </p:grpSpPr>
        <p:grpSp>
          <p:nvGrpSpPr>
            <p:cNvPr id="115726" name="组合 6"/>
            <p:cNvGrpSpPr/>
            <p:nvPr>
              <p:custDataLst>
                <p:tags r:id="rId12"/>
              </p:custDataLst>
            </p:nvPr>
          </p:nvGrpSpPr>
          <p:grpSpPr>
            <a:xfrm>
              <a:off x="5242" y="1768"/>
              <a:ext cx="5801" cy="7022"/>
              <a:chOff x="2318881" y="674230"/>
              <a:chExt cx="2762747" cy="3343784"/>
            </a:xfrm>
          </p:grpSpPr>
          <p:sp>
            <p:nvSpPr>
              <p:cNvPr id="115728" name="TextBox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2318881" y="674230"/>
                <a:ext cx="1967540" cy="103775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12179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zh-CN" altLang="en-US" sz="2800" b="1">
                    <a:solidFill>
                      <a:srgbClr val="C00000"/>
                    </a:solidFill>
                    <a:latin typeface="+mn-ea"/>
                    <a:cs typeface="+mn-ea"/>
                    <a:sym typeface="+mn-ea"/>
                  </a:rPr>
                  <a:t>⭐⭐</a:t>
                </a: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/>
                  </a:rPr>
                  <a:t>承担责任的代价和回报（是什么）</a:t>
                </a: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endParaRPr>
              </a:p>
            </p:txBody>
          </p:sp>
          <p:sp>
            <p:nvSpPr>
              <p:cNvPr id="115729" name="TextBox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2318881" y="3303156"/>
                <a:ext cx="2762747" cy="7148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12179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zh-CN" altLang="en-US" sz="2800" b="1">
                    <a:solidFill>
                      <a:srgbClr val="C00000"/>
                    </a:solidFill>
                    <a:latin typeface="+mn-ea"/>
                    <a:cs typeface="+mn-ea"/>
                    <a:sym typeface="+mn-ea"/>
                  </a:rPr>
                  <a:t>⭐</a:t>
                </a: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/>
                  </a:rPr>
                  <a:t>主动承担责任对社会的意义。（为什么）</a:t>
                </a: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endParaRPr>
              </a:p>
            </p:txBody>
          </p:sp>
        </p:grpSp>
        <p:sp>
          <p:nvSpPr>
            <p:cNvPr id="115727" name="任意多边形 92"/>
            <p:cNvSpPr/>
            <p:nvPr>
              <p:custDataLst>
                <p:tags r:id="rId15"/>
              </p:custDataLst>
            </p:nvPr>
          </p:nvSpPr>
          <p:spPr>
            <a:xfrm>
              <a:off x="4690" y="2143"/>
              <a:ext cx="365" cy="664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6"/>
                </a:cxn>
                <a:cxn ang="0">
                  <a:pos x="1" y="10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" y="19"/>
                </a:cxn>
                <a:cxn ang="0">
                  <a:pos x="1" y="24"/>
                </a:cxn>
                <a:cxn ang="0">
                  <a:pos x="1" y="27"/>
                </a:cxn>
                <a:cxn ang="0">
                  <a:pos x="1" y="28"/>
                </a:cxn>
                <a:cxn ang="0">
                  <a:pos x="1" y="30"/>
                </a:cxn>
                <a:cxn ang="0">
                  <a:pos x="0" y="25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0" y="5"/>
                </a:cxn>
                <a:cxn ang="0">
                  <a:pos x="1" y="0"/>
                </a:cxn>
              </a:cxnLst>
              <a:rect l="0" t="0" r="0" b="0"/>
              <a:pathLst>
                <a:path w="152698" h="565844">
                  <a:moveTo>
                    <a:pt x="152698" y="0"/>
                  </a:moveTo>
                  <a:lnTo>
                    <a:pt x="152698" y="43457"/>
                  </a:lnTo>
                  <a:cubicBezTo>
                    <a:pt x="118567" y="44251"/>
                    <a:pt x="101501" y="65087"/>
                    <a:pt x="101501" y="105965"/>
                  </a:cubicBezTo>
                  <a:lnTo>
                    <a:pt x="101501" y="197346"/>
                  </a:lnTo>
                  <a:cubicBezTo>
                    <a:pt x="101501" y="243185"/>
                    <a:pt x="85428" y="271363"/>
                    <a:pt x="53281" y="281880"/>
                  </a:cubicBezTo>
                  <a:lnTo>
                    <a:pt x="53281" y="283368"/>
                  </a:lnTo>
                  <a:cubicBezTo>
                    <a:pt x="85428" y="293092"/>
                    <a:pt x="101501" y="321071"/>
                    <a:pt x="101501" y="367307"/>
                  </a:cubicBezTo>
                  <a:lnTo>
                    <a:pt x="101501" y="457200"/>
                  </a:lnTo>
                  <a:cubicBezTo>
                    <a:pt x="101501" y="481806"/>
                    <a:pt x="105519" y="498921"/>
                    <a:pt x="113556" y="508545"/>
                  </a:cubicBezTo>
                  <a:cubicBezTo>
                    <a:pt x="121593" y="518170"/>
                    <a:pt x="134640" y="523081"/>
                    <a:pt x="152698" y="523279"/>
                  </a:cubicBezTo>
                  <a:lnTo>
                    <a:pt x="152698" y="565844"/>
                  </a:lnTo>
                  <a:cubicBezTo>
                    <a:pt x="84237" y="565249"/>
                    <a:pt x="50007" y="531316"/>
                    <a:pt x="50007" y="464046"/>
                  </a:cubicBezTo>
                  <a:lnTo>
                    <a:pt x="50007" y="369986"/>
                  </a:lnTo>
                  <a:cubicBezTo>
                    <a:pt x="50007" y="326925"/>
                    <a:pt x="33338" y="304502"/>
                    <a:pt x="0" y="302716"/>
                  </a:cubicBezTo>
                  <a:lnTo>
                    <a:pt x="0" y="263128"/>
                  </a:lnTo>
                  <a:cubicBezTo>
                    <a:pt x="33338" y="260945"/>
                    <a:pt x="50007" y="238125"/>
                    <a:pt x="50007" y="194667"/>
                  </a:cubicBezTo>
                  <a:lnTo>
                    <a:pt x="50007" y="102989"/>
                  </a:lnTo>
                  <a:cubicBezTo>
                    <a:pt x="50007" y="34925"/>
                    <a:pt x="84237" y="595"/>
                    <a:pt x="152698" y="0"/>
                  </a:cubicBezTo>
                  <a:close/>
                </a:path>
              </a:pathLst>
            </a:custGeom>
            <a:solidFill>
              <a:srgbClr val="3B424B">
                <a:alpha val="100000"/>
              </a:srgbClr>
            </a:solidFill>
            <a:ln w="12700" cap="flat" cmpd="sng">
              <a:solidFill>
                <a:srgbClr val="3B424B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12179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sp>
        <p:nvSpPr>
          <p:cNvPr id="2" name="TextBox 6"/>
          <p:cNvSpPr/>
          <p:nvPr>
            <p:custDataLst>
              <p:tags r:id="rId16"/>
            </p:custDataLst>
          </p:nvPr>
        </p:nvSpPr>
        <p:spPr>
          <a:xfrm>
            <a:off x="2143125" y="2518410"/>
            <a:ext cx="263969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如何做一个负责任的人？（怎么做）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grpSp>
        <p:nvGrpSpPr>
          <p:cNvPr id="95245" name="组合 13"/>
          <p:cNvGrpSpPr/>
          <p:nvPr>
            <p:custDataLst>
              <p:tags r:id="rId17"/>
            </p:custDataLst>
          </p:nvPr>
        </p:nvGrpSpPr>
        <p:grpSpPr>
          <a:xfrm>
            <a:off x="4399598" y="1758633"/>
            <a:ext cx="6498590" cy="2212975"/>
            <a:chOff x="5227460" y="3833043"/>
            <a:chExt cx="6067267" cy="2213704"/>
          </a:xfrm>
        </p:grpSpPr>
        <p:sp>
          <p:nvSpPr>
            <p:cNvPr id="115719" name="任意多边形 145"/>
            <p:cNvSpPr/>
            <p:nvPr>
              <p:custDataLst>
                <p:tags r:id="rId18"/>
              </p:custDataLst>
            </p:nvPr>
          </p:nvSpPr>
          <p:spPr>
            <a:xfrm>
              <a:off x="5227460" y="4118887"/>
              <a:ext cx="132206" cy="1927860"/>
            </a:xfrm>
            <a:custGeom>
              <a:avLst/>
              <a:gdLst/>
              <a:ahLst/>
              <a:cxnLst>
                <a:cxn ang="0">
                  <a:pos x="214121" y="0"/>
                </a:cxn>
                <a:cxn ang="0">
                  <a:pos x="214121" y="320723"/>
                </a:cxn>
                <a:cxn ang="0">
                  <a:pos x="142330" y="782048"/>
                </a:cxn>
                <a:cxn ang="0">
                  <a:pos x="142330" y="1456461"/>
                </a:cxn>
                <a:cxn ang="0">
                  <a:pos x="74714" y="2080342"/>
                </a:cxn>
                <a:cxn ang="0">
                  <a:pos x="74714" y="2091326"/>
                </a:cxn>
                <a:cxn ang="0">
                  <a:pos x="142330" y="2710814"/>
                </a:cxn>
                <a:cxn ang="0">
                  <a:pos x="142330" y="3374247"/>
                </a:cxn>
                <a:cxn ang="0">
                  <a:pos x="159234" y="3753186"/>
                </a:cxn>
                <a:cxn ang="0">
                  <a:pos x="214121" y="3861926"/>
                </a:cxn>
                <a:cxn ang="0">
                  <a:pos x="214121" y="4176067"/>
                </a:cxn>
                <a:cxn ang="0">
                  <a:pos x="70123" y="3424772"/>
                </a:cxn>
                <a:cxn ang="0">
                  <a:pos x="70123" y="2730586"/>
                </a:cxn>
                <a:cxn ang="0">
                  <a:pos x="0" y="2234119"/>
                </a:cxn>
                <a:cxn ang="0">
                  <a:pos x="0" y="1941948"/>
                </a:cxn>
                <a:cxn ang="0">
                  <a:pos x="70123" y="1436690"/>
                </a:cxn>
                <a:cxn ang="0">
                  <a:pos x="70123" y="760084"/>
                </a:cxn>
                <a:cxn ang="0">
                  <a:pos x="214121" y="0"/>
                </a:cxn>
              </a:cxnLst>
              <a:rect l="0" t="0" r="0" b="0"/>
              <a:pathLst>
                <a:path w="152698" h="565844">
                  <a:moveTo>
                    <a:pt x="152698" y="0"/>
                  </a:moveTo>
                  <a:lnTo>
                    <a:pt x="152698" y="43457"/>
                  </a:lnTo>
                  <a:cubicBezTo>
                    <a:pt x="118567" y="44251"/>
                    <a:pt x="101501" y="65087"/>
                    <a:pt x="101501" y="105965"/>
                  </a:cubicBezTo>
                  <a:lnTo>
                    <a:pt x="101501" y="197346"/>
                  </a:lnTo>
                  <a:cubicBezTo>
                    <a:pt x="101501" y="243185"/>
                    <a:pt x="85428" y="271363"/>
                    <a:pt x="53281" y="281880"/>
                  </a:cubicBezTo>
                  <a:lnTo>
                    <a:pt x="53281" y="283368"/>
                  </a:lnTo>
                  <a:cubicBezTo>
                    <a:pt x="85428" y="293092"/>
                    <a:pt x="101501" y="321071"/>
                    <a:pt x="101501" y="367307"/>
                  </a:cubicBezTo>
                  <a:lnTo>
                    <a:pt x="101501" y="457200"/>
                  </a:lnTo>
                  <a:cubicBezTo>
                    <a:pt x="101501" y="481806"/>
                    <a:pt x="105519" y="498921"/>
                    <a:pt x="113556" y="508545"/>
                  </a:cubicBezTo>
                  <a:cubicBezTo>
                    <a:pt x="121593" y="518170"/>
                    <a:pt x="134640" y="523081"/>
                    <a:pt x="152698" y="523279"/>
                  </a:cubicBezTo>
                  <a:lnTo>
                    <a:pt x="152698" y="565844"/>
                  </a:lnTo>
                  <a:cubicBezTo>
                    <a:pt x="84237" y="565249"/>
                    <a:pt x="50007" y="531316"/>
                    <a:pt x="50007" y="464046"/>
                  </a:cubicBezTo>
                  <a:lnTo>
                    <a:pt x="50007" y="369986"/>
                  </a:lnTo>
                  <a:cubicBezTo>
                    <a:pt x="50007" y="326925"/>
                    <a:pt x="33338" y="304502"/>
                    <a:pt x="0" y="302716"/>
                  </a:cubicBezTo>
                  <a:lnTo>
                    <a:pt x="0" y="263128"/>
                  </a:lnTo>
                  <a:cubicBezTo>
                    <a:pt x="33338" y="260945"/>
                    <a:pt x="50007" y="238125"/>
                    <a:pt x="50007" y="194667"/>
                  </a:cubicBezTo>
                  <a:lnTo>
                    <a:pt x="50007" y="102989"/>
                  </a:lnTo>
                  <a:cubicBezTo>
                    <a:pt x="50007" y="34925"/>
                    <a:pt x="84237" y="595"/>
                    <a:pt x="152698" y="0"/>
                  </a:cubicBezTo>
                  <a:close/>
                </a:path>
              </a:pathLst>
            </a:custGeom>
            <a:solidFill>
              <a:srgbClr val="3B424B">
                <a:alpha val="100000"/>
              </a:srgbClr>
            </a:solidFill>
            <a:ln w="12700">
              <a:noFill/>
            </a:ln>
          </p:spPr>
          <p:txBody>
            <a:bodyPr/>
            <a:lstStyle/>
            <a:p>
              <a:pPr marL="0" marR="0" lvl="0" indent="0" algn="l" defTabSz="12179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115720" name="TextBox 8"/>
            <p:cNvSpPr/>
            <p:nvPr>
              <p:custDataLst>
                <p:tags r:id="rId19"/>
              </p:custDataLst>
            </p:nvPr>
          </p:nvSpPr>
          <p:spPr>
            <a:xfrm>
              <a:off x="5408873" y="3833043"/>
              <a:ext cx="5885854" cy="5342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正确的评估，作出合理的选择。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（可选责任）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115721" name="TextBox 8"/>
            <p:cNvSpPr/>
            <p:nvPr>
              <p:custDataLst>
                <p:tags r:id="rId20"/>
              </p:custDataLst>
            </p:nvPr>
          </p:nvSpPr>
          <p:spPr>
            <a:xfrm>
              <a:off x="5428437" y="5273698"/>
              <a:ext cx="5847022" cy="46052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不言代价与回报，积极承担社会责任。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21"/>
            </p:custDataLst>
          </p:nvPr>
        </p:nvSpPr>
        <p:spPr>
          <a:xfrm>
            <a:off x="4994910" y="1235710"/>
            <a:ext cx="5059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幼圆" panose="02010509060101010101" pitchFamily="49" charset="-122"/>
                <a:sym typeface="+mn-ea"/>
              </a:rPr>
              <a:t>既包括</a:t>
            </a:r>
            <a:r>
              <a:rPr lang="zh-CN" altLang="en-US" sz="240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幼圆" panose="02010509060101010101" pitchFamily="49" charset="-122"/>
                <a:sym typeface="+mn-ea"/>
              </a:rPr>
              <a:t>物质方面</a:t>
            </a:r>
            <a:r>
              <a:rPr lang="zh-CN" altLang="en-US" sz="2400" smtClean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幼圆" panose="02010509060101010101" pitchFamily="49" charset="-122"/>
                <a:sym typeface="+mn-ea"/>
              </a:rPr>
              <a:t>，</a:t>
            </a:r>
            <a:r>
              <a:rPr lang="zh-CN" altLang="en-US" sz="240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幼圆" panose="02010509060101010101" pitchFamily="49" charset="-122"/>
                <a:sym typeface="+mn-ea"/>
              </a:rPr>
              <a:t>又包括</a:t>
            </a:r>
            <a:r>
              <a:rPr lang="zh-CN" altLang="en-US" sz="240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幼圆" panose="02010509060101010101" pitchFamily="49" charset="-122"/>
                <a:sym typeface="+mn-ea"/>
              </a:rPr>
              <a:t>精神方面</a:t>
            </a:r>
            <a:r>
              <a:rPr lang="zh-CN" altLang="en-US" sz="2400" smtClean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幼圆" panose="02010509060101010101" pitchFamily="49" charset="-122"/>
                <a:sym typeface="+mn-ea"/>
              </a:rPr>
              <a:t>。</a:t>
            </a:r>
            <a:endParaRPr lang="zh-CN" altLang="en-US" sz="2400" smtClean="0">
              <a:solidFill>
                <a:srgbClr val="00206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幼圆" panose="020105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2"/>
            </p:custDataLst>
          </p:nvPr>
        </p:nvSpPr>
        <p:spPr>
          <a:xfrm>
            <a:off x="4983480" y="794385"/>
            <a:ext cx="60718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幼圆" panose="02010509060101010101" pitchFamily="49" charset="-122"/>
                <a:sym typeface="+mn-ea"/>
              </a:rPr>
              <a:t>代价：</a:t>
            </a:r>
            <a:r>
              <a:rPr lang="zh-CN" altLang="en-US" sz="240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幼圆" panose="02010509060101010101" pitchFamily="49" charset="-122"/>
                <a:sym typeface="+mn-ea"/>
              </a:rPr>
              <a:t>时间、精力和金钱、责备甚至处罚</a:t>
            </a:r>
            <a:r>
              <a:rPr lang="zh-CN" altLang="en-US" sz="2400" smtClean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幼圆" panose="02010509060101010101" pitchFamily="49" charset="-122"/>
                <a:sym typeface="+mn-ea"/>
              </a:rPr>
              <a:t>。</a:t>
            </a:r>
            <a:endParaRPr lang="zh-CN" altLang="en-US" sz="2400" smtClean="0">
              <a:solidFill>
                <a:srgbClr val="00206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幼圆" panose="02010509060101010101" pitchFamily="49" charset="-122"/>
              <a:sym typeface="+mn-ea"/>
            </a:endParaRPr>
          </a:p>
        </p:txBody>
      </p:sp>
      <p:sp>
        <p:nvSpPr>
          <p:cNvPr id="5" name="任意多边形 145"/>
          <p:cNvSpPr/>
          <p:nvPr>
            <p:custDataLst>
              <p:tags r:id="rId23"/>
            </p:custDataLst>
          </p:nvPr>
        </p:nvSpPr>
        <p:spPr>
          <a:xfrm>
            <a:off x="4782820" y="748030"/>
            <a:ext cx="193675" cy="1085215"/>
          </a:xfrm>
          <a:custGeom>
            <a:avLst/>
            <a:gdLst/>
            <a:ahLst/>
            <a:cxnLst>
              <a:cxn ang="0">
                <a:pos x="214121" y="0"/>
              </a:cxn>
              <a:cxn ang="0">
                <a:pos x="214121" y="320723"/>
              </a:cxn>
              <a:cxn ang="0">
                <a:pos x="142330" y="782048"/>
              </a:cxn>
              <a:cxn ang="0">
                <a:pos x="142330" y="1456461"/>
              </a:cxn>
              <a:cxn ang="0">
                <a:pos x="74714" y="2080342"/>
              </a:cxn>
              <a:cxn ang="0">
                <a:pos x="74714" y="2091326"/>
              </a:cxn>
              <a:cxn ang="0">
                <a:pos x="142330" y="2710814"/>
              </a:cxn>
              <a:cxn ang="0">
                <a:pos x="142330" y="3374247"/>
              </a:cxn>
              <a:cxn ang="0">
                <a:pos x="159234" y="3753186"/>
              </a:cxn>
              <a:cxn ang="0">
                <a:pos x="214121" y="3861926"/>
              </a:cxn>
              <a:cxn ang="0">
                <a:pos x="214121" y="4176067"/>
              </a:cxn>
              <a:cxn ang="0">
                <a:pos x="70123" y="3424772"/>
              </a:cxn>
              <a:cxn ang="0">
                <a:pos x="70123" y="2730586"/>
              </a:cxn>
              <a:cxn ang="0">
                <a:pos x="0" y="2234119"/>
              </a:cxn>
              <a:cxn ang="0">
                <a:pos x="0" y="1941948"/>
              </a:cxn>
              <a:cxn ang="0">
                <a:pos x="70123" y="1436690"/>
              </a:cxn>
              <a:cxn ang="0">
                <a:pos x="70123" y="760084"/>
              </a:cxn>
              <a:cxn ang="0">
                <a:pos x="214121" y="0"/>
              </a:cxn>
            </a:cxnLst>
            <a:rect l="0" t="0" r="0" b="0"/>
            <a:pathLst>
              <a:path w="152698" h="565844">
                <a:moveTo>
                  <a:pt x="152698" y="0"/>
                </a:moveTo>
                <a:lnTo>
                  <a:pt x="152698" y="43457"/>
                </a:lnTo>
                <a:cubicBezTo>
                  <a:pt x="118567" y="44251"/>
                  <a:pt x="101501" y="65087"/>
                  <a:pt x="101501" y="105965"/>
                </a:cubicBezTo>
                <a:lnTo>
                  <a:pt x="101501" y="197346"/>
                </a:lnTo>
                <a:cubicBezTo>
                  <a:pt x="101501" y="243185"/>
                  <a:pt x="85428" y="271363"/>
                  <a:pt x="53281" y="281880"/>
                </a:cubicBezTo>
                <a:lnTo>
                  <a:pt x="53281" y="283368"/>
                </a:lnTo>
                <a:cubicBezTo>
                  <a:pt x="85428" y="293092"/>
                  <a:pt x="101501" y="321071"/>
                  <a:pt x="101501" y="367307"/>
                </a:cubicBezTo>
                <a:lnTo>
                  <a:pt x="101501" y="457200"/>
                </a:lnTo>
                <a:cubicBezTo>
                  <a:pt x="101501" y="481806"/>
                  <a:pt x="105519" y="498921"/>
                  <a:pt x="113556" y="508545"/>
                </a:cubicBezTo>
                <a:cubicBezTo>
                  <a:pt x="121593" y="518170"/>
                  <a:pt x="134640" y="523081"/>
                  <a:pt x="152698" y="523279"/>
                </a:cubicBezTo>
                <a:lnTo>
                  <a:pt x="152698" y="565844"/>
                </a:lnTo>
                <a:cubicBezTo>
                  <a:pt x="84237" y="565249"/>
                  <a:pt x="50007" y="531316"/>
                  <a:pt x="50007" y="464046"/>
                </a:cubicBezTo>
                <a:lnTo>
                  <a:pt x="50007" y="369986"/>
                </a:lnTo>
                <a:cubicBezTo>
                  <a:pt x="50007" y="326925"/>
                  <a:pt x="33338" y="304502"/>
                  <a:pt x="0" y="302716"/>
                </a:cubicBezTo>
                <a:lnTo>
                  <a:pt x="0" y="263128"/>
                </a:lnTo>
                <a:cubicBezTo>
                  <a:pt x="33338" y="260945"/>
                  <a:pt x="50007" y="238125"/>
                  <a:pt x="50007" y="194667"/>
                </a:cubicBezTo>
                <a:lnTo>
                  <a:pt x="50007" y="102989"/>
                </a:lnTo>
                <a:cubicBezTo>
                  <a:pt x="50007" y="34925"/>
                  <a:pt x="84237" y="595"/>
                  <a:pt x="152698" y="0"/>
                </a:cubicBezTo>
                <a:close/>
              </a:path>
            </a:pathLst>
          </a:custGeom>
          <a:solidFill>
            <a:srgbClr val="3B424B">
              <a:alpha val="100000"/>
            </a:srgbClr>
          </a:solidFill>
          <a:ln w="12700">
            <a:noFill/>
          </a:ln>
        </p:spPr>
        <p:txBody>
          <a:bodyPr/>
          <a:lstStyle/>
          <a:p>
            <a:pPr marL="0" marR="0" lvl="0" indent="0" algn="l" defTabSz="12179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6" name="TextBox 8"/>
          <p:cNvSpPr/>
          <p:nvPr>
            <p:custDataLst>
              <p:tags r:id="rId24"/>
            </p:custDataLst>
          </p:nvPr>
        </p:nvSpPr>
        <p:spPr>
          <a:xfrm>
            <a:off x="4566285" y="2266950"/>
            <a:ext cx="6430010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改变态度，不抱怨、不懈怠、全身心地投入。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（非自愿责任）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7" name="TextBox 8"/>
          <p:cNvSpPr/>
          <p:nvPr>
            <p:custDataLst>
              <p:tags r:id="rId25"/>
            </p:custDataLst>
          </p:nvPr>
        </p:nvSpPr>
        <p:spPr>
          <a:xfrm>
            <a:off x="4635818" y="3677603"/>
            <a:ext cx="62626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努力提升自身素质，增强履行责任的能力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8" name="文本框 7"/>
          <p:cNvSpPr txBox="1"/>
          <p:nvPr>
            <p:custDataLst>
              <p:tags r:id="rId26"/>
            </p:custDataLst>
          </p:nvPr>
        </p:nvSpPr>
        <p:spPr>
          <a:xfrm>
            <a:off x="5659120" y="4182745"/>
            <a:ext cx="52393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342900">
              <a:lnSpc>
                <a:spcPct val="150000"/>
              </a:lnSpc>
            </a:pPr>
            <a:r>
              <a:rPr 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：我们的生活才更加安全、更加温暖、更加充满阳光和希望。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>
            <p:custDataLst>
              <p:tags r:id="rId1"/>
            </p:custDataLst>
          </p:nvPr>
        </p:nvGrpSpPr>
        <p:grpSpPr>
          <a:xfrm>
            <a:off x="10898505" y="5969635"/>
            <a:ext cx="897890" cy="406400"/>
            <a:chOff x="3276398" y="2359686"/>
            <a:chExt cx="750273" cy="339372"/>
          </a:xfrm>
          <a:solidFill>
            <a:schemeClr val="accent6"/>
          </a:solidFill>
        </p:grpSpPr>
        <p:sp>
          <p:nvSpPr>
            <p:cNvPr id="85" name="任意多边形: 形状 84"/>
            <p:cNvSpPr/>
            <p:nvPr>
              <p:custDataLst>
                <p:tags r:id="rId2"/>
              </p:custDataLst>
            </p:nvPr>
          </p:nvSpPr>
          <p:spPr>
            <a:xfrm>
              <a:off x="3276398" y="2359686"/>
              <a:ext cx="667464" cy="339372"/>
            </a:xfrm>
            <a:custGeom>
              <a:avLst/>
              <a:gdLst/>
              <a:ahLst/>
              <a:cxnLst/>
              <a:rect l="0" t="0" r="0" b="0"/>
              <a:pathLst>
                <a:path w="969391" h="492888">
                  <a:moveTo>
                    <a:pt x="223647" y="0"/>
                  </a:moveTo>
                  <a:lnTo>
                    <a:pt x="713232" y="0"/>
                  </a:lnTo>
                  <a:cubicBezTo>
                    <a:pt x="800735" y="29210"/>
                    <a:pt x="813689" y="132969"/>
                    <a:pt x="713232" y="168656"/>
                  </a:cubicBezTo>
                  <a:lnTo>
                    <a:pt x="593217" y="168656"/>
                  </a:lnTo>
                  <a:cubicBezTo>
                    <a:pt x="540766" y="206121"/>
                    <a:pt x="518668" y="291846"/>
                    <a:pt x="596519" y="327533"/>
                  </a:cubicBezTo>
                  <a:lnTo>
                    <a:pt x="868934" y="327533"/>
                  </a:lnTo>
                  <a:cubicBezTo>
                    <a:pt x="969391" y="372872"/>
                    <a:pt x="930656" y="492887"/>
                    <a:pt x="868934" y="492887"/>
                  </a:cubicBezTo>
                  <a:lnTo>
                    <a:pt x="87503" y="492887"/>
                  </a:lnTo>
                  <a:cubicBezTo>
                    <a:pt x="0" y="447548"/>
                    <a:pt x="11684" y="381508"/>
                    <a:pt x="87503" y="334010"/>
                  </a:cubicBezTo>
                  <a:lnTo>
                    <a:pt x="372872" y="334010"/>
                  </a:lnTo>
                  <a:cubicBezTo>
                    <a:pt x="440944" y="295148"/>
                    <a:pt x="440944" y="204343"/>
                    <a:pt x="350139" y="175133"/>
                  </a:cubicBezTo>
                  <a:lnTo>
                    <a:pt x="226949" y="171831"/>
                  </a:lnTo>
                  <a:cubicBezTo>
                    <a:pt x="176784" y="109728"/>
                    <a:pt x="174498" y="52324"/>
                    <a:pt x="22364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86" name="椭圆 85"/>
            <p:cNvSpPr/>
            <p:nvPr>
              <p:custDataLst>
                <p:tags r:id="rId3"/>
              </p:custDataLst>
            </p:nvPr>
          </p:nvSpPr>
          <p:spPr>
            <a:xfrm>
              <a:off x="3917191" y="2368693"/>
              <a:ext cx="109480" cy="10948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22" name="PA-矩形 21"/>
          <p:cNvSpPr/>
          <p:nvPr>
            <p:custDataLst>
              <p:tags r:id="rId4"/>
            </p:custDataLst>
          </p:nvPr>
        </p:nvSpPr>
        <p:spPr>
          <a:xfrm>
            <a:off x="354330" y="340360"/>
            <a:ext cx="11254740" cy="58293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3" name="PA-椭圆 22"/>
          <p:cNvSpPr/>
          <p:nvPr>
            <p:custDataLst>
              <p:tags r:id="rId5"/>
            </p:custDataLst>
          </p:nvPr>
        </p:nvSpPr>
        <p:spPr>
          <a:xfrm>
            <a:off x="11163320" y="1244011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课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24" name="PA-椭圆 23"/>
          <p:cNvSpPr/>
          <p:nvPr>
            <p:custDataLst>
              <p:tags r:id="rId6"/>
            </p:custDataLst>
          </p:nvPr>
        </p:nvSpPr>
        <p:spPr>
          <a:xfrm>
            <a:off x="11163320" y="2450488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堂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25" name="PA-椭圆 24"/>
          <p:cNvSpPr/>
          <p:nvPr>
            <p:custDataLst>
              <p:tags r:id="rId7"/>
            </p:custDataLst>
          </p:nvPr>
        </p:nvSpPr>
        <p:spPr>
          <a:xfrm>
            <a:off x="11163320" y="3495675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训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35" name="PA-椭圆 34"/>
          <p:cNvSpPr/>
          <p:nvPr>
            <p:custDataLst>
              <p:tags r:id="rId8"/>
            </p:custDataLst>
          </p:nvPr>
        </p:nvSpPr>
        <p:spPr>
          <a:xfrm>
            <a:off x="11163320" y="4659606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练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8325486" y="1663065"/>
            <a:ext cx="611065" cy="110799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6600" b="1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C</a:t>
            </a:r>
            <a:endParaRPr lang="en-US" altLang="zh-CN" sz="6600" b="1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内容占位符 1"/>
          <p:cNvSpPr txBox="1"/>
          <p:nvPr>
            <p:custDataLst>
              <p:tags r:id="rId10"/>
            </p:custDataLst>
          </p:nvPr>
        </p:nvSpPr>
        <p:spPr bwMode="auto">
          <a:xfrm>
            <a:off x="829995" y="1069145"/>
            <a:ext cx="9833316" cy="3610758"/>
          </a:xfrm>
          <a:prstGeom prst="rect">
            <a:avLst/>
          </a:prstGeom>
          <a:ln>
            <a:miter lim="800000"/>
          </a:ln>
        </p:spPr>
        <p:txBody>
          <a:bodyPr vert="horz" wrap="square" lIns="0" tIns="0" rIns="0" bIns="0" numCol="1" anchor="t" anchorCtr="0" compatLnSpc="1">
            <a:noAutofit/>
          </a:bodyPr>
          <a:lstStyle>
            <a:lvl1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defRPr>
            </a:lvl4pPr>
            <a:lvl5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仿宋_GB2312" panose="02010609030101010101" pitchFamily="49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marR="0" lvl="0" indent="-43180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．责任＝代价＋回报。公式说明承担责任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　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31800" marR="0" lvl="0" indent="-43180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A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．只有付出，没有回报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31800" marR="0" lvl="0" indent="-43180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B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．没有太多付出，会有许多回报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31800" marR="0" lvl="0" indent="-43180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C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．既会付出代价，也会获得回报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31800" marR="0" lvl="0" indent="-43180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D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．付出与回报成正比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31800" marR="0" lvl="0" indent="-43180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143" l="714" r="94429">
                        <a14:foregroundMark x1="49714" y1="34714" x2="49714" y2="34714"/>
                        <a14:foregroundMark x1="46857" y1="35000" x2="46857" y2="35000"/>
                        <a14:foregroundMark x1="44286" y1="36714" x2="44286" y2="36714"/>
                        <a14:foregroundMark x1="43143" y1="38143" x2="43143" y2="38143"/>
                        <a14:foregroundMark x1="41143" y1="39857" x2="40714" y2="40429"/>
                        <a14:foregroundMark x1="39286" y1="42714" x2="39286" y2="42714"/>
                        <a14:foregroundMark x1="39000" y1="44143" x2="39000" y2="44714"/>
                        <a14:foregroundMark x1="39000" y1="46571" x2="39143" y2="47714"/>
                        <a14:foregroundMark x1="39286" y1="48286" x2="40286" y2="49429"/>
                        <a14:foregroundMark x1="40571" y1="50000" x2="41571" y2="51571"/>
                        <a14:foregroundMark x1="42286" y1="52714" x2="46571" y2="55714"/>
                        <a14:foregroundMark x1="46571" y1="55714" x2="46571" y2="55714"/>
                        <a14:foregroundMark x1="49000" y1="57143" x2="50714" y2="57429"/>
                        <a14:foregroundMark x1="53286" y1="57429" x2="54286" y2="57429"/>
                        <a14:foregroundMark x1="54286" y1="57429" x2="55571" y2="56571"/>
                        <a14:foregroundMark x1="56857" y1="55286" x2="58429" y2="53429"/>
                        <a14:foregroundMark x1="58571" y1="52571" x2="58571" y2="51000"/>
                        <a14:foregroundMark x1="58571" y1="49857" x2="58571" y2="49857"/>
                        <a14:foregroundMark x1="58571" y1="47857" x2="58429" y2="47143"/>
                        <a14:foregroundMark x1="58000" y1="45714" x2="58000" y2="45143"/>
                        <a14:foregroundMark x1="57429" y1="43571" x2="57429" y2="43571"/>
                        <a14:foregroundMark x1="56429" y1="42714" x2="55429" y2="42429"/>
                        <a14:foregroundMark x1="49714" y1="41000" x2="49000" y2="41143"/>
                        <a14:foregroundMark x1="48143" y1="41429" x2="48143" y2="41429"/>
                        <a14:foregroundMark x1="48143" y1="41429" x2="49714" y2="46143"/>
                        <a14:foregroundMark x1="49714" y1="46143" x2="50571" y2="46286"/>
                        <a14:foregroundMark x1="50571" y1="46286" x2="51143" y2="46286"/>
                        <a14:foregroundMark x1="51286" y1="46286" x2="52857" y2="46286"/>
                        <a14:foregroundMark x1="56571" y1="45000" x2="58000" y2="44286"/>
                        <a14:foregroundMark x1="59143" y1="43143" x2="59571" y2="41571"/>
                        <a14:foregroundMark x1="59571" y1="40571" x2="59571" y2="40571"/>
                        <a14:foregroundMark x1="59571" y1="40429" x2="59571" y2="40429"/>
                        <a14:foregroundMark x1="59286" y1="40429" x2="59286" y2="40429"/>
                        <a14:foregroundMark x1="66571" y1="46857" x2="66571" y2="46857"/>
                        <a14:foregroundMark x1="66857" y1="47143" x2="67143" y2="48143"/>
                        <a14:foregroundMark x1="67143" y1="48286" x2="67143" y2="48286"/>
                        <a14:foregroundMark x1="67143" y1="48429" x2="67143" y2="48429"/>
                        <a14:foregroundMark x1="67714" y1="49000" x2="67714" y2="49000"/>
                        <a14:foregroundMark x1="68571" y1="48857" x2="68571" y2="48857"/>
                        <a14:foregroundMark x1="64286" y1="43714" x2="64286" y2="43714"/>
                        <a14:foregroundMark x1="76000" y1="44714" x2="76000" y2="44714"/>
                        <a14:foregroundMark x1="73714" y1="37429" x2="73714" y2="37429"/>
                        <a14:foregroundMark x1="69714" y1="37714" x2="69714" y2="37714"/>
                        <a14:foregroundMark x1="73143" y1="45143" x2="73143" y2="45143"/>
                        <a14:foregroundMark x1="79714" y1="48143" x2="79714" y2="48143"/>
                        <a14:foregroundMark x1="78429" y1="47857" x2="78429" y2="47857"/>
                        <a14:foregroundMark x1="81286" y1="47143" x2="81286" y2="47143"/>
                        <a14:foregroundMark x1="83143" y1="47143" x2="83143" y2="47143"/>
                        <a14:foregroundMark x1="76857" y1="47429" x2="76857" y2="47429"/>
                        <a14:foregroundMark x1="76000" y1="47857" x2="76000" y2="47857"/>
                        <a14:foregroundMark x1="74571" y1="48286" x2="74571" y2="48286"/>
                        <a14:foregroundMark x1="74429" y1="75714" x2="74429" y2="75714"/>
                        <a14:foregroundMark x1="83857" y1="76857" x2="83857" y2="76857"/>
                        <a14:foregroundMark x1="83714" y1="76571" x2="83714" y2="76571"/>
                        <a14:foregroundMark x1="83286" y1="76286" x2="83286" y2="76286"/>
                        <a14:foregroundMark x1="83143" y1="76286" x2="83143" y2="76286"/>
                        <a14:foregroundMark x1="85429" y1="76714" x2="85429" y2="76714"/>
                        <a14:foregroundMark x1="83429" y1="76286" x2="83429" y2="76286"/>
                        <a14:foregroundMark x1="59143" y1="76143" x2="59143" y2="76143"/>
                        <a14:foregroundMark x1="28429" y1="27429" x2="28429" y2="27429"/>
                        <a14:foregroundMark x1="18714" y1="27286" x2="18714" y2="27286"/>
                        <a14:foregroundMark x1="18714" y1="27286" x2="18714" y2="27286"/>
                        <a14:foregroundMark x1="16143" y1="26143" x2="16143" y2="26143"/>
                        <a14:foregroundMark x1="15429" y1="26143" x2="14857" y2="26286"/>
                        <a14:foregroundMark x1="14571" y1="26286" x2="14571" y2="26286"/>
                        <a14:foregroundMark x1="14429" y1="26714" x2="14429" y2="26714"/>
                        <a14:foregroundMark x1="16857" y1="26857" x2="19000" y2="27429"/>
                        <a14:foregroundMark x1="23143" y1="27429" x2="23143" y2="27429"/>
                        <a14:foregroundMark x1="23714" y1="27429" x2="24429" y2="27429"/>
                        <a14:foregroundMark x1="24429" y1="27429" x2="24429" y2="27429"/>
                        <a14:foregroundMark x1="24429" y1="27286" x2="24429" y2="27286"/>
                        <a14:foregroundMark x1="24429" y1="26714" x2="24000" y2="25857"/>
                        <a14:foregroundMark x1="24000" y1="25714" x2="24000" y2="25714"/>
                        <a14:foregroundMark x1="15286" y1="19857" x2="15286" y2="19857"/>
                        <a14:foregroundMark x1="14857" y1="19286" x2="14857" y2="19286"/>
                        <a14:foregroundMark x1="14571" y1="19000" x2="14571" y2="19000"/>
                        <a14:foregroundMark x1="14571" y1="18857" x2="16000" y2="18857"/>
                        <a14:foregroundMark x1="16429" y1="18857" x2="18000" y2="19000"/>
                        <a14:foregroundMark x1="18714" y1="19000" x2="18714" y2="19000"/>
                        <a14:foregroundMark x1="18714" y1="19000" x2="18714" y2="19000"/>
                        <a14:foregroundMark x1="19000" y1="19000" x2="19000" y2="19000"/>
                        <a14:foregroundMark x1="17714" y1="19571" x2="17714" y2="19571"/>
                        <a14:foregroundMark x1="12857" y1="19857" x2="12857" y2="19857"/>
                        <a14:foregroundMark x1="12857" y1="19857" x2="12857" y2="19857"/>
                        <a14:foregroundMark x1="12857" y1="19857" x2="16571" y2="19571"/>
                        <a14:foregroundMark x1="17143" y1="19571" x2="17714" y2="19571"/>
                        <a14:foregroundMark x1="18143" y1="19571" x2="18143" y2="19571"/>
                        <a14:foregroundMark x1="18571" y1="19429" x2="18571" y2="19429"/>
                        <a14:foregroundMark x1="18571" y1="19429" x2="18571" y2="19429"/>
                        <a14:foregroundMark x1="18571" y1="19429" x2="18571" y2="19429"/>
                        <a14:foregroundMark x1="18571" y1="19857" x2="18571" y2="19857"/>
                        <a14:foregroundMark x1="18143" y1="20857" x2="18143" y2="20857"/>
                        <a14:foregroundMark x1="18143" y1="20857" x2="18143" y2="20857"/>
                        <a14:foregroundMark x1="18143" y1="20857" x2="18143" y2="20857"/>
                        <a14:foregroundMark x1="18143" y1="20857" x2="18143" y2="20857"/>
                        <a14:foregroundMark x1="14429" y1="21429" x2="14429" y2="21429"/>
                        <a14:foregroundMark x1="14429" y1="21429" x2="14429" y2="21429"/>
                        <a14:foregroundMark x1="13714" y1="21429" x2="13714" y2="21429"/>
                        <a14:foregroundMark x1="32286" y1="25571" x2="32286" y2="25571"/>
                        <a14:foregroundMark x1="32286" y1="25571" x2="34000" y2="25857"/>
                        <a14:foregroundMark x1="41143" y1="25857" x2="41143" y2="25857"/>
                        <a14:foregroundMark x1="42143" y1="25857" x2="42143" y2="25857"/>
                        <a14:foregroundMark x1="42429" y1="25857" x2="42429" y2="25857"/>
                        <a14:foregroundMark x1="42429" y1="25857" x2="42429" y2="25857"/>
                        <a14:foregroundMark x1="41286" y1="25714" x2="40143" y2="25714"/>
                        <a14:foregroundMark x1="39286" y1="25286" x2="39286" y2="25286"/>
                        <a14:foregroundMark x1="39000" y1="25286" x2="39000" y2="25286"/>
                        <a14:foregroundMark x1="39000" y1="25000" x2="39000" y2="25000"/>
                        <a14:foregroundMark x1="39000" y1="24714" x2="39000" y2="24714"/>
                        <a14:foregroundMark x1="38143" y1="24571" x2="38143" y2="24571"/>
                        <a14:foregroundMark x1="38000" y1="24143" x2="39000" y2="23571"/>
                        <a14:foregroundMark x1="40714" y1="23571" x2="40714" y2="23571"/>
                        <a14:foregroundMark x1="40857" y1="23571" x2="41571" y2="23571"/>
                        <a14:foregroundMark x1="41571" y1="23571" x2="42286" y2="25857"/>
                        <a14:foregroundMark x1="42429" y1="25857" x2="42429" y2="25857"/>
                        <a14:foregroundMark x1="42429" y1="26571" x2="42429" y2="26571"/>
                        <a14:foregroundMark x1="42429" y1="26571" x2="41714" y2="26571"/>
                        <a14:foregroundMark x1="40857" y1="26714" x2="40857" y2="26714"/>
                        <a14:foregroundMark x1="40000" y1="27143" x2="40000" y2="27143"/>
                        <a14:foregroundMark x1="39143" y1="27714" x2="39143" y2="27714"/>
                        <a14:foregroundMark x1="39143" y1="27714" x2="40714" y2="27714"/>
                        <a14:foregroundMark x1="41571" y1="28143" x2="41571" y2="28143"/>
                        <a14:foregroundMark x1="41714" y1="28143" x2="42429" y2="27857"/>
                        <a14:foregroundMark x1="42714" y1="27714" x2="42714" y2="27714"/>
                        <a14:foregroundMark x1="43143" y1="27714" x2="43857" y2="27714"/>
                        <a14:foregroundMark x1="45000" y1="27143" x2="45000" y2="27143"/>
                        <a14:foregroundMark x1="45857" y1="27143" x2="45857" y2="27143"/>
                        <a14:foregroundMark x1="46143" y1="27143" x2="46143" y2="27143"/>
                        <a14:foregroundMark x1="46143" y1="27143" x2="46143" y2="27143"/>
                        <a14:foregroundMark x1="46429" y1="27143" x2="46429" y2="27143"/>
                        <a14:foregroundMark x1="47000" y1="27143" x2="46143" y2="27714"/>
                        <a14:foregroundMark x1="43857" y1="28143" x2="43857" y2="28143"/>
                        <a14:foregroundMark x1="43286" y1="28286" x2="42714" y2="28429"/>
                        <a14:foregroundMark x1="41143" y1="28143" x2="40571" y2="28143"/>
                        <a14:foregroundMark x1="38429" y1="27429" x2="38429" y2="27429"/>
                        <a14:foregroundMark x1="28143" y1="25143" x2="28143" y2="25143"/>
                        <a14:foregroundMark x1="30000" y1="24571" x2="31286" y2="24143"/>
                        <a14:foregroundMark x1="31571" y1="24000" x2="31571" y2="24000"/>
                        <a14:foregroundMark x1="31714" y1="24000" x2="31714" y2="24000"/>
                        <a14:foregroundMark x1="31714" y1="24000" x2="31714" y2="24000"/>
                        <a14:foregroundMark x1="32714" y1="23429" x2="32714" y2="23429"/>
                        <a14:foregroundMark x1="33286" y1="23429" x2="34000" y2="23429"/>
                        <a14:foregroundMark x1="34000" y1="23429" x2="34000" y2="23429"/>
                        <a14:foregroundMark x1="34286" y1="23571" x2="34286" y2="23571"/>
                        <a14:foregroundMark x1="68714" y1="53571" x2="68714" y2="53571"/>
                        <a14:foregroundMark x1="63857" y1="53143" x2="63857" y2="53143"/>
                        <a14:foregroundMark x1="63857" y1="53143" x2="63857" y2="53143"/>
                        <a14:foregroundMark x1="61286" y1="50429" x2="61286" y2="50429"/>
                        <a14:foregroundMark x1="60714" y1="49857" x2="60714" y2="49286"/>
                        <a14:foregroundMark x1="60857" y1="48286" x2="61714" y2="47857"/>
                        <a14:foregroundMark x1="55000" y1="64286" x2="52857" y2="65714"/>
                        <a14:foregroundMark x1="29714" y1="26571" x2="29714" y2="26571"/>
                        <a14:foregroundMark x1="30143" y1="26143" x2="30143" y2="26143"/>
                        <a14:foregroundMark x1="32286" y1="26143" x2="32286" y2="26143"/>
                        <a14:foregroundMark x1="30143" y1="26857" x2="30143" y2="26857"/>
                        <a14:foregroundMark x1="45429" y1="28429" x2="45429" y2="28429"/>
                        <a14:foregroundMark x1="43857" y1="27857" x2="43857" y2="27857"/>
                        <a14:foregroundMark x1="16429" y1="20429" x2="16429" y2="20429"/>
                        <a14:foregroundMark x1="16571" y1="20571" x2="16571" y2="20571"/>
                        <a14:foregroundMark x1="15000" y1="19857" x2="15000" y2="19857"/>
                        <a14:foregroundMark x1="16857" y1="27714" x2="16857" y2="27714"/>
                        <a14:foregroundMark x1="15571" y1="27429" x2="15000" y2="27286"/>
                        <a14:foregroundMark x1="14286" y1="27143" x2="14286" y2="27143"/>
                        <a14:foregroundMark x1="14286" y1="27143" x2="14286" y2="27143"/>
                        <a14:foregroundMark x1="14000" y1="27143" x2="14000" y2="27143"/>
                        <a14:foregroundMark x1="15429" y1="27286" x2="15429" y2="27286"/>
                        <a14:foregroundMark x1="16000" y1="27857" x2="16000" y2="27857"/>
                        <a14:foregroundMark x1="56857" y1="69429" x2="56857" y2="69429"/>
                        <a14:foregroundMark x1="56000" y1="69857" x2="56000" y2="69857"/>
                        <a14:foregroundMark x1="54286" y1="69571" x2="54286" y2="69571"/>
                        <a14:foregroundMark x1="45571" y1="27714" x2="45571" y2="27714"/>
                        <a14:foregroundMark x1="44286" y1="26714" x2="44286" y2="26714"/>
                        <a14:foregroundMark x1="12857" y1="20000" x2="12857" y2="20000"/>
                        <a14:foregroundMark x1="14286" y1="19000" x2="14286" y2="19000"/>
                        <a14:foregroundMark x1="15429" y1="19286" x2="15429" y2="19286"/>
                        <a14:foregroundMark x1="16571" y1="20857" x2="16571" y2="20857"/>
                        <a14:foregroundMark x1="16571" y1="20857" x2="16571" y2="20857"/>
                        <a14:foregroundMark x1="16571" y1="20857" x2="16571" y2="20857"/>
                        <a14:foregroundMark x1="18000" y1="21857" x2="18000" y2="21857"/>
                        <a14:foregroundMark x1="18000" y1="21857" x2="18000" y2="21857"/>
                        <a14:foregroundMark x1="16857" y1="21857" x2="16857" y2="21857"/>
                        <a14:foregroundMark x1="15857" y1="22000" x2="15857" y2="22000"/>
                        <a14:foregroundMark x1="15571" y1="22000" x2="15571" y2="22000"/>
                        <a14:foregroundMark x1="14000" y1="28286" x2="14000" y2="28286"/>
                        <a14:foregroundMark x1="14000" y1="28143" x2="14000" y2="28143"/>
                        <a14:foregroundMark x1="14000" y1="27429" x2="14000" y2="27429"/>
                        <a14:foregroundMark x1="12429" y1="27286" x2="12429" y2="27286"/>
                        <a14:foregroundMark x1="12429" y1="27286" x2="12429" y2="27286"/>
                        <a14:foregroundMark x1="15286" y1="28286" x2="15286" y2="28286"/>
                        <a14:foregroundMark x1="15571" y1="28714" x2="15571" y2="28714"/>
                        <a14:foregroundMark x1="15571" y1="28714" x2="15571" y2="28714"/>
                        <a14:foregroundMark x1="16000" y1="28857" x2="16000" y2="28857"/>
                        <a14:foregroundMark x1="16571" y1="28857" x2="16571" y2="28857"/>
                        <a14:foregroundMark x1="16571" y1="28857" x2="16571" y2="28857"/>
                        <a14:foregroundMark x1="17143" y1="28714" x2="17143" y2="28714"/>
                        <a14:foregroundMark x1="17143" y1="28714" x2="17143" y2="28714"/>
                        <a14:foregroundMark x1="17429" y1="28714" x2="17429" y2="28714"/>
                        <a14:foregroundMark x1="24857" y1="28714" x2="24857" y2="28714"/>
                        <a14:foregroundMark x1="24429" y1="28714" x2="24429" y2="28714"/>
                        <a14:foregroundMark x1="23714" y1="28714" x2="23714" y2="28714"/>
                        <a14:foregroundMark x1="23714" y1="28714" x2="23714" y2="28714"/>
                        <a14:foregroundMark x1="45286" y1="29286" x2="45286" y2="29286"/>
                        <a14:foregroundMark x1="44286" y1="29000" x2="44286" y2="29000"/>
                        <a14:foregroundMark x1="43857" y1="28714" x2="43857" y2="28714"/>
                        <a14:foregroundMark x1="40571" y1="27857" x2="40571" y2="27857"/>
                        <a14:foregroundMark x1="40143" y1="27286" x2="40143" y2="27286"/>
                        <a14:foregroundMark x1="40143" y1="26571" x2="40143" y2="26571"/>
                        <a14:foregroundMark x1="40143" y1="26286" x2="40143" y2="26286"/>
                        <a14:foregroundMark x1="40143" y1="26286" x2="40143" y2="26286"/>
                        <a14:foregroundMark x1="40143" y1="26143" x2="40143" y2="26143"/>
                        <a14:foregroundMark x1="34000" y1="25571" x2="34000" y2="25571"/>
                        <a14:foregroundMark x1="34000" y1="25571" x2="34000" y2="25571"/>
                        <a14:foregroundMark x1="33857" y1="25571" x2="33857" y2="25571"/>
                        <a14:foregroundMark x1="33857" y1="25571" x2="33857" y2="25571"/>
                        <a14:foregroundMark x1="32857" y1="25714" x2="32857" y2="25714"/>
                        <a14:foregroundMark x1="31857" y1="25714" x2="31286" y2="25857"/>
                        <a14:foregroundMark x1="30857" y1="25857" x2="30857" y2="25857"/>
                        <a14:foregroundMark x1="30000" y1="25714" x2="30000" y2="25714"/>
                        <a14:foregroundMark x1="42143" y1="27857" x2="42143" y2="27857"/>
                        <a14:foregroundMark x1="49000" y1="28714" x2="49000" y2="28714"/>
                        <a14:foregroundMark x1="47571" y1="27857" x2="47571" y2="27857"/>
                        <a14:foregroundMark x1="47571" y1="27857" x2="47571" y2="27857"/>
                        <a14:foregroundMark x1="47143" y1="27857" x2="47143" y2="27857"/>
                        <a14:foregroundMark x1="47000" y1="27857" x2="47000" y2="27857"/>
                        <a14:foregroundMark x1="46857" y1="27857" x2="45857" y2="28286"/>
                        <a14:foregroundMark x1="47000" y1="29571" x2="47000" y2="29571"/>
                        <a14:foregroundMark x1="47143" y1="29571" x2="47143" y2="29571"/>
                        <a14:foregroundMark x1="47143" y1="29571" x2="47143" y2="29571"/>
                        <a14:foregroundMark x1="48000" y1="29571" x2="48000" y2="29571"/>
                        <a14:foregroundMark x1="48000" y1="29571" x2="48000" y2="29571"/>
                        <a14:foregroundMark x1="48143" y1="29286" x2="48143" y2="29286"/>
                        <a14:foregroundMark x1="48143" y1="28143" x2="48143" y2="28143"/>
                        <a14:foregroundMark x1="46429" y1="26714" x2="46429" y2="26714"/>
                        <a14:foregroundMark x1="45857" y1="26571" x2="45857" y2="26571"/>
                        <a14:foregroundMark x1="35000" y1="25857" x2="35000" y2="25857"/>
                        <a14:foregroundMark x1="35000" y1="26286" x2="35000" y2="26286"/>
                        <a14:foregroundMark x1="35000" y1="26286" x2="34571" y2="28143"/>
                        <a14:foregroundMark x1="34571" y1="28286" x2="34571" y2="28286"/>
                        <a14:foregroundMark x1="34571" y1="28286" x2="34571" y2="28286"/>
                        <a14:foregroundMark x1="34571" y1="28286" x2="34571" y2="28286"/>
                        <a14:foregroundMark x1="34429" y1="28286" x2="34429" y2="28286"/>
                        <a14:foregroundMark x1="31714" y1="28143" x2="31714" y2="28143"/>
                        <a14:foregroundMark x1="31714" y1="28143" x2="31714" y2="28143"/>
                        <a14:foregroundMark x1="31143" y1="27857" x2="31143" y2="27857"/>
                        <a14:foregroundMark x1="30857" y1="27857" x2="30857" y2="27857"/>
                        <a14:foregroundMark x1="29571" y1="27714" x2="29571" y2="27714"/>
                        <a14:foregroundMark x1="28143" y1="27714" x2="28143" y2="27714"/>
                        <a14:foregroundMark x1="27000" y1="27429" x2="27000" y2="27429"/>
                        <a14:foregroundMark x1="27000" y1="27429" x2="27000" y2="27429"/>
                        <a14:foregroundMark x1="27000" y1="27429" x2="27000" y2="27429"/>
                        <a14:foregroundMark x1="27000" y1="27429" x2="27000" y2="27429"/>
                        <a14:foregroundMark x1="26571" y1="27286" x2="26000" y2="27286"/>
                        <a14:foregroundMark x1="25429" y1="27286" x2="25429" y2="27286"/>
                        <a14:foregroundMark x1="24571" y1="27286" x2="24571" y2="27286"/>
                        <a14:foregroundMark x1="23429" y1="27286" x2="23429" y2="27286"/>
                        <a14:foregroundMark x1="23429" y1="27286" x2="23429" y2="27286"/>
                        <a14:foregroundMark x1="23286" y1="27286" x2="23286" y2="27286"/>
                        <a14:foregroundMark x1="26857" y1="27857" x2="26857" y2="27857"/>
                        <a14:foregroundMark x1="28000" y1="29000" x2="28000" y2="29000"/>
                        <a14:foregroundMark x1="28000" y1="29000" x2="28000" y2="29000"/>
                        <a14:foregroundMark x1="28000" y1="29000" x2="28000" y2="29000"/>
                        <a14:foregroundMark x1="41143" y1="29429" x2="41143" y2="29429"/>
                        <a14:foregroundMark x1="41571" y1="29429" x2="42143" y2="29429"/>
                        <a14:foregroundMark x1="44857" y1="29429" x2="44857" y2="29429"/>
                        <a14:foregroundMark x1="44857" y1="29429" x2="46000" y2="28714"/>
                        <a14:foregroundMark x1="47143" y1="26143" x2="47143" y2="26143"/>
                        <a14:foregroundMark x1="47143" y1="25857" x2="47143" y2="25857"/>
                        <a14:foregroundMark x1="46000" y1="25143" x2="46000" y2="25143"/>
                        <a14:foregroundMark x1="45429" y1="25000" x2="45429" y2="25000"/>
                        <a14:foregroundMark x1="45429" y1="25000" x2="46143" y2="26143"/>
                        <a14:foregroundMark x1="48143" y1="26286" x2="48143" y2="26286"/>
                        <a14:foregroundMark x1="48429" y1="26571" x2="48429" y2="26571"/>
                        <a14:foregroundMark x1="49000" y1="26714" x2="49000" y2="2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86" y="3770142"/>
            <a:ext cx="2501914" cy="2501914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>
            <p:custDataLst>
              <p:tags r:id="rId1"/>
            </p:custDataLst>
          </p:nvPr>
        </p:nvGrpSpPr>
        <p:grpSpPr>
          <a:xfrm>
            <a:off x="10898505" y="5969635"/>
            <a:ext cx="897890" cy="406400"/>
            <a:chOff x="3276398" y="2359686"/>
            <a:chExt cx="750273" cy="339372"/>
          </a:xfrm>
          <a:solidFill>
            <a:schemeClr val="accent6"/>
          </a:solidFill>
        </p:grpSpPr>
        <p:sp>
          <p:nvSpPr>
            <p:cNvPr id="85" name="任意多边形: 形状 84"/>
            <p:cNvSpPr/>
            <p:nvPr>
              <p:custDataLst>
                <p:tags r:id="rId2"/>
              </p:custDataLst>
            </p:nvPr>
          </p:nvSpPr>
          <p:spPr>
            <a:xfrm>
              <a:off x="3276398" y="2359686"/>
              <a:ext cx="667464" cy="339372"/>
            </a:xfrm>
            <a:custGeom>
              <a:avLst/>
              <a:gdLst/>
              <a:ahLst/>
              <a:cxnLst/>
              <a:rect l="0" t="0" r="0" b="0"/>
              <a:pathLst>
                <a:path w="969391" h="492888">
                  <a:moveTo>
                    <a:pt x="223647" y="0"/>
                  </a:moveTo>
                  <a:lnTo>
                    <a:pt x="713232" y="0"/>
                  </a:lnTo>
                  <a:cubicBezTo>
                    <a:pt x="800735" y="29210"/>
                    <a:pt x="813689" y="132969"/>
                    <a:pt x="713232" y="168656"/>
                  </a:cubicBezTo>
                  <a:lnTo>
                    <a:pt x="593217" y="168656"/>
                  </a:lnTo>
                  <a:cubicBezTo>
                    <a:pt x="540766" y="206121"/>
                    <a:pt x="518668" y="291846"/>
                    <a:pt x="596519" y="327533"/>
                  </a:cubicBezTo>
                  <a:lnTo>
                    <a:pt x="868934" y="327533"/>
                  </a:lnTo>
                  <a:cubicBezTo>
                    <a:pt x="969391" y="372872"/>
                    <a:pt x="930656" y="492887"/>
                    <a:pt x="868934" y="492887"/>
                  </a:cubicBezTo>
                  <a:lnTo>
                    <a:pt x="87503" y="492887"/>
                  </a:lnTo>
                  <a:cubicBezTo>
                    <a:pt x="0" y="447548"/>
                    <a:pt x="11684" y="381508"/>
                    <a:pt x="87503" y="334010"/>
                  </a:cubicBezTo>
                  <a:lnTo>
                    <a:pt x="372872" y="334010"/>
                  </a:lnTo>
                  <a:cubicBezTo>
                    <a:pt x="440944" y="295148"/>
                    <a:pt x="440944" y="204343"/>
                    <a:pt x="350139" y="175133"/>
                  </a:cubicBezTo>
                  <a:lnTo>
                    <a:pt x="226949" y="171831"/>
                  </a:lnTo>
                  <a:cubicBezTo>
                    <a:pt x="176784" y="109728"/>
                    <a:pt x="174498" y="52324"/>
                    <a:pt x="22364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86" name="椭圆 85"/>
            <p:cNvSpPr/>
            <p:nvPr>
              <p:custDataLst>
                <p:tags r:id="rId3"/>
              </p:custDataLst>
            </p:nvPr>
          </p:nvSpPr>
          <p:spPr>
            <a:xfrm>
              <a:off x="3917191" y="2368693"/>
              <a:ext cx="109480" cy="10948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22" name="PA-矩形 21"/>
          <p:cNvSpPr/>
          <p:nvPr>
            <p:custDataLst>
              <p:tags r:id="rId4"/>
            </p:custDataLst>
          </p:nvPr>
        </p:nvSpPr>
        <p:spPr>
          <a:xfrm>
            <a:off x="354330" y="340360"/>
            <a:ext cx="11254740" cy="58293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3" name="PA-椭圆 22"/>
          <p:cNvSpPr/>
          <p:nvPr>
            <p:custDataLst>
              <p:tags r:id="rId5"/>
            </p:custDataLst>
          </p:nvPr>
        </p:nvSpPr>
        <p:spPr>
          <a:xfrm>
            <a:off x="11163320" y="1244011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课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24" name="PA-椭圆 23"/>
          <p:cNvSpPr/>
          <p:nvPr>
            <p:custDataLst>
              <p:tags r:id="rId6"/>
            </p:custDataLst>
          </p:nvPr>
        </p:nvSpPr>
        <p:spPr>
          <a:xfrm>
            <a:off x="11163320" y="2450488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堂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25" name="PA-椭圆 24"/>
          <p:cNvSpPr/>
          <p:nvPr>
            <p:custDataLst>
              <p:tags r:id="rId7"/>
            </p:custDataLst>
          </p:nvPr>
        </p:nvSpPr>
        <p:spPr>
          <a:xfrm>
            <a:off x="11163320" y="3495675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训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35" name="PA-椭圆 34"/>
          <p:cNvSpPr/>
          <p:nvPr>
            <p:custDataLst>
              <p:tags r:id="rId8"/>
            </p:custDataLst>
          </p:nvPr>
        </p:nvSpPr>
        <p:spPr>
          <a:xfrm>
            <a:off x="11163320" y="4659606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练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8325486" y="1663065"/>
            <a:ext cx="611065" cy="110799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6600" b="1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A</a:t>
            </a:r>
            <a:endParaRPr lang="en-US" altLang="zh-CN" sz="6600" b="1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内容占位符 1"/>
          <p:cNvSpPr txBox="1"/>
          <p:nvPr>
            <p:custDataLst>
              <p:tags r:id="rId10"/>
            </p:custDataLst>
          </p:nvPr>
        </p:nvSpPr>
        <p:spPr bwMode="auto">
          <a:xfrm>
            <a:off x="689317" y="689317"/>
            <a:ext cx="10241280" cy="3990586"/>
          </a:xfrm>
          <a:prstGeom prst="rect">
            <a:avLst/>
          </a:prstGeom>
          <a:ln>
            <a:miter lim="800000"/>
          </a:ln>
        </p:spPr>
        <p:txBody>
          <a:bodyPr vert="horz" wrap="square" lIns="0" tIns="0" rIns="0" bIns="0" numCol="1" anchor="t" anchorCtr="0" compatLnSpc="1">
            <a:noAutofit/>
          </a:bodyPr>
          <a:lstStyle>
            <a:lvl1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defRPr>
            </a:lvl4pPr>
            <a:lvl5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仿宋_GB2312" panose="02010609030101010101" pitchFamily="49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457200">
              <a:defRPr/>
            </a:pPr>
            <a:r>
              <a:rPr lang="en-US" altLang="zh-CN" sz="2800" smtClean="0"/>
              <a:t>2</a:t>
            </a:r>
            <a:r>
              <a:rPr lang="zh-CN" altLang="en-US" sz="2800" smtClean="0"/>
              <a:t>．古人云：</a:t>
            </a:r>
            <a:r>
              <a:rPr lang="en-US" altLang="zh-CN" sz="2800" smtClean="0"/>
              <a:t>“</a:t>
            </a:r>
            <a:r>
              <a:rPr lang="zh-CN" altLang="en-US" sz="2800" smtClean="0"/>
              <a:t>大事难事看担当，逆境顺境看襟度。</a:t>
            </a:r>
            <a:r>
              <a:rPr lang="en-US" altLang="zh-CN" sz="2800" smtClean="0"/>
              <a:t>”</a:t>
            </a:r>
            <a:r>
              <a:rPr lang="zh-CN" altLang="en-US" sz="2800" smtClean="0"/>
              <a:t>对于应负的责任，迎着风险也要干好，要提升担当的能力，做到敢担当、能担当、会担当、善担当。这启示我们</a:t>
            </a:r>
            <a:r>
              <a:rPr lang="en-US" altLang="zh-CN" sz="2800" smtClean="0"/>
              <a:t>(</a:t>
            </a:r>
            <a:r>
              <a:rPr lang="zh-CN" altLang="en-US" sz="2800" smtClean="0"/>
              <a:t>　　</a:t>
            </a:r>
            <a:r>
              <a:rPr lang="en-US" altLang="zh-CN" sz="2800" smtClean="0"/>
              <a:t>)</a:t>
            </a:r>
            <a:endParaRPr lang="zh-CN" altLang="en-US" sz="2800" smtClean="0"/>
          </a:p>
          <a:p>
            <a:pPr lvl="0" indent="-457200">
              <a:defRPr/>
            </a:pPr>
            <a:r>
              <a:rPr lang="en-US" altLang="zh-CN" sz="2800" smtClean="0"/>
              <a:t>	</a:t>
            </a:r>
            <a:r>
              <a:rPr lang="zh-CN" altLang="en-US" sz="2800" smtClean="0"/>
              <a:t>①要义无反顾地担当起应负的责任</a:t>
            </a:r>
            <a:endParaRPr lang="zh-CN" altLang="en-US" sz="2800" smtClean="0"/>
          </a:p>
          <a:p>
            <a:pPr lvl="0" indent="19050">
              <a:defRPr/>
            </a:pPr>
            <a:r>
              <a:rPr lang="zh-CN" altLang="en-US" sz="2800" smtClean="0"/>
              <a:t>②提升自身素质，增强履行责任的能力</a:t>
            </a:r>
            <a:endParaRPr lang="zh-CN" altLang="en-US" sz="2800" smtClean="0"/>
          </a:p>
          <a:p>
            <a:pPr lvl="0" indent="19050">
              <a:defRPr/>
            </a:pPr>
            <a:r>
              <a:rPr lang="zh-CN" altLang="en-US" sz="2800" smtClean="0"/>
              <a:t>③根据代价与回报，有选择地履行社会责任</a:t>
            </a:r>
            <a:endParaRPr lang="zh-CN" altLang="en-US" sz="2800" smtClean="0"/>
          </a:p>
          <a:p>
            <a:pPr lvl="0" indent="19050">
              <a:defRPr/>
            </a:pPr>
            <a:r>
              <a:rPr lang="zh-CN" altLang="en-US" sz="2800" smtClean="0"/>
              <a:t>④遇到大事、难事时才要担当起应负的责任</a:t>
            </a:r>
            <a:endParaRPr lang="zh-CN" altLang="en-US" sz="2800" smtClean="0"/>
          </a:p>
          <a:p>
            <a:pPr lvl="0" indent="-457200">
              <a:defRPr/>
            </a:pPr>
            <a:r>
              <a:rPr lang="en-US" altLang="zh-CN" sz="2800" smtClean="0"/>
              <a:t>	A</a:t>
            </a:r>
            <a:r>
              <a:rPr lang="zh-CN" altLang="en-US" sz="2800" smtClean="0"/>
              <a:t>．</a:t>
            </a:r>
            <a:r>
              <a:rPr lang="en-US" altLang="zh-CN" sz="2800" smtClean="0"/>
              <a:t>①②</a:t>
            </a:r>
            <a:r>
              <a:rPr lang="zh-CN" altLang="en-US" sz="2800" smtClean="0"/>
              <a:t>　　</a:t>
            </a:r>
            <a:r>
              <a:rPr lang="en-US" altLang="zh-CN" sz="2800" smtClean="0"/>
              <a:t>B</a:t>
            </a:r>
            <a:r>
              <a:rPr lang="zh-CN" altLang="en-US" sz="2800" smtClean="0"/>
              <a:t>．</a:t>
            </a:r>
            <a:r>
              <a:rPr lang="en-US" altLang="zh-CN" sz="2800" smtClean="0"/>
              <a:t>②③</a:t>
            </a:r>
            <a:r>
              <a:rPr lang="zh-CN" altLang="en-US" sz="2800" smtClean="0"/>
              <a:t>　　</a:t>
            </a:r>
            <a:r>
              <a:rPr lang="en-US" altLang="zh-CN" sz="2800" smtClean="0"/>
              <a:t>C</a:t>
            </a:r>
            <a:r>
              <a:rPr lang="zh-CN" altLang="en-US" sz="2800" smtClean="0"/>
              <a:t>．</a:t>
            </a:r>
            <a:r>
              <a:rPr lang="en-US" altLang="zh-CN" sz="2800" smtClean="0"/>
              <a:t>①④</a:t>
            </a:r>
            <a:r>
              <a:rPr lang="zh-CN" altLang="en-US" sz="2800" smtClean="0"/>
              <a:t>　　</a:t>
            </a:r>
            <a:r>
              <a:rPr lang="en-US" altLang="zh-CN" sz="2800" smtClean="0"/>
              <a:t>D</a:t>
            </a:r>
            <a:r>
              <a:rPr lang="zh-CN" altLang="en-US" sz="2800" smtClean="0"/>
              <a:t>．</a:t>
            </a:r>
            <a:r>
              <a:rPr lang="en-US" altLang="zh-CN" sz="2800" smtClean="0"/>
              <a:t>③④</a:t>
            </a:r>
            <a:endParaRPr lang="zh-CN" altLang="en-US" sz="2800" smtClean="0"/>
          </a:p>
          <a:p>
            <a:pPr marL="431800" marR="0" lvl="0" indent="-43180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143" l="714" r="94429">
                        <a14:foregroundMark x1="49714" y1="34714" x2="49714" y2="34714"/>
                        <a14:foregroundMark x1="46857" y1="35000" x2="46857" y2="35000"/>
                        <a14:foregroundMark x1="44286" y1="36714" x2="44286" y2="36714"/>
                        <a14:foregroundMark x1="43143" y1="38143" x2="43143" y2="38143"/>
                        <a14:foregroundMark x1="41143" y1="39857" x2="40714" y2="40429"/>
                        <a14:foregroundMark x1="39286" y1="42714" x2="39286" y2="42714"/>
                        <a14:foregroundMark x1="39000" y1="44143" x2="39000" y2="44714"/>
                        <a14:foregroundMark x1="39000" y1="46571" x2="39143" y2="47714"/>
                        <a14:foregroundMark x1="39286" y1="48286" x2="40286" y2="49429"/>
                        <a14:foregroundMark x1="40571" y1="50000" x2="41571" y2="51571"/>
                        <a14:foregroundMark x1="42286" y1="52714" x2="46571" y2="55714"/>
                        <a14:foregroundMark x1="46571" y1="55714" x2="46571" y2="55714"/>
                        <a14:foregroundMark x1="49000" y1="57143" x2="50714" y2="57429"/>
                        <a14:foregroundMark x1="53286" y1="57429" x2="54286" y2="57429"/>
                        <a14:foregroundMark x1="54286" y1="57429" x2="55571" y2="56571"/>
                        <a14:foregroundMark x1="56857" y1="55286" x2="58429" y2="53429"/>
                        <a14:foregroundMark x1="58571" y1="52571" x2="58571" y2="51000"/>
                        <a14:foregroundMark x1="58571" y1="49857" x2="58571" y2="49857"/>
                        <a14:foregroundMark x1="58571" y1="47857" x2="58429" y2="47143"/>
                        <a14:foregroundMark x1="58000" y1="45714" x2="58000" y2="45143"/>
                        <a14:foregroundMark x1="57429" y1="43571" x2="57429" y2="43571"/>
                        <a14:foregroundMark x1="56429" y1="42714" x2="55429" y2="42429"/>
                        <a14:foregroundMark x1="49714" y1="41000" x2="49000" y2="41143"/>
                        <a14:foregroundMark x1="48143" y1="41429" x2="48143" y2="41429"/>
                        <a14:foregroundMark x1="48143" y1="41429" x2="49714" y2="46143"/>
                        <a14:foregroundMark x1="49714" y1="46143" x2="50571" y2="46286"/>
                        <a14:foregroundMark x1="50571" y1="46286" x2="51143" y2="46286"/>
                        <a14:foregroundMark x1="51286" y1="46286" x2="52857" y2="46286"/>
                        <a14:foregroundMark x1="56571" y1="45000" x2="58000" y2="44286"/>
                        <a14:foregroundMark x1="59143" y1="43143" x2="59571" y2="41571"/>
                        <a14:foregroundMark x1="59571" y1="40571" x2="59571" y2="40571"/>
                        <a14:foregroundMark x1="59571" y1="40429" x2="59571" y2="40429"/>
                        <a14:foregroundMark x1="59286" y1="40429" x2="59286" y2="40429"/>
                        <a14:foregroundMark x1="66571" y1="46857" x2="66571" y2="46857"/>
                        <a14:foregroundMark x1="66857" y1="47143" x2="67143" y2="48143"/>
                        <a14:foregroundMark x1="67143" y1="48286" x2="67143" y2="48286"/>
                        <a14:foregroundMark x1="67143" y1="48429" x2="67143" y2="48429"/>
                        <a14:foregroundMark x1="67714" y1="49000" x2="67714" y2="49000"/>
                        <a14:foregroundMark x1="68571" y1="48857" x2="68571" y2="48857"/>
                        <a14:foregroundMark x1="64286" y1="43714" x2="64286" y2="43714"/>
                        <a14:foregroundMark x1="76000" y1="44714" x2="76000" y2="44714"/>
                        <a14:foregroundMark x1="73714" y1="37429" x2="73714" y2="37429"/>
                        <a14:foregroundMark x1="69714" y1="37714" x2="69714" y2="37714"/>
                        <a14:foregroundMark x1="73143" y1="45143" x2="73143" y2="45143"/>
                        <a14:foregroundMark x1="79714" y1="48143" x2="79714" y2="48143"/>
                        <a14:foregroundMark x1="78429" y1="47857" x2="78429" y2="47857"/>
                        <a14:foregroundMark x1="81286" y1="47143" x2="81286" y2="47143"/>
                        <a14:foregroundMark x1="83143" y1="47143" x2="83143" y2="47143"/>
                        <a14:foregroundMark x1="76857" y1="47429" x2="76857" y2="47429"/>
                        <a14:foregroundMark x1="76000" y1="47857" x2="76000" y2="47857"/>
                        <a14:foregroundMark x1="74571" y1="48286" x2="74571" y2="48286"/>
                        <a14:foregroundMark x1="74429" y1="75714" x2="74429" y2="75714"/>
                        <a14:foregroundMark x1="83857" y1="76857" x2="83857" y2="76857"/>
                        <a14:foregroundMark x1="83714" y1="76571" x2="83714" y2="76571"/>
                        <a14:foregroundMark x1="83286" y1="76286" x2="83286" y2="76286"/>
                        <a14:foregroundMark x1="83143" y1="76286" x2="83143" y2="76286"/>
                        <a14:foregroundMark x1="85429" y1="76714" x2="85429" y2="76714"/>
                        <a14:foregroundMark x1="83429" y1="76286" x2="83429" y2="76286"/>
                        <a14:foregroundMark x1="59143" y1="76143" x2="59143" y2="76143"/>
                        <a14:foregroundMark x1="28429" y1="27429" x2="28429" y2="27429"/>
                        <a14:foregroundMark x1="18714" y1="27286" x2="18714" y2="27286"/>
                        <a14:foregroundMark x1="18714" y1="27286" x2="18714" y2="27286"/>
                        <a14:foregroundMark x1="16143" y1="26143" x2="16143" y2="26143"/>
                        <a14:foregroundMark x1="15429" y1="26143" x2="14857" y2="26286"/>
                        <a14:foregroundMark x1="14571" y1="26286" x2="14571" y2="26286"/>
                        <a14:foregroundMark x1="14429" y1="26714" x2="14429" y2="26714"/>
                        <a14:foregroundMark x1="16857" y1="26857" x2="19000" y2="27429"/>
                        <a14:foregroundMark x1="23143" y1="27429" x2="23143" y2="27429"/>
                        <a14:foregroundMark x1="23714" y1="27429" x2="24429" y2="27429"/>
                        <a14:foregroundMark x1="24429" y1="27429" x2="24429" y2="27429"/>
                        <a14:foregroundMark x1="24429" y1="27286" x2="24429" y2="27286"/>
                        <a14:foregroundMark x1="24429" y1="26714" x2="24000" y2="25857"/>
                        <a14:foregroundMark x1="24000" y1="25714" x2="24000" y2="25714"/>
                        <a14:foregroundMark x1="15286" y1="19857" x2="15286" y2="19857"/>
                        <a14:foregroundMark x1="14857" y1="19286" x2="14857" y2="19286"/>
                        <a14:foregroundMark x1="14571" y1="19000" x2="14571" y2="19000"/>
                        <a14:foregroundMark x1="14571" y1="18857" x2="16000" y2="18857"/>
                        <a14:foregroundMark x1="16429" y1="18857" x2="18000" y2="19000"/>
                        <a14:foregroundMark x1="18714" y1="19000" x2="18714" y2="19000"/>
                        <a14:foregroundMark x1="18714" y1="19000" x2="18714" y2="19000"/>
                        <a14:foregroundMark x1="19000" y1="19000" x2="19000" y2="19000"/>
                        <a14:foregroundMark x1="17714" y1="19571" x2="17714" y2="19571"/>
                        <a14:foregroundMark x1="12857" y1="19857" x2="12857" y2="19857"/>
                        <a14:foregroundMark x1="12857" y1="19857" x2="12857" y2="19857"/>
                        <a14:foregroundMark x1="12857" y1="19857" x2="16571" y2="19571"/>
                        <a14:foregroundMark x1="17143" y1="19571" x2="17714" y2="19571"/>
                        <a14:foregroundMark x1="18143" y1="19571" x2="18143" y2="19571"/>
                        <a14:foregroundMark x1="18571" y1="19429" x2="18571" y2="19429"/>
                        <a14:foregroundMark x1="18571" y1="19429" x2="18571" y2="19429"/>
                        <a14:foregroundMark x1="18571" y1="19429" x2="18571" y2="19429"/>
                        <a14:foregroundMark x1="18571" y1="19857" x2="18571" y2="19857"/>
                        <a14:foregroundMark x1="18143" y1="20857" x2="18143" y2="20857"/>
                        <a14:foregroundMark x1="18143" y1="20857" x2="18143" y2="20857"/>
                        <a14:foregroundMark x1="18143" y1="20857" x2="18143" y2="20857"/>
                        <a14:foregroundMark x1="18143" y1="20857" x2="18143" y2="20857"/>
                        <a14:foregroundMark x1="14429" y1="21429" x2="14429" y2="21429"/>
                        <a14:foregroundMark x1="14429" y1="21429" x2="14429" y2="21429"/>
                        <a14:foregroundMark x1="13714" y1="21429" x2="13714" y2="21429"/>
                        <a14:foregroundMark x1="32286" y1="25571" x2="32286" y2="25571"/>
                        <a14:foregroundMark x1="32286" y1="25571" x2="34000" y2="25857"/>
                        <a14:foregroundMark x1="41143" y1="25857" x2="41143" y2="25857"/>
                        <a14:foregroundMark x1="42143" y1="25857" x2="42143" y2="25857"/>
                        <a14:foregroundMark x1="42429" y1="25857" x2="42429" y2="25857"/>
                        <a14:foregroundMark x1="42429" y1="25857" x2="42429" y2="25857"/>
                        <a14:foregroundMark x1="41286" y1="25714" x2="40143" y2="25714"/>
                        <a14:foregroundMark x1="39286" y1="25286" x2="39286" y2="25286"/>
                        <a14:foregroundMark x1="39000" y1="25286" x2="39000" y2="25286"/>
                        <a14:foregroundMark x1="39000" y1="25000" x2="39000" y2="25000"/>
                        <a14:foregroundMark x1="39000" y1="24714" x2="39000" y2="24714"/>
                        <a14:foregroundMark x1="38143" y1="24571" x2="38143" y2="24571"/>
                        <a14:foregroundMark x1="38000" y1="24143" x2="39000" y2="23571"/>
                        <a14:foregroundMark x1="40714" y1="23571" x2="40714" y2="23571"/>
                        <a14:foregroundMark x1="40857" y1="23571" x2="41571" y2="23571"/>
                        <a14:foregroundMark x1="41571" y1="23571" x2="42286" y2="25857"/>
                        <a14:foregroundMark x1="42429" y1="25857" x2="42429" y2="25857"/>
                        <a14:foregroundMark x1="42429" y1="26571" x2="42429" y2="26571"/>
                        <a14:foregroundMark x1="42429" y1="26571" x2="41714" y2="26571"/>
                        <a14:foregroundMark x1="40857" y1="26714" x2="40857" y2="26714"/>
                        <a14:foregroundMark x1="40000" y1="27143" x2="40000" y2="27143"/>
                        <a14:foregroundMark x1="39143" y1="27714" x2="39143" y2="27714"/>
                        <a14:foregroundMark x1="39143" y1="27714" x2="40714" y2="27714"/>
                        <a14:foregroundMark x1="41571" y1="28143" x2="41571" y2="28143"/>
                        <a14:foregroundMark x1="41714" y1="28143" x2="42429" y2="27857"/>
                        <a14:foregroundMark x1="42714" y1="27714" x2="42714" y2="27714"/>
                        <a14:foregroundMark x1="43143" y1="27714" x2="43857" y2="27714"/>
                        <a14:foregroundMark x1="45000" y1="27143" x2="45000" y2="27143"/>
                        <a14:foregroundMark x1="45857" y1="27143" x2="45857" y2="27143"/>
                        <a14:foregroundMark x1="46143" y1="27143" x2="46143" y2="27143"/>
                        <a14:foregroundMark x1="46143" y1="27143" x2="46143" y2="27143"/>
                        <a14:foregroundMark x1="46429" y1="27143" x2="46429" y2="27143"/>
                        <a14:foregroundMark x1="47000" y1="27143" x2="46143" y2="27714"/>
                        <a14:foregroundMark x1="43857" y1="28143" x2="43857" y2="28143"/>
                        <a14:foregroundMark x1="43286" y1="28286" x2="42714" y2="28429"/>
                        <a14:foregroundMark x1="41143" y1="28143" x2="40571" y2="28143"/>
                        <a14:foregroundMark x1="38429" y1="27429" x2="38429" y2="27429"/>
                        <a14:foregroundMark x1="28143" y1="25143" x2="28143" y2="25143"/>
                        <a14:foregroundMark x1="30000" y1="24571" x2="31286" y2="24143"/>
                        <a14:foregroundMark x1="31571" y1="24000" x2="31571" y2="24000"/>
                        <a14:foregroundMark x1="31714" y1="24000" x2="31714" y2="24000"/>
                        <a14:foregroundMark x1="31714" y1="24000" x2="31714" y2="24000"/>
                        <a14:foregroundMark x1="32714" y1="23429" x2="32714" y2="23429"/>
                        <a14:foregroundMark x1="33286" y1="23429" x2="34000" y2="23429"/>
                        <a14:foregroundMark x1="34000" y1="23429" x2="34000" y2="23429"/>
                        <a14:foregroundMark x1="34286" y1="23571" x2="34286" y2="23571"/>
                        <a14:foregroundMark x1="68714" y1="53571" x2="68714" y2="53571"/>
                        <a14:foregroundMark x1="63857" y1="53143" x2="63857" y2="53143"/>
                        <a14:foregroundMark x1="63857" y1="53143" x2="63857" y2="53143"/>
                        <a14:foregroundMark x1="61286" y1="50429" x2="61286" y2="50429"/>
                        <a14:foregroundMark x1="60714" y1="49857" x2="60714" y2="49286"/>
                        <a14:foregroundMark x1="60857" y1="48286" x2="61714" y2="47857"/>
                        <a14:foregroundMark x1="55000" y1="64286" x2="52857" y2="65714"/>
                        <a14:foregroundMark x1="29714" y1="26571" x2="29714" y2="26571"/>
                        <a14:foregroundMark x1="30143" y1="26143" x2="30143" y2="26143"/>
                        <a14:foregroundMark x1="32286" y1="26143" x2="32286" y2="26143"/>
                        <a14:foregroundMark x1="30143" y1="26857" x2="30143" y2="26857"/>
                        <a14:foregroundMark x1="45429" y1="28429" x2="45429" y2="28429"/>
                        <a14:foregroundMark x1="43857" y1="27857" x2="43857" y2="27857"/>
                        <a14:foregroundMark x1="16429" y1="20429" x2="16429" y2="20429"/>
                        <a14:foregroundMark x1="16571" y1="20571" x2="16571" y2="20571"/>
                        <a14:foregroundMark x1="15000" y1="19857" x2="15000" y2="19857"/>
                        <a14:foregroundMark x1="16857" y1="27714" x2="16857" y2="27714"/>
                        <a14:foregroundMark x1="15571" y1="27429" x2="15000" y2="27286"/>
                        <a14:foregroundMark x1="14286" y1="27143" x2="14286" y2="27143"/>
                        <a14:foregroundMark x1="14286" y1="27143" x2="14286" y2="27143"/>
                        <a14:foregroundMark x1="14000" y1="27143" x2="14000" y2="27143"/>
                        <a14:foregroundMark x1="15429" y1="27286" x2="15429" y2="27286"/>
                        <a14:foregroundMark x1="16000" y1="27857" x2="16000" y2="27857"/>
                        <a14:foregroundMark x1="56857" y1="69429" x2="56857" y2="69429"/>
                        <a14:foregroundMark x1="56000" y1="69857" x2="56000" y2="69857"/>
                        <a14:foregroundMark x1="54286" y1="69571" x2="54286" y2="69571"/>
                        <a14:foregroundMark x1="45571" y1="27714" x2="45571" y2="27714"/>
                        <a14:foregroundMark x1="44286" y1="26714" x2="44286" y2="26714"/>
                        <a14:foregroundMark x1="12857" y1="20000" x2="12857" y2="20000"/>
                        <a14:foregroundMark x1="14286" y1="19000" x2="14286" y2="19000"/>
                        <a14:foregroundMark x1="15429" y1="19286" x2="15429" y2="19286"/>
                        <a14:foregroundMark x1="16571" y1="20857" x2="16571" y2="20857"/>
                        <a14:foregroundMark x1="16571" y1="20857" x2="16571" y2="20857"/>
                        <a14:foregroundMark x1="16571" y1="20857" x2="16571" y2="20857"/>
                        <a14:foregroundMark x1="18000" y1="21857" x2="18000" y2="21857"/>
                        <a14:foregroundMark x1="18000" y1="21857" x2="18000" y2="21857"/>
                        <a14:foregroundMark x1="16857" y1="21857" x2="16857" y2="21857"/>
                        <a14:foregroundMark x1="15857" y1="22000" x2="15857" y2="22000"/>
                        <a14:foregroundMark x1="15571" y1="22000" x2="15571" y2="22000"/>
                        <a14:foregroundMark x1="14000" y1="28286" x2="14000" y2="28286"/>
                        <a14:foregroundMark x1="14000" y1="28143" x2="14000" y2="28143"/>
                        <a14:foregroundMark x1="14000" y1="27429" x2="14000" y2="27429"/>
                        <a14:foregroundMark x1="12429" y1="27286" x2="12429" y2="27286"/>
                        <a14:foregroundMark x1="12429" y1="27286" x2="12429" y2="27286"/>
                        <a14:foregroundMark x1="15286" y1="28286" x2="15286" y2="28286"/>
                        <a14:foregroundMark x1="15571" y1="28714" x2="15571" y2="28714"/>
                        <a14:foregroundMark x1="15571" y1="28714" x2="15571" y2="28714"/>
                        <a14:foregroundMark x1="16000" y1="28857" x2="16000" y2="28857"/>
                        <a14:foregroundMark x1="16571" y1="28857" x2="16571" y2="28857"/>
                        <a14:foregroundMark x1="16571" y1="28857" x2="16571" y2="28857"/>
                        <a14:foregroundMark x1="17143" y1="28714" x2="17143" y2="28714"/>
                        <a14:foregroundMark x1="17143" y1="28714" x2="17143" y2="28714"/>
                        <a14:foregroundMark x1="17429" y1="28714" x2="17429" y2="28714"/>
                        <a14:foregroundMark x1="24857" y1="28714" x2="24857" y2="28714"/>
                        <a14:foregroundMark x1="24429" y1="28714" x2="24429" y2="28714"/>
                        <a14:foregroundMark x1="23714" y1="28714" x2="23714" y2="28714"/>
                        <a14:foregroundMark x1="23714" y1="28714" x2="23714" y2="28714"/>
                        <a14:foregroundMark x1="45286" y1="29286" x2="45286" y2="29286"/>
                        <a14:foregroundMark x1="44286" y1="29000" x2="44286" y2="29000"/>
                        <a14:foregroundMark x1="43857" y1="28714" x2="43857" y2="28714"/>
                        <a14:foregroundMark x1="40571" y1="27857" x2="40571" y2="27857"/>
                        <a14:foregroundMark x1="40143" y1="27286" x2="40143" y2="27286"/>
                        <a14:foregroundMark x1="40143" y1="26571" x2="40143" y2="26571"/>
                        <a14:foregroundMark x1="40143" y1="26286" x2="40143" y2="26286"/>
                        <a14:foregroundMark x1="40143" y1="26286" x2="40143" y2="26286"/>
                        <a14:foregroundMark x1="40143" y1="26143" x2="40143" y2="26143"/>
                        <a14:foregroundMark x1="34000" y1="25571" x2="34000" y2="25571"/>
                        <a14:foregroundMark x1="34000" y1="25571" x2="34000" y2="25571"/>
                        <a14:foregroundMark x1="33857" y1="25571" x2="33857" y2="25571"/>
                        <a14:foregroundMark x1="33857" y1="25571" x2="33857" y2="25571"/>
                        <a14:foregroundMark x1="32857" y1="25714" x2="32857" y2="25714"/>
                        <a14:foregroundMark x1="31857" y1="25714" x2="31286" y2="25857"/>
                        <a14:foregroundMark x1="30857" y1="25857" x2="30857" y2="25857"/>
                        <a14:foregroundMark x1="30000" y1="25714" x2="30000" y2="25714"/>
                        <a14:foregroundMark x1="42143" y1="27857" x2="42143" y2="27857"/>
                        <a14:foregroundMark x1="49000" y1="28714" x2="49000" y2="28714"/>
                        <a14:foregroundMark x1="47571" y1="27857" x2="47571" y2="27857"/>
                        <a14:foregroundMark x1="47571" y1="27857" x2="47571" y2="27857"/>
                        <a14:foregroundMark x1="47143" y1="27857" x2="47143" y2="27857"/>
                        <a14:foregroundMark x1="47000" y1="27857" x2="47000" y2="27857"/>
                        <a14:foregroundMark x1="46857" y1="27857" x2="45857" y2="28286"/>
                        <a14:foregroundMark x1="47000" y1="29571" x2="47000" y2="29571"/>
                        <a14:foregroundMark x1="47143" y1="29571" x2="47143" y2="29571"/>
                        <a14:foregroundMark x1="47143" y1="29571" x2="47143" y2="29571"/>
                        <a14:foregroundMark x1="48000" y1="29571" x2="48000" y2="29571"/>
                        <a14:foregroundMark x1="48000" y1="29571" x2="48000" y2="29571"/>
                        <a14:foregroundMark x1="48143" y1="29286" x2="48143" y2="29286"/>
                        <a14:foregroundMark x1="48143" y1="28143" x2="48143" y2="28143"/>
                        <a14:foregroundMark x1="46429" y1="26714" x2="46429" y2="26714"/>
                        <a14:foregroundMark x1="45857" y1="26571" x2="45857" y2="26571"/>
                        <a14:foregroundMark x1="35000" y1="25857" x2="35000" y2="25857"/>
                        <a14:foregroundMark x1="35000" y1="26286" x2="35000" y2="26286"/>
                        <a14:foregroundMark x1="35000" y1="26286" x2="34571" y2="28143"/>
                        <a14:foregroundMark x1="34571" y1="28286" x2="34571" y2="28286"/>
                        <a14:foregroundMark x1="34571" y1="28286" x2="34571" y2="28286"/>
                        <a14:foregroundMark x1="34571" y1="28286" x2="34571" y2="28286"/>
                        <a14:foregroundMark x1="34429" y1="28286" x2="34429" y2="28286"/>
                        <a14:foregroundMark x1="31714" y1="28143" x2="31714" y2="28143"/>
                        <a14:foregroundMark x1="31714" y1="28143" x2="31714" y2="28143"/>
                        <a14:foregroundMark x1="31143" y1="27857" x2="31143" y2="27857"/>
                        <a14:foregroundMark x1="30857" y1="27857" x2="30857" y2="27857"/>
                        <a14:foregroundMark x1="29571" y1="27714" x2="29571" y2="27714"/>
                        <a14:foregroundMark x1="28143" y1="27714" x2="28143" y2="27714"/>
                        <a14:foregroundMark x1="27000" y1="27429" x2="27000" y2="27429"/>
                        <a14:foregroundMark x1="27000" y1="27429" x2="27000" y2="27429"/>
                        <a14:foregroundMark x1="27000" y1="27429" x2="27000" y2="27429"/>
                        <a14:foregroundMark x1="27000" y1="27429" x2="27000" y2="27429"/>
                        <a14:foregroundMark x1="26571" y1="27286" x2="26000" y2="27286"/>
                        <a14:foregroundMark x1="25429" y1="27286" x2="25429" y2="27286"/>
                        <a14:foregroundMark x1="24571" y1="27286" x2="24571" y2="27286"/>
                        <a14:foregroundMark x1="23429" y1="27286" x2="23429" y2="27286"/>
                        <a14:foregroundMark x1="23429" y1="27286" x2="23429" y2="27286"/>
                        <a14:foregroundMark x1="23286" y1="27286" x2="23286" y2="27286"/>
                        <a14:foregroundMark x1="26857" y1="27857" x2="26857" y2="27857"/>
                        <a14:foregroundMark x1="28000" y1="29000" x2="28000" y2="29000"/>
                        <a14:foregroundMark x1="28000" y1="29000" x2="28000" y2="29000"/>
                        <a14:foregroundMark x1="28000" y1="29000" x2="28000" y2="29000"/>
                        <a14:foregroundMark x1="41143" y1="29429" x2="41143" y2="29429"/>
                        <a14:foregroundMark x1="41571" y1="29429" x2="42143" y2="29429"/>
                        <a14:foregroundMark x1="44857" y1="29429" x2="44857" y2="29429"/>
                        <a14:foregroundMark x1="44857" y1="29429" x2="46000" y2="28714"/>
                        <a14:foregroundMark x1="47143" y1="26143" x2="47143" y2="26143"/>
                        <a14:foregroundMark x1="47143" y1="25857" x2="47143" y2="25857"/>
                        <a14:foregroundMark x1="46000" y1="25143" x2="46000" y2="25143"/>
                        <a14:foregroundMark x1="45429" y1="25000" x2="45429" y2="25000"/>
                        <a14:foregroundMark x1="45429" y1="25000" x2="46143" y2="26143"/>
                        <a14:foregroundMark x1="48143" y1="26286" x2="48143" y2="26286"/>
                        <a14:foregroundMark x1="48429" y1="26571" x2="48429" y2="26571"/>
                        <a14:foregroundMark x1="49000" y1="26714" x2="49000" y2="2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86" y="3770142"/>
            <a:ext cx="2501914" cy="2501914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H_Desc_1"/>
          <p:cNvSpPr txBox="1"/>
          <p:nvPr>
            <p:custDataLst>
              <p:tags r:id="rId1"/>
            </p:custDataLst>
          </p:nvPr>
        </p:nvSpPr>
        <p:spPr>
          <a:xfrm>
            <a:off x="279482" y="1029519"/>
            <a:ext cx="11633673" cy="3484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1974" tIns="71974" rIns="71974" bIns="0">
            <a:noAutofit/>
          </a:bodyPr>
          <a:lstStyle/>
          <a:p>
            <a:pPr fontAlgn="auto">
              <a:lnSpc>
                <a:spcPts val="5060"/>
              </a:lnSpc>
            </a:pP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</a:t>
            </a:r>
            <a:r>
              <a:rPr lang="en-US" altLang="zh-CN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.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政治认同：</a:t>
            </a:r>
            <a:r>
              <a:rPr lang="zh-CN" altLang="en-US" sz="2800" b="1" spc="300">
                <a:solidFill>
                  <a:srgbClr val="1F2DA8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理解责任的含义及内涵，做负责任的公民。</a:t>
            </a:r>
            <a:endParaRPr lang="zh-CN" altLang="en-US" sz="2800" b="1" spc="3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ts val="5060"/>
              </a:lnSpc>
            </a:pPr>
            <a:r>
              <a:rPr lang="en-US" altLang="zh-CN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2.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道德修养：</a:t>
            </a:r>
            <a:r>
              <a:rPr sz="2800" b="1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培养学生自觉做一个负责任公民的能力</a:t>
            </a:r>
            <a:r>
              <a:rPr lang="zh-CN" sz="2800" b="1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</a:t>
            </a:r>
            <a:endParaRPr sz="2800" b="1">
              <a:solidFill>
                <a:srgbClr val="7030A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ts val="5060"/>
              </a:lnSpc>
            </a:pPr>
            <a:r>
              <a:rPr lang="en-US" altLang="zh-CN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3.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法治观念：</a:t>
            </a:r>
            <a:r>
              <a:rPr sz="2800" b="1">
                <a:solidFill>
                  <a:schemeClr val="accent6">
                    <a:lumMod val="7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信守承诺、坚决履行诺言的能力，自主反思自己责任的能力，学会承担责任、努力履行责任的能力。</a:t>
            </a:r>
            <a:endParaRPr sz="2800" b="1">
              <a:solidFill>
                <a:schemeClr val="accent6">
                  <a:lumMod val="7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ts val="5060"/>
              </a:lnSpc>
            </a:pPr>
            <a:r>
              <a:rPr lang="en-US" altLang="zh-CN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4.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责任意识：</a:t>
            </a:r>
            <a:r>
              <a:rPr sz="2800" b="1" kern="1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使学生懂得信守承诺，勇担过错，自觉做一个负责任的公民。</a:t>
            </a:r>
            <a:endParaRPr sz="2800" b="1" kern="10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24826" y="134475"/>
            <a:ext cx="40944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核心素养目标：</a:t>
            </a:r>
            <a:endParaRPr lang="zh-CN" altLang="en-US" sz="44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79482" y="4725862"/>
            <a:ext cx="11633673" cy="181483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lstStyle/>
          <a:p>
            <a:pPr marL="571500" indent="-571500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rgbClr val="0D0185"/>
                </a:solidFill>
                <a:latin typeface="仿宋" panose="02010609060101010101" charset="-122"/>
                <a:ea typeface="仿宋" panose="02010609060101010101" charset="-122"/>
              </a:rPr>
              <a:t>教学</a:t>
            </a:r>
            <a:r>
              <a:rPr lang="zh-CN" altLang="en-US" sz="2800" b="1">
                <a:solidFill>
                  <a:srgbClr val="0D0185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重点：承担责任的代价与回报，增强学生履行责任的能力，能够勇于承担责任。</a:t>
            </a:r>
            <a:endParaRPr lang="zh-CN" altLang="en-US" sz="2800" b="1">
              <a:solidFill>
                <a:srgbClr val="0D0185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 sz="2800" b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仿宋" panose="02010609060101010101" charset="-122"/>
                <a:ea typeface="仿宋" panose="02010609060101010101" charset="-122"/>
                <a:cs typeface="微软雅黑" panose="020B0503020204020204" pitchFamily="34" charset="-122"/>
              </a:rPr>
              <a:t>重难难点：</a:t>
            </a:r>
            <a:r>
              <a:rPr lang="zh-CN" altLang="en-US" sz="2800" b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仿宋" panose="02010609060101010101" charset="-122"/>
                <a:ea typeface="仿宋" panose="02010609060101010101" charset="-122"/>
                <a:cs typeface="微软雅黑" panose="020B0503020204020204" pitchFamily="34" charset="-122"/>
                <a:sym typeface="+mn-ea"/>
              </a:rPr>
              <a:t>有勇气承担责任的代价与回报，懂得有些责任即使不是自愿选择的也应尽力承担。</a:t>
            </a:r>
            <a:endParaRPr lang="zh-CN" altLang="en-US" sz="2800" b="1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仿宋" panose="02010609060101010101" charset="-122"/>
              <a:ea typeface="仿宋" panose="02010609060101010101" charset="-122"/>
              <a:cs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>
            <p:custDataLst>
              <p:tags r:id="rId1"/>
            </p:custDataLst>
          </p:nvPr>
        </p:nvGrpSpPr>
        <p:grpSpPr>
          <a:xfrm>
            <a:off x="10898505" y="5969635"/>
            <a:ext cx="897890" cy="406400"/>
            <a:chOff x="3276398" y="2359686"/>
            <a:chExt cx="750273" cy="339372"/>
          </a:xfrm>
          <a:solidFill>
            <a:schemeClr val="accent6"/>
          </a:solidFill>
        </p:grpSpPr>
        <p:sp>
          <p:nvSpPr>
            <p:cNvPr id="85" name="任意多边形: 形状 84"/>
            <p:cNvSpPr/>
            <p:nvPr>
              <p:custDataLst>
                <p:tags r:id="rId2"/>
              </p:custDataLst>
            </p:nvPr>
          </p:nvSpPr>
          <p:spPr>
            <a:xfrm>
              <a:off x="3276398" y="2359686"/>
              <a:ext cx="667464" cy="339372"/>
            </a:xfrm>
            <a:custGeom>
              <a:avLst/>
              <a:gdLst/>
              <a:ahLst/>
              <a:cxnLst/>
              <a:rect l="0" t="0" r="0" b="0"/>
              <a:pathLst>
                <a:path w="969391" h="492888">
                  <a:moveTo>
                    <a:pt x="223647" y="0"/>
                  </a:moveTo>
                  <a:lnTo>
                    <a:pt x="713232" y="0"/>
                  </a:lnTo>
                  <a:cubicBezTo>
                    <a:pt x="800735" y="29210"/>
                    <a:pt x="813689" y="132969"/>
                    <a:pt x="713232" y="168656"/>
                  </a:cubicBezTo>
                  <a:lnTo>
                    <a:pt x="593217" y="168656"/>
                  </a:lnTo>
                  <a:cubicBezTo>
                    <a:pt x="540766" y="206121"/>
                    <a:pt x="518668" y="291846"/>
                    <a:pt x="596519" y="327533"/>
                  </a:cubicBezTo>
                  <a:lnTo>
                    <a:pt x="868934" y="327533"/>
                  </a:lnTo>
                  <a:cubicBezTo>
                    <a:pt x="969391" y="372872"/>
                    <a:pt x="930656" y="492887"/>
                    <a:pt x="868934" y="492887"/>
                  </a:cubicBezTo>
                  <a:lnTo>
                    <a:pt x="87503" y="492887"/>
                  </a:lnTo>
                  <a:cubicBezTo>
                    <a:pt x="0" y="447548"/>
                    <a:pt x="11684" y="381508"/>
                    <a:pt x="87503" y="334010"/>
                  </a:cubicBezTo>
                  <a:lnTo>
                    <a:pt x="372872" y="334010"/>
                  </a:lnTo>
                  <a:cubicBezTo>
                    <a:pt x="440944" y="295148"/>
                    <a:pt x="440944" y="204343"/>
                    <a:pt x="350139" y="175133"/>
                  </a:cubicBezTo>
                  <a:lnTo>
                    <a:pt x="226949" y="171831"/>
                  </a:lnTo>
                  <a:cubicBezTo>
                    <a:pt x="176784" y="109728"/>
                    <a:pt x="174498" y="52324"/>
                    <a:pt x="22364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86" name="椭圆 85"/>
            <p:cNvSpPr/>
            <p:nvPr>
              <p:custDataLst>
                <p:tags r:id="rId3"/>
              </p:custDataLst>
            </p:nvPr>
          </p:nvSpPr>
          <p:spPr>
            <a:xfrm>
              <a:off x="3917191" y="2368693"/>
              <a:ext cx="109480" cy="10948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22" name="PA-矩形 21"/>
          <p:cNvSpPr/>
          <p:nvPr>
            <p:custDataLst>
              <p:tags r:id="rId4"/>
            </p:custDataLst>
          </p:nvPr>
        </p:nvSpPr>
        <p:spPr>
          <a:xfrm>
            <a:off x="354330" y="340360"/>
            <a:ext cx="11254740" cy="58293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3" name="PA-椭圆 22"/>
          <p:cNvSpPr/>
          <p:nvPr>
            <p:custDataLst>
              <p:tags r:id="rId5"/>
            </p:custDataLst>
          </p:nvPr>
        </p:nvSpPr>
        <p:spPr>
          <a:xfrm>
            <a:off x="11163320" y="1244011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课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24" name="PA-椭圆 23"/>
          <p:cNvSpPr/>
          <p:nvPr>
            <p:custDataLst>
              <p:tags r:id="rId6"/>
            </p:custDataLst>
          </p:nvPr>
        </p:nvSpPr>
        <p:spPr>
          <a:xfrm>
            <a:off x="11163320" y="2450488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堂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25" name="PA-椭圆 24"/>
          <p:cNvSpPr/>
          <p:nvPr>
            <p:custDataLst>
              <p:tags r:id="rId7"/>
            </p:custDataLst>
          </p:nvPr>
        </p:nvSpPr>
        <p:spPr>
          <a:xfrm>
            <a:off x="11163320" y="3495675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训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35" name="PA-椭圆 34"/>
          <p:cNvSpPr/>
          <p:nvPr>
            <p:custDataLst>
              <p:tags r:id="rId8"/>
            </p:custDataLst>
          </p:nvPr>
        </p:nvSpPr>
        <p:spPr>
          <a:xfrm>
            <a:off x="11163320" y="4659606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练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9242474" y="1663065"/>
            <a:ext cx="1505243" cy="110799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6600" b="1" smtClean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D</a:t>
            </a:r>
            <a:endParaRPr lang="en-US" altLang="zh-CN" sz="6600" b="1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内容占位符 1"/>
          <p:cNvSpPr txBox="1"/>
          <p:nvPr>
            <p:custDataLst>
              <p:tags r:id="rId10"/>
            </p:custDataLst>
          </p:nvPr>
        </p:nvSpPr>
        <p:spPr bwMode="auto">
          <a:xfrm>
            <a:off x="829994" y="1069145"/>
            <a:ext cx="9973993" cy="3610758"/>
          </a:xfrm>
          <a:prstGeom prst="rect">
            <a:avLst/>
          </a:prstGeom>
          <a:ln>
            <a:miter lim="800000"/>
          </a:ln>
        </p:spPr>
        <p:txBody>
          <a:bodyPr vert="horz" wrap="square" lIns="0" tIns="0" rIns="0" bIns="0" numCol="1" anchor="t" anchorCtr="0" compatLnSpc="1">
            <a:noAutofit/>
          </a:bodyPr>
          <a:lstStyle>
            <a:lvl1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defRPr>
            </a:lvl4pPr>
            <a:lvl5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仿宋_GB2312" panose="02010609030101010101" pitchFamily="49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457200">
              <a:defRPr/>
            </a:pPr>
            <a:r>
              <a:rPr lang="en-US" altLang="zh-CN" sz="3200" smtClean="0"/>
              <a:t>3.</a:t>
            </a:r>
            <a:r>
              <a:rPr lang="zh-CN" altLang="en-US" sz="3200" smtClean="0"/>
              <a:t>承担责任，不但要对自己负责，也要对他人负责、对社会负责。这句话启示我们中学生应</a:t>
            </a:r>
            <a:r>
              <a:rPr lang="en-US" altLang="zh-CN" sz="3200" smtClean="0"/>
              <a:t>(</a:t>
            </a:r>
            <a:r>
              <a:rPr lang="zh-CN" altLang="en-US" sz="3200" smtClean="0"/>
              <a:t>　　</a:t>
            </a:r>
            <a:r>
              <a:rPr lang="en-US" altLang="zh-CN" sz="3200" smtClean="0"/>
              <a:t>)</a:t>
            </a:r>
            <a:endParaRPr lang="zh-CN" altLang="en-US" sz="3200" smtClean="0"/>
          </a:p>
          <a:p>
            <a:pPr lvl="0" indent="-457200">
              <a:defRPr/>
            </a:pPr>
            <a:r>
              <a:rPr lang="en-US" altLang="zh-CN" sz="3200" smtClean="0"/>
              <a:t>	①</a:t>
            </a:r>
            <a:r>
              <a:rPr lang="zh-CN" altLang="en-US" sz="3200" smtClean="0"/>
              <a:t>努力提升自身素质</a:t>
            </a:r>
            <a:endParaRPr lang="zh-CN" altLang="en-US" sz="3200" smtClean="0"/>
          </a:p>
          <a:p>
            <a:pPr lvl="0" indent="-457200">
              <a:defRPr/>
            </a:pPr>
            <a:r>
              <a:rPr lang="en-US" altLang="zh-CN" sz="3200" smtClean="0"/>
              <a:t>	②</a:t>
            </a:r>
            <a:r>
              <a:rPr lang="zh-CN" altLang="en-US" sz="3200" smtClean="0"/>
              <a:t>增强履行责任的能力</a:t>
            </a:r>
            <a:endParaRPr lang="zh-CN" altLang="en-US" sz="3200" smtClean="0"/>
          </a:p>
          <a:p>
            <a:pPr lvl="0" indent="-457200">
              <a:defRPr/>
            </a:pPr>
            <a:r>
              <a:rPr lang="en-US" altLang="zh-CN" sz="3200" smtClean="0"/>
              <a:t>	③</a:t>
            </a:r>
            <a:r>
              <a:rPr lang="zh-CN" altLang="en-US" sz="3200" smtClean="0"/>
              <a:t>勇于承担责任</a:t>
            </a:r>
            <a:endParaRPr lang="zh-CN" altLang="en-US" sz="3200" smtClean="0"/>
          </a:p>
          <a:p>
            <a:pPr lvl="0" indent="-457200">
              <a:defRPr/>
            </a:pPr>
            <a:r>
              <a:rPr lang="en-US" altLang="zh-CN" sz="3200" smtClean="0"/>
              <a:t>	④</a:t>
            </a:r>
            <a:r>
              <a:rPr lang="zh-CN" altLang="en-US" sz="3200" smtClean="0"/>
              <a:t>增强自己的责任感和责任心</a:t>
            </a:r>
            <a:endParaRPr lang="zh-CN" altLang="en-US" sz="3200" smtClean="0"/>
          </a:p>
          <a:p>
            <a:pPr lvl="0" indent="-457200">
              <a:defRPr/>
            </a:pPr>
            <a:r>
              <a:rPr lang="en-US" altLang="zh-CN" sz="3200" smtClean="0"/>
              <a:t>	A</a:t>
            </a:r>
            <a:r>
              <a:rPr lang="zh-CN" altLang="en-US" sz="3200" smtClean="0"/>
              <a:t>．</a:t>
            </a:r>
            <a:r>
              <a:rPr lang="en-US" altLang="zh-CN" sz="3200" smtClean="0"/>
              <a:t>②③④    B</a:t>
            </a:r>
            <a:r>
              <a:rPr lang="zh-CN" altLang="en-US" sz="3200" smtClean="0"/>
              <a:t>．</a:t>
            </a:r>
            <a:r>
              <a:rPr lang="en-US" altLang="zh-CN" sz="3200" smtClean="0"/>
              <a:t>①②④     C</a:t>
            </a:r>
            <a:r>
              <a:rPr lang="zh-CN" altLang="en-US" sz="3200" smtClean="0"/>
              <a:t>．</a:t>
            </a:r>
            <a:r>
              <a:rPr lang="en-US" altLang="zh-CN" sz="3200" smtClean="0"/>
              <a:t>①②③    D</a:t>
            </a:r>
            <a:r>
              <a:rPr lang="zh-CN" altLang="en-US" sz="3200" smtClean="0"/>
              <a:t>．</a:t>
            </a:r>
            <a:r>
              <a:rPr lang="en-US" altLang="zh-CN" sz="3200" smtClean="0"/>
              <a:t>①②③④</a:t>
            </a:r>
            <a:endParaRPr lang="zh-CN" altLang="en-US" sz="3200" smtClean="0"/>
          </a:p>
          <a:p>
            <a:pPr marL="431800" marR="0" lvl="0" indent="-431800" algn="l" defTabSz="91440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143" l="714" r="94429">
                        <a14:foregroundMark x1="49714" y1="34714" x2="49714" y2="34714"/>
                        <a14:foregroundMark x1="46857" y1="35000" x2="46857" y2="35000"/>
                        <a14:foregroundMark x1="44286" y1="36714" x2="44286" y2="36714"/>
                        <a14:foregroundMark x1="43143" y1="38143" x2="43143" y2="38143"/>
                        <a14:foregroundMark x1="41143" y1="39857" x2="40714" y2="40429"/>
                        <a14:foregroundMark x1="39286" y1="42714" x2="39286" y2="42714"/>
                        <a14:foregroundMark x1="39000" y1="44143" x2="39000" y2="44714"/>
                        <a14:foregroundMark x1="39000" y1="46571" x2="39143" y2="47714"/>
                        <a14:foregroundMark x1="39286" y1="48286" x2="40286" y2="49429"/>
                        <a14:foregroundMark x1="40571" y1="50000" x2="41571" y2="51571"/>
                        <a14:foregroundMark x1="42286" y1="52714" x2="46571" y2="55714"/>
                        <a14:foregroundMark x1="46571" y1="55714" x2="46571" y2="55714"/>
                        <a14:foregroundMark x1="49000" y1="57143" x2="50714" y2="57429"/>
                        <a14:foregroundMark x1="53286" y1="57429" x2="54286" y2="57429"/>
                        <a14:foregroundMark x1="54286" y1="57429" x2="55571" y2="56571"/>
                        <a14:foregroundMark x1="56857" y1="55286" x2="58429" y2="53429"/>
                        <a14:foregroundMark x1="58571" y1="52571" x2="58571" y2="51000"/>
                        <a14:foregroundMark x1="58571" y1="49857" x2="58571" y2="49857"/>
                        <a14:foregroundMark x1="58571" y1="47857" x2="58429" y2="47143"/>
                        <a14:foregroundMark x1="58000" y1="45714" x2="58000" y2="45143"/>
                        <a14:foregroundMark x1="57429" y1="43571" x2="57429" y2="43571"/>
                        <a14:foregroundMark x1="56429" y1="42714" x2="55429" y2="42429"/>
                        <a14:foregroundMark x1="49714" y1="41000" x2="49000" y2="41143"/>
                        <a14:foregroundMark x1="48143" y1="41429" x2="48143" y2="41429"/>
                        <a14:foregroundMark x1="48143" y1="41429" x2="49714" y2="46143"/>
                        <a14:foregroundMark x1="49714" y1="46143" x2="50571" y2="46286"/>
                        <a14:foregroundMark x1="50571" y1="46286" x2="51143" y2="46286"/>
                        <a14:foregroundMark x1="51286" y1="46286" x2="52857" y2="46286"/>
                        <a14:foregroundMark x1="56571" y1="45000" x2="58000" y2="44286"/>
                        <a14:foregroundMark x1="59143" y1="43143" x2="59571" y2="41571"/>
                        <a14:foregroundMark x1="59571" y1="40571" x2="59571" y2="40571"/>
                        <a14:foregroundMark x1="59571" y1="40429" x2="59571" y2="40429"/>
                        <a14:foregroundMark x1="59286" y1="40429" x2="59286" y2="40429"/>
                        <a14:foregroundMark x1="66571" y1="46857" x2="66571" y2="46857"/>
                        <a14:foregroundMark x1="66857" y1="47143" x2="67143" y2="48143"/>
                        <a14:foregroundMark x1="67143" y1="48286" x2="67143" y2="48286"/>
                        <a14:foregroundMark x1="67143" y1="48429" x2="67143" y2="48429"/>
                        <a14:foregroundMark x1="67714" y1="49000" x2="67714" y2="49000"/>
                        <a14:foregroundMark x1="68571" y1="48857" x2="68571" y2="48857"/>
                        <a14:foregroundMark x1="64286" y1="43714" x2="64286" y2="43714"/>
                        <a14:foregroundMark x1="76000" y1="44714" x2="76000" y2="44714"/>
                        <a14:foregroundMark x1="73714" y1="37429" x2="73714" y2="37429"/>
                        <a14:foregroundMark x1="69714" y1="37714" x2="69714" y2="37714"/>
                        <a14:foregroundMark x1="73143" y1="45143" x2="73143" y2="45143"/>
                        <a14:foregroundMark x1="79714" y1="48143" x2="79714" y2="48143"/>
                        <a14:foregroundMark x1="78429" y1="47857" x2="78429" y2="47857"/>
                        <a14:foregroundMark x1="81286" y1="47143" x2="81286" y2="47143"/>
                        <a14:foregroundMark x1="83143" y1="47143" x2="83143" y2="47143"/>
                        <a14:foregroundMark x1="76857" y1="47429" x2="76857" y2="47429"/>
                        <a14:foregroundMark x1="76000" y1="47857" x2="76000" y2="47857"/>
                        <a14:foregroundMark x1="74571" y1="48286" x2="74571" y2="48286"/>
                        <a14:foregroundMark x1="74429" y1="75714" x2="74429" y2="75714"/>
                        <a14:foregroundMark x1="83857" y1="76857" x2="83857" y2="76857"/>
                        <a14:foregroundMark x1="83714" y1="76571" x2="83714" y2="76571"/>
                        <a14:foregroundMark x1="83286" y1="76286" x2="83286" y2="76286"/>
                        <a14:foregroundMark x1="83143" y1="76286" x2="83143" y2="76286"/>
                        <a14:foregroundMark x1="85429" y1="76714" x2="85429" y2="76714"/>
                        <a14:foregroundMark x1="83429" y1="76286" x2="83429" y2="76286"/>
                        <a14:foregroundMark x1="59143" y1="76143" x2="59143" y2="76143"/>
                        <a14:foregroundMark x1="28429" y1="27429" x2="28429" y2="27429"/>
                        <a14:foregroundMark x1="18714" y1="27286" x2="18714" y2="27286"/>
                        <a14:foregroundMark x1="18714" y1="27286" x2="18714" y2="27286"/>
                        <a14:foregroundMark x1="16143" y1="26143" x2="16143" y2="26143"/>
                        <a14:foregroundMark x1="15429" y1="26143" x2="14857" y2="26286"/>
                        <a14:foregroundMark x1="14571" y1="26286" x2="14571" y2="26286"/>
                        <a14:foregroundMark x1="14429" y1="26714" x2="14429" y2="26714"/>
                        <a14:foregroundMark x1="16857" y1="26857" x2="19000" y2="27429"/>
                        <a14:foregroundMark x1="23143" y1="27429" x2="23143" y2="27429"/>
                        <a14:foregroundMark x1="23714" y1="27429" x2="24429" y2="27429"/>
                        <a14:foregroundMark x1="24429" y1="27429" x2="24429" y2="27429"/>
                        <a14:foregroundMark x1="24429" y1="27286" x2="24429" y2="27286"/>
                        <a14:foregroundMark x1="24429" y1="26714" x2="24000" y2="25857"/>
                        <a14:foregroundMark x1="24000" y1="25714" x2="24000" y2="25714"/>
                        <a14:foregroundMark x1="15286" y1="19857" x2="15286" y2="19857"/>
                        <a14:foregroundMark x1="14857" y1="19286" x2="14857" y2="19286"/>
                        <a14:foregroundMark x1="14571" y1="19000" x2="14571" y2="19000"/>
                        <a14:foregroundMark x1="14571" y1="18857" x2="16000" y2="18857"/>
                        <a14:foregroundMark x1="16429" y1="18857" x2="18000" y2="19000"/>
                        <a14:foregroundMark x1="18714" y1="19000" x2="18714" y2="19000"/>
                        <a14:foregroundMark x1="18714" y1="19000" x2="18714" y2="19000"/>
                        <a14:foregroundMark x1="19000" y1="19000" x2="19000" y2="19000"/>
                        <a14:foregroundMark x1="17714" y1="19571" x2="17714" y2="19571"/>
                        <a14:foregroundMark x1="12857" y1="19857" x2="12857" y2="19857"/>
                        <a14:foregroundMark x1="12857" y1="19857" x2="12857" y2="19857"/>
                        <a14:foregroundMark x1="12857" y1="19857" x2="16571" y2="19571"/>
                        <a14:foregroundMark x1="17143" y1="19571" x2="17714" y2="19571"/>
                        <a14:foregroundMark x1="18143" y1="19571" x2="18143" y2="19571"/>
                        <a14:foregroundMark x1="18571" y1="19429" x2="18571" y2="19429"/>
                        <a14:foregroundMark x1="18571" y1="19429" x2="18571" y2="19429"/>
                        <a14:foregroundMark x1="18571" y1="19429" x2="18571" y2="19429"/>
                        <a14:foregroundMark x1="18571" y1="19857" x2="18571" y2="19857"/>
                        <a14:foregroundMark x1="18143" y1="20857" x2="18143" y2="20857"/>
                        <a14:foregroundMark x1="18143" y1="20857" x2="18143" y2="20857"/>
                        <a14:foregroundMark x1="18143" y1="20857" x2="18143" y2="20857"/>
                        <a14:foregroundMark x1="18143" y1="20857" x2="18143" y2="20857"/>
                        <a14:foregroundMark x1="14429" y1="21429" x2="14429" y2="21429"/>
                        <a14:foregroundMark x1="14429" y1="21429" x2="14429" y2="21429"/>
                        <a14:foregroundMark x1="13714" y1="21429" x2="13714" y2="21429"/>
                        <a14:foregroundMark x1="32286" y1="25571" x2="32286" y2="25571"/>
                        <a14:foregroundMark x1="32286" y1="25571" x2="34000" y2="25857"/>
                        <a14:foregroundMark x1="41143" y1="25857" x2="41143" y2="25857"/>
                        <a14:foregroundMark x1="42143" y1="25857" x2="42143" y2="25857"/>
                        <a14:foregroundMark x1="42429" y1="25857" x2="42429" y2="25857"/>
                        <a14:foregroundMark x1="42429" y1="25857" x2="42429" y2="25857"/>
                        <a14:foregroundMark x1="41286" y1="25714" x2="40143" y2="25714"/>
                        <a14:foregroundMark x1="39286" y1="25286" x2="39286" y2="25286"/>
                        <a14:foregroundMark x1="39000" y1="25286" x2="39000" y2="25286"/>
                        <a14:foregroundMark x1="39000" y1="25000" x2="39000" y2="25000"/>
                        <a14:foregroundMark x1="39000" y1="24714" x2="39000" y2="24714"/>
                        <a14:foregroundMark x1="38143" y1="24571" x2="38143" y2="24571"/>
                        <a14:foregroundMark x1="38000" y1="24143" x2="39000" y2="23571"/>
                        <a14:foregroundMark x1="40714" y1="23571" x2="40714" y2="23571"/>
                        <a14:foregroundMark x1="40857" y1="23571" x2="41571" y2="23571"/>
                        <a14:foregroundMark x1="41571" y1="23571" x2="42286" y2="25857"/>
                        <a14:foregroundMark x1="42429" y1="25857" x2="42429" y2="25857"/>
                        <a14:foregroundMark x1="42429" y1="26571" x2="42429" y2="26571"/>
                        <a14:foregroundMark x1="42429" y1="26571" x2="41714" y2="26571"/>
                        <a14:foregroundMark x1="40857" y1="26714" x2="40857" y2="26714"/>
                        <a14:foregroundMark x1="40000" y1="27143" x2="40000" y2="27143"/>
                        <a14:foregroundMark x1="39143" y1="27714" x2="39143" y2="27714"/>
                        <a14:foregroundMark x1="39143" y1="27714" x2="40714" y2="27714"/>
                        <a14:foregroundMark x1="41571" y1="28143" x2="41571" y2="28143"/>
                        <a14:foregroundMark x1="41714" y1="28143" x2="42429" y2="27857"/>
                        <a14:foregroundMark x1="42714" y1="27714" x2="42714" y2="27714"/>
                        <a14:foregroundMark x1="43143" y1="27714" x2="43857" y2="27714"/>
                        <a14:foregroundMark x1="45000" y1="27143" x2="45000" y2="27143"/>
                        <a14:foregroundMark x1="45857" y1="27143" x2="45857" y2="27143"/>
                        <a14:foregroundMark x1="46143" y1="27143" x2="46143" y2="27143"/>
                        <a14:foregroundMark x1="46143" y1="27143" x2="46143" y2="27143"/>
                        <a14:foregroundMark x1="46429" y1="27143" x2="46429" y2="27143"/>
                        <a14:foregroundMark x1="47000" y1="27143" x2="46143" y2="27714"/>
                        <a14:foregroundMark x1="43857" y1="28143" x2="43857" y2="28143"/>
                        <a14:foregroundMark x1="43286" y1="28286" x2="42714" y2="28429"/>
                        <a14:foregroundMark x1="41143" y1="28143" x2="40571" y2="28143"/>
                        <a14:foregroundMark x1="38429" y1="27429" x2="38429" y2="27429"/>
                        <a14:foregroundMark x1="28143" y1="25143" x2="28143" y2="25143"/>
                        <a14:foregroundMark x1="30000" y1="24571" x2="31286" y2="24143"/>
                        <a14:foregroundMark x1="31571" y1="24000" x2="31571" y2="24000"/>
                        <a14:foregroundMark x1="31714" y1="24000" x2="31714" y2="24000"/>
                        <a14:foregroundMark x1="31714" y1="24000" x2="31714" y2="24000"/>
                        <a14:foregroundMark x1="32714" y1="23429" x2="32714" y2="23429"/>
                        <a14:foregroundMark x1="33286" y1="23429" x2="34000" y2="23429"/>
                        <a14:foregroundMark x1="34000" y1="23429" x2="34000" y2="23429"/>
                        <a14:foregroundMark x1="34286" y1="23571" x2="34286" y2="23571"/>
                        <a14:foregroundMark x1="68714" y1="53571" x2="68714" y2="53571"/>
                        <a14:foregroundMark x1="63857" y1="53143" x2="63857" y2="53143"/>
                        <a14:foregroundMark x1="63857" y1="53143" x2="63857" y2="53143"/>
                        <a14:foregroundMark x1="61286" y1="50429" x2="61286" y2="50429"/>
                        <a14:foregroundMark x1="60714" y1="49857" x2="60714" y2="49286"/>
                        <a14:foregroundMark x1="60857" y1="48286" x2="61714" y2="47857"/>
                        <a14:foregroundMark x1="55000" y1="64286" x2="52857" y2="65714"/>
                        <a14:foregroundMark x1="29714" y1="26571" x2="29714" y2="26571"/>
                        <a14:foregroundMark x1="30143" y1="26143" x2="30143" y2="26143"/>
                        <a14:foregroundMark x1="32286" y1="26143" x2="32286" y2="26143"/>
                        <a14:foregroundMark x1="30143" y1="26857" x2="30143" y2="26857"/>
                        <a14:foregroundMark x1="45429" y1="28429" x2="45429" y2="28429"/>
                        <a14:foregroundMark x1="43857" y1="27857" x2="43857" y2="27857"/>
                        <a14:foregroundMark x1="16429" y1="20429" x2="16429" y2="20429"/>
                        <a14:foregroundMark x1="16571" y1="20571" x2="16571" y2="20571"/>
                        <a14:foregroundMark x1="15000" y1="19857" x2="15000" y2="19857"/>
                        <a14:foregroundMark x1="16857" y1="27714" x2="16857" y2="27714"/>
                        <a14:foregroundMark x1="15571" y1="27429" x2="15000" y2="27286"/>
                        <a14:foregroundMark x1="14286" y1="27143" x2="14286" y2="27143"/>
                        <a14:foregroundMark x1="14286" y1="27143" x2="14286" y2="27143"/>
                        <a14:foregroundMark x1="14000" y1="27143" x2="14000" y2="27143"/>
                        <a14:foregroundMark x1="15429" y1="27286" x2="15429" y2="27286"/>
                        <a14:foregroundMark x1="16000" y1="27857" x2="16000" y2="27857"/>
                        <a14:foregroundMark x1="56857" y1="69429" x2="56857" y2="69429"/>
                        <a14:foregroundMark x1="56000" y1="69857" x2="56000" y2="69857"/>
                        <a14:foregroundMark x1="54286" y1="69571" x2="54286" y2="69571"/>
                        <a14:foregroundMark x1="45571" y1="27714" x2="45571" y2="27714"/>
                        <a14:foregroundMark x1="44286" y1="26714" x2="44286" y2="26714"/>
                        <a14:foregroundMark x1="12857" y1="20000" x2="12857" y2="20000"/>
                        <a14:foregroundMark x1="14286" y1="19000" x2="14286" y2="19000"/>
                        <a14:foregroundMark x1="15429" y1="19286" x2="15429" y2="19286"/>
                        <a14:foregroundMark x1="16571" y1="20857" x2="16571" y2="20857"/>
                        <a14:foregroundMark x1="16571" y1="20857" x2="16571" y2="20857"/>
                        <a14:foregroundMark x1="16571" y1="20857" x2="16571" y2="20857"/>
                        <a14:foregroundMark x1="18000" y1="21857" x2="18000" y2="21857"/>
                        <a14:foregroundMark x1="18000" y1="21857" x2="18000" y2="21857"/>
                        <a14:foregroundMark x1="16857" y1="21857" x2="16857" y2="21857"/>
                        <a14:foregroundMark x1="15857" y1="22000" x2="15857" y2="22000"/>
                        <a14:foregroundMark x1="15571" y1="22000" x2="15571" y2="22000"/>
                        <a14:foregroundMark x1="14000" y1="28286" x2="14000" y2="28286"/>
                        <a14:foregroundMark x1="14000" y1="28143" x2="14000" y2="28143"/>
                        <a14:foregroundMark x1="14000" y1="27429" x2="14000" y2="27429"/>
                        <a14:foregroundMark x1="12429" y1="27286" x2="12429" y2="27286"/>
                        <a14:foregroundMark x1="12429" y1="27286" x2="12429" y2="27286"/>
                        <a14:foregroundMark x1="15286" y1="28286" x2="15286" y2="28286"/>
                        <a14:foregroundMark x1="15571" y1="28714" x2="15571" y2="28714"/>
                        <a14:foregroundMark x1="15571" y1="28714" x2="15571" y2="28714"/>
                        <a14:foregroundMark x1="16000" y1="28857" x2="16000" y2="28857"/>
                        <a14:foregroundMark x1="16571" y1="28857" x2="16571" y2="28857"/>
                        <a14:foregroundMark x1="16571" y1="28857" x2="16571" y2="28857"/>
                        <a14:foregroundMark x1="17143" y1="28714" x2="17143" y2="28714"/>
                        <a14:foregroundMark x1="17143" y1="28714" x2="17143" y2="28714"/>
                        <a14:foregroundMark x1="17429" y1="28714" x2="17429" y2="28714"/>
                        <a14:foregroundMark x1="24857" y1="28714" x2="24857" y2="28714"/>
                        <a14:foregroundMark x1="24429" y1="28714" x2="24429" y2="28714"/>
                        <a14:foregroundMark x1="23714" y1="28714" x2="23714" y2="28714"/>
                        <a14:foregroundMark x1="23714" y1="28714" x2="23714" y2="28714"/>
                        <a14:foregroundMark x1="45286" y1="29286" x2="45286" y2="29286"/>
                        <a14:foregroundMark x1="44286" y1="29000" x2="44286" y2="29000"/>
                        <a14:foregroundMark x1="43857" y1="28714" x2="43857" y2="28714"/>
                        <a14:foregroundMark x1="40571" y1="27857" x2="40571" y2="27857"/>
                        <a14:foregroundMark x1="40143" y1="27286" x2="40143" y2="27286"/>
                        <a14:foregroundMark x1="40143" y1="26571" x2="40143" y2="26571"/>
                        <a14:foregroundMark x1="40143" y1="26286" x2="40143" y2="26286"/>
                        <a14:foregroundMark x1="40143" y1="26286" x2="40143" y2="26286"/>
                        <a14:foregroundMark x1="40143" y1="26143" x2="40143" y2="26143"/>
                        <a14:foregroundMark x1="34000" y1="25571" x2="34000" y2="25571"/>
                        <a14:foregroundMark x1="34000" y1="25571" x2="34000" y2="25571"/>
                        <a14:foregroundMark x1="33857" y1="25571" x2="33857" y2="25571"/>
                        <a14:foregroundMark x1="33857" y1="25571" x2="33857" y2="25571"/>
                        <a14:foregroundMark x1="32857" y1="25714" x2="32857" y2="25714"/>
                        <a14:foregroundMark x1="31857" y1="25714" x2="31286" y2="25857"/>
                        <a14:foregroundMark x1="30857" y1="25857" x2="30857" y2="25857"/>
                        <a14:foregroundMark x1="30000" y1="25714" x2="30000" y2="25714"/>
                        <a14:foregroundMark x1="42143" y1="27857" x2="42143" y2="27857"/>
                        <a14:foregroundMark x1="49000" y1="28714" x2="49000" y2="28714"/>
                        <a14:foregroundMark x1="47571" y1="27857" x2="47571" y2="27857"/>
                        <a14:foregroundMark x1="47571" y1="27857" x2="47571" y2="27857"/>
                        <a14:foregroundMark x1="47143" y1="27857" x2="47143" y2="27857"/>
                        <a14:foregroundMark x1="47000" y1="27857" x2="47000" y2="27857"/>
                        <a14:foregroundMark x1="46857" y1="27857" x2="45857" y2="28286"/>
                        <a14:foregroundMark x1="47000" y1="29571" x2="47000" y2="29571"/>
                        <a14:foregroundMark x1="47143" y1="29571" x2="47143" y2="29571"/>
                        <a14:foregroundMark x1="47143" y1="29571" x2="47143" y2="29571"/>
                        <a14:foregroundMark x1="48000" y1="29571" x2="48000" y2="29571"/>
                        <a14:foregroundMark x1="48000" y1="29571" x2="48000" y2="29571"/>
                        <a14:foregroundMark x1="48143" y1="29286" x2="48143" y2="29286"/>
                        <a14:foregroundMark x1="48143" y1="28143" x2="48143" y2="28143"/>
                        <a14:foregroundMark x1="46429" y1="26714" x2="46429" y2="26714"/>
                        <a14:foregroundMark x1="45857" y1="26571" x2="45857" y2="26571"/>
                        <a14:foregroundMark x1="35000" y1="25857" x2="35000" y2="25857"/>
                        <a14:foregroundMark x1="35000" y1="26286" x2="35000" y2="26286"/>
                        <a14:foregroundMark x1="35000" y1="26286" x2="34571" y2="28143"/>
                        <a14:foregroundMark x1="34571" y1="28286" x2="34571" y2="28286"/>
                        <a14:foregroundMark x1="34571" y1="28286" x2="34571" y2="28286"/>
                        <a14:foregroundMark x1="34571" y1="28286" x2="34571" y2="28286"/>
                        <a14:foregroundMark x1="34429" y1="28286" x2="34429" y2="28286"/>
                        <a14:foregroundMark x1="31714" y1="28143" x2="31714" y2="28143"/>
                        <a14:foregroundMark x1="31714" y1="28143" x2="31714" y2="28143"/>
                        <a14:foregroundMark x1="31143" y1="27857" x2="31143" y2="27857"/>
                        <a14:foregroundMark x1="30857" y1="27857" x2="30857" y2="27857"/>
                        <a14:foregroundMark x1="29571" y1="27714" x2="29571" y2="27714"/>
                        <a14:foregroundMark x1="28143" y1="27714" x2="28143" y2="27714"/>
                        <a14:foregroundMark x1="27000" y1="27429" x2="27000" y2="27429"/>
                        <a14:foregroundMark x1="27000" y1="27429" x2="27000" y2="27429"/>
                        <a14:foregroundMark x1="27000" y1="27429" x2="27000" y2="27429"/>
                        <a14:foregroundMark x1="27000" y1="27429" x2="27000" y2="27429"/>
                        <a14:foregroundMark x1="26571" y1="27286" x2="26000" y2="27286"/>
                        <a14:foregroundMark x1="25429" y1="27286" x2="25429" y2="27286"/>
                        <a14:foregroundMark x1="24571" y1="27286" x2="24571" y2="27286"/>
                        <a14:foregroundMark x1="23429" y1="27286" x2="23429" y2="27286"/>
                        <a14:foregroundMark x1="23429" y1="27286" x2="23429" y2="27286"/>
                        <a14:foregroundMark x1="23286" y1="27286" x2="23286" y2="27286"/>
                        <a14:foregroundMark x1="26857" y1="27857" x2="26857" y2="27857"/>
                        <a14:foregroundMark x1="28000" y1="29000" x2="28000" y2="29000"/>
                        <a14:foregroundMark x1="28000" y1="29000" x2="28000" y2="29000"/>
                        <a14:foregroundMark x1="28000" y1="29000" x2="28000" y2="29000"/>
                        <a14:foregroundMark x1="41143" y1="29429" x2="41143" y2="29429"/>
                        <a14:foregroundMark x1="41571" y1="29429" x2="42143" y2="29429"/>
                        <a14:foregroundMark x1="44857" y1="29429" x2="44857" y2="29429"/>
                        <a14:foregroundMark x1="44857" y1="29429" x2="46000" y2="28714"/>
                        <a14:foregroundMark x1="47143" y1="26143" x2="47143" y2="26143"/>
                        <a14:foregroundMark x1="47143" y1="25857" x2="47143" y2="25857"/>
                        <a14:foregroundMark x1="46000" y1="25143" x2="46000" y2="25143"/>
                        <a14:foregroundMark x1="45429" y1="25000" x2="45429" y2="25000"/>
                        <a14:foregroundMark x1="45429" y1="25000" x2="46143" y2="26143"/>
                        <a14:foregroundMark x1="48143" y1="26286" x2="48143" y2="26286"/>
                        <a14:foregroundMark x1="48429" y1="26571" x2="48429" y2="26571"/>
                        <a14:foregroundMark x1="49000" y1="26714" x2="49000" y2="2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061" y="2785404"/>
            <a:ext cx="2501914" cy="2501914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3"/>
          <p:cNvGrpSpPr/>
          <p:nvPr>
            <p:custDataLst>
              <p:tags r:id="rId1"/>
            </p:custDataLst>
          </p:nvPr>
        </p:nvGrpSpPr>
        <p:grpSpPr>
          <a:xfrm>
            <a:off x="10898505" y="5969635"/>
            <a:ext cx="897890" cy="406400"/>
            <a:chOff x="3276398" y="2359686"/>
            <a:chExt cx="750273" cy="339372"/>
          </a:xfrm>
          <a:solidFill>
            <a:schemeClr val="accent6"/>
          </a:solidFill>
        </p:grpSpPr>
        <p:sp>
          <p:nvSpPr>
            <p:cNvPr id="85" name="任意多边形: 形状 84"/>
            <p:cNvSpPr/>
            <p:nvPr>
              <p:custDataLst>
                <p:tags r:id="rId2"/>
              </p:custDataLst>
            </p:nvPr>
          </p:nvSpPr>
          <p:spPr>
            <a:xfrm>
              <a:off x="3276398" y="2359686"/>
              <a:ext cx="667464" cy="339372"/>
            </a:xfrm>
            <a:custGeom>
              <a:avLst/>
              <a:gdLst/>
              <a:ahLst/>
              <a:cxnLst/>
              <a:rect l="0" t="0" r="0" b="0"/>
              <a:pathLst>
                <a:path w="969391" h="492888">
                  <a:moveTo>
                    <a:pt x="223647" y="0"/>
                  </a:moveTo>
                  <a:lnTo>
                    <a:pt x="713232" y="0"/>
                  </a:lnTo>
                  <a:cubicBezTo>
                    <a:pt x="800735" y="29210"/>
                    <a:pt x="813689" y="132969"/>
                    <a:pt x="713232" y="168656"/>
                  </a:cubicBezTo>
                  <a:lnTo>
                    <a:pt x="593217" y="168656"/>
                  </a:lnTo>
                  <a:cubicBezTo>
                    <a:pt x="540766" y="206121"/>
                    <a:pt x="518668" y="291846"/>
                    <a:pt x="596519" y="327533"/>
                  </a:cubicBezTo>
                  <a:lnTo>
                    <a:pt x="868934" y="327533"/>
                  </a:lnTo>
                  <a:cubicBezTo>
                    <a:pt x="969391" y="372872"/>
                    <a:pt x="930656" y="492887"/>
                    <a:pt x="868934" y="492887"/>
                  </a:cubicBezTo>
                  <a:lnTo>
                    <a:pt x="87503" y="492887"/>
                  </a:lnTo>
                  <a:cubicBezTo>
                    <a:pt x="0" y="447548"/>
                    <a:pt x="11684" y="381508"/>
                    <a:pt x="87503" y="334010"/>
                  </a:cubicBezTo>
                  <a:lnTo>
                    <a:pt x="372872" y="334010"/>
                  </a:lnTo>
                  <a:cubicBezTo>
                    <a:pt x="440944" y="295148"/>
                    <a:pt x="440944" y="204343"/>
                    <a:pt x="350139" y="175133"/>
                  </a:cubicBezTo>
                  <a:lnTo>
                    <a:pt x="226949" y="171831"/>
                  </a:lnTo>
                  <a:cubicBezTo>
                    <a:pt x="176784" y="109728"/>
                    <a:pt x="174498" y="52324"/>
                    <a:pt x="22364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86" name="椭圆 85"/>
            <p:cNvSpPr/>
            <p:nvPr>
              <p:custDataLst>
                <p:tags r:id="rId3"/>
              </p:custDataLst>
            </p:nvPr>
          </p:nvSpPr>
          <p:spPr>
            <a:xfrm>
              <a:off x="3917191" y="2368693"/>
              <a:ext cx="109480" cy="10948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22" name="PA-矩形 21"/>
          <p:cNvSpPr/>
          <p:nvPr>
            <p:custDataLst>
              <p:tags r:id="rId4"/>
            </p:custDataLst>
          </p:nvPr>
        </p:nvSpPr>
        <p:spPr>
          <a:xfrm>
            <a:off x="354330" y="340360"/>
            <a:ext cx="11254740" cy="58293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3" name="PA-椭圆 22"/>
          <p:cNvSpPr/>
          <p:nvPr>
            <p:custDataLst>
              <p:tags r:id="rId5"/>
            </p:custDataLst>
          </p:nvPr>
        </p:nvSpPr>
        <p:spPr>
          <a:xfrm>
            <a:off x="11163320" y="1244011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课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24" name="PA-椭圆 23"/>
          <p:cNvSpPr/>
          <p:nvPr>
            <p:custDataLst>
              <p:tags r:id="rId6"/>
            </p:custDataLst>
          </p:nvPr>
        </p:nvSpPr>
        <p:spPr>
          <a:xfrm>
            <a:off x="11163320" y="2450488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堂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25" name="PA-椭圆 24"/>
          <p:cNvSpPr/>
          <p:nvPr>
            <p:custDataLst>
              <p:tags r:id="rId7"/>
            </p:custDataLst>
          </p:nvPr>
        </p:nvSpPr>
        <p:spPr>
          <a:xfrm>
            <a:off x="11163320" y="3495675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训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35" name="PA-椭圆 34"/>
          <p:cNvSpPr/>
          <p:nvPr>
            <p:custDataLst>
              <p:tags r:id="rId8"/>
            </p:custDataLst>
          </p:nvPr>
        </p:nvSpPr>
        <p:spPr>
          <a:xfrm>
            <a:off x="11163320" y="4659606"/>
            <a:ext cx="765170" cy="720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阿里巴巴普惠体 M" panose="00020600040101010101" pitchFamily="18" charset="-122"/>
              </a:rPr>
              <a:t>练</a:t>
            </a:r>
            <a:endParaRPr lang="zh-CN" altLang="en-US" sz="36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阿里巴巴普惠体 M" panose="00020600040101010101" pitchFamily="18" charset="-122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 flipH="1">
            <a:off x="9861451" y="1814732"/>
            <a:ext cx="106914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6600" b="1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A</a:t>
            </a:r>
            <a:endParaRPr lang="en-US" altLang="zh-CN" sz="6600" b="1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内容占位符 1"/>
          <p:cNvSpPr txBox="1"/>
          <p:nvPr>
            <p:custDataLst>
              <p:tags r:id="rId10"/>
            </p:custDataLst>
          </p:nvPr>
        </p:nvSpPr>
        <p:spPr bwMode="auto">
          <a:xfrm>
            <a:off x="689317" y="745588"/>
            <a:ext cx="10255347" cy="3934315"/>
          </a:xfrm>
          <a:prstGeom prst="rect">
            <a:avLst/>
          </a:prstGeom>
          <a:ln>
            <a:miter lim="800000"/>
          </a:ln>
        </p:spPr>
        <p:txBody>
          <a:bodyPr vert="horz" wrap="square" lIns="0" tIns="0" rIns="0" bIns="0" numCol="1" anchor="t" anchorCtr="0" compatLnSpc="1">
            <a:noAutofit/>
          </a:bodyPr>
          <a:lstStyle>
            <a:lvl1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defRPr>
            </a:lvl4pPr>
            <a:lvl5pPr marL="431800" indent="-431800" algn="l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仿宋_GB2312" panose="02010609030101010101" pitchFamily="49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lvl="0" indent="-360045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zh-CN" sz="3600" smtClean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3600" smtClean="0">
                <a:latin typeface="楷体" panose="02010609060101010101" pitchFamily="49" charset="-122"/>
                <a:ea typeface="楷体" panose="02010609060101010101" pitchFamily="49" charset="-122"/>
              </a:rPr>
              <a:t>“没有责任感，不负责任”是有些人贴在“</a:t>
            </a:r>
            <a:r>
              <a:rPr lang="en-US" altLang="zh-CN" sz="3600" smtClean="0">
                <a:latin typeface="楷体" panose="02010609060101010101" pitchFamily="49" charset="-122"/>
                <a:ea typeface="楷体" panose="02010609060101010101" pitchFamily="49" charset="-122"/>
              </a:rPr>
              <a:t>00</a:t>
            </a:r>
            <a:r>
              <a:rPr lang="zh-CN" altLang="en-US" sz="3600" smtClean="0">
                <a:latin typeface="楷体" panose="02010609060101010101" pitchFamily="49" charset="-122"/>
                <a:ea typeface="楷体" panose="02010609060101010101" pitchFamily="49" charset="-122"/>
              </a:rPr>
              <a:t>后”身上的标签。作为“</a:t>
            </a:r>
            <a:r>
              <a:rPr lang="en-US" altLang="zh-CN" sz="3600" smtClean="0">
                <a:latin typeface="楷体" panose="02010609060101010101" pitchFamily="49" charset="-122"/>
                <a:ea typeface="楷体" panose="02010609060101010101" pitchFamily="49" charset="-122"/>
              </a:rPr>
              <a:t>00</a:t>
            </a:r>
            <a:r>
              <a:rPr lang="zh-CN" altLang="en-US" sz="3600" smtClean="0">
                <a:latin typeface="楷体" panose="02010609060101010101" pitchFamily="49" charset="-122"/>
                <a:ea typeface="楷体" panose="02010609060101010101" pitchFamily="49" charset="-122"/>
              </a:rPr>
              <a:t>后”的中学生，要使人们改变这种看法，我们应该（     ）</a:t>
            </a:r>
            <a:endParaRPr lang="zh-CN" altLang="en-US" sz="360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60045" lvl="0" indent="0" hangingPunct="1">
              <a:lnSpc>
                <a:spcPct val="120000"/>
              </a:lnSpc>
              <a:spcBef>
                <a:spcPts val="1200"/>
              </a:spcBef>
            </a:pPr>
            <a:r>
              <a:rPr lang="zh-CN" altLang="en-US" sz="3600" smtClean="0">
                <a:latin typeface="楷体" panose="02010609060101010101" pitchFamily="49" charset="-122"/>
                <a:ea typeface="楷体" panose="02010609060101010101" pitchFamily="49" charset="-122"/>
              </a:rPr>
              <a:t>①强化责任意识，自觉承担责任  ②信守承诺，承担过错  ③热心公益，服务社会  ④追求个性，我行我素</a:t>
            </a:r>
            <a:endParaRPr lang="en-US" altLang="zh-CN" sz="360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60045" lvl="0" indent="0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zh-CN" sz="3600" smtClean="0">
                <a:latin typeface="楷体" panose="02010609060101010101" pitchFamily="49" charset="-122"/>
                <a:ea typeface="楷体" panose="02010609060101010101" pitchFamily="49" charset="-122"/>
              </a:rPr>
              <a:t>A.①②③   B.②③④   C.①③④   D.①②④</a:t>
            </a:r>
            <a:endParaRPr lang="en-US" altLang="zh-CN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02788" y="346105"/>
            <a:ext cx="11139533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5.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习近平总书记在全国青联学联大会的贺信中寄语青年一代：国家的前途，民族的命运，人民的幸福，是当代中国青年必须和必将承担的重任。当代青年要有所作为，就要有所担当。一个人只有勇于承担责任，才可能承担更大的责任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结合本节所学知识，你认为当代青年应怎样承担自己的责任？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813889" y="2690949"/>
            <a:ext cx="1137793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参考答案：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）认清自己的角色，勇于承担责任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）正确评估承担责任的代价与回报，作出合理的选择；一旦作出选择，就应义无反顾地承担起应负的责任。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）虽然有些应该做的事情不是我们自愿选择的，但是我们仍然应该自觉承担相应的责任。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）学习那些履行社会责任而不计代价和回报的人，学会担当。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）努力提高自身素质，增强履行责任的能力，勇于承担责任，在激扬青春、开拓人生、奉献社会的进程中书写无愧于时代的壮丽篇章。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New picture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22000" y="12573000"/>
            <a:ext cx="355600" cy="254000"/>
          </a:xfrm>
          <a:prstGeom prst="cube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占位符 3584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4199891" y="1254762"/>
            <a:ext cx="8267700" cy="370268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承担责任的代价和回报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是什么</a:t>
            </a:r>
            <a:r>
              <a:rPr lang="zh-CN" altLang="en-US" sz="32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？</a:t>
            </a:r>
            <a:endParaRPr lang="en-US" altLang="zh-CN" sz="3200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怎样</a:t>
            </a:r>
            <a:r>
              <a:rPr lang="en-US" altLang="zh-CN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面对可以选择的责任？</a:t>
            </a:r>
            <a:endParaRPr lang="en-US" altLang="zh-CN" sz="32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如何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对待生活中不可推卸的责任？</a:t>
            </a:r>
            <a:endParaRPr lang="en-US" altLang="zh-CN" sz="3200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4.</a:t>
            </a:r>
            <a:r>
              <a:rPr lang="zh-CN" altLang="en-US" sz="32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自觉承担责任的意义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是什么</a:t>
            </a:r>
            <a:r>
              <a:rPr lang="zh-CN" altLang="en-US" sz="32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？</a:t>
            </a:r>
            <a:endParaRPr lang="zh-CN" altLang="en-US" sz="3200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32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如何</a:t>
            </a:r>
            <a:r>
              <a:rPr lang="zh-CN" altLang="en-US" sz="32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做一个负责任的人？</a:t>
            </a:r>
            <a:endParaRPr lang="zh-CN" altLang="en-US" sz="32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zh-CN" altLang="en-US" sz="4000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marL="0" indent="0" fontAlgn="auto">
              <a:lnSpc>
                <a:spcPct val="100000"/>
              </a:lnSpc>
              <a:buNone/>
            </a:pPr>
            <a:endParaRPr lang="zh-CN" altLang="en-US" sz="4000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5603" name="矩形 35842"/>
          <p:cNvSpPr/>
          <p:nvPr>
            <p:custDataLst>
              <p:tags r:id="rId2"/>
            </p:custDataLst>
          </p:nvPr>
        </p:nvSpPr>
        <p:spPr>
          <a:xfrm>
            <a:off x="2" y="0"/>
            <a:ext cx="2065655" cy="4686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140000"/>
              </a:lnSpc>
            </a:pPr>
            <a:r>
              <a:rPr lang="zh-CN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自主学习：</a:t>
            </a:r>
            <a:endParaRPr lang="zh-CN" altLang="zh-CN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图片18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5450" y="1254760"/>
            <a:ext cx="3602991" cy="2980690"/>
          </a:xfrm>
          <a:prstGeom prst="rect">
            <a:avLst/>
          </a:prstGeom>
        </p:spPr>
      </p:pic>
      <p:pic>
        <p:nvPicPr>
          <p:cNvPr id="3" name="图片 2" descr="图片10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55302" y="187960"/>
            <a:ext cx="1359535" cy="106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uiExpand="1" build="p"/>
      <p:bldP spid="256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5424" y="638032"/>
            <a:ext cx="11176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027" tIns="61013" rIns="122027" bIns="61013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华文新魏" panose="02010800040101010101" pitchFamily="2" charset="-122"/>
                <a:ea typeface="华文新魏" panose="02010800040101010101" pitchFamily="2" charset="-122"/>
              </a:rPr>
              <a:t>        班上要进行班委改选，老师提倡大家自愿参加竞选，并说：“担任班委，你会有更多的机会为同学服务、参与班级管理，你的能力会得到锻炼和提高。这对每个人来说都是宝贵的人生体验。”小龙听了，也想试试。</a:t>
            </a:r>
            <a:endParaRPr lang="en-US" altLang="zh-CN" sz="24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" name="组合 2"/>
          <p:cNvGrpSpPr/>
          <p:nvPr>
            <p:custDataLst>
              <p:tags r:id="rId2"/>
            </p:custDataLst>
          </p:nvPr>
        </p:nvGrpSpPr>
        <p:grpSpPr>
          <a:xfrm>
            <a:off x="561775" y="2207664"/>
            <a:ext cx="5541645" cy="1481982"/>
            <a:chOff x="244453" y="2039680"/>
            <a:chExt cx="4156082" cy="1108985"/>
          </a:xfrm>
        </p:grpSpPr>
        <p:pic>
          <p:nvPicPr>
            <p:cNvPr id="30721" name="Picture 1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 bwMode="auto">
            <a:xfrm>
              <a:off x="244453" y="2081865"/>
              <a:ext cx="931332" cy="106680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圆角矩形标注 12"/>
            <p:cNvSpPr/>
            <p:nvPr>
              <p:custDataLst>
                <p:tags r:id="rId5"/>
              </p:custDataLst>
            </p:nvPr>
          </p:nvSpPr>
          <p:spPr>
            <a:xfrm>
              <a:off x="1466466" y="2039680"/>
              <a:ext cx="2934069" cy="1100167"/>
            </a:xfrm>
            <a:prstGeom prst="wedgeRoundRectCallout">
              <a:avLst>
                <a:gd name="adj1" fmla="val -59752"/>
                <a:gd name="adj2" fmla="val -804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19" tIns="45719" rIns="45719" bIns="45719" anchor="ctr">
              <a:spAutoFit/>
            </a:bodyPr>
            <a:lstStyle/>
            <a:p>
              <a:pPr>
                <a:defRPr/>
              </a:pPr>
              <a:r>
                <a:rPr lang="zh-CN" altLang="en-US" sz="2000" b="1">
                  <a:solidFill>
                    <a:srgbClr val="7030A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负责班委工作，会占用你一部分学习时间，对你的学习造成影响。本来你的成绩就不拔尖，何必凑这个热闹</a:t>
              </a:r>
              <a:r>
                <a:rPr lang="en-US" altLang="zh-CN" sz="2000" b="1">
                  <a:solidFill>
                    <a:srgbClr val="7030A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?</a:t>
              </a:r>
              <a:endParaRPr lang="zh-CN" altLang="en-US" sz="2000" b="1">
                <a:solidFill>
                  <a:srgbClr val="7030A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3" name="组合 5"/>
          <p:cNvGrpSpPr/>
          <p:nvPr>
            <p:custDataLst>
              <p:tags r:id="rId6"/>
            </p:custDataLst>
          </p:nvPr>
        </p:nvGrpSpPr>
        <p:grpSpPr>
          <a:xfrm>
            <a:off x="1304577" y="4130310"/>
            <a:ext cx="10128054" cy="1736644"/>
            <a:chOff x="2151259" y="2972470"/>
            <a:chExt cx="6798008" cy="1299634"/>
          </a:xfrm>
        </p:grpSpPr>
        <p:pic>
          <p:nvPicPr>
            <p:cNvPr id="30722" name="Picture 2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 bwMode="auto">
            <a:xfrm>
              <a:off x="8097430" y="3085976"/>
              <a:ext cx="851837" cy="107262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圆角矩形标注 13"/>
            <p:cNvSpPr/>
            <p:nvPr>
              <p:custDataLst>
                <p:tags r:id="rId9"/>
              </p:custDataLst>
            </p:nvPr>
          </p:nvSpPr>
          <p:spPr>
            <a:xfrm>
              <a:off x="2151259" y="2972470"/>
              <a:ext cx="5104817" cy="1299634"/>
            </a:xfrm>
            <a:prstGeom prst="wedgeRoundRectCallout">
              <a:avLst>
                <a:gd name="adj1" fmla="val 61836"/>
                <a:gd name="adj2" fmla="val -18452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lIns="45719" tIns="45719" rIns="45719" bIns="45719" anchor="ctr">
              <a:spAutoFit/>
            </a:bodyPr>
            <a:lstStyle/>
            <a:p>
              <a:pPr>
                <a:defRPr/>
              </a:pPr>
              <a:r>
                <a:rPr lang="zh-CN" altLang="en-US" sz="2400" b="1">
                  <a:solidFill>
                    <a:srgbClr val="C0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负责班委工作也许会减少你和朋友一起娱乐的时间，可能会让某些同学感到不满意。作为班委，你得坚持原则，办事公道，但有的同学可能不会理解和支持你，甚至还会抱怨。对于这些，你能承受吗</a:t>
              </a:r>
              <a:r>
                <a:rPr lang="en-US" altLang="zh-CN" sz="2400" b="1">
                  <a:solidFill>
                    <a:srgbClr val="C0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?</a:t>
              </a:r>
              <a:endParaRPr lang="zh-CN" altLang="en-US" sz="24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10"/>
            </p:custDataLst>
          </p:nvPr>
        </p:nvGrpSpPr>
        <p:grpSpPr>
          <a:xfrm>
            <a:off x="6490320" y="2093769"/>
            <a:ext cx="5398634" cy="1581023"/>
            <a:chOff x="4855813" y="1296771"/>
            <a:chExt cx="4049650" cy="1182969"/>
          </a:xfrm>
        </p:grpSpPr>
        <p:pic>
          <p:nvPicPr>
            <p:cNvPr id="30723" name="Picture 3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 bwMode="auto">
            <a:xfrm>
              <a:off x="8017521" y="1296771"/>
              <a:ext cx="887942" cy="1109134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圆角矩形标注 14"/>
            <p:cNvSpPr/>
            <p:nvPr>
              <p:custDataLst>
                <p:tags r:id="rId13"/>
              </p:custDataLst>
            </p:nvPr>
          </p:nvSpPr>
          <p:spPr>
            <a:xfrm>
              <a:off x="4855813" y="1384161"/>
              <a:ext cx="2447501" cy="1095579"/>
            </a:xfrm>
            <a:prstGeom prst="wedgeRoundRectCallout">
              <a:avLst>
                <a:gd name="adj1" fmla="val 76238"/>
                <a:gd name="adj2" fmla="val -2432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45719" tIns="45719" rIns="45719" bIns="45719" anchor="ctr">
              <a:spAutoFit/>
            </a:bodyPr>
            <a:lstStyle/>
            <a:p>
              <a:pPr>
                <a:defRPr/>
              </a:pPr>
              <a:r>
                <a:rPr lang="zh-CN" altLang="en-US" sz="2000" b="1">
                  <a:solidFill>
                    <a:srgbClr val="0070C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你放心，我们几个会帮你拉选票。选上班委以后，我们有什么事情，你可得帮我们打“掩护”。</a:t>
              </a:r>
              <a:endParaRPr lang="zh-CN" altLang="en-US" sz="2000" b="1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6" name="TextBox 15"/>
          <p:cNvSpPr txBox="1"/>
          <p:nvPr>
            <p:custDataLst>
              <p:tags r:id="rId14"/>
            </p:custDataLst>
          </p:nvPr>
        </p:nvSpPr>
        <p:spPr>
          <a:xfrm>
            <a:off x="781853" y="6133934"/>
            <a:ext cx="7202077" cy="49254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61012" tIns="61012" rIns="61012" bIns="61012">
            <a:spAutoFit/>
          </a:bodyPr>
          <a:lstStyle/>
          <a:p>
            <a:pPr defTabSz="1219835" fontAlgn="auto" latinLnBrk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70C0"/>
                </a:solidFill>
                <a:latin typeface="华文隶书" panose="02010800040101010101" charset="-122"/>
                <a:ea typeface="华文隶书" panose="02010800040101010101" charset="-122"/>
                <a:sym typeface="Arial" panose="020B0604020202020204"/>
              </a:rPr>
              <a:t>听了老师、同学、妈妈、爸爸的说法，小龙沉思</a:t>
            </a:r>
            <a:r>
              <a:rPr lang="en-US" altLang="zh-CN" sz="2400" b="1">
                <a:solidFill>
                  <a:srgbClr val="0070C0"/>
                </a:solidFill>
                <a:latin typeface="华文隶书" panose="02010800040101010101" charset="-122"/>
                <a:ea typeface="华文隶书" panose="02010800040101010101" charset="-122"/>
                <a:sym typeface="Arial" panose="020B0604020202020204"/>
              </a:rPr>
              <a:t>……</a:t>
            </a:r>
            <a:endParaRPr lang="zh-CN" altLang="en-US" sz="2400" b="1">
              <a:solidFill>
                <a:srgbClr val="0070C0"/>
              </a:solidFill>
              <a:latin typeface="华文隶书" panose="02010800040101010101" charset="-122"/>
              <a:ea typeface="华文隶书" panose="02010800040101010101" charset="-122"/>
              <a:sym typeface="Arial" panose="020B0604020202020204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425" y="-13335"/>
            <a:ext cx="2496185" cy="89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7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组合 6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125391" y="4465159"/>
            <a:ext cx="5629029" cy="2233038"/>
            <a:chOff x="5860750" y="3417976"/>
            <a:chExt cx="5731532" cy="3440025"/>
          </a:xfrm>
        </p:grpSpPr>
        <p:grpSp>
          <p:nvGrpSpPr>
            <p:cNvPr id="14341" name="Group 6"/>
            <p:cNvGrpSpPr/>
            <p:nvPr>
              <p:custDataLst>
                <p:tags r:id="rId2"/>
              </p:custDataLst>
            </p:nvPr>
          </p:nvGrpSpPr>
          <p:grpSpPr>
            <a:xfrm rot="5400000" flipV="1">
              <a:off x="8134957" y="1154794"/>
              <a:ext cx="678292" cy="5226707"/>
              <a:chOff x="6480429" y="3713225"/>
              <a:chExt cx="409339" cy="3142082"/>
            </a:xfrm>
          </p:grpSpPr>
          <p:sp>
            <p:nvSpPr>
              <p:cNvPr id="322" name="Freeform 5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6491435" y="3722268"/>
                <a:ext cx="302178" cy="490931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6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6491435" y="3722268"/>
                <a:ext cx="302178" cy="490931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6579733" y="4144728"/>
                <a:ext cx="125580" cy="2710457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8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6701390" y="4135685"/>
                <a:ext cx="100071" cy="2711748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9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6479662" y="4135684"/>
                <a:ext cx="100073" cy="2711748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10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6575810" y="3714517"/>
                <a:ext cx="131466" cy="191205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55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6654297" y="3713225"/>
                <a:ext cx="235463" cy="3141959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3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56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6638600" y="3894094"/>
                <a:ext cx="155013" cy="294559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57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6638600" y="4140852"/>
                <a:ext cx="66715" cy="2709164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58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6701389" y="4142144"/>
                <a:ext cx="100071" cy="2710457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59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6638600" y="3709350"/>
                <a:ext cx="68676" cy="184745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342" name="Group 3"/>
            <p:cNvGrpSpPr/>
            <p:nvPr>
              <p:custDataLst>
                <p:tags r:id="rId14"/>
              </p:custDataLst>
            </p:nvPr>
          </p:nvGrpSpPr>
          <p:grpSpPr>
            <a:xfrm rot="5400000" flipV="1">
              <a:off x="8150933" y="2374091"/>
              <a:ext cx="663828" cy="3973595"/>
              <a:chOff x="4980416" y="5037518"/>
              <a:chExt cx="412706" cy="1820482"/>
            </a:xfrm>
          </p:grpSpPr>
          <p:sp>
            <p:nvSpPr>
              <p:cNvPr id="334" name="Freeform 11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4992714" y="5047740"/>
                <a:ext cx="299173" cy="489336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12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4992714" y="5047740"/>
                <a:ext cx="299173" cy="489336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13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5077615" y="5473077"/>
                <a:ext cx="125329" cy="1386287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14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5200922" y="5466186"/>
                <a:ext cx="101072" cy="1387271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15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4980585" y="5466186"/>
                <a:ext cx="101072" cy="1387271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16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5075593" y="5042817"/>
                <a:ext cx="133415" cy="192977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5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5144322" y="5037894"/>
                <a:ext cx="248638" cy="1820486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6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5144321" y="5219057"/>
                <a:ext cx="147566" cy="294389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7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5144321" y="5475047"/>
                <a:ext cx="58622" cy="1384318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8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5200922" y="5471108"/>
                <a:ext cx="101072" cy="1386287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9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5144321" y="5042817"/>
                <a:ext cx="64686" cy="185101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5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343" name="Group 4"/>
            <p:cNvGrpSpPr/>
            <p:nvPr>
              <p:custDataLst>
                <p:tags r:id="rId26"/>
              </p:custDataLst>
            </p:nvPr>
          </p:nvGrpSpPr>
          <p:grpSpPr>
            <a:xfrm rot="5400000" flipV="1">
              <a:off x="7898303" y="3392356"/>
              <a:ext cx="680512" cy="3093641"/>
              <a:chOff x="5502862" y="5355294"/>
              <a:chExt cx="412706" cy="1502706"/>
            </a:xfrm>
          </p:grpSpPr>
          <p:sp>
            <p:nvSpPr>
              <p:cNvPr id="346" name="Freeform 23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5514285" y="5366070"/>
                <a:ext cx="303669" cy="489581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24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5514285" y="5366070"/>
                <a:ext cx="303669" cy="489581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25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5601047" y="5786755"/>
                <a:ext cx="126200" cy="1067892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26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5725277" y="5787799"/>
                <a:ext cx="100565" cy="1068936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27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5502455" y="5787799"/>
                <a:ext cx="100566" cy="1068936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28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5599076" y="5357720"/>
                <a:ext cx="132115" cy="188942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40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5666121" y="5355632"/>
                <a:ext cx="250428" cy="1502147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41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5666121" y="5536223"/>
                <a:ext cx="151834" cy="29541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42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5679923" y="5788843"/>
                <a:ext cx="63100" cy="1065805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43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5725277" y="5787799"/>
                <a:ext cx="100565" cy="1068936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44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5666121" y="5357719"/>
                <a:ext cx="65071" cy="180591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344" name="Group 7"/>
            <p:cNvGrpSpPr/>
            <p:nvPr>
              <p:custDataLst>
                <p:tags r:id="rId38"/>
              </p:custDataLst>
            </p:nvPr>
          </p:nvGrpSpPr>
          <p:grpSpPr>
            <a:xfrm rot="-5400000">
              <a:off x="7557392" y="5438878"/>
              <a:ext cx="682655" cy="1220627"/>
              <a:chOff x="6959786" y="5355294"/>
              <a:chExt cx="407320" cy="1502706"/>
            </a:xfrm>
          </p:grpSpPr>
          <p:sp>
            <p:nvSpPr>
              <p:cNvPr id="358" name="Freeform 17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6971859" y="5365035"/>
                <a:ext cx="302646" cy="489453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18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6971859" y="5365035"/>
                <a:ext cx="302646" cy="489453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19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7059161" y="5785700"/>
                <a:ext cx="124162" cy="1068858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0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7181383" y="5783054"/>
                <a:ext cx="100882" cy="1068858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1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6960219" y="5783054"/>
                <a:ext cx="100882" cy="1068858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2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7064980" y="5357098"/>
                <a:ext cx="129983" cy="190490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45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7125122" y="5354452"/>
                <a:ext cx="250264" cy="1502751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46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7125122" y="5534358"/>
                <a:ext cx="157142" cy="296317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7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7117362" y="5788345"/>
                <a:ext cx="65961" cy="1066213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8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7181383" y="5783054"/>
                <a:ext cx="100882" cy="1068858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9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7117363" y="5357100"/>
                <a:ext cx="69841" cy="182552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345" name="Group 5"/>
            <p:cNvGrpSpPr/>
            <p:nvPr>
              <p:custDataLst>
                <p:tags r:id="rId50"/>
              </p:custDataLst>
            </p:nvPr>
          </p:nvGrpSpPr>
          <p:grpSpPr>
            <a:xfrm rot="5400000" flipV="1">
              <a:off x="7700982" y="4416829"/>
              <a:ext cx="650476" cy="2198291"/>
              <a:chOff x="6007804" y="4266641"/>
              <a:chExt cx="403952" cy="2588666"/>
            </a:xfrm>
          </p:grpSpPr>
          <p:sp>
            <p:nvSpPr>
              <p:cNvPr id="370" name="Freeform 29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6017450" y="4273770"/>
                <a:ext cx="300856" cy="488422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0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6017450" y="4273770"/>
                <a:ext cx="300856" cy="488422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1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6104274" y="4703987"/>
                <a:ext cx="125189" cy="2161207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2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6227444" y="4701455"/>
                <a:ext cx="100959" cy="2161207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3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6007354" y="4701455"/>
                <a:ext cx="100959" cy="2161207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6104273" y="4268709"/>
                <a:ext cx="129227" cy="184739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50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6172926" y="4266177"/>
                <a:ext cx="238263" cy="2588894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51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6160811" y="4450918"/>
                <a:ext cx="157496" cy="298621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52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6160812" y="4696393"/>
                <a:ext cx="68652" cy="2158677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53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6227444" y="4701455"/>
                <a:ext cx="100959" cy="2161207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54"/>
              <p:cNvSpPr/>
              <p:nvPr>
                <p:custDataLst>
                  <p:tags r:id="rId61"/>
                </p:custDataLst>
              </p:nvPr>
            </p:nvSpPr>
            <p:spPr bwMode="auto">
              <a:xfrm>
                <a:off x="6160810" y="4278832"/>
                <a:ext cx="72690" cy="177148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lIns="91176" tIns="45587" rIns="91176" bIns="45587"/>
              <a:lstStyle/>
              <a:p>
                <a:pPr defTabSz="913765">
                  <a:defRPr/>
                </a:pPr>
                <a:endParaRPr lang="en-GB" sz="135" kern="0">
                  <a:solidFill>
                    <a:srgbClr val="5C5C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矩形 4"/>
            <p:cNvSpPr/>
            <p:nvPr>
              <p:custDataLst>
                <p:tags r:id="rId62"/>
              </p:custDataLst>
            </p:nvPr>
          </p:nvSpPr>
          <p:spPr>
            <a:xfrm>
              <a:off x="10433940" y="4529969"/>
              <a:ext cx="524370" cy="2328032"/>
            </a:xfrm>
            <a:prstGeom prst="rect">
              <a:avLst/>
            </a:prstGeom>
            <a:solidFill>
              <a:srgbClr val="00A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>
                <a:defRPr/>
              </a:pPr>
              <a:endParaRPr lang="zh-CN" altLang="en-US" sz="135">
                <a:solidFill>
                  <a:prstClr val="white"/>
                </a:solidFill>
                <a:latin typeface="等线" panose="02010600030101010101" charset="-122"/>
                <a:ea typeface="华文中宋" panose="02010600040101010101" pitchFamily="2" charset="-122"/>
                <a:cs typeface="Arial" panose="020B0604020202020204"/>
              </a:endParaRPr>
            </a:p>
          </p:txBody>
        </p:sp>
        <p:sp>
          <p:nvSpPr>
            <p:cNvPr id="381" name="矩形 380"/>
            <p:cNvSpPr/>
            <p:nvPr>
              <p:custDataLst>
                <p:tags r:id="rId63"/>
              </p:custDataLst>
            </p:nvPr>
          </p:nvSpPr>
          <p:spPr>
            <a:xfrm>
              <a:off x="9776329" y="5128234"/>
              <a:ext cx="524370" cy="1729767"/>
            </a:xfrm>
            <a:prstGeom prst="rect">
              <a:avLst/>
            </a:prstGeom>
            <a:solidFill>
              <a:srgbClr val="82B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>
                <a:defRPr/>
              </a:pPr>
              <a:endParaRPr lang="zh-CN" altLang="en-US" sz="135">
                <a:solidFill>
                  <a:prstClr val="white"/>
                </a:solidFill>
                <a:latin typeface="等线" panose="02010600030101010101" charset="-122"/>
                <a:ea typeface="华文中宋" panose="02010600040101010101" pitchFamily="2" charset="-122"/>
                <a:cs typeface="Arial" panose="020B0604020202020204"/>
              </a:endParaRPr>
            </a:p>
          </p:txBody>
        </p:sp>
        <p:sp>
          <p:nvSpPr>
            <p:cNvPr id="382" name="矩形 381"/>
            <p:cNvSpPr/>
            <p:nvPr>
              <p:custDataLst>
                <p:tags r:id="rId64"/>
              </p:custDataLst>
            </p:nvPr>
          </p:nvSpPr>
          <p:spPr>
            <a:xfrm>
              <a:off x="9114420" y="5706991"/>
              <a:ext cx="522221" cy="1151010"/>
            </a:xfrm>
            <a:prstGeom prst="rect">
              <a:avLst/>
            </a:prstGeom>
            <a:solidFill>
              <a:srgbClr val="F39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>
                <a:defRPr/>
              </a:pPr>
              <a:endParaRPr lang="zh-CN" altLang="en-US" sz="135">
                <a:solidFill>
                  <a:prstClr val="white"/>
                </a:solidFill>
                <a:latin typeface="等线" panose="02010600030101010101" charset="-122"/>
                <a:ea typeface="华文中宋" panose="02010600040101010101" pitchFamily="2" charset="-122"/>
                <a:cs typeface="Arial" panose="020B0604020202020204"/>
              </a:endParaRPr>
            </a:p>
          </p:txBody>
        </p:sp>
        <p:sp>
          <p:nvSpPr>
            <p:cNvPr id="383" name="矩形 382"/>
            <p:cNvSpPr/>
            <p:nvPr>
              <p:custDataLst>
                <p:tags r:id="rId65"/>
              </p:custDataLst>
            </p:nvPr>
          </p:nvSpPr>
          <p:spPr>
            <a:xfrm>
              <a:off x="8493344" y="6399547"/>
              <a:ext cx="524370" cy="458454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>
                <a:defRPr/>
              </a:pPr>
              <a:endParaRPr lang="zh-CN" altLang="en-US" sz="135">
                <a:solidFill>
                  <a:prstClr val="white"/>
                </a:solidFill>
                <a:latin typeface="等线" panose="02010600030101010101" charset="-122"/>
                <a:ea typeface="华文中宋" panose="02010600040101010101" pitchFamily="2" charset="-122"/>
                <a:cs typeface="Arial" panose="020B0604020202020204"/>
              </a:endParaRPr>
            </a:p>
          </p:txBody>
        </p:sp>
        <p:sp>
          <p:nvSpPr>
            <p:cNvPr id="384" name="矩形 383"/>
            <p:cNvSpPr/>
            <p:nvPr>
              <p:custDataLst>
                <p:tags r:id="rId66"/>
              </p:custDataLst>
            </p:nvPr>
          </p:nvSpPr>
          <p:spPr>
            <a:xfrm>
              <a:off x="11067912" y="3960966"/>
              <a:ext cx="524370" cy="2897035"/>
            </a:xfrm>
            <a:prstGeom prst="rect">
              <a:avLst/>
            </a:prstGeom>
            <a:solidFill>
              <a:srgbClr val="E23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>
                <a:defRPr/>
              </a:pPr>
              <a:endParaRPr lang="zh-CN" altLang="en-US" sz="135">
                <a:solidFill>
                  <a:prstClr val="white"/>
                </a:solidFill>
                <a:latin typeface="等线" panose="02010600030101010101" charset="-122"/>
                <a:ea typeface="华文中宋" panose="02010600040101010101" pitchFamily="2" charset="-122"/>
                <a:cs typeface="Arial" panose="020B0604020202020204"/>
              </a:endParaRPr>
            </a:p>
          </p:txBody>
        </p:sp>
        <p:sp>
          <p:nvSpPr>
            <p:cNvPr id="6" name="直角三角形 5"/>
            <p:cNvSpPr/>
            <p:nvPr>
              <p:custDataLst>
                <p:tags r:id="rId67"/>
              </p:custDataLst>
            </p:nvPr>
          </p:nvSpPr>
          <p:spPr>
            <a:xfrm>
              <a:off x="8499790" y="5850054"/>
              <a:ext cx="511475" cy="549493"/>
            </a:xfrm>
            <a:prstGeom prst="rtTriangl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>
                <a:defRPr/>
              </a:pPr>
              <a:endParaRPr lang="zh-CN" altLang="en-US" sz="135">
                <a:solidFill>
                  <a:prstClr val="white"/>
                </a:solidFill>
                <a:latin typeface="等线" panose="02010600030101010101" charset="-122"/>
                <a:ea typeface="华文中宋" panose="02010600040101010101" pitchFamily="2" charset="-122"/>
                <a:cs typeface="Arial" panose="020B0604020202020204"/>
              </a:endParaRPr>
            </a:p>
          </p:txBody>
        </p:sp>
        <p:sp>
          <p:nvSpPr>
            <p:cNvPr id="385" name="直角三角形 384"/>
            <p:cNvSpPr/>
            <p:nvPr>
              <p:custDataLst>
                <p:tags r:id="rId68"/>
              </p:custDataLst>
            </p:nvPr>
          </p:nvSpPr>
          <p:spPr>
            <a:xfrm>
              <a:off x="9125166" y="5163999"/>
              <a:ext cx="511475" cy="549495"/>
            </a:xfrm>
            <a:prstGeom prst="rtTriangle">
              <a:avLst/>
            </a:prstGeom>
            <a:solidFill>
              <a:srgbClr val="F39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>
                <a:defRPr/>
              </a:pPr>
              <a:endParaRPr lang="zh-CN" altLang="en-US" sz="135">
                <a:solidFill>
                  <a:prstClr val="white"/>
                </a:solidFill>
                <a:latin typeface="等线" panose="02010600030101010101" charset="-122"/>
                <a:ea typeface="华文中宋" panose="02010600040101010101" pitchFamily="2" charset="-122"/>
                <a:cs typeface="Arial" panose="020B0604020202020204"/>
              </a:endParaRPr>
            </a:p>
          </p:txBody>
        </p:sp>
        <p:sp>
          <p:nvSpPr>
            <p:cNvPr id="386" name="直角三角形 385"/>
            <p:cNvSpPr/>
            <p:nvPr>
              <p:custDataLst>
                <p:tags r:id="rId69"/>
              </p:custDataLst>
            </p:nvPr>
          </p:nvSpPr>
          <p:spPr>
            <a:xfrm>
              <a:off x="9774181" y="4591745"/>
              <a:ext cx="511475" cy="549495"/>
            </a:xfrm>
            <a:prstGeom prst="rtTriangle">
              <a:avLst/>
            </a:prstGeom>
            <a:solidFill>
              <a:srgbClr val="82B7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>
                <a:defRPr/>
              </a:pPr>
              <a:endParaRPr lang="zh-CN" altLang="en-US" sz="135">
                <a:solidFill>
                  <a:prstClr val="white"/>
                </a:solidFill>
                <a:latin typeface="等线" panose="02010600030101010101" charset="-122"/>
                <a:ea typeface="华文中宋" panose="02010600040101010101" pitchFamily="2" charset="-122"/>
                <a:cs typeface="Arial" panose="020B0604020202020204"/>
              </a:endParaRPr>
            </a:p>
          </p:txBody>
        </p:sp>
        <p:sp>
          <p:nvSpPr>
            <p:cNvPr id="387" name="直角三角形 386"/>
            <p:cNvSpPr/>
            <p:nvPr>
              <p:custDataLst>
                <p:tags r:id="rId70"/>
              </p:custDataLst>
            </p:nvPr>
          </p:nvSpPr>
          <p:spPr>
            <a:xfrm>
              <a:off x="10451133" y="4012989"/>
              <a:ext cx="511475" cy="549495"/>
            </a:xfrm>
            <a:prstGeom prst="rtTriangle">
              <a:avLst/>
            </a:prstGeom>
            <a:solidFill>
              <a:srgbClr val="00A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>
                <a:defRPr/>
              </a:pPr>
              <a:endParaRPr lang="zh-CN" altLang="en-US" sz="135">
                <a:solidFill>
                  <a:prstClr val="white"/>
                </a:solidFill>
                <a:latin typeface="等线" panose="02010600030101010101" charset="-122"/>
                <a:ea typeface="华文中宋" panose="02010600040101010101" pitchFamily="2" charset="-122"/>
                <a:cs typeface="Arial" panose="020B0604020202020204"/>
              </a:endParaRPr>
            </a:p>
          </p:txBody>
        </p:sp>
        <p:sp>
          <p:nvSpPr>
            <p:cNvPr id="388" name="直角三角形 387"/>
            <p:cNvSpPr/>
            <p:nvPr>
              <p:custDataLst>
                <p:tags r:id="rId71"/>
              </p:custDataLst>
            </p:nvPr>
          </p:nvSpPr>
          <p:spPr>
            <a:xfrm>
              <a:off x="11080807" y="3417976"/>
              <a:ext cx="511475" cy="549493"/>
            </a:xfrm>
            <a:prstGeom prst="rtTriangle">
              <a:avLst/>
            </a:prstGeom>
            <a:solidFill>
              <a:srgbClr val="E23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>
                <a:defRPr/>
              </a:pPr>
              <a:endParaRPr lang="zh-CN" altLang="en-US" sz="135">
                <a:solidFill>
                  <a:prstClr val="white"/>
                </a:solidFill>
                <a:latin typeface="等线" panose="02010600030101010101" charset="-122"/>
                <a:ea typeface="华文中宋" panose="02010600040101010101" pitchFamily="2" charset="-122"/>
                <a:cs typeface="Arial" panose="020B0604020202020204"/>
              </a:endParaRPr>
            </a:p>
          </p:txBody>
        </p:sp>
      </p:grpSp>
      <p:sp>
        <p:nvSpPr>
          <p:cNvPr id="389" name="文本框 388"/>
          <p:cNvSpPr txBox="1"/>
          <p:nvPr>
            <p:custDataLst>
              <p:tags r:id="rId72"/>
            </p:custDataLst>
          </p:nvPr>
        </p:nvSpPr>
        <p:spPr>
          <a:xfrm>
            <a:off x="6328651" y="3561855"/>
            <a:ext cx="4963672" cy="91067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defTabSz="914400"/>
            <a:r>
              <a:rPr lang="zh-CN" altLang="en-US" sz="532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不言代价与回报</a:t>
            </a:r>
            <a:endParaRPr lang="zh-CN" altLang="en-US" sz="5320" b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390" name="文本框 389"/>
          <p:cNvSpPr txBox="1"/>
          <p:nvPr>
            <p:custDataLst>
              <p:tags r:id="rId73"/>
            </p:custDataLst>
          </p:nvPr>
        </p:nvSpPr>
        <p:spPr>
          <a:xfrm>
            <a:off x="1312769" y="1022272"/>
            <a:ext cx="4137671" cy="39380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8965">
              <a:defRPr/>
            </a:pPr>
            <a:r>
              <a:rPr lang="en-US" altLang="zh-CN" sz="24990" b="1">
                <a:solidFill>
                  <a:srgbClr val="70AD47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01</a:t>
            </a:r>
            <a:endParaRPr lang="en-US" altLang="zh-CN" sz="24990" b="1">
              <a:solidFill>
                <a:srgbClr val="70AD47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4"/>
            </p:custDataLst>
          </p:nvPr>
        </p:nvPicPr>
        <p:blipFill>
          <a:blip r:embed="rId75"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0205" y="90805"/>
            <a:ext cx="6228080" cy="347091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重庆山火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48055" y="1048385"/>
            <a:ext cx="10090150" cy="5627370"/>
          </a:xfrm>
          <a:prstGeom prst="rect">
            <a:avLst/>
          </a:prstGeom>
        </p:spPr>
      </p:pic>
      <p:sp>
        <p:nvSpPr>
          <p:cNvPr id="16386" name="圆角矩形 31"/>
          <p:cNvSpPr/>
          <p:nvPr>
            <p:custDataLst>
              <p:tags r:id="rId5"/>
            </p:custDataLst>
          </p:nvPr>
        </p:nvSpPr>
        <p:spPr>
          <a:xfrm>
            <a:off x="3304540" y="156845"/>
            <a:ext cx="4600575" cy="74485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责任＝代价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回报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67200" y="5943601"/>
            <a:ext cx="30988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kumimoji="0" lang="zh-CN" altLang="en-US" sz="2000">
              <a:solidFill>
                <a:schemeClr val="folHlink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" name="TextBox 76"/>
          <p:cNvSpPr txBox="1"/>
          <p:nvPr>
            <p:custDataLst>
              <p:tags r:id="rId2"/>
            </p:custDataLst>
          </p:nvPr>
        </p:nvSpPr>
        <p:spPr>
          <a:xfrm>
            <a:off x="209783" y="953039"/>
            <a:ext cx="5516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3000" b="1" i="0" u="none" strike="noStrike" kern="1200" cap="none" spc="0" normalizeH="0" baseline="0" noProof="0">
                <a:ln>
                  <a:noFill/>
                </a:ln>
                <a:solidFill>
                  <a:srgbClr val="2D57A5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/>
              </a:rPr>
              <a:t>探究：承担责任的代价与回报？</a:t>
            </a:r>
            <a:endParaRPr kumimoji="0" lang="zh-CN" sz="3000" b="1" i="0" u="none" strike="noStrike" kern="1200" cap="none" spc="0" normalizeH="0" baseline="0" noProof="0">
              <a:ln>
                <a:noFill/>
              </a:ln>
              <a:solidFill>
                <a:srgbClr val="2D57A5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09550" y="1708785"/>
            <a:ext cx="8424545" cy="319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龙麻子原名龙杰，是一名外卖员，还是一名越野摩托车爱好者。重庆山火时，他是第一一个骑摩托车为山上的消防 员运送物资的，也是他号召其他摩友们支援。</a:t>
            </a:r>
            <a:endParaRPr lang="zh-CN" altLang="en-US" sz="24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lvl="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这次救火，不仅</a:t>
            </a:r>
            <a:r>
              <a:rPr lang="zh-CN" altLang="en-US" sz="2400" u="sng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把刚买3个月的爱车骑到报废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，甚至，连</a:t>
            </a:r>
            <a:r>
              <a:rPr lang="zh-CN" altLang="en-US" sz="240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油钱都是借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的;每次</a:t>
            </a:r>
            <a:r>
              <a:rPr lang="zh-CN" altLang="en-US" sz="2400" u="sng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背着重达50多斤的货物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，连续奋战</a:t>
            </a:r>
            <a:r>
              <a:rPr lang="zh-CN" altLang="en-US" sz="2400" u="sng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36个小时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2400" u="sng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体力透支，累到呕吐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，就用凉水冲头，打起精神继续冲。他说“火不灭，我就不回家”</a:t>
            </a:r>
            <a:endParaRPr lang="zh-CN" altLang="en-US" sz="24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6552" b="25459"/>
          <a:stretch>
            <a:fillRect/>
          </a:stretch>
        </p:blipFill>
        <p:spPr>
          <a:xfrm>
            <a:off x="8818880" y="1669415"/>
            <a:ext cx="3169920" cy="353631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83185" y="123190"/>
            <a:ext cx="4373880" cy="583565"/>
          </a:xfrm>
          <a:prstGeom prst="rect">
            <a:avLst/>
          </a:prstGeom>
          <a:ln>
            <a:solidFill>
              <a:srgbClr val="020DF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>
              <a:spcAft>
                <a:spcPct val="0"/>
              </a:spcAft>
              <a:buClrTx/>
            </a:pP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</a:t>
            </a:r>
            <a:r>
              <a:rPr lang="zh-CN" altLang="en-US" sz="3200" b="1" spc="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不言代价和回报</a:t>
            </a:r>
            <a:endParaRPr lang="zh-CN" altLang="en-US" sz="3200" b="1" spc="6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725170" y="5137150"/>
            <a:ext cx="6835140" cy="5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600" b="1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思考</a:t>
            </a:r>
            <a:r>
              <a:rPr lang="zh-CN" altLang="en-US" sz="2600" b="1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</a:t>
            </a:r>
            <a:r>
              <a:rPr lang="zh-CN" altLang="en-US" sz="2600" b="1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选择承担救火责任，龙杰付出了什么?</a:t>
            </a:r>
            <a:endParaRPr lang="zh-CN" altLang="en-US" sz="2600" b="1">
              <a:solidFill>
                <a:srgbClr val="0070C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TextBox 76"/>
          <p:cNvSpPr txBox="1"/>
          <p:nvPr>
            <p:custDataLst>
              <p:tags r:id="rId8"/>
            </p:custDataLst>
          </p:nvPr>
        </p:nvSpPr>
        <p:spPr>
          <a:xfrm>
            <a:off x="1226418" y="5943504"/>
            <a:ext cx="323088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爱车报废（金钱损失）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2" name="TextBox 76"/>
          <p:cNvSpPr txBox="1"/>
          <p:nvPr>
            <p:custDataLst>
              <p:tags r:id="rId9"/>
            </p:custDataLst>
          </p:nvPr>
        </p:nvSpPr>
        <p:spPr>
          <a:xfrm>
            <a:off x="4857983" y="5636799"/>
            <a:ext cx="262128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付出了时间、精力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TextBox 76"/>
          <p:cNvSpPr txBox="1"/>
          <p:nvPr>
            <p:custDataLst>
              <p:tags r:id="rId10"/>
            </p:custDataLst>
          </p:nvPr>
        </p:nvSpPr>
        <p:spPr>
          <a:xfrm>
            <a:off x="5404718" y="6279419"/>
            <a:ext cx="384048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如果做不好还可能受到指责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80710" y="5942331"/>
            <a:ext cx="30988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kumimoji="0" lang="zh-CN" altLang="en-US" sz="2000">
              <a:solidFill>
                <a:schemeClr val="folHlink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" name="TextBox 76"/>
          <p:cNvSpPr txBox="1"/>
          <p:nvPr>
            <p:custDataLst>
              <p:tags r:id="rId2"/>
            </p:custDataLst>
          </p:nvPr>
        </p:nvSpPr>
        <p:spPr>
          <a:xfrm>
            <a:off x="209783" y="845089"/>
            <a:ext cx="5516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3000" b="1" i="0" u="none" strike="noStrike" kern="1200" cap="none" spc="0" normalizeH="0" baseline="0" noProof="0">
                <a:ln>
                  <a:noFill/>
                </a:ln>
                <a:solidFill>
                  <a:srgbClr val="2D57A5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/>
              </a:rPr>
              <a:t>探究：承担责任的代价与回报？</a:t>
            </a:r>
            <a:endParaRPr kumimoji="0" lang="zh-CN" sz="3000" b="1" i="0" u="none" strike="noStrike" kern="1200" cap="none" spc="0" normalizeH="0" baseline="0" noProof="0">
              <a:ln>
                <a:noFill/>
              </a:ln>
              <a:solidFill>
                <a:srgbClr val="2D57A5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10185" y="1483360"/>
            <a:ext cx="8424545" cy="34486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600"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重庆摩托车手龙麻子</a:t>
            </a:r>
            <a:r>
              <a:rPr lang="zh-CN" altLang="en-US" sz="2600" u="sng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爆红全网</a:t>
            </a:r>
            <a:r>
              <a:rPr lang="zh-CN" altLang="en-US" sz="2600"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，逆行火场36小时</a:t>
            </a:r>
            <a:r>
              <a:rPr lang="zh-CN" altLang="en-US" sz="2600" u="sng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获央视等多家媒体爆赞，圈粉百万</a:t>
            </a:r>
            <a:r>
              <a:rPr lang="zh-CN" altLang="en-US" sz="2600"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。从无名骑手逆袭烈火英雄。不少网友表示，</a:t>
            </a:r>
            <a:r>
              <a:rPr lang="zh-CN" altLang="en-US" sz="2600" u="sng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这才是我们要追的明星艺人</a:t>
            </a:r>
            <a:r>
              <a:rPr lang="zh-CN" altLang="en-US" sz="2600"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2600"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lvl="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600"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2022年8月，一企业被“龙麻子”的事迹感动，</a:t>
            </a:r>
            <a:r>
              <a:rPr lang="zh-CN" altLang="en-US" sz="2600" u="sng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决定送一辆新摩托给他。</a:t>
            </a:r>
            <a:endParaRPr lang="zh-CN" altLang="en-US" sz="2600"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lvl="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600"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2022年9月6日，龙杰的爱车“26号</a:t>
            </a:r>
            <a:r>
              <a:rPr lang="en-US" altLang="zh-CN" sz="2600"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en-US" sz="2600"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正式</a:t>
            </a:r>
            <a:r>
              <a:rPr lang="zh-CN" altLang="en-US" sz="2600" u="sng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捐赠给重庆体育博物馆。进行展览</a:t>
            </a:r>
            <a:endParaRPr lang="zh-CN" altLang="en-US" sz="2600" u="sng">
              <a:solidFill>
                <a:srgbClr val="FF0000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6552" b="25459"/>
          <a:stretch>
            <a:fillRect/>
          </a:stretch>
        </p:blipFill>
        <p:spPr>
          <a:xfrm>
            <a:off x="8818880" y="1669415"/>
            <a:ext cx="3169920" cy="353631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83185" y="123190"/>
            <a:ext cx="4373880" cy="583565"/>
          </a:xfrm>
          <a:prstGeom prst="rect">
            <a:avLst/>
          </a:prstGeom>
          <a:ln>
            <a:solidFill>
              <a:srgbClr val="020DF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>
              <a:spcAft>
                <a:spcPct val="0"/>
              </a:spcAft>
              <a:buClrTx/>
            </a:pP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</a:t>
            </a:r>
            <a:r>
              <a:rPr lang="zh-CN" altLang="en-US" sz="3200" b="1" spc="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不言代价和回报</a:t>
            </a:r>
            <a:endParaRPr lang="zh-CN" altLang="en-US" sz="3200" b="1" spc="6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705485" y="4994910"/>
            <a:ext cx="6835140" cy="5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600" b="1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思考</a:t>
            </a:r>
            <a:r>
              <a:rPr lang="zh-CN" altLang="en-US" sz="2600" b="1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</a:t>
            </a:r>
            <a:r>
              <a:rPr lang="zh-CN" altLang="en-US" sz="2600" b="1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选择承担救火责任，龙杰得到了什么?</a:t>
            </a:r>
            <a:endParaRPr lang="zh-CN" altLang="en-US" sz="2600" b="1">
              <a:solidFill>
                <a:srgbClr val="0070C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TextBox 76"/>
          <p:cNvSpPr txBox="1"/>
          <p:nvPr>
            <p:custDataLst>
              <p:tags r:id="rId8"/>
            </p:custDataLst>
          </p:nvPr>
        </p:nvSpPr>
        <p:spPr>
          <a:xfrm>
            <a:off x="1285473" y="5628544"/>
            <a:ext cx="140208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物质回报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TextBox 76"/>
          <p:cNvSpPr txBox="1"/>
          <p:nvPr>
            <p:custDataLst>
              <p:tags r:id="rId9"/>
            </p:custDataLst>
          </p:nvPr>
        </p:nvSpPr>
        <p:spPr>
          <a:xfrm>
            <a:off x="9162013" y="5706649"/>
            <a:ext cx="140208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FF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精神回报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TextBox 76"/>
          <p:cNvSpPr txBox="1"/>
          <p:nvPr>
            <p:custDataLst>
              <p:tags r:id="rId10"/>
            </p:custDataLst>
          </p:nvPr>
        </p:nvSpPr>
        <p:spPr>
          <a:xfrm>
            <a:off x="5680943" y="5627274"/>
            <a:ext cx="2976880" cy="398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他人的尊重</a:t>
            </a:r>
            <a:r>
              <a:rPr lang="zh-CN" altLang="en-US" sz="20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、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赞许</a:t>
            </a:r>
            <a:r>
              <a:rPr lang="zh-CN" altLang="en-US" sz="20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和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认可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0" name="TextBox 76"/>
          <p:cNvSpPr txBox="1"/>
          <p:nvPr>
            <p:custDataLst>
              <p:tags r:id="rId11"/>
            </p:custDataLst>
          </p:nvPr>
        </p:nvSpPr>
        <p:spPr>
          <a:xfrm>
            <a:off x="6188943" y="6402609"/>
            <a:ext cx="2468880" cy="398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获得新的技能、经验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6391" name="任意多边形 20"/>
          <p:cNvSpPr/>
          <p:nvPr>
            <p:custDataLst>
              <p:tags r:id="rId12"/>
            </p:custDataLst>
          </p:nvPr>
        </p:nvSpPr>
        <p:spPr>
          <a:xfrm rot="10800000">
            <a:off x="8818880" y="5706745"/>
            <a:ext cx="76200" cy="871855"/>
          </a:xfrm>
          <a:custGeom>
            <a:avLst/>
            <a:gdLst/>
            <a:ahLst/>
            <a:cxnLst/>
            <a:rect l="l" t="t" r="r" b="b"/>
            <a:pathLst>
              <a:path w="152698" h="565844">
                <a:moveTo>
                  <a:pt x="152698" y="0"/>
                </a:moveTo>
                <a:lnTo>
                  <a:pt x="152698" y="43457"/>
                </a:lnTo>
                <a:cubicBezTo>
                  <a:pt x="118567" y="44251"/>
                  <a:pt x="101501" y="65087"/>
                  <a:pt x="101501" y="105965"/>
                </a:cubicBezTo>
                <a:lnTo>
                  <a:pt x="101501" y="197346"/>
                </a:lnTo>
                <a:cubicBezTo>
                  <a:pt x="101501" y="243185"/>
                  <a:pt x="85428" y="271363"/>
                  <a:pt x="53281" y="281880"/>
                </a:cubicBezTo>
                <a:lnTo>
                  <a:pt x="53281" y="283368"/>
                </a:lnTo>
                <a:cubicBezTo>
                  <a:pt x="85428" y="293092"/>
                  <a:pt x="101501" y="321071"/>
                  <a:pt x="101501" y="367307"/>
                </a:cubicBezTo>
                <a:lnTo>
                  <a:pt x="101501" y="457200"/>
                </a:lnTo>
                <a:cubicBezTo>
                  <a:pt x="101501" y="481806"/>
                  <a:pt x="105519" y="498921"/>
                  <a:pt x="113556" y="508545"/>
                </a:cubicBezTo>
                <a:cubicBezTo>
                  <a:pt x="121593" y="518170"/>
                  <a:pt x="134640" y="523081"/>
                  <a:pt x="152698" y="523279"/>
                </a:cubicBezTo>
                <a:lnTo>
                  <a:pt x="152698" y="565844"/>
                </a:lnTo>
                <a:cubicBezTo>
                  <a:pt x="84237" y="565249"/>
                  <a:pt x="50007" y="531316"/>
                  <a:pt x="50007" y="464046"/>
                </a:cubicBezTo>
                <a:lnTo>
                  <a:pt x="50007" y="369986"/>
                </a:lnTo>
                <a:cubicBezTo>
                  <a:pt x="50007" y="326925"/>
                  <a:pt x="33338" y="304502"/>
                  <a:pt x="0" y="302716"/>
                </a:cubicBezTo>
                <a:lnTo>
                  <a:pt x="0" y="263128"/>
                </a:lnTo>
                <a:cubicBezTo>
                  <a:pt x="33338" y="260945"/>
                  <a:pt x="50007" y="238125"/>
                  <a:pt x="50007" y="194667"/>
                </a:cubicBezTo>
                <a:lnTo>
                  <a:pt x="50007" y="102989"/>
                </a:lnTo>
                <a:cubicBezTo>
                  <a:pt x="50007" y="34925"/>
                  <a:pt x="84237" y="595"/>
                  <a:pt x="152698" y="0"/>
                </a:cubicBezTo>
                <a:close/>
              </a:path>
            </a:pathLst>
          </a:custGeom>
          <a:solidFill>
            <a:srgbClr val="4C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09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TextBox 76"/>
          <p:cNvSpPr txBox="1"/>
          <p:nvPr>
            <p:custDataLst>
              <p:tags r:id="rId13"/>
            </p:custDataLst>
          </p:nvPr>
        </p:nvSpPr>
        <p:spPr>
          <a:xfrm>
            <a:off x="6341978" y="6026054"/>
            <a:ext cx="1960880" cy="398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良好的自我感觉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3" name="TextBox 76"/>
          <p:cNvSpPr txBox="1"/>
          <p:nvPr>
            <p:custDataLst>
              <p:tags r:id="rId14"/>
            </p:custDataLst>
          </p:nvPr>
        </p:nvSpPr>
        <p:spPr>
          <a:xfrm>
            <a:off x="3050773" y="5628544"/>
            <a:ext cx="2468880" cy="7067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奖励（一辆新摩托车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奖品、奖状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4" name="任意多边形 20"/>
          <p:cNvSpPr/>
          <p:nvPr>
            <p:custDataLst>
              <p:tags r:id="rId15"/>
            </p:custDataLst>
          </p:nvPr>
        </p:nvSpPr>
        <p:spPr>
          <a:xfrm>
            <a:off x="2830830" y="5628640"/>
            <a:ext cx="76200" cy="871855"/>
          </a:xfrm>
          <a:custGeom>
            <a:avLst/>
            <a:gdLst/>
            <a:ahLst/>
            <a:cxnLst/>
            <a:rect l="l" t="t" r="r" b="b"/>
            <a:pathLst>
              <a:path w="152698" h="565844">
                <a:moveTo>
                  <a:pt x="152698" y="0"/>
                </a:moveTo>
                <a:lnTo>
                  <a:pt x="152698" y="43457"/>
                </a:lnTo>
                <a:cubicBezTo>
                  <a:pt x="118567" y="44251"/>
                  <a:pt x="101501" y="65087"/>
                  <a:pt x="101501" y="105965"/>
                </a:cubicBezTo>
                <a:lnTo>
                  <a:pt x="101501" y="197346"/>
                </a:lnTo>
                <a:cubicBezTo>
                  <a:pt x="101501" y="243185"/>
                  <a:pt x="85428" y="271363"/>
                  <a:pt x="53281" y="281880"/>
                </a:cubicBezTo>
                <a:lnTo>
                  <a:pt x="53281" y="283368"/>
                </a:lnTo>
                <a:cubicBezTo>
                  <a:pt x="85428" y="293092"/>
                  <a:pt x="101501" y="321071"/>
                  <a:pt x="101501" y="367307"/>
                </a:cubicBezTo>
                <a:lnTo>
                  <a:pt x="101501" y="457200"/>
                </a:lnTo>
                <a:cubicBezTo>
                  <a:pt x="101501" y="481806"/>
                  <a:pt x="105519" y="498921"/>
                  <a:pt x="113556" y="508545"/>
                </a:cubicBezTo>
                <a:cubicBezTo>
                  <a:pt x="121593" y="518170"/>
                  <a:pt x="134640" y="523081"/>
                  <a:pt x="152698" y="523279"/>
                </a:cubicBezTo>
                <a:lnTo>
                  <a:pt x="152698" y="565844"/>
                </a:lnTo>
                <a:cubicBezTo>
                  <a:pt x="84237" y="565249"/>
                  <a:pt x="50007" y="531316"/>
                  <a:pt x="50007" y="464046"/>
                </a:cubicBezTo>
                <a:lnTo>
                  <a:pt x="50007" y="369986"/>
                </a:lnTo>
                <a:cubicBezTo>
                  <a:pt x="50007" y="326925"/>
                  <a:pt x="33338" y="304502"/>
                  <a:pt x="0" y="302716"/>
                </a:cubicBezTo>
                <a:lnTo>
                  <a:pt x="0" y="263128"/>
                </a:lnTo>
                <a:cubicBezTo>
                  <a:pt x="33338" y="260945"/>
                  <a:pt x="50007" y="238125"/>
                  <a:pt x="50007" y="194667"/>
                </a:cubicBezTo>
                <a:lnTo>
                  <a:pt x="50007" y="102989"/>
                </a:lnTo>
                <a:cubicBezTo>
                  <a:pt x="50007" y="34925"/>
                  <a:pt x="84237" y="595"/>
                  <a:pt x="152698" y="0"/>
                </a:cubicBezTo>
                <a:close/>
              </a:path>
            </a:pathLst>
          </a:custGeom>
          <a:solidFill>
            <a:srgbClr val="4CB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093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8" grpId="0"/>
      <p:bldP spid="9" grpId="0"/>
      <p:bldP spid="10" grpId="0"/>
      <p:bldP spid="16391" grpId="0"/>
      <p:bldP spid="12" grpId="0"/>
      <p:bldP spid="13" grpId="0"/>
      <p:bldP spid="14" grpId="0"/>
    </p:bldLst>
  </p:timing>
</p:sld>
</file>

<file path=ppt/tags/tag1.xml><?xml version="1.0" encoding="utf-8"?>
<p:tagLst xmlns:p="http://schemas.openxmlformats.org/presentationml/2006/main">
  <p:tag name="AS_UNIQUEID" val="3062"/>
</p:tagLst>
</file>

<file path=ppt/tags/tag10.xml><?xml version="1.0" encoding="utf-8"?>
<p:tagLst xmlns:p="http://schemas.openxmlformats.org/presentationml/2006/main">
  <p:tag name="AS_UNIQUEID" val="3072"/>
</p:tagLst>
</file>

<file path=ppt/tags/tag100.xml><?xml version="1.0" encoding="utf-8"?>
<p:tagLst xmlns:p="http://schemas.openxmlformats.org/presentationml/2006/main">
  <p:tag name="AS_UNIQUEID" val="35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1.xml><?xml version="1.0" encoding="utf-8"?>
<p:tagLst xmlns:p="http://schemas.openxmlformats.org/presentationml/2006/main">
  <p:tag name="AS_UNIQUEID" val="35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2.xml><?xml version="1.0" encoding="utf-8"?>
<p:tagLst xmlns:p="http://schemas.openxmlformats.org/presentationml/2006/main">
  <p:tag name="AS_UNIQUEID" val="35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3.xml><?xml version="1.0" encoding="utf-8"?>
<p:tagLst xmlns:p="http://schemas.openxmlformats.org/presentationml/2006/main">
  <p:tag name="AS_UNIQUEID" val="35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4.xml><?xml version="1.0" encoding="utf-8"?>
<p:tagLst xmlns:p="http://schemas.openxmlformats.org/presentationml/2006/main">
  <p:tag name="AS_UNIQUEID" val="35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5.xml><?xml version="1.0" encoding="utf-8"?>
<p:tagLst xmlns:p="http://schemas.openxmlformats.org/presentationml/2006/main">
  <p:tag name="AS_UNIQUEID" val="35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6.xml><?xml version="1.0" encoding="utf-8"?>
<p:tagLst xmlns:p="http://schemas.openxmlformats.org/presentationml/2006/main">
  <p:tag name="AS_UNIQUEID" val="35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7.xml><?xml version="1.0" encoding="utf-8"?>
<p:tagLst xmlns:p="http://schemas.openxmlformats.org/presentationml/2006/main">
  <p:tag name="AS_UNIQUEID" val="35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8.xml><?xml version="1.0" encoding="utf-8"?>
<p:tagLst xmlns:p="http://schemas.openxmlformats.org/presentationml/2006/main">
  <p:tag name="AS_UNIQUEID" val="35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9.xml><?xml version="1.0" encoding="utf-8"?>
<p:tagLst xmlns:p="http://schemas.openxmlformats.org/presentationml/2006/main">
  <p:tag name="AS_UNIQUEID" val="35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.xml><?xml version="1.0" encoding="utf-8"?>
<p:tagLst xmlns:p="http://schemas.openxmlformats.org/presentationml/2006/main">
  <p:tag name="AS_UNIQUEID" val="3074"/>
</p:tagLst>
</file>

<file path=ppt/tags/tag110.xml><?xml version="1.0" encoding="utf-8"?>
<p:tagLst xmlns:p="http://schemas.openxmlformats.org/presentationml/2006/main">
  <p:tag name="AS_UNIQUEID" val="35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1.xml><?xml version="1.0" encoding="utf-8"?>
<p:tagLst xmlns:p="http://schemas.openxmlformats.org/presentationml/2006/main">
  <p:tag name="AS_UNIQUEID" val="35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2.xml><?xml version="1.0" encoding="utf-8"?>
<p:tagLst xmlns:p="http://schemas.openxmlformats.org/presentationml/2006/main">
  <p:tag name="AS_UNIQUEID" val="35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3.xml><?xml version="1.0" encoding="utf-8"?>
<p:tagLst xmlns:p="http://schemas.openxmlformats.org/presentationml/2006/main">
  <p:tag name="AS_UNIQUEID" val="35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4.xml><?xml version="1.0" encoding="utf-8"?>
<p:tagLst xmlns:p="http://schemas.openxmlformats.org/presentationml/2006/main">
  <p:tag name="AS_UNIQUEID" val="35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5.xml><?xml version="1.0" encoding="utf-8"?>
<p:tagLst xmlns:p="http://schemas.openxmlformats.org/presentationml/2006/main">
  <p:tag name="AS_UNIQUEID" val="35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6.xml><?xml version="1.0" encoding="utf-8"?>
<p:tagLst xmlns:p="http://schemas.openxmlformats.org/presentationml/2006/main">
  <p:tag name="AS_UNIQUEID" val="35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7.xml><?xml version="1.0" encoding="utf-8"?>
<p:tagLst xmlns:p="http://schemas.openxmlformats.org/presentationml/2006/main">
  <p:tag name="AS_UNIQUEID" val="35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8.xml><?xml version="1.0" encoding="utf-8"?>
<p:tagLst xmlns:p="http://schemas.openxmlformats.org/presentationml/2006/main">
  <p:tag name="AS_UNIQUEID" val="35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9.xml><?xml version="1.0" encoding="utf-8"?>
<p:tagLst xmlns:p="http://schemas.openxmlformats.org/presentationml/2006/main">
  <p:tag name="AS_UNIQUEID" val="35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.xml><?xml version="1.0" encoding="utf-8"?>
<p:tagLst xmlns:p="http://schemas.openxmlformats.org/presentationml/2006/main">
  <p:tag name="AS_UNIQUEID" val="3075"/>
</p:tagLst>
</file>

<file path=ppt/tags/tag120.xml><?xml version="1.0" encoding="utf-8"?>
<p:tagLst xmlns:p="http://schemas.openxmlformats.org/presentationml/2006/main">
  <p:tag name="AS_UNIQUEID" val="35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1.xml><?xml version="1.0" encoding="utf-8"?>
<p:tagLst xmlns:p="http://schemas.openxmlformats.org/presentationml/2006/main">
  <p:tag name="AS_UNIQUEID" val="35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2.xml><?xml version="1.0" encoding="utf-8"?>
<p:tagLst xmlns:p="http://schemas.openxmlformats.org/presentationml/2006/main">
  <p:tag name="AS_UNIQUEID" val="35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3.xml><?xml version="1.0" encoding="utf-8"?>
<p:tagLst xmlns:p="http://schemas.openxmlformats.org/presentationml/2006/main">
  <p:tag name="AS_UNIQUEID" val="35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4.xml><?xml version="1.0" encoding="utf-8"?>
<p:tagLst xmlns:p="http://schemas.openxmlformats.org/presentationml/2006/main">
  <p:tag name="AS_UNIQUEID" val="35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5.xml><?xml version="1.0" encoding="utf-8"?>
<p:tagLst xmlns:p="http://schemas.openxmlformats.org/presentationml/2006/main">
  <p:tag name="AS_UNIQUEID" val="35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6.xml><?xml version="1.0" encoding="utf-8"?>
<p:tagLst xmlns:p="http://schemas.openxmlformats.org/presentationml/2006/main">
  <p:tag name="AS_UNIQUEID" val="35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7.xml><?xml version="1.0" encoding="utf-8"?>
<p:tagLst xmlns:p="http://schemas.openxmlformats.org/presentationml/2006/main">
  <p:tag name="AS_UNIQUEID" val="35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8.xml><?xml version="1.0" encoding="utf-8"?>
<p:tagLst xmlns:p="http://schemas.openxmlformats.org/presentationml/2006/main">
  <p:tag name="AS_UNIQUEID" val="35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9.xml><?xml version="1.0" encoding="utf-8"?>
<p:tagLst xmlns:p="http://schemas.openxmlformats.org/presentationml/2006/main">
  <p:tag name="AS_UNIQUEID" val="35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.xml><?xml version="1.0" encoding="utf-8"?>
<p:tagLst xmlns:p="http://schemas.openxmlformats.org/presentationml/2006/main">
  <p:tag name="AS_UNIQUEID" val="3076"/>
</p:tagLst>
</file>

<file path=ppt/tags/tag130.xml><?xml version="1.0" encoding="utf-8"?>
<p:tagLst xmlns:p="http://schemas.openxmlformats.org/presentationml/2006/main">
  <p:tag name="AS_UNIQUEID" val="35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1.xml><?xml version="1.0" encoding="utf-8"?>
<p:tagLst xmlns:p="http://schemas.openxmlformats.org/presentationml/2006/main">
  <p:tag name="AS_UNIQUEID" val="35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2.xml><?xml version="1.0" encoding="utf-8"?>
<p:tagLst xmlns:p="http://schemas.openxmlformats.org/presentationml/2006/main">
  <p:tag name="AS_UNIQUEID" val="35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3.xml><?xml version="1.0" encoding="utf-8"?>
<p:tagLst xmlns:p="http://schemas.openxmlformats.org/presentationml/2006/main">
  <p:tag name="AS_UNIQUEID" val="35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4.xml><?xml version="1.0" encoding="utf-8"?>
<p:tagLst xmlns:p="http://schemas.openxmlformats.org/presentationml/2006/main">
  <p:tag name="AS_UNIQUEID" val="35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5.xml><?xml version="1.0" encoding="utf-8"?>
<p:tagLst xmlns:p="http://schemas.openxmlformats.org/presentationml/2006/main">
  <p:tag name="AS_UNIQUEID" val="35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6.xml><?xml version="1.0" encoding="utf-8"?>
<p:tagLst xmlns:p="http://schemas.openxmlformats.org/presentationml/2006/main">
  <p:tag name="AS_UNIQUEID" val="35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7.xml><?xml version="1.0" encoding="utf-8"?>
<p:tagLst xmlns:p="http://schemas.openxmlformats.org/presentationml/2006/main">
  <p:tag name="AS_UNIQUEID" val="35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8.xml><?xml version="1.0" encoding="utf-8"?>
<p:tagLst xmlns:p="http://schemas.openxmlformats.org/presentationml/2006/main">
  <p:tag name="AS_UNIQUEID" val="35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9.xml><?xml version="1.0" encoding="utf-8"?>
<p:tagLst xmlns:p="http://schemas.openxmlformats.org/presentationml/2006/main">
  <p:tag name="AS_UNIQUEID" val="35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4.xml><?xml version="1.0" encoding="utf-8"?>
<p:tagLst xmlns:p="http://schemas.openxmlformats.org/presentationml/2006/main">
  <p:tag name="AS_UNIQUEID" val="3077"/>
</p:tagLst>
</file>

<file path=ppt/tags/tag140.xml><?xml version="1.0" encoding="utf-8"?>
<p:tagLst xmlns:p="http://schemas.openxmlformats.org/presentationml/2006/main">
  <p:tag name="AS_UNIQUEID" val="35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41.xml><?xml version="1.0" encoding="utf-8"?>
<p:tagLst xmlns:p="http://schemas.openxmlformats.org/presentationml/2006/main">
  <p:tag name="AS_UNIQUEID" val="35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42.xml><?xml version="1.0" encoding="utf-8"?>
<p:tagLst xmlns:p="http://schemas.openxmlformats.org/presentationml/2006/main">
  <p:tag name="AS_UNIQUEID" val="35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43.xml><?xml version="1.0" encoding="utf-8"?>
<p:tagLst xmlns:p="http://schemas.openxmlformats.org/presentationml/2006/main">
  <p:tag name="AS_UNIQUEID" val="35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44.xml><?xml version="1.0" encoding="utf-8"?>
<p:tagLst xmlns:p="http://schemas.openxmlformats.org/presentationml/2006/main">
  <p:tag name="AS_UNIQUEID" val="35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45.xml><?xml version="1.0" encoding="utf-8"?>
<p:tagLst xmlns:p="http://schemas.openxmlformats.org/presentationml/2006/main">
  <p:tag name="AS_UNIQUEID" val="35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6.xml><?xml version="1.0" encoding="utf-8"?>
<p:tagLst xmlns:p="http://schemas.openxmlformats.org/presentationml/2006/main">
  <p:tag name="AS_UNIQUEID" val="3596"/>
</p:tagLst>
</file>

<file path=ppt/tags/tag147.xml><?xml version="1.0" encoding="utf-8"?>
<p:tagLst xmlns:p="http://schemas.openxmlformats.org/presentationml/2006/main">
  <p:tag name="AS_UNIQUEID" val="35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8.xml><?xml version="1.0" encoding="utf-8"?>
<p:tagLst xmlns:p="http://schemas.openxmlformats.org/presentationml/2006/main">
  <p:tag name="AS_UNIQUEID" val="35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9.xml><?xml version="1.0" encoding="utf-8"?>
<p:tagLst xmlns:p="http://schemas.openxmlformats.org/presentationml/2006/main">
  <p:tag name="AS_UNIQUEID" val="35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.xml><?xml version="1.0" encoding="utf-8"?>
<p:tagLst xmlns:p="http://schemas.openxmlformats.org/presentationml/2006/main">
  <p:tag name="AS_UNIQUEID" val="3078"/>
</p:tagLst>
</file>

<file path=ppt/tags/tag150.xml><?xml version="1.0" encoding="utf-8"?>
<p:tagLst xmlns:p="http://schemas.openxmlformats.org/presentationml/2006/main">
  <p:tag name="AS_UNIQUEID" val="36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1.xml><?xml version="1.0" encoding="utf-8"?>
<p:tagLst xmlns:p="http://schemas.openxmlformats.org/presentationml/2006/main">
  <p:tag name="AS_UNIQUEID" val="36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2.xml><?xml version="1.0" encoding="utf-8"?>
<p:tagLst xmlns:p="http://schemas.openxmlformats.org/presentationml/2006/main">
  <p:tag name="AS_UNIQUEID" val="36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3.xml><?xml version="1.0" encoding="utf-8"?>
<p:tagLst xmlns:p="http://schemas.openxmlformats.org/presentationml/2006/main">
  <p:tag name="AS_UNIQUEID" val="36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4.xml><?xml version="1.0" encoding="utf-8"?>
<p:tagLst xmlns:p="http://schemas.openxmlformats.org/presentationml/2006/main">
  <p:tag name="AS_UNIQUEID" val="36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5.xml><?xml version="1.0" encoding="utf-8"?>
<p:tagLst xmlns:p="http://schemas.openxmlformats.org/presentationml/2006/main">
  <p:tag name="AS_UNIQUEID" val="36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6.xml><?xml version="1.0" encoding="utf-8"?>
<p:tagLst xmlns:p="http://schemas.openxmlformats.org/presentationml/2006/main">
  <p:tag name="AS_UNIQUEID" val="36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7.xml><?xml version="1.0" encoding="utf-8"?>
<p:tagLst xmlns:p="http://schemas.openxmlformats.org/presentationml/2006/main">
  <p:tag name="AS_UNIQUEID" val="36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8.xml><?xml version="1.0" encoding="utf-8"?>
<p:tagLst xmlns:p="http://schemas.openxmlformats.org/presentationml/2006/main">
  <p:tag name="AS_UNIQUEID" val="36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9.xml><?xml version="1.0" encoding="utf-8"?>
<p:tagLst xmlns:p="http://schemas.openxmlformats.org/presentationml/2006/main">
  <p:tag name="AS_UNIQUEID" val="36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6.xml><?xml version="1.0" encoding="utf-8"?>
<p:tagLst xmlns:p="http://schemas.openxmlformats.org/presentationml/2006/main">
  <p:tag name="AS_UNIQUEID" val="3080"/>
</p:tagLst>
</file>

<file path=ppt/tags/tag160.xml><?xml version="1.0" encoding="utf-8"?>
<p:tagLst xmlns:p="http://schemas.openxmlformats.org/presentationml/2006/main">
  <p:tag name="AS_UNIQUEID" val="36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61.xml><?xml version="1.0" encoding="utf-8"?>
<p:tagLst xmlns:p="http://schemas.openxmlformats.org/presentationml/2006/main">
  <p:tag name="AS_UNIQUEID" val="36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62.xml><?xml version="1.0" encoding="utf-8"?>
<p:tagLst xmlns:p="http://schemas.openxmlformats.org/presentationml/2006/main">
  <p:tag name="AS_UNIQUEID" val="36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63.xml><?xml version="1.0" encoding="utf-8"?>
<p:tagLst xmlns:p="http://schemas.openxmlformats.org/presentationml/2006/main">
  <p:tag name="AS_UNIQUEID" val="36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64.xml><?xml version="1.0" encoding="utf-8"?>
<p:tagLst xmlns:p="http://schemas.openxmlformats.org/presentationml/2006/main">
  <p:tag name="AS_UNIQUEID" val="36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65.xml><?xml version="1.0" encoding="utf-8"?>
<p:tagLst xmlns:p="http://schemas.openxmlformats.org/presentationml/2006/main">
  <p:tag name="AS_UNIQUEID" val="36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6.xml><?xml version="1.0" encoding="utf-8"?>
<p:tagLst xmlns:p="http://schemas.openxmlformats.org/presentationml/2006/main">
  <p:tag name="AS_UNIQUEID" val="3618"/>
</p:tagLst>
</file>

<file path=ppt/tags/tag167.xml><?xml version="1.0" encoding="utf-8"?>
<p:tagLst xmlns:p="http://schemas.openxmlformats.org/presentationml/2006/main">
  <p:tag name="AS_UNIQUEID" val="36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8.xml><?xml version="1.0" encoding="utf-8"?>
<p:tagLst xmlns:p="http://schemas.openxmlformats.org/presentationml/2006/main">
  <p:tag name="AS_UNIQUEID" val="36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9.xml><?xml version="1.0" encoding="utf-8"?>
<p:tagLst xmlns:p="http://schemas.openxmlformats.org/presentationml/2006/main">
  <p:tag name="AS_UNIQUEID" val="36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7.xml><?xml version="1.0" encoding="utf-8"?>
<p:tagLst xmlns:p="http://schemas.openxmlformats.org/presentationml/2006/main">
  <p:tag name="AS_UNIQUEID" val="3081"/>
</p:tagLst>
</file>

<file path=ppt/tags/tag170.xml><?xml version="1.0" encoding="utf-8"?>
<p:tagLst xmlns:p="http://schemas.openxmlformats.org/presentationml/2006/main">
  <p:tag name="AS_UNIQUEID" val="36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71.xml><?xml version="1.0" encoding="utf-8"?>
<p:tagLst xmlns:p="http://schemas.openxmlformats.org/presentationml/2006/main">
  <p:tag name="AS_UNIQUEID" val="36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72.xml><?xml version="1.0" encoding="utf-8"?>
<p:tagLst xmlns:p="http://schemas.openxmlformats.org/presentationml/2006/main">
  <p:tag name="AS_UNIQUEID" val="36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73.xml><?xml version="1.0" encoding="utf-8"?>
<p:tagLst xmlns:p="http://schemas.openxmlformats.org/presentationml/2006/main">
  <p:tag name="AS_UNIQUEID" val="36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74.xml><?xml version="1.0" encoding="utf-8"?>
<p:tagLst xmlns:p="http://schemas.openxmlformats.org/presentationml/2006/main">
  <p:tag name="AS_UNIQUEID" val="36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5.xml><?xml version="1.0" encoding="utf-8"?>
<p:tagLst xmlns:p="http://schemas.openxmlformats.org/presentationml/2006/main">
  <p:tag name="AS_UNIQUEID" val="36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6.xml><?xml version="1.0" encoding="utf-8"?>
<p:tagLst xmlns:p="http://schemas.openxmlformats.org/presentationml/2006/main">
  <p:tag name="AS_UNIQUEID" val="36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7.xml><?xml version="1.0" encoding="utf-8"?>
<p:tagLst xmlns:p="http://schemas.openxmlformats.org/presentationml/2006/main">
  <p:tag name="AS_UNIQUEID" val="36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8.xml><?xml version="1.0" encoding="utf-8"?>
<p:tagLst xmlns:p="http://schemas.openxmlformats.org/presentationml/2006/main">
  <p:tag name="AS_UNIQUEID" val="36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9.xml><?xml version="1.0" encoding="utf-8"?>
<p:tagLst xmlns:p="http://schemas.openxmlformats.org/presentationml/2006/main">
  <p:tag name="AS_UNIQUEID" val="36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.xml><?xml version="1.0" encoding="utf-8"?>
<p:tagLst xmlns:p="http://schemas.openxmlformats.org/presentationml/2006/main">
  <p:tag name="AS_UNIQUEID" val="3082"/>
</p:tagLst>
</file>

<file path=ppt/tags/tag180.xml><?xml version="1.0" encoding="utf-8"?>
<p:tagLst xmlns:p="http://schemas.openxmlformats.org/presentationml/2006/main">
  <p:tag name="AS_UNIQUEID" val="36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1.xml><?xml version="1.0" encoding="utf-8"?>
<p:tagLst xmlns:p="http://schemas.openxmlformats.org/presentationml/2006/main">
  <p:tag name="AS_UNIQUEID" val="363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WM_BEAUTIFY_SHAPE_IDENTITY" val="{511d1873-303a-408c-a633-aaf134da762b}"/>
</p:tagLst>
</file>

<file path=ppt/tags/tag182.xml><?xml version="1.0" encoding="utf-8"?>
<p:tagLst xmlns:p="http://schemas.openxmlformats.org/presentationml/2006/main">
  <p:tag name="AS_UNIQUEID" val="363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3.xml><?xml version="1.0" encoding="utf-8"?>
<p:tagLst xmlns:p="http://schemas.openxmlformats.org/presentationml/2006/main">
  <p:tag name="AS_UNIQUEID" val="363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4.xml><?xml version="1.0" encoding="utf-8"?>
<p:tagLst xmlns:p="http://schemas.openxmlformats.org/presentationml/2006/main">
  <p:tag name="AS_UNIQUEID" val="363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5.xml><?xml version="1.0" encoding="utf-8"?>
<p:tagLst xmlns:p="http://schemas.openxmlformats.org/presentationml/2006/main">
  <p:tag name="AS_UNIQUEID" val="363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6.xml><?xml version="1.0" encoding="utf-8"?>
<p:tagLst xmlns:p="http://schemas.openxmlformats.org/presentationml/2006/main">
  <p:tag name="AS_UNIQUEID" val="364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7.xml><?xml version="1.0" encoding="utf-8"?>
<p:tagLst xmlns:p="http://schemas.openxmlformats.org/presentationml/2006/main">
  <p:tag name="AS_UNIQUEID" val="364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88.xml><?xml version="1.0" encoding="utf-8"?>
<p:tagLst xmlns:p="http://schemas.openxmlformats.org/presentationml/2006/main">
  <p:tag name="AS_UNIQUEID" val="3643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189.xml><?xml version="1.0" encoding="utf-8"?>
<p:tagLst xmlns:p="http://schemas.openxmlformats.org/presentationml/2006/main">
  <p:tag name="AS_UNIQUEID" val="3644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.xml><?xml version="1.0" encoding="utf-8"?>
<p:tagLst xmlns:p="http://schemas.openxmlformats.org/presentationml/2006/main">
  <p:tag name="AS_UNIQUEID" val="3083"/>
</p:tagLst>
</file>

<file path=ppt/tags/tag190.xml><?xml version="1.0" encoding="utf-8"?>
<p:tagLst xmlns:p="http://schemas.openxmlformats.org/presentationml/2006/main">
  <p:tag name="AS_UNIQUEID" val="364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1.xml><?xml version="1.0" encoding="utf-8"?>
<p:tagLst xmlns:p="http://schemas.openxmlformats.org/presentationml/2006/main">
  <p:tag name="AS_UNIQUEID" val="364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2.xml><?xml version="1.0" encoding="utf-8"?>
<p:tagLst xmlns:p="http://schemas.openxmlformats.org/presentationml/2006/main">
  <p:tag name="AS_UNIQUEID" val="364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3.xml><?xml version="1.0" encoding="utf-8"?>
<p:tagLst xmlns:p="http://schemas.openxmlformats.org/presentationml/2006/main">
  <p:tag name="AS_UNIQUEID" val="364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4.xml><?xml version="1.0" encoding="utf-8"?>
<p:tagLst xmlns:p="http://schemas.openxmlformats.org/presentationml/2006/main">
  <p:tag name="AS_UNIQUEID" val="364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5.xml><?xml version="1.0" encoding="utf-8"?>
<p:tagLst xmlns:p="http://schemas.openxmlformats.org/presentationml/2006/main">
  <p:tag name="AS_UNIQUEID" val="3651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96.xml><?xml version="1.0" encoding="utf-8"?>
<p:tagLst xmlns:p="http://schemas.openxmlformats.org/presentationml/2006/main">
  <p:tag name="AS_UNIQUEID" val="365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97.xml><?xml version="1.0" encoding="utf-8"?>
<p:tagLst xmlns:p="http://schemas.openxmlformats.org/presentationml/2006/main">
  <p:tag name="AS_UNIQUEID" val="3653"/>
</p:tagLst>
</file>

<file path=ppt/tags/tag198.xml><?xml version="1.0" encoding="utf-8"?>
<p:tagLst xmlns:p="http://schemas.openxmlformats.org/presentationml/2006/main">
  <p:tag name="AS_UNIQUEID" val="365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99.xml><?xml version="1.0" encoding="utf-8"?>
<p:tagLst xmlns:p="http://schemas.openxmlformats.org/presentationml/2006/main">
  <p:tag name="AS_UNIQUEID" val="365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.xml><?xml version="1.0" encoding="utf-8"?>
<p:tagLst xmlns:p="http://schemas.openxmlformats.org/presentationml/2006/main">
  <p:tag name="AS_UNIQUEID" val="3063"/>
</p:tagLst>
</file>

<file path=ppt/tags/tag20.xml><?xml version="1.0" encoding="utf-8"?>
<p:tagLst xmlns:p="http://schemas.openxmlformats.org/presentationml/2006/main">
  <p:tag name="AS_UNIQUEID" val="3084"/>
</p:tagLst>
</file>

<file path=ppt/tags/tag200.xml><?xml version="1.0" encoding="utf-8"?>
<p:tagLst xmlns:p="http://schemas.openxmlformats.org/presentationml/2006/main">
  <p:tag name="AS_UNIQUEID" val="365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1.xml><?xml version="1.0" encoding="utf-8"?>
<p:tagLst xmlns:p="http://schemas.openxmlformats.org/presentationml/2006/main">
  <p:tag name="AS_UNIQUEID" val="365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2.xml><?xml version="1.0" encoding="utf-8"?>
<p:tagLst xmlns:p="http://schemas.openxmlformats.org/presentationml/2006/main">
  <p:tag name="AS_UNIQUEID" val="3658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3.xml><?xml version="1.0" encoding="utf-8"?>
<p:tagLst xmlns:p="http://schemas.openxmlformats.org/presentationml/2006/main">
  <p:tag name="AS_UNIQUEID" val="365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4.xml><?xml version="1.0" encoding="utf-8"?>
<p:tagLst xmlns:p="http://schemas.openxmlformats.org/presentationml/2006/main">
  <p:tag name="AS_UNIQUEID" val="366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5.xml><?xml version="1.0" encoding="utf-8"?>
<p:tagLst xmlns:p="http://schemas.openxmlformats.org/presentationml/2006/main">
  <p:tag name="AS_UNIQUEID" val="366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6.xml><?xml version="1.0" encoding="utf-8"?>
<p:tagLst xmlns:p="http://schemas.openxmlformats.org/presentationml/2006/main">
  <p:tag name="AS_UNIQUEID" val="366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7.xml><?xml version="1.0" encoding="utf-8"?>
<p:tagLst xmlns:p="http://schemas.openxmlformats.org/presentationml/2006/main">
  <p:tag name="AS_UNIQUEID" val="366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8.xml><?xml version="1.0" encoding="utf-8"?>
<p:tagLst xmlns:p="http://schemas.openxmlformats.org/presentationml/2006/main">
  <p:tag name="AS_UNIQUEID" val="366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9.xml><?xml version="1.0" encoding="utf-8"?>
<p:tagLst xmlns:p="http://schemas.openxmlformats.org/presentationml/2006/main">
  <p:tag name="AS_UNIQUEID" val="366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1.xml><?xml version="1.0" encoding="utf-8"?>
<p:tagLst xmlns:p="http://schemas.openxmlformats.org/presentationml/2006/main">
  <p:tag name="AS_UNIQUEID" val="3085"/>
</p:tagLst>
</file>

<file path=ppt/tags/tag210.xml><?xml version="1.0" encoding="utf-8"?>
<p:tagLst xmlns:p="http://schemas.openxmlformats.org/presentationml/2006/main">
  <p:tag name="AS_UNIQUEID" val="3667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211.xml><?xml version="1.0" encoding="utf-8"?>
<p:tagLst xmlns:p="http://schemas.openxmlformats.org/presentationml/2006/main">
  <p:tag name="AS_UNIQUEID" val="366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2.xml><?xml version="1.0" encoding="utf-8"?>
<p:tagLst xmlns:p="http://schemas.openxmlformats.org/presentationml/2006/main">
  <p:tag name="AS_UNIQUEID" val="366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3.xml><?xml version="1.0" encoding="utf-8"?>
<p:tagLst xmlns:p="http://schemas.openxmlformats.org/presentationml/2006/main">
  <p:tag name="AS_UNIQUEID" val="367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4.xml><?xml version="1.0" encoding="utf-8"?>
<p:tagLst xmlns:p="http://schemas.openxmlformats.org/presentationml/2006/main">
  <p:tag name="AS_UNIQUEID" val="367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5.xml><?xml version="1.0" encoding="utf-8"?>
<p:tagLst xmlns:p="http://schemas.openxmlformats.org/presentationml/2006/main">
  <p:tag name="AS_UNIQUEID" val="367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6.xml><?xml version="1.0" encoding="utf-8"?>
<p:tagLst xmlns:p="http://schemas.openxmlformats.org/presentationml/2006/main">
  <p:tag name="AS_UNIQUEID" val="367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7.xml><?xml version="1.0" encoding="utf-8"?>
<p:tagLst xmlns:p="http://schemas.openxmlformats.org/presentationml/2006/main">
  <p:tag name="AS_UNIQUEID" val="367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8.xml><?xml version="1.0" encoding="utf-8"?>
<p:tagLst xmlns:p="http://schemas.openxmlformats.org/presentationml/2006/main">
  <p:tag name="AS_UNIQUEID" val="3676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219.xml><?xml version="1.0" encoding="utf-8"?>
<p:tagLst xmlns:p="http://schemas.openxmlformats.org/presentationml/2006/main">
  <p:tag name="AS_UNIQUEID" val="3677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.xml><?xml version="1.0" encoding="utf-8"?>
<p:tagLst xmlns:p="http://schemas.openxmlformats.org/presentationml/2006/main">
  <p:tag name="AS_UNIQUEID" val="3087"/>
</p:tagLst>
</file>

<file path=ppt/tags/tag220.xml><?xml version="1.0" encoding="utf-8"?>
<p:tagLst xmlns:p="http://schemas.openxmlformats.org/presentationml/2006/main">
  <p:tag name="AS_UNIQUEID" val="3678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1.xml><?xml version="1.0" encoding="utf-8"?>
<p:tagLst xmlns:p="http://schemas.openxmlformats.org/presentationml/2006/main">
  <p:tag name="AS_UNIQUEID" val="3679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2.xml><?xml version="1.0" encoding="utf-8"?>
<p:tagLst xmlns:p="http://schemas.openxmlformats.org/presentationml/2006/main">
  <p:tag name="AS_UNIQUEID" val="3680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3.xml><?xml version="1.0" encoding="utf-8"?>
<p:tagLst xmlns:p="http://schemas.openxmlformats.org/presentationml/2006/main">
  <p:tag name="AS_UNIQUEID" val="368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4.xml><?xml version="1.0" encoding="utf-8"?>
<p:tagLst xmlns:p="http://schemas.openxmlformats.org/presentationml/2006/main">
  <p:tag name="AS_UNIQUEID" val="368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5.xml><?xml version="1.0" encoding="utf-8"?>
<p:tagLst xmlns:p="http://schemas.openxmlformats.org/presentationml/2006/main">
  <p:tag name="AS_UNIQUEID" val="368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6.xml><?xml version="1.0" encoding="utf-8"?>
<p:tagLst xmlns:p="http://schemas.openxmlformats.org/presentationml/2006/main">
  <p:tag name="AS_UNIQUEID" val="3685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227.xml><?xml version="1.0" encoding="utf-8"?>
<p:tagLst xmlns:p="http://schemas.openxmlformats.org/presentationml/2006/main">
  <p:tag name="AS_UNIQUEID" val="368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28.xml><?xml version="1.0" encoding="utf-8"?>
<p:tagLst xmlns:p="http://schemas.openxmlformats.org/presentationml/2006/main">
  <p:tag name="AS_UNIQUEID" val="3687"/>
</p:tagLst>
</file>

<file path=ppt/tags/tag229.xml><?xml version="1.0" encoding="utf-8"?>
<p:tagLst xmlns:p="http://schemas.openxmlformats.org/presentationml/2006/main">
  <p:tag name="AS_UNIQUEID" val="368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.xml><?xml version="1.0" encoding="utf-8"?>
<p:tagLst xmlns:p="http://schemas.openxmlformats.org/presentationml/2006/main">
  <p:tag name="AS_UNIQUEID" val="3088"/>
</p:tagLst>
</file>

<file path=ppt/tags/tag230.xml><?xml version="1.0" encoding="utf-8"?>
<p:tagLst xmlns:p="http://schemas.openxmlformats.org/presentationml/2006/main">
  <p:tag name="AS_UNIQUEID" val="368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1.xml><?xml version="1.0" encoding="utf-8"?>
<p:tagLst xmlns:p="http://schemas.openxmlformats.org/presentationml/2006/main">
  <p:tag name="AS_UNIQUEID" val="369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2.xml><?xml version="1.0" encoding="utf-8"?>
<p:tagLst xmlns:p="http://schemas.openxmlformats.org/presentationml/2006/main">
  <p:tag name="AS_UNIQUEID" val="369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3.xml><?xml version="1.0" encoding="utf-8"?>
<p:tagLst xmlns:p="http://schemas.openxmlformats.org/presentationml/2006/main">
  <p:tag name="AS_UNIQUEID" val="369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4.xml><?xml version="1.0" encoding="utf-8"?>
<p:tagLst xmlns:p="http://schemas.openxmlformats.org/presentationml/2006/main">
  <p:tag name="AS_UNIQUEID" val="369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5.xml><?xml version="1.0" encoding="utf-8"?>
<p:tagLst xmlns:p="http://schemas.openxmlformats.org/presentationml/2006/main">
  <p:tag name="AS_UNIQUEID" val="369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6.xml><?xml version="1.0" encoding="utf-8"?>
<p:tagLst xmlns:p="http://schemas.openxmlformats.org/presentationml/2006/main">
  <p:tag name="AS_UNIQUEID" val="369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7.xml><?xml version="1.0" encoding="utf-8"?>
<p:tagLst xmlns:p="http://schemas.openxmlformats.org/presentationml/2006/main">
  <p:tag name="AS_UNIQUEID" val="369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8.xml><?xml version="1.0" encoding="utf-8"?>
<p:tagLst xmlns:p="http://schemas.openxmlformats.org/presentationml/2006/main">
  <p:tag name="AS_UNIQUEID" val="369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9.xml><?xml version="1.0" encoding="utf-8"?>
<p:tagLst xmlns:p="http://schemas.openxmlformats.org/presentationml/2006/main">
  <p:tag name="AS_UNIQUEID" val="369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4.xml><?xml version="1.0" encoding="utf-8"?>
<p:tagLst xmlns:p="http://schemas.openxmlformats.org/presentationml/2006/main">
  <p:tag name="AS_UNIQUEID" val="3089"/>
</p:tagLst>
</file>

<file path=ppt/tags/tag240.xml><?xml version="1.0" encoding="utf-8"?>
<p:tagLst xmlns:p="http://schemas.openxmlformats.org/presentationml/2006/main">
  <p:tag name="AS_UNIQUEID" val="3700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241.xml><?xml version="1.0" encoding="utf-8"?>
<p:tagLst xmlns:p="http://schemas.openxmlformats.org/presentationml/2006/main">
  <p:tag name="AS_UNIQUEID" val="370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2.xml><?xml version="1.0" encoding="utf-8"?>
<p:tagLst xmlns:p="http://schemas.openxmlformats.org/presentationml/2006/main">
  <p:tag name="AS_UNIQUEID" val="370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3.xml><?xml version="1.0" encoding="utf-8"?>
<p:tagLst xmlns:p="http://schemas.openxmlformats.org/presentationml/2006/main">
  <p:tag name="AS_UNIQUEID" val="370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4.xml><?xml version="1.0" encoding="utf-8"?>
<p:tagLst xmlns:p="http://schemas.openxmlformats.org/presentationml/2006/main">
  <p:tag name="AS_UNIQUEID" val="370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5.xml><?xml version="1.0" encoding="utf-8"?>
<p:tagLst xmlns:p="http://schemas.openxmlformats.org/presentationml/2006/main">
  <p:tag name="AS_UNIQUEID" val="370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6.xml><?xml version="1.0" encoding="utf-8"?>
<p:tagLst xmlns:p="http://schemas.openxmlformats.org/presentationml/2006/main">
  <p:tag name="AS_UNIQUEID" val="370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7.xml><?xml version="1.0" encoding="utf-8"?>
<p:tagLst xmlns:p="http://schemas.openxmlformats.org/presentationml/2006/main">
  <p:tag name="AS_UNIQUEID" val="3707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8.xml><?xml version="1.0" encoding="utf-8"?>
<p:tagLst xmlns:p="http://schemas.openxmlformats.org/presentationml/2006/main">
  <p:tag name="AS_UNIQUEID" val="3708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9.xml><?xml version="1.0" encoding="utf-8"?>
<p:tagLst xmlns:p="http://schemas.openxmlformats.org/presentationml/2006/main">
  <p:tag name="AS_UNIQUEID" val="662"/>
</p:tagLst>
</file>

<file path=ppt/tags/tag25.xml><?xml version="1.0" encoding="utf-8"?>
<p:tagLst xmlns:p="http://schemas.openxmlformats.org/presentationml/2006/main">
  <p:tag name="AS_UNIQUEID" val="3090"/>
</p:tagLst>
</file>

<file path=ppt/tags/tag250.xml><?xml version="1.0" encoding="utf-8"?>
<p:tagLst xmlns:p="http://schemas.openxmlformats.org/presentationml/2006/main">
  <p:tag name="AS_UNIQUEID" val="663"/>
</p:tagLst>
</file>

<file path=ppt/tags/tag251.xml><?xml version="1.0" encoding="utf-8"?>
<p:tagLst xmlns:p="http://schemas.openxmlformats.org/presentationml/2006/main">
  <p:tag name="AS_UNIQUEID" val="664"/>
</p:tagLst>
</file>

<file path=ppt/tags/tag252.xml><?xml version="1.0" encoding="utf-8"?>
<p:tagLst xmlns:p="http://schemas.openxmlformats.org/presentationml/2006/main">
  <p:tag name="AS_UNIQUEID" val="665"/>
</p:tagLst>
</file>

<file path=ppt/tags/tag253.xml><?xml version="1.0" encoding="utf-8"?>
<p:tagLst xmlns:p="http://schemas.openxmlformats.org/presentationml/2006/main">
  <p:tag name="AS_UNIQUEID" val="3711"/>
  <p:tag name="KSO_WM_BEAUTIFY_FLAG" val="#wm#"/>
  <p:tag name="KSO_WM_TAG_VERSION" val="1.0"/>
  <p:tag name="KSO_WM_TEMPLATE_CATEGORY" val="custom"/>
  <p:tag name="KSO_WM_TEMPLATE_INDEX" val="2020527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54.xml><?xml version="1.0" encoding="utf-8"?>
<p:tagLst xmlns:p="http://schemas.openxmlformats.org/presentationml/2006/main">
  <p:tag name="AS_UNIQUEID" val="3712"/>
  <p:tag name="KSO_WM_BEAUTIFY_FLAG" val="#wm#"/>
  <p:tag name="KSO_WM_TAG_VERSION" val="1.0"/>
  <p:tag name="KSO_WM_TEMPLATE_CATEGORY" val="custom"/>
  <p:tag name="KSO_WM_TEMPLATE_INDEX" val="2020527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55.xml><?xml version="1.0" encoding="utf-8"?>
<p:tagLst xmlns:p="http://schemas.openxmlformats.org/presentationml/2006/main">
  <p:tag name="AS_UNIQUEID" val="37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56.xml><?xml version="1.0" encoding="utf-8"?>
<p:tagLst xmlns:p="http://schemas.openxmlformats.org/presentationml/2006/main">
  <p:tag name="AS_UNIQUEID" val="37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57.xml><?xml version="1.0" encoding="utf-8"?>
<p:tagLst xmlns:p="http://schemas.openxmlformats.org/presentationml/2006/main">
  <p:tag name="AS_UNIQUEID" val="37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58.xml><?xml version="1.0" encoding="utf-8"?>
<p:tagLst xmlns:p="http://schemas.openxmlformats.org/presentationml/2006/main">
  <p:tag name="AS_UNIQUEID" val="3716"/>
  <p:tag name="KSO_WM_BEAUTIFY_FLAG" val="#wm#"/>
  <p:tag name="KSO_WM_TAG_VERSION" val="1.0"/>
  <p:tag name="KSO_WM_TEMPLATE_CATEGORY" val="custom"/>
  <p:tag name="KSO_WM_TEMPLATE_COLOR_TYPE" val="1"/>
  <p:tag name="KSO_WM_TEMPLATE_INDEX" val="20205275"/>
  <p:tag name="KSO_WM_TEMPLATE_MASTER_THUMB_INDEX" val="12"/>
  <p:tag name="KSO_WM_TEMPLATE_MASTER_TYPE" val="1"/>
  <p:tag name="KSO_WM_TEMPLATE_SUBCATEGORY" val="0"/>
  <p:tag name="KSO_WM_TEMPLATE_THUMBS_INDEX" val="1、4、5、6、7、10、13、14、15、16、17、18、19、20、21、23"/>
</p:tagLst>
</file>

<file path=ppt/tags/tag259.xml><?xml version="1.0" encoding="utf-8"?>
<p:tagLst xmlns:p="http://schemas.openxmlformats.org/presentationml/2006/main">
  <p:tag name="AS_UNIQUEID" val="3717"/>
</p:tagLst>
</file>

<file path=ppt/tags/tag26.xml><?xml version="1.0" encoding="utf-8"?>
<p:tagLst xmlns:p="http://schemas.openxmlformats.org/presentationml/2006/main">
  <p:tag name="AS_UNIQUEID" val="3091"/>
</p:tagLst>
</file>

<file path=ppt/tags/tag260.xml><?xml version="1.0" encoding="utf-8"?>
<p:tagLst xmlns:p="http://schemas.openxmlformats.org/presentationml/2006/main">
  <p:tag name="AS_UNIQUEID" val="14095"/>
</p:tagLst>
</file>

<file path=ppt/tags/tag261.xml><?xml version="1.0" encoding="utf-8"?>
<p:tagLst xmlns:p="http://schemas.openxmlformats.org/presentationml/2006/main">
  <p:tag name="AS_UNIQUEID" val="14137"/>
</p:tagLst>
</file>

<file path=ppt/tags/tag262.xml><?xml version="1.0" encoding="utf-8"?>
<p:tagLst xmlns:p="http://schemas.openxmlformats.org/presentationml/2006/main">
  <p:tag name="AS_UNIQUEID" val="14309"/>
</p:tagLst>
</file>

<file path=ppt/tags/tag263.xml><?xml version="1.0" encoding="utf-8"?>
<p:tagLst xmlns:p="http://schemas.openxmlformats.org/presentationml/2006/main">
  <p:tag name="AS_UNIQUEID" val="14351"/>
</p:tagLst>
</file>

<file path=ppt/tags/tag264.xml><?xml version="1.0" encoding="utf-8"?>
<p:tagLst xmlns:p="http://schemas.openxmlformats.org/presentationml/2006/main">
  <p:tag name="AS_UNIQUEID" val="13728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custom20205081_1*a*1"/>
  <p:tag name="KSO_WM_UNIT_INDEX" val="1"/>
  <p:tag name="KSO_WM_UNIT_ISCONTENTSTITLE" val="0"/>
  <p:tag name="KSO_WM_UNIT_ISNUMDGM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  <p:tag name="KSO_WM_UNIT_NOCLEAR" val="0"/>
  <p:tag name="KSO_WM_UNIT_PRESET_TEXT" val="空白演示"/>
  <p:tag name="KSO_WM_UNIT_SHOW_EDIT_AREA_INDICATION" val="1"/>
  <p:tag name="KSO_WM_UNIT_TYPE" val="a"/>
  <p:tag name="KSO_WM_UNIT_VALUE" val="28"/>
</p:tagLst>
</file>

<file path=ppt/tags/tag265.xml><?xml version="1.0" encoding="utf-8"?>
<p:tagLst xmlns:p="http://schemas.openxmlformats.org/presentationml/2006/main">
  <p:tag name="AS_UNIQUEID" val="13942"/>
</p:tagLst>
</file>

<file path=ppt/tags/tag266.xml><?xml version="1.0" encoding="utf-8"?>
<p:tagLst xmlns:p="http://schemas.openxmlformats.org/presentationml/2006/main">
  <p:tag name="AS_UNIQUEID" val="13943"/>
</p:tagLst>
</file>

<file path=ppt/tags/tag267.xml><?xml version="1.0" encoding="utf-8"?>
<p:tagLst xmlns:p="http://schemas.openxmlformats.org/presentationml/2006/main">
  <p:tag name="AS_UNIQUEID" val="13944"/>
</p:tagLst>
</file>

<file path=ppt/tags/tag268.xml><?xml version="1.0" encoding="utf-8"?>
<p:tagLst xmlns:p="http://schemas.openxmlformats.org/presentationml/2006/main">
  <p:tag name="AS_UNIQUEID" val="13945"/>
</p:tagLst>
</file>

<file path=ppt/tags/tag269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7.xml><?xml version="1.0" encoding="utf-8"?>
<p:tagLst xmlns:p="http://schemas.openxmlformats.org/presentationml/2006/main">
  <p:tag name="AS_UNIQUEID" val="3092"/>
</p:tagLst>
</file>

<file path=ppt/tags/tag270.xml><?xml version="1.0" encoding="utf-8"?>
<p:tagLst xmlns:p="http://schemas.openxmlformats.org/presentationml/2006/main">
  <p:tag name="AS_UNIQUEID" val="877"/>
  <p:tag name="KSO_WM_BEAUTIFY_FLAG" val="#wm#"/>
  <p:tag name="KSO_WM_TAG_VERSION" val="1.0"/>
  <p:tag name="KSO_WM_TEMPLATE_CATEGORY" val="custom"/>
  <p:tag name="KSO_WM_TEMPLATE_INDEX" val="160428"/>
  <p:tag name="KSO_WM_UNIT_CLEAR" val="1"/>
  <p:tag name="KSO_WM_UNIT_COMPATIBLE" val="0"/>
  <p:tag name="KSO_WM_UNIT_HIGHLIGHT" val="0"/>
  <p:tag name="KSO_WM_UNIT_ID" val="custom160428_1*a*1"/>
  <p:tag name="KSO_WM_UNIT_INDEX" val="1"/>
  <p:tag name="KSO_WM_UNIT_ISCONTENTSTITLE" val="0"/>
  <p:tag name="KSO_WM_UNIT_LAYERLEVEL" val="1"/>
  <p:tag name="KSO_WM_UNIT_PRESET_TEXT_INDEX" val="3"/>
  <p:tag name="KSO_WM_UNIT_PRESET_TEXT_LEN" val="17"/>
  <p:tag name="KSO_WM_UNIT_TYPE" val="a"/>
  <p:tag name="KSO_WM_UNIT_VALUE" val="26"/>
</p:tagLst>
</file>

<file path=ppt/tags/tag271.xml><?xml version="1.0" encoding="utf-8"?>
<p:tagLst xmlns:p="http://schemas.openxmlformats.org/presentationml/2006/main">
  <p:tag name="AS_UNIQUEID" val="453"/>
</p:tagLst>
</file>

<file path=ppt/tags/tag272.xml><?xml version="1.0" encoding="utf-8"?>
<p:tagLst xmlns:p="http://schemas.openxmlformats.org/presentationml/2006/main">
  <p:tag name="AS_UNIQUEID" val="2881"/>
</p:tagLst>
</file>

<file path=ppt/tags/tag273.xml><?xml version="1.0" encoding="utf-8"?>
<p:tagLst xmlns:p="http://schemas.openxmlformats.org/presentationml/2006/main">
  <p:tag name="AS_UNIQUEID" val="6489"/>
</p:tagLst>
</file>

<file path=ppt/tags/tag274.xml><?xml version="1.0" encoding="utf-8"?>
<p:tagLst xmlns:p="http://schemas.openxmlformats.org/presentationml/2006/main">
  <p:tag name="AS_UNIQUEID" val="14357"/>
</p:tagLst>
</file>

<file path=ppt/tags/tag275.xml><?xml version="1.0" encoding="utf-8"?>
<p:tagLst xmlns:p="http://schemas.openxmlformats.org/presentationml/2006/main">
  <p:tag name="AS_UNIQUEID" val="14358"/>
</p:tagLst>
</file>

<file path=ppt/tags/tag276.xml><?xml version="1.0" encoding="utf-8"?>
<p:tagLst xmlns:p="http://schemas.openxmlformats.org/presentationml/2006/main">
  <p:tag name="AS_UNIQUEID" val="14359"/>
</p:tagLst>
</file>

<file path=ppt/tags/tag277.xml><?xml version="1.0" encoding="utf-8"?>
<p:tagLst xmlns:p="http://schemas.openxmlformats.org/presentationml/2006/main">
  <p:tag name="AS_UNIQUEID" val="14360"/>
</p:tagLst>
</file>

<file path=ppt/tags/tag278.xml><?xml version="1.0" encoding="utf-8"?>
<p:tagLst xmlns:p="http://schemas.openxmlformats.org/presentationml/2006/main">
  <p:tag name="AS_UNIQUEID" val="868"/>
</p:tagLst>
</file>

<file path=ppt/tags/tag279.xml><?xml version="1.0" encoding="utf-8"?>
<p:tagLst xmlns:p="http://schemas.openxmlformats.org/presentationml/2006/main">
  <p:tag name="AS_UNIQUEID" val="869"/>
</p:tagLst>
</file>

<file path=ppt/tags/tag28.xml><?xml version="1.0" encoding="utf-8"?>
<p:tagLst xmlns:p="http://schemas.openxmlformats.org/presentationml/2006/main">
  <p:tag name="AS_UNIQUEID" val="3093"/>
</p:tagLst>
</file>

<file path=ppt/tags/tag280.xml><?xml version="1.0" encoding="utf-8"?>
<p:tagLst xmlns:p="http://schemas.openxmlformats.org/presentationml/2006/main">
  <p:tag name="AS_UNIQUEID" val="870"/>
</p:tagLst>
</file>

<file path=ppt/tags/tag281.xml><?xml version="1.0" encoding="utf-8"?>
<p:tagLst xmlns:p="http://schemas.openxmlformats.org/presentationml/2006/main">
  <p:tag name="AS_UNIQUEID" val="278"/>
  <p:tag name="MH" val="20161216000730"/>
  <p:tag name="MH_LIBRARY" val="GRAPHIC"/>
  <p:tag name="MH_ORDER" val="1"/>
  <p:tag name="MH_TYPE" val="Desc"/>
</p:tagLst>
</file>

<file path=ppt/tags/tag282.xml><?xml version="1.0" encoding="utf-8"?>
<p:tagLst xmlns:p="http://schemas.openxmlformats.org/presentationml/2006/main">
  <p:tag name="AS_UNIQUEID" val="2683"/>
</p:tagLst>
</file>

<file path=ppt/tags/tag283.xml><?xml version="1.0" encoding="utf-8"?>
<p:tagLst xmlns:p="http://schemas.openxmlformats.org/presentationml/2006/main">
  <p:tag name="AS_UNIQUEID" val="177"/>
</p:tagLst>
</file>

<file path=ppt/tags/tag284.xml><?xml version="1.0" encoding="utf-8"?>
<p:tagLst xmlns:p="http://schemas.openxmlformats.org/presentationml/2006/main">
  <p:tag name="KSO_WM_SPECIAL_SOURCE" val="bdnull"/>
</p:tagLst>
</file>

<file path=ppt/tags/tag285.xml><?xml version="1.0" encoding="utf-8"?>
<p:tagLst xmlns:p="http://schemas.openxmlformats.org/presentationml/2006/main">
  <p:tag name="AS_UNIQUEID" val="5254"/>
</p:tagLst>
</file>

<file path=ppt/tags/tag286.xml><?xml version="1.0" encoding="utf-8"?>
<p:tagLst xmlns:p="http://schemas.openxmlformats.org/presentationml/2006/main">
  <p:tag name="AS_UNIQUEID" val="5255"/>
</p:tagLst>
</file>

<file path=ppt/tags/tag287.xml><?xml version="1.0" encoding="utf-8"?>
<p:tagLst xmlns:p="http://schemas.openxmlformats.org/presentationml/2006/main">
  <p:tag name="AS_UNIQUEID" val="5397"/>
  <p:tag name="KSO_WM_UNIT_PLACING_PICTURE_USER_VIEWPORT" val="{&quot;height&quot;:4694,&quot;width&quot;:5674}"/>
</p:tagLst>
</file>

<file path=ppt/tags/tag288.xml><?xml version="1.0" encoding="utf-8"?>
<p:tagLst xmlns:p="http://schemas.openxmlformats.org/presentationml/2006/main">
  <p:tag name="AS_UNIQUEID" val="5398"/>
</p:tagLst>
</file>

<file path=ppt/tags/tag289.xml><?xml version="1.0" encoding="utf-8"?>
<p:tagLst xmlns:p="http://schemas.openxmlformats.org/presentationml/2006/main">
  <p:tag name="AS_UNIQUEID" val="290"/>
</p:tagLst>
</file>

<file path=ppt/tags/tag29.xml><?xml version="1.0" encoding="utf-8"?>
<p:tagLst xmlns:p="http://schemas.openxmlformats.org/presentationml/2006/main">
  <p:tag name="AS_UNIQUEID" val="3094"/>
</p:tagLst>
</file>

<file path=ppt/tags/tag290.xml><?xml version="1.0" encoding="utf-8"?>
<p:tagLst xmlns:p="http://schemas.openxmlformats.org/presentationml/2006/main">
  <p:tag name="AS_UNIQUEID" val="291"/>
</p:tagLst>
</file>

<file path=ppt/tags/tag291.xml><?xml version="1.0" encoding="utf-8"?>
<p:tagLst xmlns:p="http://schemas.openxmlformats.org/presentationml/2006/main">
  <p:tag name="AS_UNIQUEID" val="292"/>
</p:tagLst>
</file>

<file path=ppt/tags/tag292.xml><?xml version="1.0" encoding="utf-8"?>
<p:tagLst xmlns:p="http://schemas.openxmlformats.org/presentationml/2006/main">
  <p:tag name="AS_UNIQUEID" val="293"/>
</p:tagLst>
</file>

<file path=ppt/tags/tag293.xml><?xml version="1.0" encoding="utf-8"?>
<p:tagLst xmlns:p="http://schemas.openxmlformats.org/presentationml/2006/main">
  <p:tag name="AS_UNIQUEID" val="294"/>
</p:tagLst>
</file>

<file path=ppt/tags/tag294.xml><?xml version="1.0" encoding="utf-8"?>
<p:tagLst xmlns:p="http://schemas.openxmlformats.org/presentationml/2006/main">
  <p:tag name="AS_UNIQUEID" val="295"/>
</p:tagLst>
</file>

<file path=ppt/tags/tag295.xml><?xml version="1.0" encoding="utf-8"?>
<p:tagLst xmlns:p="http://schemas.openxmlformats.org/presentationml/2006/main">
  <p:tag name="AS_UNIQUEID" val="296"/>
</p:tagLst>
</file>

<file path=ppt/tags/tag296.xml><?xml version="1.0" encoding="utf-8"?>
<p:tagLst xmlns:p="http://schemas.openxmlformats.org/presentationml/2006/main">
  <p:tag name="AS_UNIQUEID" val="297"/>
</p:tagLst>
</file>

<file path=ppt/tags/tag297.xml><?xml version="1.0" encoding="utf-8"?>
<p:tagLst xmlns:p="http://schemas.openxmlformats.org/presentationml/2006/main">
  <p:tag name="AS_UNIQUEID" val="298"/>
</p:tagLst>
</file>

<file path=ppt/tags/tag298.xml><?xml version="1.0" encoding="utf-8"?>
<p:tagLst xmlns:p="http://schemas.openxmlformats.org/presentationml/2006/main">
  <p:tag name="AS_UNIQUEID" val="299"/>
</p:tagLst>
</file>

<file path=ppt/tags/tag299.xml><?xml version="1.0" encoding="utf-8"?>
<p:tagLst xmlns:p="http://schemas.openxmlformats.org/presentationml/2006/main">
  <p:tag name="AS_UNIQUEID" val="300"/>
</p:tagLst>
</file>

<file path=ppt/tags/tag3.xml><?xml version="1.0" encoding="utf-8"?>
<p:tagLst xmlns:p="http://schemas.openxmlformats.org/presentationml/2006/main">
  <p:tag name="AS_UNIQUEID" val="3064"/>
</p:tagLst>
</file>

<file path=ppt/tags/tag30.xml><?xml version="1.0" encoding="utf-8"?>
<p:tagLst xmlns:p="http://schemas.openxmlformats.org/presentationml/2006/main">
  <p:tag name="AS_UNIQUEID" val="3096"/>
</p:tagLst>
</file>

<file path=ppt/tags/tag300.xml><?xml version="1.0" encoding="utf-8"?>
<p:tagLst xmlns:p="http://schemas.openxmlformats.org/presentationml/2006/main">
  <p:tag name="AS_UNIQUEID" val="301"/>
</p:tagLst>
</file>

<file path=ppt/tags/tag301.xml><?xml version="1.0" encoding="utf-8"?>
<p:tagLst xmlns:p="http://schemas.openxmlformats.org/presentationml/2006/main">
  <p:tag name="KSO_WM_SPECIAL_SOURCE" val="bdnull"/>
</p:tagLst>
</file>

<file path=ppt/tags/tag302.xml><?xml version="1.0" encoding="utf-8"?>
<p:tagLst xmlns:p="http://schemas.openxmlformats.org/presentationml/2006/main">
  <p:tag name="AS_UNIQUEID" val="20"/>
</p:tagLst>
</file>

<file path=ppt/tags/tag303.xml><?xml version="1.0" encoding="utf-8"?>
<p:tagLst xmlns:p="http://schemas.openxmlformats.org/presentationml/2006/main">
  <p:tag name="AS_UNIQUEID" val="21"/>
</p:tagLst>
</file>

<file path=ppt/tags/tag304.xml><?xml version="1.0" encoding="utf-8"?>
<p:tagLst xmlns:p="http://schemas.openxmlformats.org/presentationml/2006/main">
  <p:tag name="AS_UNIQUEID" val="22"/>
</p:tagLst>
</file>

<file path=ppt/tags/tag305.xml><?xml version="1.0" encoding="utf-8"?>
<p:tagLst xmlns:p="http://schemas.openxmlformats.org/presentationml/2006/main">
  <p:tag name="AS_UNIQUEID" val="23"/>
</p:tagLst>
</file>

<file path=ppt/tags/tag306.xml><?xml version="1.0" encoding="utf-8"?>
<p:tagLst xmlns:p="http://schemas.openxmlformats.org/presentationml/2006/main">
  <p:tag name="AS_UNIQUEID" val="24"/>
</p:tagLst>
</file>

<file path=ppt/tags/tag307.xml><?xml version="1.0" encoding="utf-8"?>
<p:tagLst xmlns:p="http://schemas.openxmlformats.org/presentationml/2006/main">
  <p:tag name="AS_UNIQUEID" val="25"/>
</p:tagLst>
</file>

<file path=ppt/tags/tag308.xml><?xml version="1.0" encoding="utf-8"?>
<p:tagLst xmlns:p="http://schemas.openxmlformats.org/presentationml/2006/main">
  <p:tag name="AS_UNIQUEID" val="26"/>
</p:tagLst>
</file>

<file path=ppt/tags/tag309.xml><?xml version="1.0" encoding="utf-8"?>
<p:tagLst xmlns:p="http://schemas.openxmlformats.org/presentationml/2006/main">
  <p:tag name="AS_UNIQUEID" val="27"/>
</p:tagLst>
</file>

<file path=ppt/tags/tag31.xml><?xml version="1.0" encoding="utf-8"?>
<p:tagLst xmlns:p="http://schemas.openxmlformats.org/presentationml/2006/main">
  <p:tag name="AS_UNIQUEID" val="3097"/>
</p:tagLst>
</file>

<file path=ppt/tags/tag310.xml><?xml version="1.0" encoding="utf-8"?>
<p:tagLst xmlns:p="http://schemas.openxmlformats.org/presentationml/2006/main">
  <p:tag name="AS_UNIQUEID" val="28"/>
</p:tagLst>
</file>

<file path=ppt/tags/tag311.xml><?xml version="1.0" encoding="utf-8"?>
<p:tagLst xmlns:p="http://schemas.openxmlformats.org/presentationml/2006/main">
  <p:tag name="AS_UNIQUEID" val="29"/>
</p:tagLst>
</file>

<file path=ppt/tags/tag312.xml><?xml version="1.0" encoding="utf-8"?>
<p:tagLst xmlns:p="http://schemas.openxmlformats.org/presentationml/2006/main">
  <p:tag name="AS_UNIQUEID" val="30"/>
</p:tagLst>
</file>

<file path=ppt/tags/tag313.xml><?xml version="1.0" encoding="utf-8"?>
<p:tagLst xmlns:p="http://schemas.openxmlformats.org/presentationml/2006/main">
  <p:tag name="AS_UNIQUEID" val="31"/>
</p:tagLst>
</file>

<file path=ppt/tags/tag314.xml><?xml version="1.0" encoding="utf-8"?>
<p:tagLst xmlns:p="http://schemas.openxmlformats.org/presentationml/2006/main">
  <p:tag name="AS_UNIQUEID" val="32"/>
</p:tagLst>
</file>

<file path=ppt/tags/tag315.xml><?xml version="1.0" encoding="utf-8"?>
<p:tagLst xmlns:p="http://schemas.openxmlformats.org/presentationml/2006/main">
  <p:tag name="AS_UNIQUEID" val="33"/>
</p:tagLst>
</file>

<file path=ppt/tags/tag316.xml><?xml version="1.0" encoding="utf-8"?>
<p:tagLst xmlns:p="http://schemas.openxmlformats.org/presentationml/2006/main">
  <p:tag name="AS_UNIQUEID" val="34"/>
</p:tagLst>
</file>

<file path=ppt/tags/tag317.xml><?xml version="1.0" encoding="utf-8"?>
<p:tagLst xmlns:p="http://schemas.openxmlformats.org/presentationml/2006/main">
  <p:tag name="AS_UNIQUEID" val="35"/>
</p:tagLst>
</file>

<file path=ppt/tags/tag318.xml><?xml version="1.0" encoding="utf-8"?>
<p:tagLst xmlns:p="http://schemas.openxmlformats.org/presentationml/2006/main">
  <p:tag name="AS_UNIQUEID" val="36"/>
</p:tagLst>
</file>

<file path=ppt/tags/tag319.xml><?xml version="1.0" encoding="utf-8"?>
<p:tagLst xmlns:p="http://schemas.openxmlformats.org/presentationml/2006/main">
  <p:tag name="AS_UNIQUEID" val="37"/>
</p:tagLst>
</file>

<file path=ppt/tags/tag32.xml><?xml version="1.0" encoding="utf-8"?>
<p:tagLst xmlns:p="http://schemas.openxmlformats.org/presentationml/2006/main">
  <p:tag name="AS_UNIQUEID" val="3098"/>
</p:tagLst>
</file>

<file path=ppt/tags/tag320.xml><?xml version="1.0" encoding="utf-8"?>
<p:tagLst xmlns:p="http://schemas.openxmlformats.org/presentationml/2006/main">
  <p:tag name="AS_UNIQUEID" val="38"/>
</p:tagLst>
</file>

<file path=ppt/tags/tag321.xml><?xml version="1.0" encoding="utf-8"?>
<p:tagLst xmlns:p="http://schemas.openxmlformats.org/presentationml/2006/main">
  <p:tag name="AS_UNIQUEID" val="39"/>
</p:tagLst>
</file>

<file path=ppt/tags/tag322.xml><?xml version="1.0" encoding="utf-8"?>
<p:tagLst xmlns:p="http://schemas.openxmlformats.org/presentationml/2006/main">
  <p:tag name="AS_UNIQUEID" val="40"/>
</p:tagLst>
</file>

<file path=ppt/tags/tag323.xml><?xml version="1.0" encoding="utf-8"?>
<p:tagLst xmlns:p="http://schemas.openxmlformats.org/presentationml/2006/main">
  <p:tag name="AS_UNIQUEID" val="41"/>
</p:tagLst>
</file>

<file path=ppt/tags/tag324.xml><?xml version="1.0" encoding="utf-8"?>
<p:tagLst xmlns:p="http://schemas.openxmlformats.org/presentationml/2006/main">
  <p:tag name="AS_UNIQUEID" val="42"/>
</p:tagLst>
</file>

<file path=ppt/tags/tag325.xml><?xml version="1.0" encoding="utf-8"?>
<p:tagLst xmlns:p="http://schemas.openxmlformats.org/presentationml/2006/main">
  <p:tag name="AS_UNIQUEID" val="43"/>
</p:tagLst>
</file>

<file path=ppt/tags/tag326.xml><?xml version="1.0" encoding="utf-8"?>
<p:tagLst xmlns:p="http://schemas.openxmlformats.org/presentationml/2006/main">
  <p:tag name="AS_UNIQUEID" val="44"/>
</p:tagLst>
</file>

<file path=ppt/tags/tag327.xml><?xml version="1.0" encoding="utf-8"?>
<p:tagLst xmlns:p="http://schemas.openxmlformats.org/presentationml/2006/main">
  <p:tag name="AS_UNIQUEID" val="45"/>
</p:tagLst>
</file>

<file path=ppt/tags/tag328.xml><?xml version="1.0" encoding="utf-8"?>
<p:tagLst xmlns:p="http://schemas.openxmlformats.org/presentationml/2006/main">
  <p:tag name="AS_UNIQUEID" val="46"/>
</p:tagLst>
</file>

<file path=ppt/tags/tag329.xml><?xml version="1.0" encoding="utf-8"?>
<p:tagLst xmlns:p="http://schemas.openxmlformats.org/presentationml/2006/main">
  <p:tag name="AS_UNIQUEID" val="47"/>
</p:tagLst>
</file>

<file path=ppt/tags/tag33.xml><?xml version="1.0" encoding="utf-8"?>
<p:tagLst xmlns:p="http://schemas.openxmlformats.org/presentationml/2006/main">
  <p:tag name="AS_UNIQUEID" val="3099"/>
</p:tagLst>
</file>

<file path=ppt/tags/tag330.xml><?xml version="1.0" encoding="utf-8"?>
<p:tagLst xmlns:p="http://schemas.openxmlformats.org/presentationml/2006/main">
  <p:tag name="AS_UNIQUEID" val="48"/>
</p:tagLst>
</file>

<file path=ppt/tags/tag331.xml><?xml version="1.0" encoding="utf-8"?>
<p:tagLst xmlns:p="http://schemas.openxmlformats.org/presentationml/2006/main">
  <p:tag name="AS_UNIQUEID" val="49"/>
</p:tagLst>
</file>

<file path=ppt/tags/tag332.xml><?xml version="1.0" encoding="utf-8"?>
<p:tagLst xmlns:p="http://schemas.openxmlformats.org/presentationml/2006/main">
  <p:tag name="AS_UNIQUEID" val="50"/>
</p:tagLst>
</file>

<file path=ppt/tags/tag333.xml><?xml version="1.0" encoding="utf-8"?>
<p:tagLst xmlns:p="http://schemas.openxmlformats.org/presentationml/2006/main">
  <p:tag name="AS_UNIQUEID" val="51"/>
</p:tagLst>
</file>

<file path=ppt/tags/tag334.xml><?xml version="1.0" encoding="utf-8"?>
<p:tagLst xmlns:p="http://schemas.openxmlformats.org/presentationml/2006/main">
  <p:tag name="AS_UNIQUEID" val="52"/>
</p:tagLst>
</file>

<file path=ppt/tags/tag335.xml><?xml version="1.0" encoding="utf-8"?>
<p:tagLst xmlns:p="http://schemas.openxmlformats.org/presentationml/2006/main">
  <p:tag name="AS_UNIQUEID" val="53"/>
</p:tagLst>
</file>

<file path=ppt/tags/tag336.xml><?xml version="1.0" encoding="utf-8"?>
<p:tagLst xmlns:p="http://schemas.openxmlformats.org/presentationml/2006/main">
  <p:tag name="AS_UNIQUEID" val="54"/>
</p:tagLst>
</file>

<file path=ppt/tags/tag337.xml><?xml version="1.0" encoding="utf-8"?>
<p:tagLst xmlns:p="http://schemas.openxmlformats.org/presentationml/2006/main">
  <p:tag name="AS_UNIQUEID" val="55"/>
</p:tagLst>
</file>

<file path=ppt/tags/tag338.xml><?xml version="1.0" encoding="utf-8"?>
<p:tagLst xmlns:p="http://schemas.openxmlformats.org/presentationml/2006/main">
  <p:tag name="AS_UNIQUEID" val="56"/>
</p:tagLst>
</file>

<file path=ppt/tags/tag339.xml><?xml version="1.0" encoding="utf-8"?>
<p:tagLst xmlns:p="http://schemas.openxmlformats.org/presentationml/2006/main">
  <p:tag name="AS_UNIQUEID" val="57"/>
</p:tagLst>
</file>

<file path=ppt/tags/tag34.xml><?xml version="1.0" encoding="utf-8"?>
<p:tagLst xmlns:p="http://schemas.openxmlformats.org/presentationml/2006/main">
  <p:tag name="AS_UNIQUEID" val="3101"/>
</p:tagLst>
</file>

<file path=ppt/tags/tag340.xml><?xml version="1.0" encoding="utf-8"?>
<p:tagLst xmlns:p="http://schemas.openxmlformats.org/presentationml/2006/main">
  <p:tag name="AS_UNIQUEID" val="58"/>
</p:tagLst>
</file>

<file path=ppt/tags/tag341.xml><?xml version="1.0" encoding="utf-8"?>
<p:tagLst xmlns:p="http://schemas.openxmlformats.org/presentationml/2006/main">
  <p:tag name="AS_UNIQUEID" val="59"/>
</p:tagLst>
</file>

<file path=ppt/tags/tag342.xml><?xml version="1.0" encoding="utf-8"?>
<p:tagLst xmlns:p="http://schemas.openxmlformats.org/presentationml/2006/main">
  <p:tag name="AS_UNIQUEID" val="60"/>
</p:tagLst>
</file>

<file path=ppt/tags/tag343.xml><?xml version="1.0" encoding="utf-8"?>
<p:tagLst xmlns:p="http://schemas.openxmlformats.org/presentationml/2006/main">
  <p:tag name="AS_UNIQUEID" val="61"/>
</p:tagLst>
</file>

<file path=ppt/tags/tag344.xml><?xml version="1.0" encoding="utf-8"?>
<p:tagLst xmlns:p="http://schemas.openxmlformats.org/presentationml/2006/main">
  <p:tag name="AS_UNIQUEID" val="62"/>
</p:tagLst>
</file>

<file path=ppt/tags/tag345.xml><?xml version="1.0" encoding="utf-8"?>
<p:tagLst xmlns:p="http://schemas.openxmlformats.org/presentationml/2006/main">
  <p:tag name="AS_UNIQUEID" val="63"/>
</p:tagLst>
</file>

<file path=ppt/tags/tag346.xml><?xml version="1.0" encoding="utf-8"?>
<p:tagLst xmlns:p="http://schemas.openxmlformats.org/presentationml/2006/main">
  <p:tag name="AS_UNIQUEID" val="64"/>
</p:tagLst>
</file>

<file path=ppt/tags/tag347.xml><?xml version="1.0" encoding="utf-8"?>
<p:tagLst xmlns:p="http://schemas.openxmlformats.org/presentationml/2006/main">
  <p:tag name="AS_UNIQUEID" val="65"/>
</p:tagLst>
</file>

<file path=ppt/tags/tag348.xml><?xml version="1.0" encoding="utf-8"?>
<p:tagLst xmlns:p="http://schemas.openxmlformats.org/presentationml/2006/main">
  <p:tag name="AS_UNIQUEID" val="66"/>
</p:tagLst>
</file>

<file path=ppt/tags/tag349.xml><?xml version="1.0" encoding="utf-8"?>
<p:tagLst xmlns:p="http://schemas.openxmlformats.org/presentationml/2006/main">
  <p:tag name="AS_UNIQUEID" val="67"/>
</p:tagLst>
</file>

<file path=ppt/tags/tag35.xml><?xml version="1.0" encoding="utf-8"?>
<p:tagLst xmlns:p="http://schemas.openxmlformats.org/presentationml/2006/main">
  <p:tag name="AS_UNIQUEID" val="3102"/>
</p:tagLst>
</file>

<file path=ppt/tags/tag350.xml><?xml version="1.0" encoding="utf-8"?>
<p:tagLst xmlns:p="http://schemas.openxmlformats.org/presentationml/2006/main">
  <p:tag name="AS_UNIQUEID" val="68"/>
</p:tagLst>
</file>

<file path=ppt/tags/tag351.xml><?xml version="1.0" encoding="utf-8"?>
<p:tagLst xmlns:p="http://schemas.openxmlformats.org/presentationml/2006/main">
  <p:tag name="AS_UNIQUEID" val="69"/>
</p:tagLst>
</file>

<file path=ppt/tags/tag352.xml><?xml version="1.0" encoding="utf-8"?>
<p:tagLst xmlns:p="http://schemas.openxmlformats.org/presentationml/2006/main">
  <p:tag name="AS_UNIQUEID" val="70"/>
</p:tagLst>
</file>

<file path=ppt/tags/tag353.xml><?xml version="1.0" encoding="utf-8"?>
<p:tagLst xmlns:p="http://schemas.openxmlformats.org/presentationml/2006/main">
  <p:tag name="AS_UNIQUEID" val="71"/>
</p:tagLst>
</file>

<file path=ppt/tags/tag354.xml><?xml version="1.0" encoding="utf-8"?>
<p:tagLst xmlns:p="http://schemas.openxmlformats.org/presentationml/2006/main">
  <p:tag name="AS_UNIQUEID" val="72"/>
</p:tagLst>
</file>

<file path=ppt/tags/tag355.xml><?xml version="1.0" encoding="utf-8"?>
<p:tagLst xmlns:p="http://schemas.openxmlformats.org/presentationml/2006/main">
  <p:tag name="AS_UNIQUEID" val="73"/>
</p:tagLst>
</file>

<file path=ppt/tags/tag356.xml><?xml version="1.0" encoding="utf-8"?>
<p:tagLst xmlns:p="http://schemas.openxmlformats.org/presentationml/2006/main">
  <p:tag name="AS_UNIQUEID" val="74"/>
</p:tagLst>
</file>

<file path=ppt/tags/tag357.xml><?xml version="1.0" encoding="utf-8"?>
<p:tagLst xmlns:p="http://schemas.openxmlformats.org/presentationml/2006/main">
  <p:tag name="AS_UNIQUEID" val="75"/>
</p:tagLst>
</file>

<file path=ppt/tags/tag358.xml><?xml version="1.0" encoding="utf-8"?>
<p:tagLst xmlns:p="http://schemas.openxmlformats.org/presentationml/2006/main">
  <p:tag name="AS_UNIQUEID" val="76"/>
</p:tagLst>
</file>

<file path=ppt/tags/tag359.xml><?xml version="1.0" encoding="utf-8"?>
<p:tagLst xmlns:p="http://schemas.openxmlformats.org/presentationml/2006/main">
  <p:tag name="AS_UNIQUEID" val="77"/>
</p:tagLst>
</file>

<file path=ppt/tags/tag36.xml><?xml version="1.0" encoding="utf-8"?>
<p:tagLst xmlns:p="http://schemas.openxmlformats.org/presentationml/2006/main">
  <p:tag name="AS_UNIQUEID" val="3103"/>
</p:tagLst>
</file>

<file path=ppt/tags/tag360.xml><?xml version="1.0" encoding="utf-8"?>
<p:tagLst xmlns:p="http://schemas.openxmlformats.org/presentationml/2006/main">
  <p:tag name="AS_UNIQUEID" val="78"/>
</p:tagLst>
</file>

<file path=ppt/tags/tag361.xml><?xml version="1.0" encoding="utf-8"?>
<p:tagLst xmlns:p="http://schemas.openxmlformats.org/presentationml/2006/main">
  <p:tag name="AS_UNIQUEID" val="79"/>
</p:tagLst>
</file>

<file path=ppt/tags/tag362.xml><?xml version="1.0" encoding="utf-8"?>
<p:tagLst xmlns:p="http://schemas.openxmlformats.org/presentationml/2006/main">
  <p:tag name="AS_UNIQUEID" val="80"/>
</p:tagLst>
</file>

<file path=ppt/tags/tag363.xml><?xml version="1.0" encoding="utf-8"?>
<p:tagLst xmlns:p="http://schemas.openxmlformats.org/presentationml/2006/main">
  <p:tag name="AS_UNIQUEID" val="81"/>
</p:tagLst>
</file>

<file path=ppt/tags/tag364.xml><?xml version="1.0" encoding="utf-8"?>
<p:tagLst xmlns:p="http://schemas.openxmlformats.org/presentationml/2006/main">
  <p:tag name="AS_UNIQUEID" val="82"/>
</p:tagLst>
</file>

<file path=ppt/tags/tag365.xml><?xml version="1.0" encoding="utf-8"?>
<p:tagLst xmlns:p="http://schemas.openxmlformats.org/presentationml/2006/main">
  <p:tag name="AS_UNIQUEID" val="83"/>
</p:tagLst>
</file>

<file path=ppt/tags/tag366.xml><?xml version="1.0" encoding="utf-8"?>
<p:tagLst xmlns:p="http://schemas.openxmlformats.org/presentationml/2006/main">
  <p:tag name="AS_UNIQUEID" val="84"/>
</p:tagLst>
</file>

<file path=ppt/tags/tag367.xml><?xml version="1.0" encoding="utf-8"?>
<p:tagLst xmlns:p="http://schemas.openxmlformats.org/presentationml/2006/main">
  <p:tag name="AS_UNIQUEID" val="85"/>
</p:tagLst>
</file>

<file path=ppt/tags/tag368.xml><?xml version="1.0" encoding="utf-8"?>
<p:tagLst xmlns:p="http://schemas.openxmlformats.org/presentationml/2006/main">
  <p:tag name="AS_UNIQUEID" val="86"/>
</p:tagLst>
</file>

<file path=ppt/tags/tag369.xml><?xml version="1.0" encoding="utf-8"?>
<p:tagLst xmlns:p="http://schemas.openxmlformats.org/presentationml/2006/main">
  <p:tag name="AS_UNIQUEID" val="87"/>
</p:tagLst>
</file>

<file path=ppt/tags/tag37.xml><?xml version="1.0" encoding="utf-8"?>
<p:tagLst xmlns:p="http://schemas.openxmlformats.org/presentationml/2006/main">
  <p:tag name="AS_UNIQUEID" val="3105"/>
</p:tagLst>
</file>

<file path=ppt/tags/tag370.xml><?xml version="1.0" encoding="utf-8"?>
<p:tagLst xmlns:p="http://schemas.openxmlformats.org/presentationml/2006/main">
  <p:tag name="AS_UNIQUEID" val="88"/>
</p:tagLst>
</file>

<file path=ppt/tags/tag371.xml><?xml version="1.0" encoding="utf-8"?>
<p:tagLst xmlns:p="http://schemas.openxmlformats.org/presentationml/2006/main">
  <p:tag name="AS_UNIQUEID" val="89"/>
</p:tagLst>
</file>

<file path=ppt/tags/tag372.xml><?xml version="1.0" encoding="utf-8"?>
<p:tagLst xmlns:p="http://schemas.openxmlformats.org/presentationml/2006/main">
  <p:tag name="AS_UNIQUEID" val="90"/>
</p:tagLst>
</file>

<file path=ppt/tags/tag373.xml><?xml version="1.0" encoding="utf-8"?>
<p:tagLst xmlns:p="http://schemas.openxmlformats.org/presentationml/2006/main">
  <p:tag name="AS_UNIQUEID" val="91"/>
</p:tagLst>
</file>

<file path=ppt/tags/tag374.xml><?xml version="1.0" encoding="utf-8"?>
<p:tagLst xmlns:p="http://schemas.openxmlformats.org/presentationml/2006/main">
  <p:tag name="AS_UNIQUEID" val="92"/>
</p:tagLst>
</file>

<file path=ppt/tags/tag375.xml><?xml version="1.0" encoding="utf-8"?>
<p:tagLst xmlns:p="http://schemas.openxmlformats.org/presentationml/2006/main">
  <p:tag name="AS_UNIQUEID" val="2379"/>
</p:tagLst>
</file>

<file path=ppt/tags/tag376.xml><?xml version="1.0" encoding="utf-8"?>
<p:tagLst xmlns:p="http://schemas.openxmlformats.org/presentationml/2006/main">
  <p:tag name="AS_UNIQUEID" val="14366"/>
</p:tagLst>
</file>

<file path=ppt/tags/tag377.xml><?xml version="1.0" encoding="utf-8"?>
<p:tagLst xmlns:p="http://schemas.openxmlformats.org/presentationml/2006/main">
  <p:tag name="AS_UNIQUEID" val="143"/>
</p:tagLst>
</file>

<file path=ppt/tags/tag378.xml><?xml version="1.0" encoding="utf-8"?>
<p:tagLst xmlns:p="http://schemas.openxmlformats.org/presentationml/2006/main">
  <p:tag name="AS_UNIQUEID" val="3222"/>
</p:tagLst>
</file>

<file path=ppt/tags/tag379.xml><?xml version="1.0" encoding="utf-8"?>
<p:tagLst xmlns:p="http://schemas.openxmlformats.org/presentationml/2006/main">
  <p:tag name="AS_UNIQUEID" val="3226"/>
</p:tagLst>
</file>

<file path=ppt/tags/tag38.xml><?xml version="1.0" encoding="utf-8"?>
<p:tagLst xmlns:p="http://schemas.openxmlformats.org/presentationml/2006/main">
  <p:tag name="AS_UNIQUEID" val="3106"/>
</p:tagLst>
</file>

<file path=ppt/tags/tag380.xml><?xml version="1.0" encoding="utf-8"?>
<p:tagLst xmlns:p="http://schemas.openxmlformats.org/presentationml/2006/main">
  <p:tag name="AS_UNIQUEID" val="3227"/>
</p:tagLst>
</file>

<file path=ppt/tags/tag381.xml><?xml version="1.0" encoding="utf-8"?>
<p:tagLst xmlns:p="http://schemas.openxmlformats.org/presentationml/2006/main">
  <p:tag name="AS_UNIQUEID" val="3228"/>
</p:tagLst>
</file>

<file path=ppt/tags/tag382.xml><?xml version="1.0" encoding="utf-8"?>
<p:tagLst xmlns:p="http://schemas.openxmlformats.org/presentationml/2006/main">
  <p:tag name="AS_UNIQUEID" val="13922"/>
</p:tagLst>
</file>

<file path=ppt/tags/tag383.xml><?xml version="1.0" encoding="utf-8"?>
<p:tagLst xmlns:p="http://schemas.openxmlformats.org/presentationml/2006/main">
  <p:tag name="AS_UNIQUEID" val="14153"/>
</p:tagLst>
</file>

<file path=ppt/tags/tag384.xml><?xml version="1.0" encoding="utf-8"?>
<p:tagLst xmlns:p="http://schemas.openxmlformats.org/presentationml/2006/main">
  <p:tag name="AS_UNIQUEID" val="3226"/>
</p:tagLst>
</file>

<file path=ppt/tags/tag385.xml><?xml version="1.0" encoding="utf-8"?>
<p:tagLst xmlns:p="http://schemas.openxmlformats.org/presentationml/2006/main">
  <p:tag name="AS_UNIQUEID" val="3226"/>
</p:tagLst>
</file>

<file path=ppt/tags/tag386.xml><?xml version="1.0" encoding="utf-8"?>
<p:tagLst xmlns:p="http://schemas.openxmlformats.org/presentationml/2006/main">
  <p:tag name="AS_UNIQUEID" val="3226"/>
</p:tagLst>
</file>

<file path=ppt/tags/tag387.xml><?xml version="1.0" encoding="utf-8"?>
<p:tagLst xmlns:p="http://schemas.openxmlformats.org/presentationml/2006/main">
  <p:tag name="AS_UNIQUEID" val="3218"/>
</p:tagLst>
</file>

<file path=ppt/tags/tag388.xml><?xml version="1.0" encoding="utf-8"?>
<p:tagLst xmlns:p="http://schemas.openxmlformats.org/presentationml/2006/main">
  <p:tag name="AS_UNIQUEID" val="3219"/>
</p:tagLst>
</file>

<file path=ppt/tags/tag389.xml><?xml version="1.0" encoding="utf-8"?>
<p:tagLst xmlns:p="http://schemas.openxmlformats.org/presentationml/2006/main">
  <p:tag name="AS_UNIQUEID" val="3220"/>
</p:tagLst>
</file>

<file path=ppt/tags/tag39.xml><?xml version="1.0" encoding="utf-8"?>
<p:tagLst xmlns:p="http://schemas.openxmlformats.org/presentationml/2006/main">
  <p:tag name="AS_UNIQUEID" val="3107"/>
</p:tagLst>
</file>

<file path=ppt/tags/tag390.xml><?xml version="1.0" encoding="utf-8"?>
<p:tagLst xmlns:p="http://schemas.openxmlformats.org/presentationml/2006/main">
  <p:tag name="AS_UNIQUEID" val="3222"/>
</p:tagLst>
</file>

<file path=ppt/tags/tag391.xml><?xml version="1.0" encoding="utf-8"?>
<p:tagLst xmlns:p="http://schemas.openxmlformats.org/presentationml/2006/main">
  <p:tag name="AS_UNIQUEID" val="3226"/>
</p:tagLst>
</file>

<file path=ppt/tags/tag392.xml><?xml version="1.0" encoding="utf-8"?>
<p:tagLst xmlns:p="http://schemas.openxmlformats.org/presentationml/2006/main">
  <p:tag name="AS_UNIQUEID" val="3227"/>
</p:tagLst>
</file>

<file path=ppt/tags/tag393.xml><?xml version="1.0" encoding="utf-8"?>
<p:tagLst xmlns:p="http://schemas.openxmlformats.org/presentationml/2006/main">
  <p:tag name="AS_UNIQUEID" val="3228"/>
</p:tagLst>
</file>

<file path=ppt/tags/tag394.xml><?xml version="1.0" encoding="utf-8"?>
<p:tagLst xmlns:p="http://schemas.openxmlformats.org/presentationml/2006/main">
  <p:tag name="AS_UNIQUEID" val="13922"/>
</p:tagLst>
</file>

<file path=ppt/tags/tag395.xml><?xml version="1.0" encoding="utf-8"?>
<p:tagLst xmlns:p="http://schemas.openxmlformats.org/presentationml/2006/main">
  <p:tag name="AS_UNIQUEID" val="14156"/>
</p:tagLst>
</file>

<file path=ppt/tags/tag396.xml><?xml version="1.0" encoding="utf-8"?>
<p:tagLst xmlns:p="http://schemas.openxmlformats.org/presentationml/2006/main">
  <p:tag name="AS_UNIQUEID" val="3226"/>
</p:tagLst>
</file>

<file path=ppt/tags/tag397.xml><?xml version="1.0" encoding="utf-8"?>
<p:tagLst xmlns:p="http://schemas.openxmlformats.org/presentationml/2006/main">
  <p:tag name="AS_UNIQUEID" val="3226"/>
</p:tagLst>
</file>

<file path=ppt/tags/tag398.xml><?xml version="1.0" encoding="utf-8"?>
<p:tagLst xmlns:p="http://schemas.openxmlformats.org/presentationml/2006/main">
  <p:tag name="AS_UNIQUEID" val="3226"/>
</p:tagLst>
</file>

<file path=ppt/tags/tag399.xml><?xml version="1.0" encoding="utf-8"?>
<p:tagLst xmlns:p="http://schemas.openxmlformats.org/presentationml/2006/main">
  <p:tag name="AS_UNIQUEID" val="3226"/>
</p:tagLst>
</file>

<file path=ppt/tags/tag4.xml><?xml version="1.0" encoding="utf-8"?>
<p:tagLst xmlns:p="http://schemas.openxmlformats.org/presentationml/2006/main">
  <p:tag name="AS_UNIQUEID" val="3065"/>
</p:tagLst>
</file>

<file path=ppt/tags/tag40.xml><?xml version="1.0" encoding="utf-8"?>
<p:tagLst xmlns:p="http://schemas.openxmlformats.org/presentationml/2006/main">
  <p:tag name="AS_UNIQUEID" val="3108"/>
</p:tagLst>
</file>

<file path=ppt/tags/tag400.xml><?xml version="1.0" encoding="utf-8"?>
<p:tagLst xmlns:p="http://schemas.openxmlformats.org/presentationml/2006/main">
  <p:tag name="AS_UNIQUEID" val="148"/>
</p:tagLst>
</file>

<file path=ppt/tags/tag401.xml><?xml version="1.0" encoding="utf-8"?>
<p:tagLst xmlns:p="http://schemas.openxmlformats.org/presentationml/2006/main">
  <p:tag name="AS_UNIQUEID" val="3226"/>
</p:tagLst>
</file>

<file path=ppt/tags/tag402.xml><?xml version="1.0" encoding="utf-8"?>
<p:tagLst xmlns:p="http://schemas.openxmlformats.org/presentationml/2006/main">
  <p:tag name="AS_UNIQUEID" val="3226"/>
</p:tagLst>
</file>

<file path=ppt/tags/tag403.xml><?xml version="1.0" encoding="utf-8"?>
<p:tagLst xmlns:p="http://schemas.openxmlformats.org/presentationml/2006/main">
  <p:tag name="AS_UNIQUEID" val="148"/>
</p:tagLst>
</file>

<file path=ppt/tags/tag404.xml><?xml version="1.0" encoding="utf-8"?>
<p:tagLst xmlns:p="http://schemas.openxmlformats.org/presentationml/2006/main">
  <p:tag name="AS_UNIQUEID" val="3218"/>
</p:tagLst>
</file>

<file path=ppt/tags/tag405.xml><?xml version="1.0" encoding="utf-8"?>
<p:tagLst xmlns:p="http://schemas.openxmlformats.org/presentationml/2006/main">
  <p:tag name="AS_UNIQUEID" val="3219"/>
</p:tagLst>
</file>

<file path=ppt/tags/tag406.xml><?xml version="1.0" encoding="utf-8"?>
<p:tagLst xmlns:p="http://schemas.openxmlformats.org/presentationml/2006/main">
  <p:tag name="AS_UNIQUEID" val="3220"/>
</p:tagLst>
</file>

<file path=ppt/tags/tag407.xml><?xml version="1.0" encoding="utf-8"?>
<p:tagLst xmlns:p="http://schemas.openxmlformats.org/presentationml/2006/main">
  <p:tag name="AS_UNIQUEID" val="2722"/>
</p:tagLst>
</file>

<file path=ppt/tags/tag408.xml><?xml version="1.0" encoding="utf-8"?>
<p:tagLst xmlns:p="http://schemas.openxmlformats.org/presentationml/2006/main">
  <p:tag name="AS_UNIQUEID" val="2724"/>
</p:tagLst>
</file>

<file path=ppt/tags/tag409.xml><?xml version="1.0" encoding="utf-8"?>
<p:tagLst xmlns:p="http://schemas.openxmlformats.org/presentationml/2006/main">
  <p:tag name="AS_UNIQUEID" val="2725"/>
</p:tagLst>
</file>

<file path=ppt/tags/tag41.xml><?xml version="1.0" encoding="utf-8"?>
<p:tagLst xmlns:p="http://schemas.openxmlformats.org/presentationml/2006/main">
  <p:tag name="AS_UNIQUEID" val="3109"/>
</p:tagLst>
</file>

<file path=ppt/tags/tag410.xml><?xml version="1.0" encoding="utf-8"?>
<p:tagLst xmlns:p="http://schemas.openxmlformats.org/presentationml/2006/main">
  <p:tag name="AS_UNIQUEID" val="2726"/>
</p:tagLst>
</file>

<file path=ppt/tags/tag411.xml><?xml version="1.0" encoding="utf-8"?>
<p:tagLst xmlns:p="http://schemas.openxmlformats.org/presentationml/2006/main">
  <p:tag name="AS_UNIQUEID" val="2727"/>
</p:tagLst>
</file>

<file path=ppt/tags/tag412.xml><?xml version="1.0" encoding="utf-8"?>
<p:tagLst xmlns:p="http://schemas.openxmlformats.org/presentationml/2006/main">
  <p:tag name="AS_UNIQUEID" val="2728"/>
</p:tagLst>
</file>

<file path=ppt/tags/tag413.xml><?xml version="1.0" encoding="utf-8"?>
<p:tagLst xmlns:p="http://schemas.openxmlformats.org/presentationml/2006/main">
  <p:tag name="AS_UNIQUEID" val="2729"/>
</p:tagLst>
</file>

<file path=ppt/tags/tag414.xml><?xml version="1.0" encoding="utf-8"?>
<p:tagLst xmlns:p="http://schemas.openxmlformats.org/presentationml/2006/main">
  <p:tag name="AS_UNIQUEID" val="2730"/>
</p:tagLst>
</file>

<file path=ppt/tags/tag415.xml><?xml version="1.0" encoding="utf-8"?>
<p:tagLst xmlns:p="http://schemas.openxmlformats.org/presentationml/2006/main">
  <p:tag name="AS_UNIQUEID" val="2731"/>
</p:tagLst>
</file>

<file path=ppt/tags/tag416.xml><?xml version="1.0" encoding="utf-8"?>
<p:tagLst xmlns:p="http://schemas.openxmlformats.org/presentationml/2006/main">
  <p:tag name="AS_UNIQUEID" val="2732"/>
</p:tagLst>
</file>

<file path=ppt/tags/tag417.xml><?xml version="1.0" encoding="utf-8"?>
<p:tagLst xmlns:p="http://schemas.openxmlformats.org/presentationml/2006/main">
  <p:tag name="AS_UNIQUEID" val="2733"/>
</p:tagLst>
</file>

<file path=ppt/tags/tag418.xml><?xml version="1.0" encoding="utf-8"?>
<p:tagLst xmlns:p="http://schemas.openxmlformats.org/presentationml/2006/main">
  <p:tag name="AS_UNIQUEID" val="2734"/>
</p:tagLst>
</file>

<file path=ppt/tags/tag419.xml><?xml version="1.0" encoding="utf-8"?>
<p:tagLst xmlns:p="http://schemas.openxmlformats.org/presentationml/2006/main">
  <p:tag name="AS_UNIQUEID" val="2735"/>
</p:tagLst>
</file>

<file path=ppt/tags/tag42.xml><?xml version="1.0" encoding="utf-8"?>
<p:tagLst xmlns:p="http://schemas.openxmlformats.org/presentationml/2006/main">
  <p:tag name="AS_UNIQUEID" val="3110"/>
</p:tagLst>
</file>

<file path=ppt/tags/tag420.xml><?xml version="1.0" encoding="utf-8"?>
<p:tagLst xmlns:p="http://schemas.openxmlformats.org/presentationml/2006/main">
  <p:tag name="AS_UNIQUEID" val="2736"/>
</p:tagLst>
</file>

<file path=ppt/tags/tag421.xml><?xml version="1.0" encoding="utf-8"?>
<p:tagLst xmlns:p="http://schemas.openxmlformats.org/presentationml/2006/main">
  <p:tag name="AS_UNIQUEID" val="2723"/>
</p:tagLst>
</file>

<file path=ppt/tags/tag422.xml><?xml version="1.0" encoding="utf-8"?>
<p:tagLst xmlns:p="http://schemas.openxmlformats.org/presentationml/2006/main">
  <p:tag name="AS_UNIQUEID" val="558"/>
</p:tagLst>
</file>

<file path=ppt/tags/tag423.xml><?xml version="1.0" encoding="utf-8"?>
<p:tagLst xmlns:p="http://schemas.openxmlformats.org/presentationml/2006/main">
  <p:tag name="AS_UNIQUEID" val="2687"/>
</p:tagLst>
</file>

<file path=ppt/tags/tag424.xml><?xml version="1.0" encoding="utf-8"?>
<p:tagLst xmlns:p="http://schemas.openxmlformats.org/presentationml/2006/main">
  <p:tag name="KSO_WM_SPECIAL_SOURCE" val="bdnull"/>
</p:tagLst>
</file>

<file path=ppt/tags/tag425.xml><?xml version="1.0" encoding="utf-8"?>
<p:tagLst xmlns:p="http://schemas.openxmlformats.org/presentationml/2006/main">
  <p:tag name="AS_UNIQUEID" val="357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TYPE" val="i"/>
</p:tagLst>
</file>

<file path=ppt/tags/tag426.xml><?xml version="1.0" encoding="utf-8"?>
<p:tagLst xmlns:p="http://schemas.openxmlformats.org/presentationml/2006/main">
  <p:tag name="AS_UNIQUEID" val="357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2"/>
  <p:tag name="KSO_WM_UNIT_INDEX" val="2"/>
  <p:tag name="KSO_WM_UNIT_LAYERLEVEL" val="1"/>
  <p:tag name="KSO_WM_UNIT_LINE_FILL_TYPE" val="2"/>
  <p:tag name="KSO_WM_UNIT_LINE_FORE_SCHEMECOLOR_INDEX" val="5"/>
  <p:tag name="KSO_WM_UNIT_LINE_FORE_SCHEMECOLOR_INDEX_BRIGHTNESS" val="0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27.xml><?xml version="1.0" encoding="utf-8"?>
<p:tagLst xmlns:p="http://schemas.openxmlformats.org/presentationml/2006/main">
  <p:tag name="AS_UNIQUEID" val="357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3"/>
  <p:tag name="KSO_WM_UNIT_INDEX" val="3"/>
  <p:tag name="KSO_WM_UNIT_LAYERLEVEL" val="1"/>
  <p:tag name="KSO_WM_UNIT_TYPE" val="i"/>
</p:tagLst>
</file>

<file path=ppt/tags/tag428.xml><?xml version="1.0" encoding="utf-8"?>
<p:tagLst xmlns:p="http://schemas.openxmlformats.org/presentationml/2006/main">
  <p:tag name="AS_UNIQUEID" val="3575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_17*i*1"/>
  <p:tag name="KSO_WM_UNIT_INDEX" val="1"/>
  <p:tag name="KSO_WM_UNIT_LAYERLEVEL" val="1"/>
  <p:tag name="KSO_WM_UNIT_SUBTYPE" val="h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29.xml><?xml version="1.0" encoding="utf-8"?>
<p:tagLst xmlns:p="http://schemas.openxmlformats.org/presentationml/2006/main">
  <p:tag name="AS_UNIQUEID" val="3576"/>
  <p:tag name="KSO_WM_BEAUTIFY_FLAG" val="#wm#"/>
  <p:tag name="KSO_WM_CHIP_GROUPID" val="5e6ef8ed605d5daf04fe5f5f"/>
  <p:tag name="KSO_WM_CHIP_XID" val="5e6ef8ed605d5daf04fe5f60"/>
  <p:tag name="KSO_WM_TAG_VERSION" val="1.0"/>
  <p:tag name="KSO_WM_TEMPLATE_ASSEMBLE_GROUPID" val="5f48a2c2f3f92eac73830e1e"/>
  <p:tag name="KSO_WM_TEMPLATE_ASSEMBLE_XID" val="5f48a2c2f3f92eac73830e1e"/>
  <p:tag name="KSO_WM_TEMPLATE_CATEGORY" val="diagram"/>
  <p:tag name="KSO_WM_TEMPLATE_INDEX" val="20207361"/>
  <p:tag name="KSO_WM_UNIT_BLOCK" val="0"/>
  <p:tag name="KSO_WM_UNIT_COMPATIBLE" val="0"/>
  <p:tag name="KSO_WM_UNIT_DEC_AREA_ID" val="a55ae94511934cef946998ae74493696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240ed22995af4b4cb388fdbfc427bc8e&quot;,&quot;X&quot;:{&quot;Pos&quot;:2},&quot;Y&quot;:{&quot;Pos&quot;:2}},&quot;whChangeMode&quot;:0}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7361_1*i*3"/>
  <p:tag name="KSO_WM_UNIT_INDEX" val="3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1"/>
</p:tagLst>
</file>

<file path=ppt/tags/tag43.xml><?xml version="1.0" encoding="utf-8"?>
<p:tagLst xmlns:p="http://schemas.openxmlformats.org/presentationml/2006/main">
  <p:tag name="AS_UNIQUEID" val="3690"/>
</p:tagLst>
</file>

<file path=ppt/tags/tag430.xml><?xml version="1.0" encoding="utf-8"?>
<p:tagLst xmlns:p="http://schemas.openxmlformats.org/presentationml/2006/main">
  <p:tag name="AS_UNIQUEID" val="3577"/>
  <p:tag name="KSO_WM_BEAUTIFY_FLAG" val="#wm#"/>
  <p:tag name="KSO_WM_CHIP_GROUPID" val="5e6ef8ed605d5daf04fe5f5f"/>
  <p:tag name="KSO_WM_CHIP_XID" val="5e6ef8ed605d5daf04fe5f60"/>
  <p:tag name="KSO_WM_TAG_VERSION" val="1.0"/>
  <p:tag name="KSO_WM_TEMPLATE_ASSEMBLE_GROUPID" val="5f48a2c2f3f92eac73830e1e"/>
  <p:tag name="KSO_WM_TEMPLATE_ASSEMBLE_XID" val="5f48a2c2f3f92eac73830e1e"/>
  <p:tag name="KSO_WM_TEMPLATE_CATEGORY" val="diagram"/>
  <p:tag name="KSO_WM_TEMPLATE_INDEX" val="20207361"/>
  <p:tag name="KSO_WM_UNIT_BLOCK" val="0"/>
  <p:tag name="KSO_WM_UNIT_COMPATIBLE" val="0"/>
  <p:tag name="KSO_WM_UNIT_DEC_AREA_ID" val="8ad385671b774b15b0dd7a80318ce7fe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240ed22995af4b4cb388fdbfc427bc8e&quot;,&quot;X&quot;:{&quot;Pos&quot;:0},&quot;Y&quot;:{&quot;Pos&quot;:0}},&quot;whChangeMode&quot;:0}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7361_1*i*4"/>
  <p:tag name="KSO_WM_UNIT_INDEX" val="4"/>
  <p:tag name="KSO_WM_UNIT_LAYERLEVEL" val="1"/>
  <p:tag name="KSO_WM_UNIT_SM_LIMIT_TYPE" val="0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1"/>
</p:tagLst>
</file>

<file path=ppt/tags/tag431.xml><?xml version="1.0" encoding="utf-8"?>
<p:tagLst xmlns:p="http://schemas.openxmlformats.org/presentationml/2006/main">
  <p:tag name="AS_UNIQUEID" val="3578"/>
  <p:tag name="KSO_WM_ASSEMBLE_CHIP_INDEX" val="ab2c2a6ffc294c958b3c27ed119b3b16"/>
  <p:tag name="KSO_WM_BEAUTIFY_FLAG" val="#wm#"/>
  <p:tag name="KSO_WM_CHIP_FILLAREA_FILL_RULE" val="{&quot;fill_align&quot;:&quot;lm&quot;,&quot;fill_mode&quot;:&quot;full&quot;}"/>
  <p:tag name="KSO_WM_CHIP_GROUPID" val="5e7881253197e252a37019b5"/>
  <p:tag name="KSO_WM_CHIP_XID" val="5e7881253197e252a37019b6"/>
  <p:tag name="KSO_WM_TAG_VERSION" val="1.0"/>
  <p:tag name="KSO_WM_TEMPLATE_ASSEMBLE_GROUPID" val="5f48a2c2f3f92eac73830e1e"/>
  <p:tag name="KSO_WM_TEMPLATE_ASSEMBLE_XID" val="5f48a2c2f3f92eac73830e1e"/>
  <p:tag name="KSO_WM_TEMPLATE_CATEGORY" val="diagram"/>
  <p:tag name="KSO_WM_TEMPLATE_INDEX" val="20207361"/>
  <p:tag name="KSO_WM_UNIT_BLOCK" val="0"/>
  <p:tag name="KSO_WM_UNIT_COMPATIBLE" val="0"/>
  <p:tag name="KSO_WM_UNIT_DEC_AREA_ID" val="a383e3afd7b04175a42acb73ca11ef0d"/>
  <p:tag name="KSO_WM_UNIT_DEFAULT_FONT" val="24;44;4"/>
  <p:tag name="KSO_WM_UNIT_DIAGRAM_ISNUMVISUAL" val="0"/>
  <p:tag name="KSO_WM_UNIT_DIAGRAM_ISREFERUNIT" val="0"/>
  <p:tag name="KSO_WM_UNIT_HIGHLIGHT" val="0"/>
  <p:tag name="KSO_WM_UNIT_ID" val="diagram20207361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SHOW_EDIT_AREA_INDICATION" val="1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31"/>
</p:tagLst>
</file>

<file path=ppt/tags/tag432.xml><?xml version="1.0" encoding="utf-8"?>
<p:tagLst xmlns:p="http://schemas.openxmlformats.org/presentationml/2006/main">
  <p:tag name="AS_UNIQUEID" val="3579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i*1_4_1"/>
  <p:tag name="KSO_WM_UNIT_INDEX" val="1_4_1"/>
  <p:tag name="KSO_WM_UNIT_LAYERLEVEL" val="1_1_1"/>
  <p:tag name="KSO_WM_UNIT_LINE_FILL_TYPE" val="2"/>
  <p:tag name="KSO_WM_UNIT_LINE_FORE_SCHEMECOLOR_INDEX" val="14"/>
  <p:tag name="KSO_WM_UNIT_LINE_FORE_SCHEMECOLOR_INDEX_BRIGHTNESS" val="-0.15"/>
  <p:tag name="KSO_WM_UNIT_TYPE" val="l_h_i"/>
  <p:tag name="KSO_WM_UNIT_USESOURCEFORMAT_APPLY" val="1"/>
</p:tagLst>
</file>

<file path=ppt/tags/tag433.xml><?xml version="1.0" encoding="utf-8"?>
<p:tagLst xmlns:p="http://schemas.openxmlformats.org/presentationml/2006/main">
  <p:tag name="AS_UNIQUEID" val="3580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198898_1*l_h_i*1_4_3"/>
  <p:tag name="KSO_WM_UNIT_INDEX" val="1_4_3"/>
  <p:tag name="KSO_WM_UNIT_LAYERLEVEL" val="1_1_1"/>
  <p:tag name="KSO_WM_UNIT_TYPE" val="l_h_i"/>
  <p:tag name="KSO_WM_UNIT_USESOURCEFORMAT_APPLY" val="1"/>
</p:tagLst>
</file>

<file path=ppt/tags/tag434.xml><?xml version="1.0" encoding="utf-8"?>
<p:tagLst xmlns:p="http://schemas.openxmlformats.org/presentationml/2006/main">
  <p:tag name="AS_UNIQUEID" val="3581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i*1_3_1"/>
  <p:tag name="KSO_WM_UNIT_INDEX" val="1_3_1"/>
  <p:tag name="KSO_WM_UNIT_LAYERLEVEL" val="1_1_1"/>
  <p:tag name="KSO_WM_UNIT_LINE_FILL_TYPE" val="2"/>
  <p:tag name="KSO_WM_UNIT_LINE_FORE_SCHEMECOLOR_INDEX" val="14"/>
  <p:tag name="KSO_WM_UNIT_LINE_FORE_SCHEMECOLOR_INDEX_BRIGHTNESS" val="-0.15"/>
  <p:tag name="KSO_WM_UNIT_TYPE" val="l_h_i"/>
  <p:tag name="KSO_WM_UNIT_USESOURCEFORMAT_APPLY" val="1"/>
</p:tagLst>
</file>

<file path=ppt/tags/tag435.xml><?xml version="1.0" encoding="utf-8"?>
<p:tagLst xmlns:p="http://schemas.openxmlformats.org/presentationml/2006/main">
  <p:tag name="AS_UNIQUEID" val="3582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i*1_2_1"/>
  <p:tag name="KSO_WM_UNIT_INDEX" val="1_2_1"/>
  <p:tag name="KSO_WM_UNIT_LAYERLEVEL" val="1_1_1"/>
  <p:tag name="KSO_WM_UNIT_LINE_FILL_TYPE" val="2"/>
  <p:tag name="KSO_WM_UNIT_LINE_FORE_SCHEMECOLOR_INDEX" val="14"/>
  <p:tag name="KSO_WM_UNIT_LINE_FORE_SCHEMECOLOR_INDEX_BRIGHTNESS" val="-0.15"/>
  <p:tag name="KSO_WM_UNIT_TYPE" val="l_h_i"/>
  <p:tag name="KSO_WM_UNIT_USESOURCEFORMAT_APPLY" val="1"/>
</p:tagLst>
</file>

<file path=ppt/tags/tag436.xml><?xml version="1.0" encoding="utf-8"?>
<p:tagLst xmlns:p="http://schemas.openxmlformats.org/presentationml/2006/main">
  <p:tag name="AS_UNIQUEID" val="3583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198898_1*l_h_i*1_2_3"/>
  <p:tag name="KSO_WM_UNIT_INDEX" val="1_2_3"/>
  <p:tag name="KSO_WM_UNIT_LAYERLEVEL" val="1_1_1"/>
  <p:tag name="KSO_WM_UNIT_TYPE" val="l_h_i"/>
  <p:tag name="KSO_WM_UNIT_USESOURCEFORMAT_APPLY" val="1"/>
</p:tagLst>
</file>

<file path=ppt/tags/tag437.xml><?xml version="1.0" encoding="utf-8"?>
<p:tagLst xmlns:p="http://schemas.openxmlformats.org/presentationml/2006/main">
  <p:tag name="AS_UNIQUEID" val="3584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i*1_1_1"/>
  <p:tag name="KSO_WM_UNIT_INDEX" val="1_1_1"/>
  <p:tag name="KSO_WM_UNIT_LAYERLEVEL" val="1_1_1"/>
  <p:tag name="KSO_WM_UNIT_LINE_FILL_TYPE" val="2"/>
  <p:tag name="KSO_WM_UNIT_LINE_FORE_SCHEMECOLOR_INDEX" val="14"/>
  <p:tag name="KSO_WM_UNIT_LINE_FORE_SCHEMECOLOR_INDEX_BRIGHTNESS" val="-0.15"/>
  <p:tag name="KSO_WM_UNIT_TYPE" val="l_h_i"/>
  <p:tag name="KSO_WM_UNIT_USESOURCEFORMAT_APPLY" val="1"/>
</p:tagLst>
</file>

<file path=ppt/tags/tag438.xml><?xml version="1.0" encoding="utf-8"?>
<p:tagLst xmlns:p="http://schemas.openxmlformats.org/presentationml/2006/main">
  <p:tag name="AS_UNIQUEID" val="3585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10"/>
  <p:tag name="KSO_WM_UNIT_FILL_FORE_SCHEMECOLOR_INDEX_BRIGHTNESS" val="0"/>
  <p:tag name="KSO_WM_UNIT_FILL_TYPE" val="1"/>
  <p:tag name="KSO_WM_UNIT_HIGHLIGHT" val="0"/>
  <p:tag name="KSO_WM_UNIT_ID" val="diagram20198898_1*l_h_i*1_1_3"/>
  <p:tag name="KSO_WM_UNIT_INDEX" val="1_1_3"/>
  <p:tag name="KSO_WM_UNIT_LAYERLEVEL" val="1_1_1"/>
  <p:tag name="KSO_WM_UNIT_TYPE" val="l_h_i"/>
  <p:tag name="KSO_WM_UNIT_USESOURCEFORMAT_APPLY" val="1"/>
</p:tagLst>
</file>

<file path=ppt/tags/tag439.xml><?xml version="1.0" encoding="utf-8"?>
<p:tagLst xmlns:p="http://schemas.openxmlformats.org/presentationml/2006/main">
  <p:tag name="AS_UNIQUEID" val="3586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198898_1*l_h_i*1_3_3"/>
  <p:tag name="KSO_WM_UNIT_INDEX" val="1_3_3"/>
  <p:tag name="KSO_WM_UNIT_LAYERLEVEL" val="1_1_1"/>
  <p:tag name="KSO_WM_UNIT_TYPE" val="l_h_i"/>
  <p:tag name="KSO_WM_UNIT_USESOURCEFORMAT_APPLY" val="1"/>
</p:tagLst>
</file>

<file path=ppt/tags/tag44.xml><?xml version="1.0" encoding="utf-8"?>
<p:tagLst xmlns:p="http://schemas.openxmlformats.org/presentationml/2006/main">
  <p:tag name="AS_UNIQUEID" val="3691"/>
</p:tagLst>
</file>

<file path=ppt/tags/tag440.xml><?xml version="1.0" encoding="utf-8"?>
<p:tagLst xmlns:p="http://schemas.openxmlformats.org/presentationml/2006/main">
  <p:tag name="AS_UNIQUEID" val="3587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.4"/>
  <p:tag name="KSO_WM_UNIT_FILL_TYPE" val="1"/>
  <p:tag name="KSO_WM_UNIT_HIGHLIGHT" val="0"/>
  <p:tag name="KSO_WM_UNIT_ID" val="diagram20198898_1*l_h_i*1_2_4"/>
  <p:tag name="KSO_WM_UNIT_INDEX" val="1_2_4"/>
  <p:tag name="KSO_WM_UNIT_LAYERLEVEL" val="1_1_1"/>
  <p:tag name="KSO_WM_UNIT_TYPE" val="l_h_i"/>
  <p:tag name="KSO_WM_UNIT_USESOURCEFORMAT_APPLY" val="1"/>
</p:tagLst>
</file>

<file path=ppt/tags/tag441.xml><?xml version="1.0" encoding="utf-8"?>
<p:tagLst xmlns:p="http://schemas.openxmlformats.org/presentationml/2006/main">
  <p:tag name="AS_UNIQUEID" val="3588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.4"/>
  <p:tag name="KSO_WM_UNIT_FILL_TYPE" val="1"/>
  <p:tag name="KSO_WM_UNIT_HIGHLIGHT" val="0"/>
  <p:tag name="KSO_WM_UNIT_ID" val="diagram20198898_1*l_h_i*1_3_4"/>
  <p:tag name="KSO_WM_UNIT_INDEX" val="1_3_4"/>
  <p:tag name="KSO_WM_UNIT_LAYERLEVEL" val="1_1_1"/>
  <p:tag name="KSO_WM_UNIT_TYPE" val="l_h_i"/>
  <p:tag name="KSO_WM_UNIT_USESOURCEFORMAT_APPLY" val="1"/>
</p:tagLst>
</file>

<file path=ppt/tags/tag442.xml><?xml version="1.0" encoding="utf-8"?>
<p:tagLst xmlns:p="http://schemas.openxmlformats.org/presentationml/2006/main">
  <p:tag name="AS_UNIQUEID" val="3589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.4"/>
  <p:tag name="KSO_WM_UNIT_FILL_TYPE" val="1"/>
  <p:tag name="KSO_WM_UNIT_HIGHLIGHT" val="0"/>
  <p:tag name="KSO_WM_UNIT_ID" val="diagram20198898_1*l_h_i*1_4_4"/>
  <p:tag name="KSO_WM_UNIT_INDEX" val="1_4_4"/>
  <p:tag name="KSO_WM_UNIT_LAYERLEVEL" val="1_1_1"/>
  <p:tag name="KSO_WM_UNIT_TYPE" val="l_h_i"/>
  <p:tag name="KSO_WM_UNIT_USESOURCEFORMAT_APPLY" val="1"/>
</p:tagLst>
</file>

<file path=ppt/tags/tag443.xml><?xml version="1.0" encoding="utf-8"?>
<p:tagLst xmlns:p="http://schemas.openxmlformats.org/presentationml/2006/main">
  <p:tag name="AS_UNIQUEID" val="3590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10"/>
  <p:tag name="KSO_WM_UNIT_FILL_FORE_SCHEMECOLOR_INDEX_BRIGHTNESS" val="0.4"/>
  <p:tag name="KSO_WM_UNIT_FILL_TYPE" val="1"/>
  <p:tag name="KSO_WM_UNIT_HIGHLIGHT" val="0"/>
  <p:tag name="KSO_WM_UNIT_ID" val="diagram20198898_1*l_h_i*1_1_4"/>
  <p:tag name="KSO_WM_UNIT_INDEX" val="1_1_4"/>
  <p:tag name="KSO_WM_UNIT_LAYERLEVEL" val="1_1_1"/>
  <p:tag name="KSO_WM_UNIT_TYPE" val="l_h_i"/>
  <p:tag name="KSO_WM_UNIT_USESOURCEFORMAT_APPLY" val="1"/>
</p:tagLst>
</file>

<file path=ppt/tags/tag444.xml><?xml version="1.0" encoding="utf-8"?>
<p:tagLst xmlns:p="http://schemas.openxmlformats.org/presentationml/2006/main">
  <p:tag name="AS_UNIQUEID" val="3591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198898_1*l_h_x*1_1_1"/>
  <p:tag name="KSO_WM_UNIT_INDEX" val="1_1_1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TYPE" val="l_h_x"/>
  <p:tag name="KSO_WM_UNIT_USESOURCEFORMAT_APPLY" val="1"/>
  <p:tag name="KSO_WM_UNIT_VALUE" val="79*82"/>
</p:tagLst>
</file>

<file path=ppt/tags/tag445.xml><?xml version="1.0" encoding="utf-8"?>
<p:tagLst xmlns:p="http://schemas.openxmlformats.org/presentationml/2006/main">
  <p:tag name="AS_UNIQUEID" val="3592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198898_1*l_h_x*1_3_1"/>
  <p:tag name="KSO_WM_UNIT_INDEX" val="1_3_1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TYPE" val="l_h_x"/>
  <p:tag name="KSO_WM_UNIT_USESOURCEFORMAT_APPLY" val="1"/>
  <p:tag name="KSO_WM_UNIT_VALUE" val="90*82"/>
</p:tagLst>
</file>

<file path=ppt/tags/tag446.xml><?xml version="1.0" encoding="utf-8"?>
<p:tagLst xmlns:p="http://schemas.openxmlformats.org/presentationml/2006/main">
  <p:tag name="AS_UNIQUEID" val="3593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198898_1*l_h_x*1_2_1"/>
  <p:tag name="KSO_WM_UNIT_INDEX" val="1_2_1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TYPE" val="l_h_x"/>
  <p:tag name="KSO_WM_UNIT_USESOURCEFORMAT_APPLY" val="1"/>
  <p:tag name="KSO_WM_UNIT_VALUE" val="82*79"/>
</p:tagLst>
</file>

<file path=ppt/tags/tag447.xml><?xml version="1.0" encoding="utf-8"?>
<p:tagLst xmlns:p="http://schemas.openxmlformats.org/presentationml/2006/main">
  <p:tag name="AS_UNIQUEID" val="3594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198898_1*l_h_x*1_4_1"/>
  <p:tag name="KSO_WM_UNIT_INDEX" val="1_4_1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TYPE" val="l_h_x"/>
  <p:tag name="KSO_WM_UNIT_USESOURCEFORMAT_APPLY" val="1"/>
  <p:tag name="KSO_WM_UNIT_VALUE" val="79*82"/>
</p:tagLst>
</file>

<file path=ppt/tags/tag448.xml><?xml version="1.0" encoding="utf-8"?>
<p:tagLst xmlns:p="http://schemas.openxmlformats.org/presentationml/2006/main">
  <p:tag name="AS_UNIQUEID" val="3595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f*1_1_1"/>
  <p:tag name="KSO_WM_UNIT_INDEX" val="1_1_1"/>
  <p:tag name="KSO_WM_UNIT_LAYERLEVEL" val="1_1_1"/>
  <p:tag name="KSO_WM_UNIT_NOCLEAR" val="0"/>
  <p:tag name="KSO_WM_UNIT_PRESET_TEXT" val="单击此处输入你的正文，文字是您思想的提炼。&#10;为了最终演示发布的良好效果，请尽量言简意赅的阐述观点。&#10;根据需要可酌情增减文字。"/>
  <p:tag name="KSO_WM_UNIT_SUBTYPE" val="a"/>
  <p:tag name="KSO_WM_UNIT_TEXT_FILL_FORE_SCHEMECOLOR_INDEX" val="13"/>
  <p:tag name="KSO_WM_UNIT_TEXT_FILL_FORE_SCHEMECOLOR_INDEX_BRIGHTNESS" val="0"/>
  <p:tag name="KSO_WM_UNIT_TEXT_FILL_TYPE" val="1"/>
  <p:tag name="KSO_WM_UNIT_TYPE" val="l_h_f"/>
  <p:tag name="KSO_WM_UNIT_USESOURCEFORMAT_APPLY" val="1"/>
  <p:tag name="KSO_WM_UNIT_VALUE" val="120"/>
</p:tagLst>
</file>

<file path=ppt/tags/tag449.xml><?xml version="1.0" encoding="utf-8"?>
<p:tagLst xmlns:p="http://schemas.openxmlformats.org/presentationml/2006/main">
  <p:tag name="AS_UNIQUEID" val="3596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f*1_3_1"/>
  <p:tag name="KSO_WM_UNIT_INDEX" val="1_3_1"/>
  <p:tag name="KSO_WM_UNIT_LAYERLEVEL" val="1_1_1"/>
  <p:tag name="KSO_WM_UNIT_NOCLEAR" val="0"/>
  <p:tag name="KSO_WM_UNIT_PRESET_TEXT" val="单击此处输入你的正文，文字是您思想的提炼。&#10;为了最终演示发布的良好效果，请尽量言简意赅的阐述观点。&#10;根据需要可酌情增减文字。"/>
  <p:tag name="KSO_WM_UNIT_SUBTYPE" val="a"/>
  <p:tag name="KSO_WM_UNIT_TEXT_FILL_FORE_SCHEMECOLOR_INDEX" val="13"/>
  <p:tag name="KSO_WM_UNIT_TEXT_FILL_FORE_SCHEMECOLOR_INDEX_BRIGHTNESS" val="0"/>
  <p:tag name="KSO_WM_UNIT_TEXT_FILL_TYPE" val="1"/>
  <p:tag name="KSO_WM_UNIT_TYPE" val="l_h_f"/>
  <p:tag name="KSO_WM_UNIT_USESOURCEFORMAT_APPLY" val="1"/>
</p:tagLst>
</file>

<file path=ppt/tags/tag45.xml><?xml version="1.0" encoding="utf-8"?>
<p:tagLst xmlns:p="http://schemas.openxmlformats.org/presentationml/2006/main">
  <p:tag name="AS_UNIQUEID" val="3692"/>
</p:tagLst>
</file>

<file path=ppt/tags/tag450.xml><?xml version="1.0" encoding="utf-8"?>
<p:tagLst xmlns:p="http://schemas.openxmlformats.org/presentationml/2006/main">
  <p:tag name="AS_UNIQUEID" val="3597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f*1_2_1"/>
  <p:tag name="KSO_WM_UNIT_INDEX" val="1_2_1"/>
  <p:tag name="KSO_WM_UNIT_LAYERLEVEL" val="1_1_1"/>
  <p:tag name="KSO_WM_UNIT_NOCLEAR" val="0"/>
  <p:tag name="KSO_WM_UNIT_PRESET_TEXT" val="单击此处输入你的正文，文字是您思想的提炼。&#10;为了最终演示发布的良好效果，请尽量言简意赅的阐述观点。&#10;根据需要可酌情增减文字。"/>
  <p:tag name="KSO_WM_UNIT_SUBTYPE" val="a"/>
  <p:tag name="KSO_WM_UNIT_TEXT_FILL_FORE_SCHEMECOLOR_INDEX" val="13"/>
  <p:tag name="KSO_WM_UNIT_TEXT_FILL_FORE_SCHEMECOLOR_INDEX_BRIGHTNESS" val="0"/>
  <p:tag name="KSO_WM_UNIT_TEXT_FILL_TYPE" val="1"/>
  <p:tag name="KSO_WM_UNIT_TYPE" val="l_h_f"/>
  <p:tag name="KSO_WM_UNIT_USESOURCEFORMAT_APPLY" val="1"/>
</p:tagLst>
</file>

<file path=ppt/tags/tag451.xml><?xml version="1.0" encoding="utf-8"?>
<p:tagLst xmlns:p="http://schemas.openxmlformats.org/presentationml/2006/main">
  <p:tag name="AS_UNIQUEID" val="3598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f*1_4_1"/>
  <p:tag name="KSO_WM_UNIT_INDEX" val="1_4_1"/>
  <p:tag name="KSO_WM_UNIT_LAYERLEVEL" val="1_1_1"/>
  <p:tag name="KSO_WM_UNIT_NOCLEAR" val="0"/>
  <p:tag name="KSO_WM_UNIT_PRESET_TEXT" val="单击此处输入你的正文，文字是您思想的提炼。&#10;为了最终演示发布的良好效果，请尽量言简意赅的阐述观点。&#10;根据需要可酌情增减文字。"/>
  <p:tag name="KSO_WM_UNIT_SUBTYPE" val="a"/>
  <p:tag name="KSO_WM_UNIT_TEXT_FILL_FORE_SCHEMECOLOR_INDEX" val="13"/>
  <p:tag name="KSO_WM_UNIT_TEXT_FILL_FORE_SCHEMECOLOR_INDEX_BRIGHTNESS" val="0"/>
  <p:tag name="KSO_WM_UNIT_TEXT_FILL_TYPE" val="1"/>
  <p:tag name="KSO_WM_UNIT_TYPE" val="l_h_f"/>
  <p:tag name="KSO_WM_UNIT_USESOURCEFORMAT_APPLY" val="1"/>
  <p:tag name="KSO_WM_UNIT_VALUE" val="120"/>
</p:tagLst>
</file>

<file path=ppt/tags/tag452.xml><?xml version="1.0" encoding="utf-8"?>
<p:tagLst xmlns:p="http://schemas.openxmlformats.org/presentationml/2006/main">
  <p:tag name="AS_UNIQUEID" val="3599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i*1_2_2"/>
  <p:tag name="KSO_WM_UNIT_INDEX" val="1_2_2"/>
  <p:tag name="KSO_WM_UNIT_LAYERLEVEL" val="1_1_1"/>
  <p:tag name="KSO_WM_UNIT_SUBTYPE" val="d"/>
  <p:tag name="KSO_WM_UNIT_TYPE" val="l_h_i"/>
  <p:tag name="KSO_WM_UNIT_USESOURCEFORMAT_APPLY" val="1"/>
</p:tagLst>
</file>

<file path=ppt/tags/tag453.xml><?xml version="1.0" encoding="utf-8"?>
<p:tagLst xmlns:p="http://schemas.openxmlformats.org/presentationml/2006/main">
  <p:tag name="AS_UNIQUEID" val="3600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i*1_3_2"/>
  <p:tag name="KSO_WM_UNIT_INDEX" val="1_3_2"/>
  <p:tag name="KSO_WM_UNIT_LAYERLEVEL" val="1_1_1"/>
  <p:tag name="KSO_WM_UNIT_SUBTYPE" val="d"/>
  <p:tag name="KSO_WM_UNIT_TYPE" val="l_h_i"/>
  <p:tag name="KSO_WM_UNIT_USESOURCEFORMAT_APPLY" val="1"/>
</p:tagLst>
</file>

<file path=ppt/tags/tag454.xml><?xml version="1.0" encoding="utf-8"?>
<p:tagLst xmlns:p="http://schemas.openxmlformats.org/presentationml/2006/main">
  <p:tag name="AS_UNIQUEID" val="3601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i*1_4_2"/>
  <p:tag name="KSO_WM_UNIT_INDEX" val="1_4_2"/>
  <p:tag name="KSO_WM_UNIT_LAYERLEVEL" val="1_1_1"/>
  <p:tag name="KSO_WM_UNIT_SUBTYPE" val="d"/>
  <p:tag name="KSO_WM_UNIT_TYPE" val="l_h_i"/>
  <p:tag name="KSO_WM_UNIT_USESOURCEFORMAT_APPLY" val="1"/>
</p:tagLst>
</file>

<file path=ppt/tags/tag455.xml><?xml version="1.0" encoding="utf-8"?>
<p:tagLst xmlns:p="http://schemas.openxmlformats.org/presentationml/2006/main">
  <p:tag name="AS_UNIQUEID" val="3602"/>
  <p:tag name="KSO_WM_BEAUTIFY_FLAG" val="#wm#"/>
  <p:tag name="KSO_WM_DIAGRAM_GROUP_CODE" val="l1-1"/>
  <p:tag name="KSO_WM_TAG_VERSION" val="1.0"/>
  <p:tag name="KSO_WM_TEMPLATE_CATEGORY" val="diagram"/>
  <p:tag name="KSO_WM_TEMPLATE_INDEX" val="20198898"/>
  <p:tag name="KSO_WM_UNIT_COMPATIBLE" val="0"/>
  <p:tag name="KSO_WM_UNIT_DIAGRAM_ISNUMVISUAL" val="0"/>
  <p:tag name="KSO_WM_UNIT_DIAGRAM_ISREFERUNIT" val="0"/>
  <p:tag name="KSO_WM_UNIT_HIGHLIGHT" val="0"/>
  <p:tag name="KSO_WM_UNIT_ID" val="diagram20198898_1*l_h_i*1_1_2"/>
  <p:tag name="KSO_WM_UNIT_INDEX" val="1_1_2"/>
  <p:tag name="KSO_WM_UNIT_LAYERLEVEL" val="1_1_1"/>
  <p:tag name="KSO_WM_UNIT_SUBTYPE" val="d"/>
  <p:tag name="KSO_WM_UNIT_TYPE" val="l_h_i"/>
  <p:tag name="KSO_WM_UNIT_USESOURCEFORMAT_APPLY" val="1"/>
</p:tagLst>
</file>

<file path=ppt/tags/tag456.xml><?xml version="1.0" encoding="utf-8"?>
<p:tagLst xmlns:p="http://schemas.openxmlformats.org/presentationml/2006/main">
  <p:tag name="AS_UNIQUEID" val="2752"/>
</p:tagLst>
</file>

<file path=ppt/tags/tag457.xml><?xml version="1.0" encoding="utf-8"?>
<p:tagLst xmlns:p="http://schemas.openxmlformats.org/presentationml/2006/main">
  <p:tag name="AS_UNIQUEID" val="2753"/>
</p:tagLst>
</file>

<file path=ppt/tags/tag458.xml><?xml version="1.0" encoding="utf-8"?>
<p:tagLst xmlns:p="http://schemas.openxmlformats.org/presentationml/2006/main">
  <p:tag name="AS_UNIQUEID" val="2753"/>
</p:tagLst>
</file>

<file path=ppt/tags/tag459.xml><?xml version="1.0" encoding="utf-8"?>
<p:tagLst xmlns:p="http://schemas.openxmlformats.org/presentationml/2006/main">
  <p:tag name="AS_UNIQUEID" val="2753"/>
</p:tagLst>
</file>

<file path=ppt/tags/tag46.xml><?xml version="1.0" encoding="utf-8"?>
<p:tagLst xmlns:p="http://schemas.openxmlformats.org/presentationml/2006/main">
  <p:tag name="AS_UNIQUEID" val="13990"/>
</p:tagLst>
</file>

<file path=ppt/tags/tag460.xml><?xml version="1.0" encoding="utf-8"?>
<p:tagLst xmlns:p="http://schemas.openxmlformats.org/presentationml/2006/main">
  <p:tag name="AS_UNIQUEID" val="2756"/>
</p:tagLst>
</file>

<file path=ppt/tags/tag461.xml><?xml version="1.0" encoding="utf-8"?>
<p:tagLst xmlns:p="http://schemas.openxmlformats.org/presentationml/2006/main">
  <p:tag name="KSO_WM_BEAUTIFY_FLAG" val="#wm#"/>
  <p:tag name="KSO_WM_CHIP_FILLPROP" val="[[{&quot;fill_id&quot;:&quot;c934b58042b44607bfcc30469ccc57d1&quot;,&quot;fill_align&quot;:&quot;lm&quot;,&quot;text_align&quot;:&quot;lm&quot;,&quot;text_direction&quot;:&quot;horizontal&quot;,&quot;chip_types&quot;:[&quot;header&quot;]},{&quot;fill_id&quot;:&quot;537f454074a24564a7dd15a2992bf40d&quot;,&quot;fill_align&quot;:&quot;cm&quot;,&quot;text_align&quot;:&quot;lm&quot;,&quot;text_direction&quot;:&quot;horizontal&quot;,&quot;chip_types&quot;:[&quot;picture&quot;,&quot;diagram&quot;,&quot;pictext&quot;,&quot;table&quot;,&quot;chart&quot;,&quot;video&quot;,&quot;text&quot;]}]]"/>
  <p:tag name="KSO_WM_CHIP_GROUPID" val="5e6ef8ed605d5daf04fe5f5f"/>
  <p:tag name="KSO_WM_CHIP_INFOS" val="{&quot;layout_type&quot;:&quot;navigation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e6ef8ed605d5daf04fe5f60"/>
  <p:tag name="KSO_WM_SLIDE_BACKGROUND" val="[&quot;navigation&quot;]"/>
  <p:tag name="KSO_WM_SLIDE_BACKGROUND_TYPE" val="navigation"/>
  <p:tag name="KSO_WM_SLIDE_BK_DARK_LIGHT" val="2"/>
  <p:tag name="KSO_WM_SLIDE_CAN_ADD_NAVIGATION" val="1"/>
  <p:tag name="KSO_WM_SLIDE_ID" val="diagram20207361_1"/>
  <p:tag name="KSO_WM_SLIDE_INDEX" val="1"/>
  <p:tag name="KSO_WM_SLIDE_ITEM_CNT" val="0"/>
  <p:tag name="KSO_WM_SLIDE_LAYOUT" val="a_d"/>
  <p:tag name="KSO_WM_SLIDE_LAYOUT_CNT" val="1_1"/>
  <p:tag name="KSO_WM_SLIDE_LAYOUT_INFO" val="{&quot;id&quot;:&quot;2020-08-28T14:22:5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08-28T14:22:59&quot;,&quot;margin&quot;:{&quot;bottom&quot;:0.42300000786781311,&quot;left&quot;:1.2699999809265137,&quot;right&quot;:1.2699999809265137,&quot;top&quot;:0.42300000786781311},&quot;type&quot;:0},{&quot;id&quot;:&quot;2020-08-28T14:22:59&quot;,&quot;margin&quot;:{&quot;bottom&quot;:2.5399999618530273,&quot;left&quot;:2.5399999618530273,&quot;right&quot;:2.5399999618530273,&quot;top&quot;:1.6929999589920044},&quot;type&quot;:0}],&quot;type&quot;:0}"/>
  <p:tag name="KSO_WM_SLIDE_POSITION" val="24*12"/>
  <p:tag name="KSO_WM_SLIDE_RATIO" val="1.777778"/>
  <p:tag name="KSO_WM_SLIDE_SIZE" val="912*456"/>
  <p:tag name="KSO_WM_SLIDE_SUBTYPE" val="picTxt"/>
  <p:tag name="KSO_WM_SLIDE_SUPPORT_FEATURE_TYPE" val="0"/>
  <p:tag name="KSO_WM_SLIDE_TYPE" val="text"/>
  <p:tag name="KSO_WM_TAG_VERSION" val="1.0"/>
  <p:tag name="KSO_WM_TEMPLATE_ASSEMBLE_GROUPID" val="5f48a2c2f3f92eac73830e1e"/>
  <p:tag name="KSO_WM_TEMPLATE_ASSEMBLE_XID" val="5f48a2c2f3f92eac73830e1e"/>
  <p:tag name="KSO_WM_TEMPLATE_CATEGORY" val="diagram"/>
  <p:tag name="KSO_WM_TEMPLATE_COLOR_TYPE" val="1"/>
  <p:tag name="KSO_WM_TEMPLATE_INDEX" val="20207361"/>
  <p:tag name="KSO_WM_TEMPLATE_MASTER_TYPE" val="0"/>
  <p:tag name="KSO_WM_TEMPLATE_SUBCATEGORY" val="21"/>
</p:tagLst>
</file>

<file path=ppt/tags/tag462.xml><?xml version="1.0" encoding="utf-8"?>
<p:tagLst xmlns:p="http://schemas.openxmlformats.org/presentationml/2006/main">
  <p:tag name="AS_UNIQUEID" val="2815"/>
</p:tagLst>
</file>

<file path=ppt/tags/tag463.xml><?xml version="1.0" encoding="utf-8"?>
<p:tagLst xmlns:p="http://schemas.openxmlformats.org/presentationml/2006/main">
  <p:tag name="AS_UNIQUEID" val="2816"/>
</p:tagLst>
</file>

<file path=ppt/tags/tag464.xml><?xml version="1.0" encoding="utf-8"?>
<p:tagLst xmlns:p="http://schemas.openxmlformats.org/presentationml/2006/main">
  <p:tag name="AS_UNIQUEID" val="2817"/>
</p:tagLst>
</file>

<file path=ppt/tags/tag465.xml><?xml version="1.0" encoding="utf-8"?>
<p:tagLst xmlns:p="http://schemas.openxmlformats.org/presentationml/2006/main">
  <p:tag name="AS_UNIQUEID" val="2818"/>
</p:tagLst>
</file>

<file path=ppt/tags/tag466.xml><?xml version="1.0" encoding="utf-8"?>
<p:tagLst xmlns:p="http://schemas.openxmlformats.org/presentationml/2006/main">
  <p:tag name="AS_UNIQUEID" val="2819"/>
</p:tagLst>
</file>

<file path=ppt/tags/tag467.xml><?xml version="1.0" encoding="utf-8"?>
<p:tagLst xmlns:p="http://schemas.openxmlformats.org/presentationml/2006/main">
  <p:tag name="AS_UNIQUEID" val="2832"/>
</p:tagLst>
</file>

<file path=ppt/tags/tag468.xml><?xml version="1.0" encoding="utf-8"?>
<p:tagLst xmlns:p="http://schemas.openxmlformats.org/presentationml/2006/main">
  <p:tag name="AS_UNIQUEID" val="3226"/>
</p:tagLst>
</file>

<file path=ppt/tags/tag469.xml><?xml version="1.0" encoding="utf-8"?>
<p:tagLst xmlns:p="http://schemas.openxmlformats.org/presentationml/2006/main">
  <p:tag name="AS_UNIQUEID" val="3226"/>
</p:tagLst>
</file>

<file path=ppt/tags/tag47.xml><?xml version="1.0" encoding="utf-8"?>
<p:tagLst xmlns:p="http://schemas.openxmlformats.org/presentationml/2006/main">
  <p:tag name="AS_UNIQUEID" val="3466"/>
</p:tagLst>
</file>

<file path=ppt/tags/tag470.xml><?xml version="1.0" encoding="utf-8"?>
<p:tagLst xmlns:p="http://schemas.openxmlformats.org/presentationml/2006/main">
  <p:tag name="AS_UNIQUEID" val="3226"/>
</p:tagLst>
</file>

<file path=ppt/tags/tag471.xml><?xml version="1.0" encoding="utf-8"?>
<p:tagLst xmlns:p="http://schemas.openxmlformats.org/presentationml/2006/main">
  <p:tag name="AS_UNIQUEID" val="14117"/>
</p:tagLst>
</file>

<file path=ppt/tags/tag472.xml><?xml version="1.0" encoding="utf-8"?>
<p:tagLst xmlns:p="http://schemas.openxmlformats.org/presentationml/2006/main">
  <p:tag name="AS_UNIQUEID" val="14118"/>
</p:tagLst>
</file>

<file path=ppt/tags/tag473.xml><?xml version="1.0" encoding="utf-8"?>
<p:tagLst xmlns:p="http://schemas.openxmlformats.org/presentationml/2006/main">
  <p:tag name="AS_UNIQUEID" val="2165"/>
</p:tagLst>
</file>

<file path=ppt/tags/tag474.xml><?xml version="1.0" encoding="utf-8"?>
<p:tagLst xmlns:p="http://schemas.openxmlformats.org/presentationml/2006/main">
  <p:tag name="AS_UNIQUEID" val="13922"/>
</p:tagLst>
</file>

<file path=ppt/tags/tag475.xml><?xml version="1.0" encoding="utf-8"?>
<p:tagLst xmlns:p="http://schemas.openxmlformats.org/presentationml/2006/main">
  <p:tag name="AS_UNIQUEID" val="14375"/>
</p:tagLst>
</file>

<file path=ppt/tags/tag476.xml><?xml version="1.0" encoding="utf-8"?>
<p:tagLst xmlns:p="http://schemas.openxmlformats.org/presentationml/2006/main">
  <p:tag name="AS_UNIQUEID" val="14376"/>
</p:tagLst>
</file>

<file path=ppt/tags/tag477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3863"/>
</p:tagLst>
</file>

<file path=ppt/tags/tag478.xml><?xml version="1.0" encoding="utf-8"?>
<p:tagLst xmlns:p="http://schemas.openxmlformats.org/presentationml/2006/main">
  <p:tag name="AS_UNIQUEID" val="1601"/>
</p:tagLst>
</file>

<file path=ppt/tags/tag479.xml><?xml version="1.0" encoding="utf-8"?>
<p:tagLst xmlns:p="http://schemas.openxmlformats.org/presentationml/2006/main">
  <p:tag name="AS_UNIQUEID" val="13922"/>
</p:tagLst>
</file>

<file path=ppt/tags/tag48.xml><?xml version="1.0" encoding="utf-8"?>
<p:tagLst xmlns:p="http://schemas.openxmlformats.org/presentationml/2006/main">
  <p:tag name="AS_UNIQUEID" val="3467"/>
</p:tagLst>
</file>

<file path=ppt/tags/tag480.xml><?xml version="1.0" encoding="utf-8"?>
<p:tagLst xmlns:p="http://schemas.openxmlformats.org/presentationml/2006/main">
  <p:tag name="AS_UNIQUEID" val="14378"/>
</p:tagLst>
</file>

<file path=ppt/tags/tag481.xml><?xml version="1.0" encoding="utf-8"?>
<p:tagLst xmlns:p="http://schemas.openxmlformats.org/presentationml/2006/main">
  <p:tag name="AS_UNIQUEID" val="1946"/>
</p:tagLst>
</file>

<file path=ppt/tags/tag482.xml><?xml version="1.0" encoding="utf-8"?>
<p:tagLst xmlns:p="http://schemas.openxmlformats.org/presentationml/2006/main">
  <p:tag name="AS_UNIQUEID" val="1947"/>
</p:tagLst>
</file>

<file path=ppt/tags/tag483.xml><?xml version="1.0" encoding="utf-8"?>
<p:tagLst xmlns:p="http://schemas.openxmlformats.org/presentationml/2006/main">
  <p:tag name="AS_UNIQUEID" val="1237"/>
</p:tagLst>
</file>

<file path=ppt/tags/tag484.xml><?xml version="1.0" encoding="utf-8"?>
<p:tagLst xmlns:p="http://schemas.openxmlformats.org/presentationml/2006/main">
  <p:tag name="AS_UNIQUEID" val="1238"/>
</p:tagLst>
</file>

<file path=ppt/tags/tag485.xml><?xml version="1.0" encoding="utf-8"?>
<p:tagLst xmlns:p="http://schemas.openxmlformats.org/presentationml/2006/main">
  <p:tag name="AS_UNIQUEID" val="1239"/>
</p:tagLst>
</file>

<file path=ppt/tags/tag486.xml><?xml version="1.0" encoding="utf-8"?>
<p:tagLst xmlns:p="http://schemas.openxmlformats.org/presentationml/2006/main">
  <p:tag name="AS_UNIQUEID" val="1240"/>
</p:tagLst>
</file>

<file path=ppt/tags/tag487.xml><?xml version="1.0" encoding="utf-8"?>
<p:tagLst xmlns:p="http://schemas.openxmlformats.org/presentationml/2006/main">
  <p:tag name="AS_UNIQUEID" val="1241"/>
</p:tagLst>
</file>

<file path=ppt/tags/tag488.xml><?xml version="1.0" encoding="utf-8"?>
<p:tagLst xmlns:p="http://schemas.openxmlformats.org/presentationml/2006/main">
  <p:tag name="AS_UNIQUEID" val="1242"/>
</p:tagLst>
</file>

<file path=ppt/tags/tag489.xml><?xml version="1.0" encoding="utf-8"?>
<p:tagLst xmlns:p="http://schemas.openxmlformats.org/presentationml/2006/main">
  <p:tag name="AS_UNIQUEID" val="1243"/>
</p:tagLst>
</file>

<file path=ppt/tags/tag49.xml><?xml version="1.0" encoding="utf-8"?>
<p:tagLst xmlns:p="http://schemas.openxmlformats.org/presentationml/2006/main">
  <p:tag name="AS_UNIQUEID" val="3468"/>
</p:tagLst>
</file>

<file path=ppt/tags/tag490.xml><?xml version="1.0" encoding="utf-8"?>
<p:tagLst xmlns:p="http://schemas.openxmlformats.org/presentationml/2006/main">
  <p:tag name="AS_UNIQUEID" val="1244"/>
</p:tagLst>
</file>

<file path=ppt/tags/tag491.xml><?xml version="1.0" encoding="utf-8"?>
<p:tagLst xmlns:p="http://schemas.openxmlformats.org/presentationml/2006/main">
  <p:tag name="AS_UNIQUEID" val="1245"/>
</p:tagLst>
</file>

<file path=ppt/tags/tag492.xml><?xml version="1.0" encoding="utf-8"?>
<p:tagLst xmlns:p="http://schemas.openxmlformats.org/presentationml/2006/main">
  <p:tag name="AS_UNIQUEID" val="1246"/>
</p:tagLst>
</file>

<file path=ppt/tags/tag493.xml><?xml version="1.0" encoding="utf-8"?>
<p:tagLst xmlns:p="http://schemas.openxmlformats.org/presentationml/2006/main">
  <p:tag name="AS_UNIQUEID" val="1247"/>
</p:tagLst>
</file>

<file path=ppt/tags/tag494.xml><?xml version="1.0" encoding="utf-8"?>
<p:tagLst xmlns:p="http://schemas.openxmlformats.org/presentationml/2006/main">
  <p:tag name="AS_UNIQUEID" val="1248"/>
</p:tagLst>
</file>

<file path=ppt/tags/tag495.xml><?xml version="1.0" encoding="utf-8"?>
<p:tagLst xmlns:p="http://schemas.openxmlformats.org/presentationml/2006/main">
  <p:tag name="AS_UNIQUEID" val="1948"/>
</p:tagLst>
</file>

<file path=ppt/tags/tag496.xml><?xml version="1.0" encoding="utf-8"?>
<p:tagLst xmlns:p="http://schemas.openxmlformats.org/presentationml/2006/main">
  <p:tag name="AS_UNIQUEID" val="1249"/>
</p:tagLst>
</file>

<file path=ppt/tags/tag497.xml><?xml version="1.0" encoding="utf-8"?>
<p:tagLst xmlns:p="http://schemas.openxmlformats.org/presentationml/2006/main">
  <p:tag name="AS_UNIQUEID" val="1949"/>
</p:tagLst>
</file>

<file path=ppt/tags/tag498.xml><?xml version="1.0" encoding="utf-8"?>
<p:tagLst xmlns:p="http://schemas.openxmlformats.org/presentationml/2006/main">
  <p:tag name="AS_UNIQUEID" val="1250"/>
</p:tagLst>
</file>

<file path=ppt/tags/tag499.xml><?xml version="1.0" encoding="utf-8"?>
<p:tagLst xmlns:p="http://schemas.openxmlformats.org/presentationml/2006/main">
  <p:tag name="AS_UNIQUEID" val="1251"/>
</p:tagLst>
</file>

<file path=ppt/tags/tag5.xml><?xml version="1.0" encoding="utf-8"?>
<p:tagLst xmlns:p="http://schemas.openxmlformats.org/presentationml/2006/main">
  <p:tag name="AS_UNIQUEID" val="3066"/>
</p:tagLst>
</file>

<file path=ppt/tags/tag50.xml><?xml version="1.0" encoding="utf-8"?>
<p:tagLst xmlns:p="http://schemas.openxmlformats.org/presentationml/2006/main">
  <p:tag name="AS_UNIQUEID" val="7568"/>
</p:tagLst>
</file>

<file path=ppt/tags/tag500.xml><?xml version="1.0" encoding="utf-8"?>
<p:tagLst xmlns:p="http://schemas.openxmlformats.org/presentationml/2006/main">
  <p:tag name="AS_UNIQUEID" val="1252"/>
</p:tagLst>
</file>

<file path=ppt/tags/tag501.xml><?xml version="1.0" encoding="utf-8"?>
<p:tagLst xmlns:p="http://schemas.openxmlformats.org/presentationml/2006/main">
  <p:tag name="AS_UNIQUEID" val="3390"/>
  <p:tag name="KSO_WM_BEAUTIFY_FLAG" val="#wm#"/>
  <p:tag name="KSO_WM_DIAGRAM_GROUP_CODE" val="ζ1ζ2ζ3ζ4ζ5ζ6ζ7ζ8ζ9-1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HIGHLIGHT" val="0"/>
  <p:tag name="KSO_WM_UNIT_ID" val="crop20201177_1*i*1"/>
  <p:tag name="KSO_WM_UNIT_INDEX" val="1"/>
  <p:tag name="KSO_WM_UNIT_LAYERLEVEL" val="1"/>
  <p:tag name="KSO_WM_UNIT_TYPE" val="i"/>
</p:tagLst>
</file>

<file path=ppt/tags/tag502.xml><?xml version="1.0" encoding="utf-8"?>
<p:tagLst xmlns:p="http://schemas.openxmlformats.org/presentationml/2006/main">
  <p:tag name="AS_UNIQUEID" val="3391"/>
  <p:tag name="KSO_WM_BEAUTIFY_FLAG" val="#wm#"/>
  <p:tag name="KSO_WM_BLIP_RECT_BOTTOM" val="-5"/>
  <p:tag name="KSO_WM_BLIP_RECT_LEFT" val="-10"/>
  <p:tag name="KSO_WM_BLIP_RECT_RIGHT" val="-7"/>
  <p:tag name="KSO_WM_BLIP_RECT_TOP" val="-2"/>
  <p:tag name="KSO_WM_CREATIVE_CROP_HEIGHT" val="375.671"/>
  <p:tag name="KSO_WM_CREATIVE_CROP_ORG_HEIGHT" val="393.15"/>
  <p:tag name="KSO_WM_CREATIVE_CROP_ORG_WIDTH" val="429.55"/>
  <p:tag name="KSO_WM_CREATIVE_CROP_TEMPLATE_ID" val="3251879"/>
  <p:tag name="KSO_WM_CREATIVE_CROP_VERSION" val="1"/>
  <p:tag name="KSO_WM_CREATIVE_CROP_WIDTH" val="429.55"/>
  <p:tag name="KSO_WM_DIAGRAM_GROUP_CODE" val="1627537919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9"/>
  <p:tag name="KSO_WM_UNIT_INDEX" val="1_1_9"/>
  <p:tag name="KSO_WM_UNIT_LAYERLEVEL" val="1_1_1"/>
  <p:tag name="KSO_WM_UNIT_TYPE" val="ζ_h_d"/>
  <p:tag name="KSO_WM_UNIT_VALUE" val="1333*1342"/>
  <p:tag name="PICTUREFILLRANGE" val="f591c06b-11cd-4fe9-834f-a448524dbbb7"/>
</p:tagLst>
</file>

<file path=ppt/tags/tag503.xml><?xml version="1.0" encoding="utf-8"?>
<p:tagLst xmlns:p="http://schemas.openxmlformats.org/presentationml/2006/main">
  <p:tag name="AS_UNIQUEID" val="3392"/>
  <p:tag name="KSO_WM_BEAUTIFY_FLAG" val="#wm#"/>
  <p:tag name="KSO_WM_BLIP_RECT_BOTTOM" val="-110"/>
  <p:tag name="KSO_WM_BLIP_RECT_LEFT" val="-789"/>
  <p:tag name="KSO_WM_BLIP_RECT_RIGHT" val="-254"/>
  <p:tag name="KSO_WM_BLIP_RECT_TOP" val="-1115"/>
  <p:tag name="KSO_WM_CREATIVE_CROP_HEIGHT" val="375.671"/>
  <p:tag name="KSO_WM_CREATIVE_CROP_ORG_HEIGHT" val="393.15"/>
  <p:tag name="KSO_WM_CREATIVE_CROP_ORG_WIDTH" val="429.55"/>
  <p:tag name="KSO_WM_CREATIVE_CROP_TEMPLATE_ID" val="3251879"/>
  <p:tag name="KSO_WM_CREATIVE_CROP_VERSION" val="1"/>
  <p:tag name="KSO_WM_CREATIVE_CROP_WIDTH" val="429.55"/>
  <p:tag name="KSO_WM_DIAGRAM_GROUP_CODE" val="1627537919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1"/>
  <p:tag name="KSO_WM_UNIT_INDEX" val="1_1_1"/>
  <p:tag name="KSO_WM_UNIT_LAYERLEVEL" val="1_1_1"/>
  <p:tag name="KSO_WM_UNIT_TYPE" val="ζ_h_d"/>
  <p:tag name="KSO_WM_UNIT_VALUE" val="108*136"/>
  <p:tag name="PICTUREFILLRANGE" val="f591c06b-11cd-4fe9-834f-a448524dbbb7"/>
</p:tagLst>
</file>

<file path=ppt/tags/tag504.xml><?xml version="1.0" encoding="utf-8"?>
<p:tagLst xmlns:p="http://schemas.openxmlformats.org/presentationml/2006/main">
  <p:tag name="AS_UNIQUEID" val="3393"/>
  <p:tag name="KSO_WM_BEAUTIFY_FLAG" val="#wm#"/>
  <p:tag name="KSO_WM_BLIP_RECT_BOTTOM" val="-757"/>
  <p:tag name="KSO_WM_BLIP_RECT_LEFT" val="-209"/>
  <p:tag name="KSO_WM_BLIP_RECT_RIGHT" val="-640"/>
  <p:tag name="KSO_WM_BLIP_RECT_TOP" val="-22"/>
  <p:tag name="KSO_WM_CREATIVE_CROP_HEIGHT" val="375.671"/>
  <p:tag name="KSO_WM_CREATIVE_CROP_ORG_HEIGHT" val="393.15"/>
  <p:tag name="KSO_WM_CREATIVE_CROP_ORG_WIDTH" val="429.55"/>
  <p:tag name="KSO_WM_CREATIVE_CROP_TEMPLATE_ID" val="3251879"/>
  <p:tag name="KSO_WM_CREATIVE_CROP_VERSION" val="1"/>
  <p:tag name="KSO_WM_CREATIVE_CROP_WIDTH" val="429.55"/>
  <p:tag name="KSO_WM_DIAGRAM_GROUP_CODE" val="1627537919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2"/>
  <p:tag name="KSO_WM_UNIT_INDEX" val="1_1_2"/>
  <p:tag name="KSO_WM_UNIT_LAYERLEVEL" val="1_1_1"/>
  <p:tag name="KSO_WM_UNIT_TYPE" val="ζ_h_d"/>
  <p:tag name="KSO_WM_UNIT_VALUE" val="162*164"/>
  <p:tag name="PICTUREFILLRANGE" val="f591c06b-11cd-4fe9-834f-a448524dbbb7"/>
</p:tagLst>
</file>

<file path=ppt/tags/tag505.xml><?xml version="1.0" encoding="utf-8"?>
<p:tagLst xmlns:p="http://schemas.openxmlformats.org/presentationml/2006/main">
  <p:tag name="AS_UNIQUEID" val="3394"/>
  <p:tag name="KSO_WM_BEAUTIFY_FLAG" val="#wm#"/>
  <p:tag name="KSO_WM_BLIP_RECT_BOTTOM" val="-1597"/>
  <p:tag name="KSO_WM_BLIP_RECT_LEFT" val="-314"/>
  <p:tag name="KSO_WM_BLIP_RECT_RIGHT" val="-1732"/>
  <p:tag name="KSO_WM_BLIP_RECT_TOP" val="-111"/>
  <p:tag name="KSO_WM_CREATIVE_CROP_HEIGHT" val="375.671"/>
  <p:tag name="KSO_WM_CREATIVE_CROP_ORG_HEIGHT" val="393.15"/>
  <p:tag name="KSO_WM_CREATIVE_CROP_ORG_WIDTH" val="429.55"/>
  <p:tag name="KSO_WM_CREATIVE_CROP_TEMPLATE_ID" val="3251879"/>
  <p:tag name="KSO_WM_CREATIVE_CROP_VERSION" val="1"/>
  <p:tag name="KSO_WM_CREATIVE_CROP_WIDTH" val="429.55"/>
  <p:tag name="KSO_WM_DIAGRAM_GROUP_CODE" val="1627537919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3"/>
  <p:tag name="KSO_WM_UNIT_INDEX" val="1_1_3"/>
  <p:tag name="KSO_WM_UNIT_LAYERLEVEL" val="1_1_1"/>
  <p:tag name="KSO_WM_UNIT_TYPE" val="ζ_h_d"/>
  <p:tag name="KSO_WM_UNIT_VALUE" val="79*73"/>
  <p:tag name="PICTUREFILLRANGE" val="f591c06b-11cd-4fe9-834f-a448524dbbb7"/>
</p:tagLst>
</file>

<file path=ppt/tags/tag506.xml><?xml version="1.0" encoding="utf-8"?>
<p:tagLst xmlns:p="http://schemas.openxmlformats.org/presentationml/2006/main">
  <p:tag name="AS_UNIQUEID" val="3395"/>
  <p:tag name="KSO_WM_BEAUTIFY_FLAG" val="#wm#"/>
  <p:tag name="KSO_WM_BLIP_RECT_BOTTOM" val="-77"/>
  <p:tag name="KSO_WM_BLIP_RECT_LEFT" val="-53"/>
  <p:tag name="KSO_WM_BLIP_RECT_RIGHT" val="-734"/>
  <p:tag name="KSO_WM_BLIP_RECT_TOP" val="-647"/>
  <p:tag name="KSO_WM_CREATIVE_CROP_HEIGHT" val="375.671"/>
  <p:tag name="KSO_WM_CREATIVE_CROP_ORG_HEIGHT" val="393.15"/>
  <p:tag name="KSO_WM_CREATIVE_CROP_ORG_WIDTH" val="429.55"/>
  <p:tag name="KSO_WM_CREATIVE_CROP_TEMPLATE_ID" val="3251879"/>
  <p:tag name="KSO_WM_CREATIVE_CROP_VERSION" val="1"/>
  <p:tag name="KSO_WM_CREATIVE_CROP_WIDTH" val="429.55"/>
  <p:tag name="KSO_WM_DIAGRAM_GROUP_CODE" val="1627537919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4"/>
  <p:tag name="KSO_WM_UNIT_INDEX" val="1_1_4"/>
  <p:tag name="KSO_WM_UNIT_LAYERLEVEL" val="1_1_1"/>
  <p:tag name="KSO_WM_UNIT_TYPE" val="ζ_h_d"/>
  <p:tag name="KSO_WM_UNIT_VALUE" val="173*176"/>
  <p:tag name="PICTUREFILLRANGE" val="f591c06b-11cd-4fe9-834f-a448524dbbb7"/>
</p:tagLst>
</file>

<file path=ppt/tags/tag507.xml><?xml version="1.0" encoding="utf-8"?>
<p:tagLst xmlns:p="http://schemas.openxmlformats.org/presentationml/2006/main">
  <p:tag name="AS_UNIQUEID" val="3396"/>
  <p:tag name="KSO_WM_BEAUTIFY_FLAG" val="#wm#"/>
  <p:tag name="KSO_WM_BLIP_RECT_BOTTOM" val="-51"/>
  <p:tag name="KSO_WM_BLIP_RECT_LEFT" val="-343"/>
  <p:tag name="KSO_WM_BLIP_RECT_RIGHT" val="-1971"/>
  <p:tag name="KSO_WM_BLIP_RECT_TOP" val="-2154"/>
  <p:tag name="KSO_WM_CREATIVE_CROP_HEIGHT" val="375.671"/>
  <p:tag name="KSO_WM_CREATIVE_CROP_ORG_HEIGHT" val="393.15"/>
  <p:tag name="KSO_WM_CREATIVE_CROP_ORG_WIDTH" val="429.55"/>
  <p:tag name="KSO_WM_CREATIVE_CROP_TEMPLATE_ID" val="3251879"/>
  <p:tag name="KSO_WM_CREATIVE_CROP_VERSION" val="1"/>
  <p:tag name="KSO_WM_CREATIVE_CROP_WIDTH" val="429.55"/>
  <p:tag name="KSO_WM_DIAGRAM_GROUP_CODE" val="1627537919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5"/>
  <p:tag name="KSO_WM_UNIT_INDEX" val="1_1_5"/>
  <p:tag name="KSO_WM_UNIT_LAYERLEVEL" val="1_1_1"/>
  <p:tag name="KSO_WM_UNIT_TYPE" val="ζ_h_d"/>
  <p:tag name="KSO_WM_UNIT_VALUE" val="62*65"/>
  <p:tag name="PICTUREFILLRANGE" val="f591c06b-11cd-4fe9-834f-a448524dbbb7"/>
</p:tagLst>
</file>

<file path=ppt/tags/tag508.xml><?xml version="1.0" encoding="utf-8"?>
<p:tagLst xmlns:p="http://schemas.openxmlformats.org/presentationml/2006/main">
  <p:tag name="AS_UNIQUEID" val="3397"/>
  <p:tag name="KSO_WM_BEAUTIFY_FLAG" val="#wm#"/>
  <p:tag name="KSO_WM_BLIP_RECT_BOTTOM" val="-550"/>
  <p:tag name="KSO_WM_BLIP_RECT_LEFT" val="0"/>
  <p:tag name="KSO_WM_BLIP_RECT_RIGHT" val="-1187"/>
  <p:tag name="KSO_WM_BLIP_RECT_TOP" val="-520"/>
  <p:tag name="KSO_WM_CREATIVE_CROP_HEIGHT" val="375.671"/>
  <p:tag name="KSO_WM_CREATIVE_CROP_ORG_HEIGHT" val="393.15"/>
  <p:tag name="KSO_WM_CREATIVE_CROP_ORG_WIDTH" val="429.55"/>
  <p:tag name="KSO_WM_CREATIVE_CROP_TEMPLATE_ID" val="3251879"/>
  <p:tag name="KSO_WM_CREATIVE_CROP_VERSION" val="1"/>
  <p:tag name="KSO_WM_CREATIVE_CROP_WIDTH" val="429.55"/>
  <p:tag name="KSO_WM_DIAGRAM_GROUP_CODE" val="1627537919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6"/>
  <p:tag name="KSO_WM_UNIT_INDEX" val="1_1_6"/>
  <p:tag name="KSO_WM_UNIT_LAYERLEVEL" val="1_1_1"/>
  <p:tag name="KSO_WM_UNIT_TYPE" val="ζ_h_d"/>
  <p:tag name="KSO_WM_UNIT_VALUE" val="122*121"/>
  <p:tag name="PICTUREFILLRANGE" val="f591c06b-11cd-4fe9-834f-a448524dbbb7"/>
</p:tagLst>
</file>

<file path=ppt/tags/tag509.xml><?xml version="1.0" encoding="utf-8"?>
<p:tagLst xmlns:p="http://schemas.openxmlformats.org/presentationml/2006/main">
  <p:tag name="AS_UNIQUEID" val="3398"/>
  <p:tag name="KSO_WM_BEAUTIFY_FLAG" val="#wm#"/>
  <p:tag name="KSO_WM_BLIP_RECT_BOTTOM" val="-1193"/>
  <p:tag name="KSO_WM_BLIP_RECT_LEFT" val="-1994"/>
  <p:tag name="KSO_WM_BLIP_RECT_RIGHT" val="0"/>
  <p:tag name="KSO_WM_BLIP_RECT_TOP" val="-556"/>
  <p:tag name="KSO_WM_CREATIVE_CROP_HEIGHT" val="375.671"/>
  <p:tag name="KSO_WM_CREATIVE_CROP_ORG_HEIGHT" val="393.15"/>
  <p:tag name="KSO_WM_CREATIVE_CROP_ORG_WIDTH" val="429.55"/>
  <p:tag name="KSO_WM_CREATIVE_CROP_TEMPLATE_ID" val="3251879"/>
  <p:tag name="KSO_WM_CREATIVE_CROP_VERSION" val="1"/>
  <p:tag name="KSO_WM_CREATIVE_CROP_WIDTH" val="429.55"/>
  <p:tag name="KSO_WM_DIAGRAM_GROUP_CODE" val="1627537919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7"/>
  <p:tag name="KSO_WM_UNIT_INDEX" val="1_1_7"/>
  <p:tag name="KSO_WM_UNIT_LAYERLEVEL" val="1_1_1"/>
  <p:tag name="KSO_WM_UNIT_TYPE" val="ζ_h_d"/>
  <p:tag name="KSO_WM_UNIT_VALUE" val="77*74"/>
  <p:tag name="PICTUREFILLRANGE" val="f591c06b-11cd-4fe9-834f-a448524dbbb7"/>
</p:tagLst>
</file>

<file path=ppt/tags/tag51.xml><?xml version="1.0" encoding="utf-8"?>
<p:tagLst xmlns:p="http://schemas.openxmlformats.org/presentationml/2006/main">
  <p:tag name="AS_UNIQUEID" val="7569"/>
</p:tagLst>
</file>

<file path=ppt/tags/tag510.xml><?xml version="1.0" encoding="utf-8"?>
<p:tagLst xmlns:p="http://schemas.openxmlformats.org/presentationml/2006/main">
  <p:tag name="AS_UNIQUEID" val="3399"/>
  <p:tag name="KSO_WM_BEAUTIFY_FLAG" val="#wm#"/>
  <p:tag name="KSO_WM_BLIP_RECT_BOTTOM" val="-673"/>
  <p:tag name="KSO_WM_BLIP_RECT_LEFT" val="-1043"/>
  <p:tag name="KSO_WM_BLIP_RECT_RIGHT" val="-56"/>
  <p:tag name="KSO_WM_BLIP_RECT_TOP" val="-158"/>
  <p:tag name="KSO_WM_CREATIVE_CROP_HEIGHT" val="375.671"/>
  <p:tag name="KSO_WM_CREATIVE_CROP_ORG_HEIGHT" val="393.15"/>
  <p:tag name="KSO_WM_CREATIVE_CROP_ORG_WIDTH" val="429.55"/>
  <p:tag name="KSO_WM_CREATIVE_CROP_TEMPLATE_ID" val="3251879"/>
  <p:tag name="KSO_WM_CREATIVE_CROP_VERSION" val="1"/>
  <p:tag name="KSO_WM_CREATIVE_CROP_WIDTH" val="429.55"/>
  <p:tag name="KSO_WM_DIAGRAM_GROUP_CODE" val="1627537919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8"/>
  <p:tag name="KSO_WM_UNIT_INDEX" val="1_1_8"/>
  <p:tag name="KSO_WM_UNIT_LAYERLEVEL" val="1_1_1"/>
  <p:tag name="KSO_WM_UNIT_TYPE" val="ζ_h_d"/>
  <p:tag name="KSO_WM_UNIT_VALUE" val="153*130"/>
  <p:tag name="PICTUREFILLRANGE" val="f591c06b-11cd-4fe9-834f-a448524dbbb7"/>
</p:tagLst>
</file>

<file path=ppt/tags/tag511.xml><?xml version="1.0" encoding="utf-8"?>
<p:tagLst xmlns:p="http://schemas.openxmlformats.org/presentationml/2006/main">
  <p:tag name="AS_UNIQUEID" val="3400"/>
  <p:tag name="KSO_WM_UNIT_TEXTBOXSTYLE_GUID" val="{95a726e4-9833-44c3-acef-6153b9cb7d87}"/>
</p:tagLst>
</file>

<file path=ppt/tags/tag512.xml><?xml version="1.0" encoding="utf-8"?>
<p:tagLst xmlns:p="http://schemas.openxmlformats.org/presentationml/2006/main">
  <p:tag name="AS_UNIQUEID" val="3401"/>
  <p:tag name="KSO_WM_BEAUTIFY_FLAG" val="#wm#"/>
  <p:tag name="KSO_WM_TAG_VERSION" val="1.0"/>
  <p:tag name="KSO_WM_TEMPLATE_CATEGORY" val="mixed"/>
  <p:tag name="KSO_WM_TEMPLATE_INDEX" val="20201941"/>
  <p:tag name="KSO_WM_UNIT_COMPATIBLE" val="0"/>
  <p:tag name="KSO_WM_UNIT_DIAGRAM_ISNUMVISUAL" val="0"/>
  <p:tag name="KSO_WM_UNIT_DIAGRAM_ISREFERUNIT" val="0"/>
  <p:tag name="KSO_WM_UNIT_HIGHLIGHT" val="0"/>
  <p:tag name="KSO_WM_UNIT_ID" val="mixed20201941_423*i*1"/>
  <p:tag name="KSO_WM_UNIT_INDEX" val="1"/>
  <p:tag name="KSO_WM_UNIT_LAYERLEVEL" val="1"/>
  <p:tag name="KSO_WM_UNIT_TEXTBOXSTYLE_ADJUSTHEIGTH" val="100_60"/>
  <p:tag name="KSO_WM_UNIT_TEXTBOXSTYLE_ADJUSTLEFT" val="0_-38.84999"/>
  <p:tag name="KSO_WM_UNIT_TEXTBOXSTYLE_ADJUSTTOP" val="0_-30"/>
  <p:tag name="KSO_WM_UNIT_TEXTBOXSTYLE_ADJUSTWIDTH" val="100_77.55002"/>
  <p:tag name="KSO_WM_UNIT_TEXTBOXSTYLE_GUID" val="{95a726e4-9833-44c3-acef-6153b9cb7d87}"/>
  <p:tag name="KSO_WM_UNIT_TEXTBOXSTYLE_SHAPETYPE" val="1"/>
  <p:tag name="KSO_WM_UNIT_TYPE" val="i"/>
</p:tagLst>
</file>

<file path=ppt/tags/tag513.xml><?xml version="1.0" encoding="utf-8"?>
<p:tagLst xmlns:p="http://schemas.openxmlformats.org/presentationml/2006/main">
  <p:tag name="AS_UNIQUEID" val="3402"/>
  <p:tag name="KSO_WM_BEAUTIFY_FLAG" val="#wm#"/>
  <p:tag name="KSO_WM_TAG_VERSION" val="1.0"/>
  <p:tag name="KSO_WM_TEMPLATE_CATEGORY" val="mixed"/>
  <p:tag name="KSO_WM_TEMPLATE_INDEX" val="20201941"/>
  <p:tag name="KSO_WM_UNIT_COMPATIBLE" val="0"/>
  <p:tag name="KSO_WM_UNIT_DIAGRAM_ISNUMVISUAL" val="0"/>
  <p:tag name="KSO_WM_UNIT_DIAGRAM_ISREFERUNIT" val="0"/>
  <p:tag name="KSO_WM_UNIT_HIGHLIGHT" val="0"/>
  <p:tag name="KSO_WM_UNIT_ID" val="mixed20201941_423*i*2"/>
  <p:tag name="KSO_WM_UNIT_INDEX" val="2"/>
  <p:tag name="KSO_WM_UNIT_LAYERLEVEL" val="1"/>
  <p:tag name="KSO_WM_UNIT_TEXTBOXSTYLE_ADJUSTLEFT" val="50_-23.97499"/>
  <p:tag name="KSO_WM_UNIT_TEXTBOXSTYLE_ADJUSTTOP" val="0_-75.1"/>
  <p:tag name="KSO_WM_UNIT_TEXTBOXSTYLE_GUID" val="{95a726e4-9833-44c3-acef-6153b9cb7d87}"/>
  <p:tag name="KSO_WM_UNIT_TEXTBOXSTYLE_SHAPETYPE" val="1"/>
  <p:tag name="KSO_WM_UNIT_TYPE" val="i"/>
</p:tagLst>
</file>

<file path=ppt/tags/tag514.xml><?xml version="1.0" encoding="utf-8"?>
<p:tagLst xmlns:p="http://schemas.openxmlformats.org/presentationml/2006/main">
  <p:tag name="AS_UNIQUEID" val="3403"/>
  <p:tag name="KSO_WM_BEAUTIFY_FLAG" val="#wm#"/>
  <p:tag name="KSO_WM_TAG_VERSION" val="1.0"/>
  <p:tag name="KSO_WM_TEMPLATE_CATEGORY" val="mixed"/>
  <p:tag name="KSO_WM_TEMPLATE_INDEX" val="20201941"/>
  <p:tag name="KSO_WM_UNIT_COMPATIBLE" val="0"/>
  <p:tag name="KSO_WM_UNIT_DIAGRAM_ISNUMVISUAL" val="0"/>
  <p:tag name="KSO_WM_UNIT_DIAGRAM_ISREFERUNIT" val="0"/>
  <p:tag name="KSO_WM_UNIT_HIGHLIGHT" val="0"/>
  <p:tag name="KSO_WM_UNIT_ID" val="mixed20201941_423*i*3"/>
  <p:tag name="KSO_WM_UNIT_INDEX" val="3"/>
  <p:tag name="KSO_WM_UNIT_LAYERLEVEL" val="1"/>
  <p:tag name="KSO_WM_UNIT_TEXTBOXSTYLE_ADJUSTLEFT" val="50_-23.97499"/>
  <p:tag name="KSO_WM_UNIT_TEXTBOXSTYLE_ADJUSTTOP" val="0_-71.95"/>
  <p:tag name="KSO_WM_UNIT_TEXTBOXSTYLE_SHAPETYPE" val="1"/>
  <p:tag name="KSO_WM_UNIT_TYPE" val="i"/>
</p:tagLst>
</file>

<file path=ppt/tags/tag515.xml><?xml version="1.0" encoding="utf-8"?>
<p:tagLst xmlns:p="http://schemas.openxmlformats.org/presentationml/2006/main">
  <p:tag name="AS_UNIQUEID" val="3404"/>
  <p:tag name="KSO_WM_BEAUTIFY_FLAG" val="#wm#"/>
  <p:tag name="KSO_WM_TAG_VERSION" val="1.0"/>
  <p:tag name="KSO_WM_TEMPLATE_CATEGORY" val="mixed"/>
  <p:tag name="KSO_WM_TEMPLATE_INDEX" val="20201941"/>
  <p:tag name="KSO_WM_UNIT_COMPATIBLE" val="0"/>
  <p:tag name="KSO_WM_UNIT_DIAGRAM_ISNUMVISUAL" val="0"/>
  <p:tag name="KSO_WM_UNIT_DIAGRAM_ISREFERUNIT" val="0"/>
  <p:tag name="KSO_WM_UNIT_HIGHLIGHT" val="0"/>
  <p:tag name="KSO_WM_UNIT_ID" val="mixed20201941_423*i*4"/>
  <p:tag name="KSO_WM_UNIT_INDEX" val="4"/>
  <p:tag name="KSO_WM_UNIT_LAYERLEVEL" val="1"/>
  <p:tag name="KSO_WM_UNIT_TEXTBOXSTYLE_ADJUSTLEFT" val="50_-8.025009"/>
  <p:tag name="KSO_WM_UNIT_TEXTBOXSTYLE_ADJUSTTOP" val="0_-75.1"/>
  <p:tag name="KSO_WM_UNIT_TEXTBOXSTYLE_SHAPETYPE" val="1"/>
  <p:tag name="KSO_WM_UNIT_TYPE" val="i"/>
</p:tagLst>
</file>

<file path=ppt/tags/tag516.xml><?xml version="1.0" encoding="utf-8"?>
<p:tagLst xmlns:p="http://schemas.openxmlformats.org/presentationml/2006/main">
  <p:tag name="AS_UNIQUEID" val="6699"/>
</p:tagLst>
</file>

<file path=ppt/tags/tag517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5176"/>
</p:tagLst>
</file>

<file path=ppt/tags/tag518.xml><?xml version="1.0" encoding="utf-8"?>
<p:tagLst xmlns:p="http://schemas.openxmlformats.org/presentationml/2006/main">
  <p:tag name="AS_UNIQUEID" val="2977"/>
</p:tagLst>
</file>

<file path=ppt/tags/tag519.xml><?xml version="1.0" encoding="utf-8"?>
<p:tagLst xmlns:p="http://schemas.openxmlformats.org/presentationml/2006/main">
  <p:tag name="AS_UNIQUEID" val="2978"/>
</p:tagLst>
</file>

<file path=ppt/tags/tag52.xml><?xml version="1.0" encoding="utf-8"?>
<p:tagLst xmlns:p="http://schemas.openxmlformats.org/presentationml/2006/main">
  <p:tag name="AS_UNIQUEID" val="7570"/>
</p:tagLst>
</file>

<file path=ppt/tags/tag520.xml><?xml version="1.0" encoding="utf-8"?>
<p:tagLst xmlns:p="http://schemas.openxmlformats.org/presentationml/2006/main">
  <p:tag name="AS_UNIQUEID" val="2979"/>
</p:tagLst>
</file>

<file path=ppt/tags/tag521.xml><?xml version="1.0" encoding="utf-8"?>
<p:tagLst xmlns:p="http://schemas.openxmlformats.org/presentationml/2006/main">
  <p:tag name="AS_UNIQUEID" val="2980"/>
</p:tagLst>
</file>

<file path=ppt/tags/tag522.xml><?xml version="1.0" encoding="utf-8"?>
<p:tagLst xmlns:p="http://schemas.openxmlformats.org/presentationml/2006/main">
  <p:tag name="AS_UNIQUEID" val="223"/>
</p:tagLst>
</file>

<file path=ppt/tags/tag523.xml><?xml version="1.0" encoding="utf-8"?>
<p:tagLst xmlns:p="http://schemas.openxmlformats.org/presentationml/2006/main">
  <p:tag name="AS_UNIQUEID" val="47"/>
</p:tagLst>
</file>

<file path=ppt/tags/tag524.xml><?xml version="1.0" encoding="utf-8"?>
<p:tagLst xmlns:p="http://schemas.openxmlformats.org/presentationml/2006/main">
  <p:tag name="AS_UNIQUEID" val="50"/>
</p:tagLst>
</file>

<file path=ppt/tags/tag525.xml><?xml version="1.0" encoding="utf-8"?>
<p:tagLst xmlns:p="http://schemas.openxmlformats.org/presentationml/2006/main">
  <p:tag name="AS_UNIQUEID" val="57"/>
</p:tagLst>
</file>

<file path=ppt/tags/tag526.xml><?xml version="1.0" encoding="utf-8"?>
<p:tagLst xmlns:p="http://schemas.openxmlformats.org/presentationml/2006/main">
  <p:tag name="AS_UNIQUEID" val="58"/>
</p:tagLst>
</file>

<file path=ppt/tags/tag527.xml><?xml version="1.0" encoding="utf-8"?>
<p:tagLst xmlns:p="http://schemas.openxmlformats.org/presentationml/2006/main">
  <p:tag name="AS_UNIQUEID" val="824"/>
</p:tagLst>
</file>

<file path=ppt/tags/tag528.xml><?xml version="1.0" encoding="utf-8"?>
<p:tagLst xmlns:p="http://schemas.openxmlformats.org/presentationml/2006/main">
  <p:tag name="AS_UNIQUEID" val="825"/>
</p:tagLst>
</file>

<file path=ppt/tags/tag529.xml><?xml version="1.0" encoding="utf-8"?>
<p:tagLst xmlns:p="http://schemas.openxmlformats.org/presentationml/2006/main">
  <p:tag name="AS_UNIQUEID" val="5047"/>
</p:tagLst>
</file>

<file path=ppt/tags/tag53.xml><?xml version="1.0" encoding="utf-8"?>
<p:tagLst xmlns:p="http://schemas.openxmlformats.org/presentationml/2006/main">
  <p:tag name="AS_UNIQUEID" val="7571"/>
</p:tagLst>
</file>

<file path=ppt/tags/tag530.xml><?xml version="1.0" encoding="utf-8"?>
<p:tagLst xmlns:p="http://schemas.openxmlformats.org/presentationml/2006/main">
  <p:tag name="AS_UNIQUEID" val="5048"/>
</p:tagLst>
</file>

<file path=ppt/tags/tag531.xml><?xml version="1.0" encoding="utf-8"?>
<p:tagLst xmlns:p="http://schemas.openxmlformats.org/presentationml/2006/main">
  <p:tag name="AS_UNIQUEID" val="14386"/>
</p:tagLst>
</file>

<file path=ppt/tags/tag532.xml><?xml version="1.0" encoding="utf-8"?>
<p:tagLst xmlns:p="http://schemas.openxmlformats.org/presentationml/2006/main">
  <p:tag name="KSO_WM_SPECIAL_SOURCE" val="bdnull"/>
</p:tagLst>
</file>

<file path=ppt/tags/tag533.xml><?xml version="1.0" encoding="utf-8"?>
<p:tagLst xmlns:p="http://schemas.openxmlformats.org/presentationml/2006/main">
  <p:tag name="AS_UNIQUEID" val="2720"/>
</p:tagLst>
</file>

<file path=ppt/tags/tag534.xml><?xml version="1.0" encoding="utf-8"?>
<p:tagLst xmlns:p="http://schemas.openxmlformats.org/presentationml/2006/main">
  <p:tag name="AS_UNIQUEID" val="2721"/>
</p:tagLst>
</file>

<file path=ppt/tags/tag535.xml><?xml version="1.0" encoding="utf-8"?>
<p:tagLst xmlns:p="http://schemas.openxmlformats.org/presentationml/2006/main">
  <p:tag name="AS_UNIQUEID" val="2722"/>
</p:tagLst>
</file>

<file path=ppt/tags/tag536.xml><?xml version="1.0" encoding="utf-8"?>
<p:tagLst xmlns:p="http://schemas.openxmlformats.org/presentationml/2006/main">
  <p:tag name="AS_UNIQUEID" val="2723"/>
</p:tagLst>
</file>

<file path=ppt/tags/tag537.xml><?xml version="1.0" encoding="utf-8"?>
<p:tagLst xmlns:p="http://schemas.openxmlformats.org/presentationml/2006/main">
  <p:tag name="AS_UNIQUEID" val="2724"/>
</p:tagLst>
</file>

<file path=ppt/tags/tag538.xml><?xml version="1.0" encoding="utf-8"?>
<p:tagLst xmlns:p="http://schemas.openxmlformats.org/presentationml/2006/main">
  <p:tag name="AS_UNIQUEID" val="2725"/>
</p:tagLst>
</file>

<file path=ppt/tags/tag539.xml><?xml version="1.0" encoding="utf-8"?>
<p:tagLst xmlns:p="http://schemas.openxmlformats.org/presentationml/2006/main">
  <p:tag name="AS_UNIQUEID" val="2726"/>
</p:tagLst>
</file>

<file path=ppt/tags/tag54.xml><?xml version="1.0" encoding="utf-8"?>
<p:tagLst xmlns:p="http://schemas.openxmlformats.org/presentationml/2006/main">
  <p:tag name="AS_UNIQUEID" val="7572"/>
</p:tagLst>
</file>

<file path=ppt/tags/tag540.xml><?xml version="1.0" encoding="utf-8"?>
<p:tagLst xmlns:p="http://schemas.openxmlformats.org/presentationml/2006/main">
  <p:tag name="KSO_WM_SPECIAL_SOURCE" val="bdnull"/>
</p:tagLst>
</file>

<file path=ppt/tags/tag541.xml><?xml version="1.0" encoding="utf-8"?>
<p:tagLst xmlns:p="http://schemas.openxmlformats.org/presentationml/2006/main">
  <p:tag name="AS_UNIQUEID" val="7764"/>
</p:tagLst>
</file>

<file path=ppt/tags/tag542.xml><?xml version="1.0" encoding="utf-8"?>
<p:tagLst xmlns:p="http://schemas.openxmlformats.org/presentationml/2006/main">
  <p:tag name="AS_UNIQUEID" val="7765"/>
</p:tagLst>
</file>

<file path=ppt/tags/tag543.xml><?xml version="1.0" encoding="utf-8"?>
<p:tagLst xmlns:p="http://schemas.openxmlformats.org/presentationml/2006/main">
  <p:tag name="AS_UNIQUEID" val="7766"/>
</p:tagLst>
</file>

<file path=ppt/tags/tag544.xml><?xml version="1.0" encoding="utf-8"?>
<p:tagLst xmlns:p="http://schemas.openxmlformats.org/presentationml/2006/main">
  <p:tag name="AS_UNIQUEID" val="7761"/>
</p:tagLst>
</file>

<file path=ppt/tags/tag545.xml><?xml version="1.0" encoding="utf-8"?>
<p:tagLst xmlns:p="http://schemas.openxmlformats.org/presentationml/2006/main">
  <p:tag name="AS_UNIQUEID" val="7762"/>
</p:tagLst>
</file>

<file path=ppt/tags/tag546.xml><?xml version="1.0" encoding="utf-8"?>
<p:tagLst xmlns:p="http://schemas.openxmlformats.org/presentationml/2006/main">
  <p:tag name="AS_UNIQUEID" val="7768"/>
</p:tagLst>
</file>

<file path=ppt/tags/tag547.xml><?xml version="1.0" encoding="utf-8"?>
<p:tagLst xmlns:p="http://schemas.openxmlformats.org/presentationml/2006/main">
  <p:tag name="AS_UNIQUEID" val="7769"/>
</p:tagLst>
</file>

<file path=ppt/tags/tag548.xml><?xml version="1.0" encoding="utf-8"?>
<p:tagLst xmlns:p="http://schemas.openxmlformats.org/presentationml/2006/main">
  <p:tag name="AS_UNIQUEID" val="7770"/>
</p:tagLst>
</file>

<file path=ppt/tags/tag549.xml><?xml version="1.0" encoding="utf-8"?>
<p:tagLst xmlns:p="http://schemas.openxmlformats.org/presentationml/2006/main">
  <p:tag name="AS_UNIQUEID" val="3821"/>
  <p:tag name="KSO_WM_ASSEMBLE_CHIP_INDEX" val="d57e0a03da2349d288d963f713b120e8"/>
  <p:tag name="KSO_WM_BEAUTIFY_FLAG" val="#wm#"/>
  <p:tag name="KSO_WM_CHIP_FILLAREA_FILL_RULE" val="{&quot;fill_align&quot;:&quot;l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60656f624054ed1e2fb80910"/>
  <p:tag name="KSO_WM_TEMPLATE_ASSEMBLE_XID" val="60656f624054ed1e2fb80910"/>
  <p:tag name="KSO_WM_TEMPLATE_CATEGORY" val="diagram"/>
  <p:tag name="KSO_WM_TEMPLATE_INDEX" val="20212495"/>
  <p:tag name="KSO_WM_UNIT_COMPATIBLE" val="0"/>
  <p:tag name="KSO_WM_UNIT_DEC_AREA_ID" val="ff85945c0e3c4de9932f2837e35759c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12495_1*d*2"/>
  <p:tag name="KSO_WM_UNIT_INDEX" val="2"/>
  <p:tag name="KSO_WM_UNIT_LAYERLEVEL" val="1"/>
  <p:tag name="KSO_WM_UNIT_PICTURE_CLIP_FLAG" val="0"/>
  <p:tag name="KSO_WM_UNIT_SM_LIMIT_TYPE" val="2"/>
  <p:tag name="KSO_WM_UNIT_SUPPORT_UNIT_TYPE" val="[&quot;d&quot;]"/>
  <p:tag name="KSO_WM_UNIT_TYPE" val="d"/>
  <p:tag name="KSO_WM_UNIT_VALUE" val="1311*761"/>
</p:tagLst>
</file>

<file path=ppt/tags/tag55.xml><?xml version="1.0" encoding="utf-8"?>
<p:tagLst xmlns:p="http://schemas.openxmlformats.org/presentationml/2006/main">
  <p:tag name="AS_UNIQUEID" val="7573"/>
</p:tagLst>
</file>

<file path=ppt/tags/tag550.xml><?xml version="1.0" encoding="utf-8"?>
<p:tagLst xmlns:p="http://schemas.openxmlformats.org/presentationml/2006/main">
  <p:tag name="AS_UNIQUEID" val="3822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HIGHLIGHT" val="0"/>
  <p:tag name="KSO_WM_UNIT_ID" val="diagram20216820_2*l_h_i*1_1_1"/>
  <p:tag name="KSO_WM_UNIT_INDEX" val="1_1_1"/>
  <p:tag name="KSO_WM_UNIT_LAYERLEVEL" val="1_1_1"/>
  <p:tag name="KSO_WM_UNIT_LINE_FILL_TYPE" val="2"/>
  <p:tag name="KSO_WM_UNIT_LINE_FORE_SCHEMECOLOR_INDEX" val="13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51.xml><?xml version="1.0" encoding="utf-8"?>
<p:tagLst xmlns:p="http://schemas.openxmlformats.org/presentationml/2006/main">
  <p:tag name="AS_UNIQUEID" val="3823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16820_2*l_h_i*1_1_3"/>
  <p:tag name="KSO_WM_UNIT_INDEX" val="1_1_3"/>
  <p:tag name="KSO_WM_UNIT_LAYERLEVEL" val="1_1_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52.xml><?xml version="1.0" encoding="utf-8"?>
<p:tagLst xmlns:p="http://schemas.openxmlformats.org/presentationml/2006/main">
  <p:tag name="AS_UNIQUEID" val="3824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16820_2*l_h_i*1_1_4"/>
  <p:tag name="KSO_WM_UNIT_INDEX" val="1_1_4"/>
  <p:tag name="KSO_WM_UNIT_LAYERLEVEL" val="1_1_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53.xml><?xml version="1.0" encoding="utf-8"?>
<p:tagLst xmlns:p="http://schemas.openxmlformats.org/presentationml/2006/main">
  <p:tag name="AS_UNIQUEID" val="3825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HIGHLIGHT" val="0"/>
  <p:tag name="KSO_WM_UNIT_ID" val="diagram20216820_2*l_h_i*1_1_2"/>
  <p:tag name="KSO_WM_UNIT_INDEX" val="1_1_2"/>
  <p:tag name="KSO_WM_UNIT_LAYERLEVEL" val="1_1_1"/>
  <p:tag name="KSO_WM_UNIT_SUBTYPE" val="d"/>
  <p:tag name="KSO_WM_UNIT_TEXT_FILL_FORE_SCHEMECOLOR_INDEX" val="14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54.xml><?xml version="1.0" encoding="utf-8"?>
<p:tagLst xmlns:p="http://schemas.openxmlformats.org/presentationml/2006/main">
  <p:tag name="AS_UNIQUEID" val="3826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HIGHLIGHT" val="0"/>
  <p:tag name="KSO_WM_UNIT_ID" val="diagram20216820_2*l_h_f*1_1_1"/>
  <p:tag name="KSO_WM_UNIT_INDEX" val="1_1_1"/>
  <p:tag name="KSO_WM_UNIT_LAYERLEVEL" val="1_1_1"/>
  <p:tag name="KSO_WM_UNIT_NOCLEAR" val="0"/>
  <p:tag name="KSO_WM_UNIT_PRESET_TEXT" val="单击此处输入你的正文，文字是您思想的提炼,请尽量言简意赅的阐述观点。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TYPE" val="l_h_f"/>
  <p:tag name="KSO_WM_UNIT_USESOURCEFORMAT_APPLY" val="1"/>
</p:tagLst>
</file>

<file path=ppt/tags/tag555.xml><?xml version="1.0" encoding="utf-8"?>
<p:tagLst xmlns:p="http://schemas.openxmlformats.org/presentationml/2006/main">
  <p:tag name="AS_UNIQUEID" val="3827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HIGHLIGHT" val="0"/>
  <p:tag name="KSO_WM_UNIT_ID" val="diagram20216820_2*l_h_i*1_2_1"/>
  <p:tag name="KSO_WM_UNIT_INDEX" val="1_2_1"/>
  <p:tag name="KSO_WM_UNIT_LAYERLEVEL" val="1_1_1"/>
  <p:tag name="KSO_WM_UNIT_LINE_FILL_TYPE" val="2"/>
  <p:tag name="KSO_WM_UNIT_LINE_FORE_SCHEMECOLOR_INDEX" val="13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56.xml><?xml version="1.0" encoding="utf-8"?>
<p:tagLst xmlns:p="http://schemas.openxmlformats.org/presentationml/2006/main">
  <p:tag name="AS_UNIQUEID" val="3828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diagram20216820_2*l_h_i*1_2_3"/>
  <p:tag name="KSO_WM_UNIT_INDEX" val="1_2_3"/>
  <p:tag name="KSO_WM_UNIT_LAYERLEVEL" val="1_1_1"/>
  <p:tag name="KSO_WM_UNIT_LINE_FILL_TYPE" val="2"/>
  <p:tag name="KSO_WM_UNIT_LINE_FORE_SCHEMECOLOR_INDEX" val="7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57.xml><?xml version="1.0" encoding="utf-8"?>
<p:tagLst xmlns:p="http://schemas.openxmlformats.org/presentationml/2006/main">
  <p:tag name="AS_UNIQUEID" val="3829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diagram20216820_2*l_h_i*1_2_4"/>
  <p:tag name="KSO_WM_UNIT_INDEX" val="1_2_4"/>
  <p:tag name="KSO_WM_UNIT_LAYERLEVEL" val="1_1_1"/>
  <p:tag name="KSO_WM_UNIT_LINE_FILL_TYPE" val="2"/>
  <p:tag name="KSO_WM_UNIT_LINE_FORE_SCHEMECOLOR_INDEX" val="7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58.xml><?xml version="1.0" encoding="utf-8"?>
<p:tagLst xmlns:p="http://schemas.openxmlformats.org/presentationml/2006/main">
  <p:tag name="AS_UNIQUEID" val="3830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HIGHLIGHT" val="0"/>
  <p:tag name="KSO_WM_UNIT_ID" val="diagram20216820_2*l_h_i*1_2_2"/>
  <p:tag name="KSO_WM_UNIT_INDEX" val="1_2_2"/>
  <p:tag name="KSO_WM_UNIT_LAYERLEVEL" val="1_1_1"/>
  <p:tag name="KSO_WM_UNIT_SUBTYPE" val="d"/>
  <p:tag name="KSO_WM_UNIT_TEXT_FILL_FORE_SCHEMECOLOR_INDEX" val="14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59.xml><?xml version="1.0" encoding="utf-8"?>
<p:tagLst xmlns:p="http://schemas.openxmlformats.org/presentationml/2006/main">
  <p:tag name="AS_UNIQUEID" val="3831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HIGHLIGHT" val="0"/>
  <p:tag name="KSO_WM_UNIT_ID" val="diagram20216820_2*l_h_f*1_2_1"/>
  <p:tag name="KSO_WM_UNIT_INDEX" val="1_2_1"/>
  <p:tag name="KSO_WM_UNIT_LAYERLEVEL" val="1_1_1"/>
  <p:tag name="KSO_WM_UNIT_NOCLEAR" val="0"/>
  <p:tag name="KSO_WM_UNIT_PRESET_TEXT" val="单击此处输入你的正文，文字是您思想的提炼,请尽量言简意赅的阐述观点。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TYPE" val="l_h_f"/>
  <p:tag name="KSO_WM_UNIT_USESOURCEFORMAT_APPLY" val="1"/>
</p:tagLst>
</file>

<file path=ppt/tags/tag56.xml><?xml version="1.0" encoding="utf-8"?>
<p:tagLst xmlns:p="http://schemas.openxmlformats.org/presentationml/2006/main">
  <p:tag name="AS_UNIQUEID" val="79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60.xml><?xml version="1.0" encoding="utf-8"?>
<p:tagLst xmlns:p="http://schemas.openxmlformats.org/presentationml/2006/main">
  <p:tag name="AS_UNIQUEID" val="3832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HIGHLIGHT" val="0"/>
  <p:tag name="KSO_WM_UNIT_ID" val="diagram20216820_2*l_h_i*1_3_1"/>
  <p:tag name="KSO_WM_UNIT_INDEX" val="1_3_1"/>
  <p:tag name="KSO_WM_UNIT_LAYERLEVEL" val="1_1_1"/>
  <p:tag name="KSO_WM_UNIT_LINE_FILL_TYPE" val="2"/>
  <p:tag name="KSO_WM_UNIT_LINE_FORE_SCHEMECOLOR_INDEX" val="13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61.xml><?xml version="1.0" encoding="utf-8"?>
<p:tagLst xmlns:p="http://schemas.openxmlformats.org/presentationml/2006/main">
  <p:tag name="AS_UNIQUEID" val="3833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FILL_FORE_SCHEMECOLOR_INDEX" val="9"/>
  <p:tag name="KSO_WM_UNIT_FILL_FORE_SCHEMECOLOR_INDEX_BRIGHTNESS" val="0"/>
  <p:tag name="KSO_WM_UNIT_FILL_TYPE" val="1"/>
  <p:tag name="KSO_WM_UNIT_HIGHLIGHT" val="0"/>
  <p:tag name="KSO_WM_UNIT_ID" val="diagram20216820_2*l_h_i*1_3_3"/>
  <p:tag name="KSO_WM_UNIT_INDEX" val="1_3_3"/>
  <p:tag name="KSO_WM_UNIT_LAYERLEVEL" val="1_1_1"/>
  <p:tag name="KSO_WM_UNIT_LINE_FILL_TYPE" val="2"/>
  <p:tag name="KSO_WM_UNIT_LINE_FORE_SCHEMECOLOR_INDEX" val="9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62.xml><?xml version="1.0" encoding="utf-8"?>
<p:tagLst xmlns:p="http://schemas.openxmlformats.org/presentationml/2006/main">
  <p:tag name="AS_UNIQUEID" val="3834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FILL_FORE_SCHEMECOLOR_INDEX" val="9"/>
  <p:tag name="KSO_WM_UNIT_FILL_FORE_SCHEMECOLOR_INDEX_BRIGHTNESS" val="0"/>
  <p:tag name="KSO_WM_UNIT_FILL_TYPE" val="1"/>
  <p:tag name="KSO_WM_UNIT_HIGHLIGHT" val="0"/>
  <p:tag name="KSO_WM_UNIT_ID" val="diagram20216820_2*l_h_i*1_3_4"/>
  <p:tag name="KSO_WM_UNIT_INDEX" val="1_3_4"/>
  <p:tag name="KSO_WM_UNIT_LAYERLEVEL" val="1_1_1"/>
  <p:tag name="KSO_WM_UNIT_LINE_FILL_TYPE" val="2"/>
  <p:tag name="KSO_WM_UNIT_LINE_FORE_SCHEMECOLOR_INDEX" val="9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63.xml><?xml version="1.0" encoding="utf-8"?>
<p:tagLst xmlns:p="http://schemas.openxmlformats.org/presentationml/2006/main">
  <p:tag name="AS_UNIQUEID" val="3835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HIGHLIGHT" val="0"/>
  <p:tag name="KSO_WM_UNIT_ID" val="diagram20216820_2*l_h_i*1_3_2"/>
  <p:tag name="KSO_WM_UNIT_INDEX" val="1_3_2"/>
  <p:tag name="KSO_WM_UNIT_LAYERLEVEL" val="1_1_1"/>
  <p:tag name="KSO_WM_UNIT_SUBTYPE" val="d"/>
  <p:tag name="KSO_WM_UNIT_TEXT_FILL_FORE_SCHEMECOLOR_INDEX" val="14"/>
  <p:tag name="KSO_WM_UNIT_TEXT_FILL_FORE_SCHEMECOLOR_INDEX_BRIGHTNESS" val="0"/>
  <p:tag name="KSO_WM_UNIT_TEXT_FILL_TYPE" val="1"/>
  <p:tag name="KSO_WM_UNIT_TYPE" val="l_h_i"/>
  <p:tag name="KSO_WM_UNIT_USESOURCEFORMAT_APPLY" val="1"/>
</p:tagLst>
</file>

<file path=ppt/tags/tag564.xml><?xml version="1.0" encoding="utf-8"?>
<p:tagLst xmlns:p="http://schemas.openxmlformats.org/presentationml/2006/main">
  <p:tag name="AS_UNIQUEID" val="3836"/>
  <p:tag name="KSO_WM_BEAUTIFY_FLAG" val="#wm#"/>
  <p:tag name="KSO_WM_DIAGRAM_GROUP_CODE" val="l1-1"/>
  <p:tag name="KSO_WM_TAG_VERSION" val="1.0"/>
  <p:tag name="KSO_WM_TEMPLATE_CATEGORY" val="diagram"/>
  <p:tag name="KSO_WM_TEMPLATE_INDEX" val="20216820"/>
  <p:tag name="KSO_WM_UNIT_COMPATIBLE" val="0"/>
  <p:tag name="KSO_WM_UNIT_DIAGRAM_ISNUMVISUAL" val="0"/>
  <p:tag name="KSO_WM_UNIT_DIAGRAM_ISREFERUNIT" val="0"/>
  <p:tag name="KSO_WM_UNIT_HIGHLIGHT" val="0"/>
  <p:tag name="KSO_WM_UNIT_ID" val="diagram20216820_2*l_h_f*1_3_1"/>
  <p:tag name="KSO_WM_UNIT_INDEX" val="1_3_1"/>
  <p:tag name="KSO_WM_UNIT_LAYERLEVEL" val="1_1_1"/>
  <p:tag name="KSO_WM_UNIT_NOCLEAR" val="0"/>
  <p:tag name="KSO_WM_UNIT_PRESET_TEXT" val="单击此处输入你的正文，文字是您思想的提炼,请尽量言简意赅的阐述观点。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TYPE" val="l_h_f"/>
  <p:tag name="KSO_WM_UNIT_USESOURCEFORMAT_APPLY" val="1"/>
</p:tagLst>
</file>

<file path=ppt/tags/tag565.xml><?xml version="1.0" encoding="utf-8"?>
<p:tagLst xmlns:p="http://schemas.openxmlformats.org/presentationml/2006/main">
  <p:tag name="AS_UNIQUEID" val="3837"/>
</p:tagLst>
</file>

<file path=ppt/tags/tag566.xml><?xml version="1.0" encoding="utf-8"?>
<p:tagLst xmlns:p="http://schemas.openxmlformats.org/presentationml/2006/main">
  <p:tag name="KSO_WM_SPECIAL_SOURCE" val="bdnull"/>
</p:tagLst>
</file>

<file path=ppt/tags/tag567.xml><?xml version="1.0" encoding="utf-8"?>
<p:tagLst xmlns:p="http://schemas.openxmlformats.org/presentationml/2006/main">
  <p:tag name="AS_UNIQUEID" val="93"/>
</p:tagLst>
</file>

<file path=ppt/tags/tag568.xml><?xml version="1.0" encoding="utf-8"?>
<p:tagLst xmlns:p="http://schemas.openxmlformats.org/presentationml/2006/main">
  <p:tag name="AS_UNIQUEID" val="94"/>
</p:tagLst>
</file>

<file path=ppt/tags/tag569.xml><?xml version="1.0" encoding="utf-8"?>
<p:tagLst xmlns:p="http://schemas.openxmlformats.org/presentationml/2006/main">
  <p:tag name="AS_UNIQUEID" val="95"/>
</p:tagLst>
</file>

<file path=ppt/tags/tag57.xml><?xml version="1.0" encoding="utf-8"?>
<p:tagLst xmlns:p="http://schemas.openxmlformats.org/presentationml/2006/main">
  <p:tag name="AS_UNIQUEID" val="79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0.xml><?xml version="1.0" encoding="utf-8"?>
<p:tagLst xmlns:p="http://schemas.openxmlformats.org/presentationml/2006/main">
  <p:tag name="AS_UNIQUEID" val="377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  <p:tag name="WM_BEAUTIFY_SHAPE_IDENTITY" val="{511d1873-303a-408c-a633-aaf134da762b}"/>
</p:tagLst>
</file>

<file path=ppt/tags/tag571.xml><?xml version="1.0" encoding="utf-8"?>
<p:tagLst xmlns:p="http://schemas.openxmlformats.org/presentationml/2006/main">
  <p:tag name="AS_UNIQUEID" val="377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0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</p:tagLst>
</file>

<file path=ppt/tags/tag572.xml><?xml version="1.0" encoding="utf-8"?>
<p:tagLst xmlns:p="http://schemas.openxmlformats.org/presentationml/2006/main">
  <p:tag name="AS_UNIQUEID" val="377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</p:tagLst>
</file>

<file path=ppt/tags/tag573.xml><?xml version="1.0" encoding="utf-8"?>
<p:tagLst xmlns:p="http://schemas.openxmlformats.org/presentationml/2006/main">
  <p:tag name="AS_UNIQUEID" val="3364"/>
  <p:tag name="KSO_WM_UNIT_FILL_FORE_SCHEMECOLOR_INDEX" val="6"/>
  <p:tag name="KSO_WM_UNIT_FILL_FORE_SCHEMECOLOR_INDEX_BRIGHTNESS" val="0"/>
  <p:tag name="KSO_WM_UNIT_FILL_TYPE" val="1"/>
</p:tagLst>
</file>

<file path=ppt/tags/tag574.xml><?xml version="1.0" encoding="utf-8"?>
<p:tagLst xmlns:p="http://schemas.openxmlformats.org/presentationml/2006/main">
  <p:tag name="AS_UNIQUEID" val="3365"/>
  <p:tag name="KSO_WM_UNIT_FILL_FORE_SCHEMECOLOR_INDEX" val="7"/>
  <p:tag name="KSO_WM_UNIT_FILL_FORE_SCHEMECOLOR_INDEX_BRIGHTNESS" val="0"/>
  <p:tag name="KSO_WM_UNIT_FILL_TYPE" val="1"/>
</p:tagLst>
</file>

<file path=ppt/tags/tag575.xml><?xml version="1.0" encoding="utf-8"?>
<p:tagLst xmlns:p="http://schemas.openxmlformats.org/presentationml/2006/main">
  <p:tag name="AS_UNIQUEID" val="3366"/>
  <p:tag name="KSO_WM_UNIT_LINE_FILL_TYPE" val="2"/>
  <p:tag name="KSO_WM_UNIT_LINE_FORE_SCHEMECOLOR_INDEX" val="5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  <p:tag name="PA" val="v5.2.9"/>
</p:tagLst>
</file>

<file path=ppt/tags/tag576.xml><?xml version="1.0" encoding="utf-8"?>
<p:tagLst xmlns:p="http://schemas.openxmlformats.org/presentationml/2006/main">
  <p:tag name="AS_UNIQUEID" val="3373"/>
  <p:tag name="PA" val="v5.2.9"/>
</p:tagLst>
</file>

<file path=ppt/tags/tag577.xml><?xml version="1.0" encoding="utf-8"?>
<p:tagLst xmlns:p="http://schemas.openxmlformats.org/presentationml/2006/main">
  <p:tag name="AS_UNIQUEID" val="3374"/>
  <p:tag name="PA" val="v5.2.9"/>
</p:tagLst>
</file>

<file path=ppt/tags/tag578.xml><?xml version="1.0" encoding="utf-8"?>
<p:tagLst xmlns:p="http://schemas.openxmlformats.org/presentationml/2006/main">
  <p:tag name="AS_UNIQUEID" val="3375"/>
  <p:tag name="KSO_WM_UNIT_LINE_FILL_TYPE" val="2"/>
  <p:tag name="KSO_WM_UNIT_LINE_FORE_SCHEMECOLOR_INDEX" val="5"/>
  <p:tag name="KSO_WM_UNIT_LINE_FORE_SCHEMECOLOR_INDEX_BRIGHTNESS" val="0"/>
  <p:tag name="PA" val="v5.2.9"/>
</p:tagLst>
</file>

<file path=ppt/tags/tag579.xml><?xml version="1.0" encoding="utf-8"?>
<p:tagLst xmlns:p="http://schemas.openxmlformats.org/presentationml/2006/main">
  <p:tag name="AS_UNIQUEID" val="519"/>
</p:tagLst>
</file>

<file path=ppt/tags/tag58.xml><?xml version="1.0" encoding="utf-8"?>
<p:tagLst xmlns:p="http://schemas.openxmlformats.org/presentationml/2006/main">
  <p:tag name="AS_UNIQUEID" val="79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0.xml><?xml version="1.0" encoding="utf-8"?>
<p:tagLst xmlns:p="http://schemas.openxmlformats.org/presentationml/2006/main">
  <p:tag name="AS_UNIQUEID" val="793"/>
</p:tagLst>
</file>

<file path=ppt/tags/tag581.xml><?xml version="1.0" encoding="utf-8"?>
<p:tagLst xmlns:p="http://schemas.openxmlformats.org/presentationml/2006/main">
  <p:tag name="AS_UNIQUEID" val="794"/>
</p:tagLst>
</file>

<file path=ppt/tags/tag582.xml><?xml version="1.0" encoding="utf-8"?>
<p:tagLst xmlns:p="http://schemas.openxmlformats.org/presentationml/2006/main">
  <p:tag name="AS_UNIQUEID" val="520"/>
</p:tagLst>
</file>

<file path=ppt/tags/tag583.xml><?xml version="1.0" encoding="utf-8"?>
<p:tagLst xmlns:p="http://schemas.openxmlformats.org/presentationml/2006/main">
  <p:tag name="AS_UNIQUEID" val="521"/>
</p:tagLst>
</file>

<file path=ppt/tags/tag584.xml><?xml version="1.0" encoding="utf-8"?>
<p:tagLst xmlns:p="http://schemas.openxmlformats.org/presentationml/2006/main">
  <p:tag name="AS_UNIQUEID" val="522"/>
</p:tagLst>
</file>

<file path=ppt/tags/tag585.xml><?xml version="1.0" encoding="utf-8"?>
<p:tagLst xmlns:p="http://schemas.openxmlformats.org/presentationml/2006/main">
  <p:tag name="AS_UNIQUEID" val="520"/>
</p:tagLst>
</file>

<file path=ppt/tags/tag586.xml><?xml version="1.0" encoding="utf-8"?>
<p:tagLst xmlns:p="http://schemas.openxmlformats.org/presentationml/2006/main">
  <p:tag name="AS_UNIQUEID" val="796"/>
</p:tagLst>
</file>

<file path=ppt/tags/tag587.xml><?xml version="1.0" encoding="utf-8"?>
<p:tagLst xmlns:p="http://schemas.openxmlformats.org/presentationml/2006/main">
  <p:tag name="AS_UNIQUEID" val="527"/>
</p:tagLst>
</file>

<file path=ppt/tags/tag588.xml><?xml version="1.0" encoding="utf-8"?>
<p:tagLst xmlns:p="http://schemas.openxmlformats.org/presentationml/2006/main">
  <p:tag name="AS_UNIQUEID" val="528"/>
</p:tagLst>
</file>

<file path=ppt/tags/tag589.xml><?xml version="1.0" encoding="utf-8"?>
<p:tagLst xmlns:p="http://schemas.openxmlformats.org/presentationml/2006/main">
  <p:tag name="AS_UNIQUEID" val="529"/>
</p:tagLst>
</file>

<file path=ppt/tags/tag59.xml><?xml version="1.0" encoding="utf-8"?>
<p:tagLst xmlns:p="http://schemas.openxmlformats.org/presentationml/2006/main">
  <p:tag name="AS_UNIQUEID" val="79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0.xml><?xml version="1.0" encoding="utf-8"?>
<p:tagLst xmlns:p="http://schemas.openxmlformats.org/presentationml/2006/main">
  <p:tag name="AS_UNIQUEID" val="3773"/>
</p:tagLst>
</file>

<file path=ppt/tags/tag591.xml><?xml version="1.0" encoding="utf-8"?>
<p:tagLst xmlns:p="http://schemas.openxmlformats.org/presentationml/2006/main">
  <p:tag name="AS_UNIQUEID" val="3774"/>
</p:tagLst>
</file>

<file path=ppt/tags/tag592.xml><?xml version="1.0" encoding="utf-8"?>
<p:tagLst xmlns:p="http://schemas.openxmlformats.org/presentationml/2006/main">
  <p:tag name="AS_UNIQUEID" val="527"/>
</p:tagLst>
</file>

<file path=ppt/tags/tag593.xml><?xml version="1.0" encoding="utf-8"?>
<p:tagLst xmlns:p="http://schemas.openxmlformats.org/presentationml/2006/main">
  <p:tag name="AS_UNIQUEID" val="528"/>
</p:tagLst>
</file>

<file path=ppt/tags/tag594.xml><?xml version="1.0" encoding="utf-8"?>
<p:tagLst xmlns:p="http://schemas.openxmlformats.org/presentationml/2006/main">
  <p:tag name="AS_UNIQUEID" val="529"/>
</p:tagLst>
</file>

<file path=ppt/tags/tag595.xml><?xml version="1.0" encoding="utf-8"?>
<p:tagLst xmlns:p="http://schemas.openxmlformats.org/presentationml/2006/main">
  <p:tag name="AS_UNIQUEID" val="3775"/>
</p:tagLst>
</file>

<file path=ppt/tags/tag596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597.xml><?xml version="1.0" encoding="utf-8"?>
<p:tagLst xmlns:p="http://schemas.openxmlformats.org/presentationml/2006/main">
  <p:tag name="AS_UNIQUEID" val="3359"/>
</p:tagLst>
</file>

<file path=ppt/tags/tag598.xml><?xml version="1.0" encoding="utf-8"?>
<p:tagLst xmlns:p="http://schemas.openxmlformats.org/presentationml/2006/main">
  <p:tag name="AS_UNIQUEID" val="3360"/>
</p:tagLst>
</file>

<file path=ppt/tags/tag599.xml><?xml version="1.0" encoding="utf-8"?>
<p:tagLst xmlns:p="http://schemas.openxmlformats.org/presentationml/2006/main">
  <p:tag name="AS_UNIQUEID" val="3361"/>
</p:tagLst>
</file>

<file path=ppt/tags/tag6.xml><?xml version="1.0" encoding="utf-8"?>
<p:tagLst xmlns:p="http://schemas.openxmlformats.org/presentationml/2006/main">
  <p:tag name="AS_UNIQUEID" val="3068"/>
</p:tagLst>
</file>

<file path=ppt/tags/tag60.xml><?xml version="1.0" encoding="utf-8"?>
<p:tagLst xmlns:p="http://schemas.openxmlformats.org/presentationml/2006/main">
  <p:tag name="AS_UNIQUEID" val="3131"/>
</p:tagLst>
</file>

<file path=ppt/tags/tag600.xml><?xml version="1.0" encoding="utf-8"?>
<p:tagLst xmlns:p="http://schemas.openxmlformats.org/presentationml/2006/main">
  <p:tag name="AS_UNIQUEID" val="377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  <p:tag name="WM_BEAUTIFY_SHAPE_IDENTITY" val="{511d1873-303a-408c-a633-aaf134da762b}"/>
</p:tagLst>
</file>

<file path=ppt/tags/tag601.xml><?xml version="1.0" encoding="utf-8"?>
<p:tagLst xmlns:p="http://schemas.openxmlformats.org/presentationml/2006/main">
  <p:tag name="AS_UNIQUEID" val="377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0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</p:tagLst>
</file>

<file path=ppt/tags/tag602.xml><?xml version="1.0" encoding="utf-8"?>
<p:tagLst xmlns:p="http://schemas.openxmlformats.org/presentationml/2006/main">
  <p:tag name="AS_UNIQUEID" val="378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</p:tagLst>
</file>

<file path=ppt/tags/tag603.xml><?xml version="1.0" encoding="utf-8"?>
<p:tagLst xmlns:p="http://schemas.openxmlformats.org/presentationml/2006/main">
  <p:tag name="AS_UNIQUEID" val="3399"/>
  <p:tag name="KSO_WM_UNIT_LINE_FILL_TYPE" val="2"/>
  <p:tag name="KSO_WM_UNIT_LINE_FORE_SCHEMECOLOR_INDEX" val="5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  <p:tag name="PA" val="v5.2.9"/>
</p:tagLst>
</file>

<file path=ppt/tags/tag604.xml><?xml version="1.0" encoding="utf-8"?>
<p:tagLst xmlns:p="http://schemas.openxmlformats.org/presentationml/2006/main">
  <p:tag name="AS_UNIQUEID" val="3400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  <p:tag name="PA" val="v5.2.9"/>
</p:tagLst>
</file>

<file path=ppt/tags/tag605.xml><?xml version="1.0" encoding="utf-8"?>
<p:tagLst xmlns:p="http://schemas.openxmlformats.org/presentationml/2006/main">
  <p:tag name="AS_UNIQUEID" val="3401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06.xml><?xml version="1.0" encoding="utf-8"?>
<p:tagLst xmlns:p="http://schemas.openxmlformats.org/presentationml/2006/main">
  <p:tag name="AS_UNIQUEID" val="3402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07.xml><?xml version="1.0" encoding="utf-8"?>
<p:tagLst xmlns:p="http://schemas.openxmlformats.org/presentationml/2006/main">
  <p:tag name="AS_UNIQUEID" val="3403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08.xml><?xml version="1.0" encoding="utf-8"?>
<p:tagLst xmlns:p="http://schemas.openxmlformats.org/presentationml/2006/main">
  <p:tag name="AS_UNIQUEID" val="1122"/>
</p:tagLst>
</file>

<file path=ppt/tags/tag609.xml><?xml version="1.0" encoding="utf-8"?>
<p:tagLst xmlns:p="http://schemas.openxmlformats.org/presentationml/2006/main">
  <p:tag name="AS_UNIQUEID" val="2790"/>
</p:tagLst>
</file>

<file path=ppt/tags/tag61.xml><?xml version="1.0" encoding="utf-8"?>
<p:tagLst xmlns:p="http://schemas.openxmlformats.org/presentationml/2006/main">
  <p:tag name="AS_UNIQUEID" val="3132"/>
</p:tagLst>
</file>

<file path=ppt/tags/tag610.xml><?xml version="1.0" encoding="utf-8"?>
<p:tagLst xmlns:p="http://schemas.openxmlformats.org/presentationml/2006/main">
  <p:tag name="AS_UNIQUEID" val="324"/>
</p:tagLst>
</file>

<file path=ppt/tags/tag611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612.xml><?xml version="1.0" encoding="utf-8"?>
<p:tagLst xmlns:p="http://schemas.openxmlformats.org/presentationml/2006/main">
  <p:tag name="AS_UNIQUEID" val="3392"/>
</p:tagLst>
</file>

<file path=ppt/tags/tag613.xml><?xml version="1.0" encoding="utf-8"?>
<p:tagLst xmlns:p="http://schemas.openxmlformats.org/presentationml/2006/main">
  <p:tag name="AS_UNIQUEID" val="3393"/>
</p:tagLst>
</file>

<file path=ppt/tags/tag614.xml><?xml version="1.0" encoding="utf-8"?>
<p:tagLst xmlns:p="http://schemas.openxmlformats.org/presentationml/2006/main">
  <p:tag name="AS_UNIQUEID" val="3394"/>
</p:tagLst>
</file>

<file path=ppt/tags/tag615.xml><?xml version="1.0" encoding="utf-8"?>
<p:tagLst xmlns:p="http://schemas.openxmlformats.org/presentationml/2006/main">
  <p:tag name="AS_UNIQUEID" val="377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  <p:tag name="WM_BEAUTIFY_SHAPE_IDENTITY" val="{511d1873-303a-408c-a633-aaf134da762b}"/>
</p:tagLst>
</file>

<file path=ppt/tags/tag616.xml><?xml version="1.0" encoding="utf-8"?>
<p:tagLst xmlns:p="http://schemas.openxmlformats.org/presentationml/2006/main">
  <p:tag name="AS_UNIQUEID" val="377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0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</p:tagLst>
</file>

<file path=ppt/tags/tag617.xml><?xml version="1.0" encoding="utf-8"?>
<p:tagLst xmlns:p="http://schemas.openxmlformats.org/presentationml/2006/main">
  <p:tag name="AS_UNIQUEID" val="378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</p:tagLst>
</file>

<file path=ppt/tags/tag618.xml><?xml version="1.0" encoding="utf-8"?>
<p:tagLst xmlns:p="http://schemas.openxmlformats.org/presentationml/2006/main">
  <p:tag name="AS_UNIQUEID" val="3399"/>
  <p:tag name="KSO_WM_UNIT_LINE_FILL_TYPE" val="2"/>
  <p:tag name="KSO_WM_UNIT_LINE_FORE_SCHEMECOLOR_INDEX" val="5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  <p:tag name="PA" val="v5.2.9"/>
</p:tagLst>
</file>

<file path=ppt/tags/tag619.xml><?xml version="1.0" encoding="utf-8"?>
<p:tagLst xmlns:p="http://schemas.openxmlformats.org/presentationml/2006/main">
  <p:tag name="AS_UNIQUEID" val="3400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  <p:tag name="PA" val="v5.2.9"/>
</p:tagLst>
</file>

<file path=ppt/tags/tag62.xml><?xml version="1.0" encoding="utf-8"?>
<p:tagLst xmlns:p="http://schemas.openxmlformats.org/presentationml/2006/main">
  <p:tag name="AS_UNIQUEID" val="3133"/>
</p:tagLst>
</file>

<file path=ppt/tags/tag620.xml><?xml version="1.0" encoding="utf-8"?>
<p:tagLst xmlns:p="http://schemas.openxmlformats.org/presentationml/2006/main">
  <p:tag name="AS_UNIQUEID" val="3401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21.xml><?xml version="1.0" encoding="utf-8"?>
<p:tagLst xmlns:p="http://schemas.openxmlformats.org/presentationml/2006/main">
  <p:tag name="AS_UNIQUEID" val="3402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22.xml><?xml version="1.0" encoding="utf-8"?>
<p:tagLst xmlns:p="http://schemas.openxmlformats.org/presentationml/2006/main">
  <p:tag name="AS_UNIQUEID" val="3403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23.xml><?xml version="1.0" encoding="utf-8"?>
<p:tagLst xmlns:p="http://schemas.openxmlformats.org/presentationml/2006/main">
  <p:tag name="AS_UNIQUEID" val="1122"/>
</p:tagLst>
</file>

<file path=ppt/tags/tag624.xml><?xml version="1.0" encoding="utf-8"?>
<p:tagLst xmlns:p="http://schemas.openxmlformats.org/presentationml/2006/main">
  <p:tag name="AS_UNIQUEID" val="2790"/>
</p:tagLst>
</file>

<file path=ppt/tags/tag625.xml><?xml version="1.0" encoding="utf-8"?>
<p:tagLst xmlns:p="http://schemas.openxmlformats.org/presentationml/2006/main">
  <p:tag name="AS_UNIQUEID" val="324"/>
</p:tagLst>
</file>

<file path=ppt/tags/tag626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627.xml><?xml version="1.0" encoding="utf-8"?>
<p:tagLst xmlns:p="http://schemas.openxmlformats.org/presentationml/2006/main">
  <p:tag name="AS_UNIQUEID" val="3392"/>
</p:tagLst>
</file>

<file path=ppt/tags/tag628.xml><?xml version="1.0" encoding="utf-8"?>
<p:tagLst xmlns:p="http://schemas.openxmlformats.org/presentationml/2006/main">
  <p:tag name="AS_UNIQUEID" val="3393"/>
</p:tagLst>
</file>

<file path=ppt/tags/tag629.xml><?xml version="1.0" encoding="utf-8"?>
<p:tagLst xmlns:p="http://schemas.openxmlformats.org/presentationml/2006/main">
  <p:tag name="AS_UNIQUEID" val="3394"/>
</p:tagLst>
</file>

<file path=ppt/tags/tag63.xml><?xml version="1.0" encoding="utf-8"?>
<p:tagLst xmlns:p="http://schemas.openxmlformats.org/presentationml/2006/main">
  <p:tag name="AS_UNIQUEID" val="3134"/>
</p:tagLst>
</file>

<file path=ppt/tags/tag630.xml><?xml version="1.0" encoding="utf-8"?>
<p:tagLst xmlns:p="http://schemas.openxmlformats.org/presentationml/2006/main">
  <p:tag name="AS_UNIQUEID" val="377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  <p:tag name="WM_BEAUTIFY_SHAPE_IDENTITY" val="{511d1873-303a-408c-a633-aaf134da762b}"/>
</p:tagLst>
</file>

<file path=ppt/tags/tag631.xml><?xml version="1.0" encoding="utf-8"?>
<p:tagLst xmlns:p="http://schemas.openxmlformats.org/presentationml/2006/main">
  <p:tag name="AS_UNIQUEID" val="377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0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</p:tagLst>
</file>

<file path=ppt/tags/tag632.xml><?xml version="1.0" encoding="utf-8"?>
<p:tagLst xmlns:p="http://schemas.openxmlformats.org/presentationml/2006/main">
  <p:tag name="AS_UNIQUEID" val="378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</p:tagLst>
</file>

<file path=ppt/tags/tag633.xml><?xml version="1.0" encoding="utf-8"?>
<p:tagLst xmlns:p="http://schemas.openxmlformats.org/presentationml/2006/main">
  <p:tag name="AS_UNIQUEID" val="3399"/>
  <p:tag name="KSO_WM_UNIT_LINE_FILL_TYPE" val="2"/>
  <p:tag name="KSO_WM_UNIT_LINE_FORE_SCHEMECOLOR_INDEX" val="5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  <p:tag name="PA" val="v5.2.9"/>
</p:tagLst>
</file>

<file path=ppt/tags/tag634.xml><?xml version="1.0" encoding="utf-8"?>
<p:tagLst xmlns:p="http://schemas.openxmlformats.org/presentationml/2006/main">
  <p:tag name="AS_UNIQUEID" val="3400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  <p:tag name="PA" val="v5.2.9"/>
</p:tagLst>
</file>

<file path=ppt/tags/tag635.xml><?xml version="1.0" encoding="utf-8"?>
<p:tagLst xmlns:p="http://schemas.openxmlformats.org/presentationml/2006/main">
  <p:tag name="AS_UNIQUEID" val="3401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36.xml><?xml version="1.0" encoding="utf-8"?>
<p:tagLst xmlns:p="http://schemas.openxmlformats.org/presentationml/2006/main">
  <p:tag name="AS_UNIQUEID" val="3402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37.xml><?xml version="1.0" encoding="utf-8"?>
<p:tagLst xmlns:p="http://schemas.openxmlformats.org/presentationml/2006/main">
  <p:tag name="AS_UNIQUEID" val="3403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38.xml><?xml version="1.0" encoding="utf-8"?>
<p:tagLst xmlns:p="http://schemas.openxmlformats.org/presentationml/2006/main">
  <p:tag name="AS_UNIQUEID" val="1122"/>
</p:tagLst>
</file>

<file path=ppt/tags/tag639.xml><?xml version="1.0" encoding="utf-8"?>
<p:tagLst xmlns:p="http://schemas.openxmlformats.org/presentationml/2006/main">
  <p:tag name="AS_UNIQUEID" val="2790"/>
</p:tagLst>
</file>

<file path=ppt/tags/tag64.xml><?xml version="1.0" encoding="utf-8"?>
<p:tagLst xmlns:p="http://schemas.openxmlformats.org/presentationml/2006/main">
  <p:tag name="AS_UNIQUEID" val="3135"/>
</p:tagLst>
</file>

<file path=ppt/tags/tag640.xml><?xml version="1.0" encoding="utf-8"?>
<p:tagLst xmlns:p="http://schemas.openxmlformats.org/presentationml/2006/main">
  <p:tag name="AS_UNIQUEID" val="324"/>
</p:tagLst>
</file>

<file path=ppt/tags/tag641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642.xml><?xml version="1.0" encoding="utf-8"?>
<p:tagLst xmlns:p="http://schemas.openxmlformats.org/presentationml/2006/main">
  <p:tag name="AS_UNIQUEID" val="3392"/>
</p:tagLst>
</file>

<file path=ppt/tags/tag643.xml><?xml version="1.0" encoding="utf-8"?>
<p:tagLst xmlns:p="http://schemas.openxmlformats.org/presentationml/2006/main">
  <p:tag name="AS_UNIQUEID" val="3393"/>
</p:tagLst>
</file>

<file path=ppt/tags/tag644.xml><?xml version="1.0" encoding="utf-8"?>
<p:tagLst xmlns:p="http://schemas.openxmlformats.org/presentationml/2006/main">
  <p:tag name="AS_UNIQUEID" val="3394"/>
</p:tagLst>
</file>

<file path=ppt/tags/tag645.xml><?xml version="1.0" encoding="utf-8"?>
<p:tagLst xmlns:p="http://schemas.openxmlformats.org/presentationml/2006/main">
  <p:tag name="AS_UNIQUEID" val="377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  <p:tag name="WM_BEAUTIFY_SHAPE_IDENTITY" val="{511d1873-303a-408c-a633-aaf134da762b}"/>
</p:tagLst>
</file>

<file path=ppt/tags/tag646.xml><?xml version="1.0" encoding="utf-8"?>
<p:tagLst xmlns:p="http://schemas.openxmlformats.org/presentationml/2006/main">
  <p:tag name="AS_UNIQUEID" val="377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0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</p:tagLst>
</file>

<file path=ppt/tags/tag647.xml><?xml version="1.0" encoding="utf-8"?>
<p:tagLst xmlns:p="http://schemas.openxmlformats.org/presentationml/2006/main">
  <p:tag name="AS_UNIQUEID" val="378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</p:tagLst>
</file>

<file path=ppt/tags/tag648.xml><?xml version="1.0" encoding="utf-8"?>
<p:tagLst xmlns:p="http://schemas.openxmlformats.org/presentationml/2006/main">
  <p:tag name="AS_UNIQUEID" val="3399"/>
  <p:tag name="KSO_WM_UNIT_LINE_FILL_TYPE" val="2"/>
  <p:tag name="KSO_WM_UNIT_LINE_FORE_SCHEMECOLOR_INDEX" val="5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  <p:tag name="PA" val="v5.2.9"/>
</p:tagLst>
</file>

<file path=ppt/tags/tag649.xml><?xml version="1.0" encoding="utf-8"?>
<p:tagLst xmlns:p="http://schemas.openxmlformats.org/presentationml/2006/main">
  <p:tag name="AS_UNIQUEID" val="3400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  <p:tag name="PA" val="v5.2.9"/>
</p:tagLst>
</file>

<file path=ppt/tags/tag65.xml><?xml version="1.0" encoding="utf-8"?>
<p:tagLst xmlns:p="http://schemas.openxmlformats.org/presentationml/2006/main">
  <p:tag name="AS_UNIQUEID" val="3136"/>
</p:tagLst>
</file>

<file path=ppt/tags/tag650.xml><?xml version="1.0" encoding="utf-8"?>
<p:tagLst xmlns:p="http://schemas.openxmlformats.org/presentationml/2006/main">
  <p:tag name="AS_UNIQUEID" val="3401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51.xml><?xml version="1.0" encoding="utf-8"?>
<p:tagLst xmlns:p="http://schemas.openxmlformats.org/presentationml/2006/main">
  <p:tag name="AS_UNIQUEID" val="3402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52.xml><?xml version="1.0" encoding="utf-8"?>
<p:tagLst xmlns:p="http://schemas.openxmlformats.org/presentationml/2006/main">
  <p:tag name="AS_UNIQUEID" val="3403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PA" val="v5.2.9"/>
</p:tagLst>
</file>

<file path=ppt/tags/tag653.xml><?xml version="1.0" encoding="utf-8"?>
<p:tagLst xmlns:p="http://schemas.openxmlformats.org/presentationml/2006/main">
  <p:tag name="AS_UNIQUEID" val="1122"/>
</p:tagLst>
</file>

<file path=ppt/tags/tag654.xml><?xml version="1.0" encoding="utf-8"?>
<p:tagLst xmlns:p="http://schemas.openxmlformats.org/presentationml/2006/main">
  <p:tag name="AS_UNIQUEID" val="2790"/>
</p:tagLst>
</file>

<file path=ppt/tags/tag655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656.xml><?xml version="1.0" encoding="utf-8"?>
<p:tagLst xmlns:p="http://schemas.openxmlformats.org/presentationml/2006/main">
  <p:tag name="AS_UNIQUEID" val="3392"/>
</p:tagLst>
</file>

<file path=ppt/tags/tag657.xml><?xml version="1.0" encoding="utf-8"?>
<p:tagLst xmlns:p="http://schemas.openxmlformats.org/presentationml/2006/main">
  <p:tag name="AS_UNIQUEID" val="3393"/>
</p:tagLst>
</file>

<file path=ppt/tags/tag658.xml><?xml version="1.0" encoding="utf-8"?>
<p:tagLst xmlns:p="http://schemas.openxmlformats.org/presentationml/2006/main">
  <p:tag name="AS_UNIQUEID" val="3394"/>
</p:tagLst>
</file>

<file path=ppt/tags/tag659.xml><?xml version="1.0" encoding="utf-8"?>
<p:tagLst xmlns:p="http://schemas.openxmlformats.org/presentationml/2006/main">
  <p:tag name="AS_UNIQUEID" val="123"/>
</p:tagLst>
</file>

<file path=ppt/tags/tag66.xml><?xml version="1.0" encoding="utf-8"?>
<p:tagLst xmlns:p="http://schemas.openxmlformats.org/presentationml/2006/main">
  <p:tag name="AS_UNIQUEID" val="13938"/>
</p:tagLst>
</file>

<file path=ppt/tags/tag660.xml><?xml version="1.0" encoding="utf-8"?>
<p:tagLst xmlns:p="http://schemas.openxmlformats.org/presentationml/2006/main">
  <p:tag name="AS_UNIQUEID" val="125"/>
</p:tagLst>
</file>

<file path=ppt/tags/tag661.xml><?xml version="1.0" encoding="utf-8"?>
<p:tagLst xmlns:p="http://schemas.openxmlformats.org/presentationml/2006/main">
  <p:tag name="AS_UNIQUEID" val="14404"/>
</p:tagLst>
</file>

<file path=ppt/tags/tag662.xml><?xml version="1.0" encoding="utf-8"?>
<p:tagLst xmlns:p="http://schemas.openxmlformats.org/presentationml/2006/main">
  <p:tag name="KSO_WM_SPECIAL_SOURCE" val="bdnull"/>
</p:tagLst>
</file>

<file path=ppt/tags/tag663.xml><?xml version="1.0" encoding="utf-8"?>
<p:tagLst xmlns:p="http://schemas.openxmlformats.org/presentationml/2006/main">
  <p:tag name="AS_UNIQUEID" val="3138"/>
</p:tagLst>
</file>

<file path=ppt/tags/tag664.xml><?xml version="1.0" encoding="utf-8"?>
<p:tagLst xmlns:p="http://schemas.openxmlformats.org/presentationml/2006/main">
  <p:tag name="AS_UNIQUEID" val="3139"/>
</p:tagLst>
</file>

<file path=ppt/tags/tag665.xml><?xml version="1.0" encoding="utf-8"?>
<p:tagLst xmlns:p="http://schemas.openxmlformats.org/presentationml/2006/main">
  <p:tag name="AS_UNIQUEID" val="3140"/>
</p:tagLst>
</file>

<file path=ppt/tags/tag666.xml><?xml version="1.0" encoding="utf-8"?>
<p:tagLst xmlns:p="http://schemas.openxmlformats.org/presentationml/2006/main">
  <p:tag name="AS_UNIQUEID" val="3141"/>
</p:tagLst>
</file>

<file path=ppt/tags/tag667.xml><?xml version="1.0" encoding="utf-8"?>
<p:tagLst xmlns:p="http://schemas.openxmlformats.org/presentationml/2006/main">
  <p:tag name="AS_UNIQUEID" val="3142"/>
</p:tagLst>
</file>

<file path=ppt/tags/tag668.xml><?xml version="1.0" encoding="utf-8"?>
<p:tagLst xmlns:p="http://schemas.openxmlformats.org/presentationml/2006/main">
  <p:tag name="AS_UNIQUEID" val="3143"/>
</p:tagLst>
</file>

<file path=ppt/tags/tag669.xml><?xml version="1.0" encoding="utf-8"?>
<p:tagLst xmlns:p="http://schemas.openxmlformats.org/presentationml/2006/main">
  <p:tag name="AS_UNIQUEID" val="3145"/>
</p:tagLst>
</file>

<file path=ppt/tags/tag67.xml><?xml version="1.0" encoding="utf-8"?>
<p:tagLst xmlns:p="http://schemas.openxmlformats.org/presentationml/2006/main">
  <p:tag name="AS_UNIQUEID" val="13992"/>
</p:tagLst>
</file>

<file path=ppt/tags/tag670.xml><?xml version="1.0" encoding="utf-8"?>
<p:tagLst xmlns:p="http://schemas.openxmlformats.org/presentationml/2006/main">
  <p:tag name="AS_UNIQUEID" val="3146"/>
</p:tagLst>
</file>

<file path=ppt/tags/tag671.xml><?xml version="1.0" encoding="utf-8"?>
<p:tagLst xmlns:p="http://schemas.openxmlformats.org/presentationml/2006/main">
  <p:tag name="AS_UNIQUEID" val="3147"/>
</p:tagLst>
</file>

<file path=ppt/tags/tag672.xml><?xml version="1.0" encoding="utf-8"?>
<p:tagLst xmlns:p="http://schemas.openxmlformats.org/presentationml/2006/main">
  <p:tag name="AS_UNIQUEID" val="3148"/>
</p:tagLst>
</file>

<file path=ppt/tags/tag673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ODMxMjkwMjE3NmUyNDBhMzlkMzhjNmMxYmE3ODJkZDAifQ=="/>
  <p:tag name="ISPRING_FIRST_PUBLISH" val="1"/>
  <p:tag name="ISPRING_PRESENTATION_TITLE" val="PowerPoint 演示文稿"/>
  <p:tag name="KSO_WPP_MARK_KEY" val="f90fb1f0-b1e3-44b0-b30c-1c768f45d758"/>
</p:tagLst>
</file>

<file path=ppt/tags/tag68.xml><?xml version="1.0" encoding="utf-8"?>
<p:tagLst xmlns:p="http://schemas.openxmlformats.org/presentationml/2006/main">
  <p:tag name="AS_UNIQUEID" val="14074"/>
</p:tagLst>
</file>

<file path=ppt/tags/tag69.xml><?xml version="1.0" encoding="utf-8"?>
<p:tagLst xmlns:p="http://schemas.openxmlformats.org/presentationml/2006/main">
  <p:tag name="AS_UNIQUEID" val="14113"/>
</p:tagLst>
</file>

<file path=ppt/tags/tag7.xml><?xml version="1.0" encoding="utf-8"?>
<p:tagLst xmlns:p="http://schemas.openxmlformats.org/presentationml/2006/main">
  <p:tag name="AS_UNIQUEID" val="3069"/>
</p:tagLst>
</file>

<file path=ppt/tags/tag70.xml><?xml version="1.0" encoding="utf-8"?>
<p:tagLst xmlns:p="http://schemas.openxmlformats.org/presentationml/2006/main">
  <p:tag name="AS_UNIQUEID" val="14285"/>
</p:tagLst>
</file>

<file path=ppt/tags/tag71.xml><?xml version="1.0" encoding="utf-8"?>
<p:tagLst xmlns:p="http://schemas.openxmlformats.org/presentationml/2006/main">
  <p:tag name="AS_UNIQUEID" val="14327"/>
</p:tagLst>
</file>

<file path=ppt/tags/tag72.xml><?xml version="1.0" encoding="utf-8"?>
<p:tagLst xmlns:p="http://schemas.openxmlformats.org/presentationml/2006/main">
  <p:tag name="AS_UNIQUEID" val="351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3.xml><?xml version="1.0" encoding="utf-8"?>
<p:tagLst xmlns:p="http://schemas.openxmlformats.org/presentationml/2006/main">
  <p:tag name="AS_UNIQUEID" val="351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4.xml><?xml version="1.0" encoding="utf-8"?>
<p:tagLst xmlns:p="http://schemas.openxmlformats.org/presentationml/2006/main">
  <p:tag name="AS_UNIQUEID" val="351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5.xml><?xml version="1.0" encoding="utf-8"?>
<p:tagLst xmlns:p="http://schemas.openxmlformats.org/presentationml/2006/main">
  <p:tag name="AS_UNIQUEID" val="351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6.xml><?xml version="1.0" encoding="utf-8"?>
<p:tagLst xmlns:p="http://schemas.openxmlformats.org/presentationml/2006/main">
  <p:tag name="AS_UNIQUEID" val="351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7.xml><?xml version="1.0" encoding="utf-8"?>
<p:tagLst xmlns:p="http://schemas.openxmlformats.org/presentationml/2006/main">
  <p:tag name="AS_UNIQUEID" val="352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8.xml><?xml version="1.0" encoding="utf-8"?>
<p:tagLst xmlns:p="http://schemas.openxmlformats.org/presentationml/2006/main">
  <p:tag name="AS_UNIQUEID" val="35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9.xml><?xml version="1.0" encoding="utf-8"?>
<p:tagLst xmlns:p="http://schemas.openxmlformats.org/presentationml/2006/main">
  <p:tag name="AS_UNIQUEID" val="3523"/>
</p:tagLst>
</file>

<file path=ppt/tags/tag8.xml><?xml version="1.0" encoding="utf-8"?>
<p:tagLst xmlns:p="http://schemas.openxmlformats.org/presentationml/2006/main">
  <p:tag name="AS_UNIQUEID" val="3070"/>
</p:tagLst>
</file>

<file path=ppt/tags/tag80.xml><?xml version="1.0" encoding="utf-8"?>
<p:tagLst xmlns:p="http://schemas.openxmlformats.org/presentationml/2006/main">
  <p:tag name="AS_UNIQUEID" val="35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1.xml><?xml version="1.0" encoding="utf-8"?>
<p:tagLst xmlns:p="http://schemas.openxmlformats.org/presentationml/2006/main">
  <p:tag name="AS_UNIQUEID" val="35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2.xml><?xml version="1.0" encoding="utf-8"?>
<p:tagLst xmlns:p="http://schemas.openxmlformats.org/presentationml/2006/main">
  <p:tag name="AS_UNIQUEID" val="35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3.xml><?xml version="1.0" encoding="utf-8"?>
<p:tagLst xmlns:p="http://schemas.openxmlformats.org/presentationml/2006/main">
  <p:tag name="AS_UNIQUEID" val="35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4.xml><?xml version="1.0" encoding="utf-8"?>
<p:tagLst xmlns:p="http://schemas.openxmlformats.org/presentationml/2006/main">
  <p:tag name="AS_UNIQUEID" val="35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5.xml><?xml version="1.0" encoding="utf-8"?>
<p:tagLst xmlns:p="http://schemas.openxmlformats.org/presentationml/2006/main">
  <p:tag name="AS_UNIQUEID" val="35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6.xml><?xml version="1.0" encoding="utf-8"?>
<p:tagLst xmlns:p="http://schemas.openxmlformats.org/presentationml/2006/main">
  <p:tag name="AS_UNIQUEID" val="35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7.xml><?xml version="1.0" encoding="utf-8"?>
<p:tagLst xmlns:p="http://schemas.openxmlformats.org/presentationml/2006/main">
  <p:tag name="AS_UNIQUEID" val="35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8.xml><?xml version="1.0" encoding="utf-8"?>
<p:tagLst xmlns:p="http://schemas.openxmlformats.org/presentationml/2006/main">
  <p:tag name="AS_UNIQUEID" val="35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9.xml><?xml version="1.0" encoding="utf-8"?>
<p:tagLst xmlns:p="http://schemas.openxmlformats.org/presentationml/2006/main">
  <p:tag name="AS_UNIQUEID" val="35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.xml><?xml version="1.0" encoding="utf-8"?>
<p:tagLst xmlns:p="http://schemas.openxmlformats.org/presentationml/2006/main">
  <p:tag name="AS_UNIQUEID" val="3071"/>
</p:tagLst>
</file>

<file path=ppt/tags/tag90.xml><?xml version="1.0" encoding="utf-8"?>
<p:tagLst xmlns:p="http://schemas.openxmlformats.org/presentationml/2006/main">
  <p:tag name="AS_UNIQUEID" val="35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1.xml><?xml version="1.0" encoding="utf-8"?>
<p:tagLst xmlns:p="http://schemas.openxmlformats.org/presentationml/2006/main">
  <p:tag name="AS_UNIQUEID" val="35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2.xml><?xml version="1.0" encoding="utf-8"?>
<p:tagLst xmlns:p="http://schemas.openxmlformats.org/presentationml/2006/main">
  <p:tag name="AS_UNIQUEID" val="35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3.xml><?xml version="1.0" encoding="utf-8"?>
<p:tagLst xmlns:p="http://schemas.openxmlformats.org/presentationml/2006/main">
  <p:tag name="AS_UNIQUEID" val="35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4.xml><?xml version="1.0" encoding="utf-8"?>
<p:tagLst xmlns:p="http://schemas.openxmlformats.org/presentationml/2006/main">
  <p:tag name="AS_UNIQUEID" val="35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5.xml><?xml version="1.0" encoding="utf-8"?>
<p:tagLst xmlns:p="http://schemas.openxmlformats.org/presentationml/2006/main">
  <p:tag name="AS_UNIQUEID" val="35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6.xml><?xml version="1.0" encoding="utf-8"?>
<p:tagLst xmlns:p="http://schemas.openxmlformats.org/presentationml/2006/main">
  <p:tag name="AS_UNIQUEID" val="3541"/>
</p:tagLst>
</file>

<file path=ppt/tags/tag97.xml><?xml version="1.0" encoding="utf-8"?>
<p:tagLst xmlns:p="http://schemas.openxmlformats.org/presentationml/2006/main">
  <p:tag name="AS_UNIQUEID" val="35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8.xml><?xml version="1.0" encoding="utf-8"?>
<p:tagLst xmlns:p="http://schemas.openxmlformats.org/presentationml/2006/main">
  <p:tag name="AS_UNIQUEID" val="35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9.xml><?xml version="1.0" encoding="utf-8"?>
<p:tagLst xmlns:p="http://schemas.openxmlformats.org/presentationml/2006/main">
  <p:tag name="AS_UNIQUEID" val="35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_Office 主题​​">
  <a:themeElements>
    <a:clrScheme name="022426">
      <a:dk1>
        <a:sysClr val="windowText" lastClr="000000"/>
      </a:dk1>
      <a:lt1>
        <a:sysClr val="window" lastClr="FFFFFF"/>
      </a:lt1>
      <a:dk2>
        <a:srgbClr val="FCF2F4"/>
      </a:dk2>
      <a:lt2>
        <a:srgbClr val="FFFFFF"/>
      </a:lt2>
      <a:accent1>
        <a:srgbClr val="DA7898"/>
      </a:accent1>
      <a:accent2>
        <a:srgbClr val="C679A5"/>
      </a:accent2>
      <a:accent3>
        <a:srgbClr val="B37BB2"/>
      </a:accent3>
      <a:accent4>
        <a:srgbClr val="9F7CC0"/>
      </a:accent4>
      <a:accent5>
        <a:srgbClr val="8C7ECD"/>
      </a:accent5>
      <a:accent6>
        <a:srgbClr val="787FDA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4975</Words>
  <Application>WPS 演示</Application>
  <PresentationFormat/>
  <Paragraphs>345</Paragraphs>
  <Slides>32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69" baseType="lpstr">
      <vt:lpstr>Arial</vt:lpstr>
      <vt:lpstr>宋体</vt:lpstr>
      <vt:lpstr>Wingdings</vt:lpstr>
      <vt:lpstr>Calibri</vt:lpstr>
      <vt:lpstr>Times New Roman</vt:lpstr>
      <vt:lpstr>黑体</vt:lpstr>
      <vt:lpstr>仿宋_GB2312</vt:lpstr>
      <vt:lpstr>仿宋</vt:lpstr>
      <vt:lpstr>Arial</vt:lpstr>
      <vt:lpstr>幼圆</vt:lpstr>
      <vt:lpstr>汉仪乐喵体W</vt:lpstr>
      <vt:lpstr>微软雅黑</vt:lpstr>
      <vt:lpstr>楷体</vt:lpstr>
      <vt:lpstr>Calibri</vt:lpstr>
      <vt:lpstr>Wingdings</vt:lpstr>
      <vt:lpstr>华文新魏</vt:lpstr>
      <vt:lpstr>华文隶书</vt:lpstr>
      <vt:lpstr>等线</vt:lpstr>
      <vt:lpstr>华文中宋</vt:lpstr>
      <vt:lpstr>Tahoma</vt:lpstr>
      <vt:lpstr>Arial Unicode MS</vt:lpstr>
      <vt:lpstr>Calibri Light</vt:lpstr>
      <vt:lpstr>Viner Hand ITC</vt:lpstr>
      <vt:lpstr>Helvetica Light</vt:lpstr>
      <vt:lpstr>Impact</vt:lpstr>
      <vt:lpstr>方正粗黑宋简体</vt:lpstr>
      <vt:lpstr>方正启体简体</vt:lpstr>
      <vt:lpstr>Segoe Print</vt:lpstr>
      <vt:lpstr>方正舒体</vt:lpstr>
      <vt:lpstr>方正大标宋简体</vt:lpstr>
      <vt:lpstr>方正苏新诗柳楷_GBK</vt:lpstr>
      <vt:lpstr>方正苏新诗柳楷_GBK</vt:lpstr>
      <vt:lpstr>Montserrat Black</vt:lpstr>
      <vt:lpstr>阿里巴巴普惠体 M</vt:lpstr>
      <vt:lpstr>Mongolian Baiti</vt:lpstr>
      <vt:lpstr>Office 主题</vt:lpstr>
      <vt:lpstr>20_Office 主题​​</vt:lpstr>
      <vt:lpstr>千里背母上学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WPS_1634089341</cp:lastModifiedBy>
  <cp:revision>2</cp:revision>
  <cp:lastPrinted>2022-11-11T18:14:00Z</cp:lastPrinted>
  <dcterms:created xsi:type="dcterms:W3CDTF">2022-11-11T18:14:00Z</dcterms:created>
  <dcterms:modified xsi:type="dcterms:W3CDTF">2023-09-21T00:16:39Z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74DCAF9582114080A5B14C9B45E80EF6_13</vt:lpwstr>
  </property>
  <property fmtid="{D5CDD505-2E9C-101B-9397-08002B2CF9AE}" pid="7" name="KSOProductBuildVer">
    <vt:lpwstr>2052-12.1.0.15374</vt:lpwstr>
  </property>
</Properties>
</file>