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3"/>
    <p:sldId id="274" r:id="rId4"/>
    <p:sldId id="533" r:id="rId5"/>
    <p:sldId id="360" r:id="rId7"/>
    <p:sldId id="285" r:id="rId8"/>
    <p:sldId id="397" r:id="rId9"/>
    <p:sldId id="398" r:id="rId10"/>
    <p:sldId id="399" r:id="rId11"/>
    <p:sldId id="366" r:id="rId12"/>
    <p:sldId id="368" r:id="rId13"/>
    <p:sldId id="411" r:id="rId14"/>
    <p:sldId id="537" r:id="rId15"/>
    <p:sldId id="363" r:id="rId16"/>
    <p:sldId id="535" r:id="rId17"/>
    <p:sldId id="400" r:id="rId18"/>
    <p:sldId id="395" r:id="rId19"/>
    <p:sldId id="405" r:id="rId20"/>
    <p:sldId id="412" r:id="rId21"/>
    <p:sldId id="406" r:id="rId22"/>
    <p:sldId id="413" r:id="rId23"/>
    <p:sldId id="289" r:id="rId24"/>
    <p:sldId id="534" r:id="rId25"/>
    <p:sldId id="407" r:id="rId26"/>
    <p:sldId id="371" r:id="rId27"/>
    <p:sldId id="408" r:id="rId28"/>
    <p:sldId id="372" r:id="rId29"/>
    <p:sldId id="415" r:id="rId30"/>
    <p:sldId id="532" r:id="rId31"/>
    <p:sldId id="416" r:id="rId32"/>
    <p:sldId id="417" r:id="rId33"/>
    <p:sldId id="427" r:id="rId34"/>
    <p:sldId id="418" r:id="rId35"/>
    <p:sldId id="420" r:id="rId36"/>
    <p:sldId id="421" r:id="rId37"/>
    <p:sldId id="430" r:id="rId38"/>
    <p:sldId id="294" r:id="rId39"/>
    <p:sldId id="428" r:id="rId40"/>
    <p:sldId id="423" r:id="rId41"/>
    <p:sldId id="437" r:id="rId42"/>
    <p:sldId id="438" r:id="rId43"/>
    <p:sldId id="439" r:id="rId44"/>
    <p:sldId id="512" r:id="rId45"/>
  </p:sldIdLst>
  <p:sldSz cx="12192000" cy="6858000"/>
  <p:notesSz cx="6858000" cy="9144000"/>
  <p:custDataLst>
    <p:tags r:id="rId50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4" userDrawn="1">
          <p15:clr>
            <a:srgbClr val="A4A3A4"/>
          </p15:clr>
        </p15:guide>
        <p15:guide id="2" pos="3926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s" initials="a" lastIdx="0" clrIdx="0"/>
  <p:cmAuthor id="2" name="Administrator" initials="A" lastIdx="0" clrIdx="1"/>
  <p:cmAuthor id="3" name="CHINESE-BC06F90" initials="C" lastIdx="0" clrIdx="0"/>
  <p:cmAuthor id="4" name="作者" initials="作" lastIdx="0" clrIdx="2"/>
  <p:cmAuthor id="5" name="lenovo" initials="l" lastIdx="0" clrIdx="0"/>
  <p:cmAuthor id="8" name="xiaoxuan Zeng" initials="x" lastIdx="0" clrIdx="0"/>
  <p:cmAuthor id="6" name="lixinru" initials="l" lastIdx="0" clrIdx="0"/>
  <p:cmAuthor id="7" name="dongyu" initials="d" lastIdx="0" clrIdx="7"/>
  <p:cmAuthor id="11" name="MyPC" initials="M" lastIdx="0" clrIdx="11"/>
  <p:cmAuthor id="12" name="jinli" initials="j" lastIdx="0" clrIdx="0"/>
  <p:cmAuthor id="13" name="PC" initials="P" lastIdx="0" clrIdx="12"/>
  <p:cmAuthor id="14" name="user" initials="u" lastIdx="0" clrIdx="0"/>
  <p:cmAuthor id="15" name="xkb1.com" initials="x" lastIdx="0" clrIdx="0"/>
  <p:cmAuthor id="16" name="Nicole Li  李倩" initials="N" lastIdx="0" clrIdx="0"/>
  <p:cmAuthor id="17" name="admin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124"/>
    <a:srgbClr val="EF7509"/>
    <a:srgbClr val="8CC5B1"/>
    <a:srgbClr val="202E4A"/>
    <a:srgbClr val="68BC9E"/>
    <a:srgbClr val="FEFEFE"/>
    <a:srgbClr val="009459"/>
    <a:srgbClr val="008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987"/>
    <p:restoredTop sz="94676"/>
  </p:normalViewPr>
  <p:slideViewPr>
    <p:cSldViewPr snapToGrid="0" showGuides="1">
      <p:cViewPr varScale="1">
        <p:scale>
          <a:sx n="66" d="100"/>
          <a:sy n="66" d="100"/>
        </p:scale>
        <p:origin x="-858" y="-114"/>
      </p:cViewPr>
      <p:guideLst>
        <p:guide orient="horz" pos="2134"/>
        <p:guide pos="3926"/>
      </p:guideLst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 varScale="1">
      <p:scale>
        <a:sx n="100" d="100"/>
        <a:sy n="100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0" Type="http://schemas.openxmlformats.org/officeDocument/2006/relationships/tags" Target="tags/tag298.xml"/><Relationship Id="rId5" Type="http://schemas.openxmlformats.org/officeDocument/2006/relationships/slide" Target="slides/slide3.xml"/><Relationship Id="rId49" Type="http://schemas.openxmlformats.org/officeDocument/2006/relationships/commentAuthors" Target="commentAuthors.xml"/><Relationship Id="rId48" Type="http://schemas.openxmlformats.org/officeDocument/2006/relationships/tableStyles" Target="tableStyles.xml"/><Relationship Id="rId47" Type="http://schemas.openxmlformats.org/officeDocument/2006/relationships/viewProps" Target="viewProps.xml"/><Relationship Id="rId46" Type="http://schemas.openxmlformats.org/officeDocument/2006/relationships/presProps" Target="presProps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_rels/data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2.png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diagrams/_rels/drawing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2.png"/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34EBF1-8374-4037-BEC3-12F89D7F10A2}" type="doc">
      <dgm:prSet loTypeId="urn:microsoft.com/office/officeart/2005/8/layout/pList1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62BE8111-0A83-4408-B18C-188088BA5E56}" cxnId="{EF4AA9E6-5114-4B12-A71C-9EB0D03A3995}" type="parTrans">
      <dgm:prSet/>
      <dgm:spPr/>
      <dgm:t>
        <a:bodyPr/>
        <a:lstStyle/>
        <a:p>
          <a:endParaRPr lang="zh-CN" altLang="en-US"/>
        </a:p>
      </dgm:t>
    </dgm:pt>
    <dgm:pt modelId="{8DCC9B5E-1C4A-4950-9B87-BC98CD840E7D}">
      <dgm:prSet phldrT="[文本]" custT="1"/>
      <dgm:spPr>
        <a:solidFill>
          <a:srgbClr val="FF00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卧薪尝胆</a:t>
          </a:r>
          <a:endParaRPr lang="zh-CN" altLang="en-US" sz="65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CE39D500-22AF-4D93-8D8A-238C52BFF856}" cxnId="{EF4AA9E6-5114-4B12-A71C-9EB0D03A3995}" type="sibTrans">
      <dgm:prSet/>
      <dgm:spPr/>
      <dgm:t>
        <a:bodyPr/>
        <a:lstStyle/>
        <a:p>
          <a:endParaRPr lang="zh-CN" altLang="en-US"/>
        </a:p>
      </dgm:t>
    </dgm:pt>
    <dgm:pt modelId="{1FD44737-9619-455D-A859-8B9056F76C74}" cxnId="{C10AE670-C702-49BF-AB89-88721B0DD1FB}" type="parTrans">
      <dgm:prSet/>
      <dgm:spPr/>
      <dgm:t>
        <a:bodyPr/>
        <a:lstStyle/>
        <a:p>
          <a:endParaRPr lang="zh-CN" altLang="en-US"/>
        </a:p>
      </dgm:t>
    </dgm:pt>
    <dgm:pt modelId="{265984B8-F946-42A0-8BD1-B0F7E6796307}">
      <dgm:prSet phldrT="[文本]" custT="1"/>
      <dgm:spPr>
        <a:solidFill>
          <a:srgbClr val="FF00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elvetica"/>
              <a:sym typeface="Helvetica"/>
            </a:rPr>
            <a:t>井冈山精神</a:t>
          </a:r>
          <a:endParaRPr lang="zh-CN" altLang="en-US" sz="65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  <a:cs typeface="Helvetica"/>
            <a:sym typeface="Helvetica"/>
          </a:endParaRPr>
        </a:p>
      </dgm:t>
    </dgm:pt>
    <dgm:pt modelId="{4A4B8731-1E8D-4090-9A44-76DA3D148AE3}" cxnId="{C10AE670-C702-49BF-AB89-88721B0DD1FB}" type="sibTrans">
      <dgm:prSet/>
      <dgm:spPr/>
      <dgm:t>
        <a:bodyPr/>
        <a:lstStyle/>
        <a:p>
          <a:endParaRPr lang="zh-CN" altLang="en-US"/>
        </a:p>
      </dgm:t>
    </dgm:pt>
    <dgm:pt modelId="{19C60DD8-4E58-4365-B319-5D90F95A385D}" cxnId="{75371CF3-6B0F-4293-95D9-7AD0178DAABA}" type="parTrans">
      <dgm:prSet/>
      <dgm:spPr/>
      <dgm:t>
        <a:bodyPr/>
        <a:lstStyle/>
        <a:p>
          <a:endParaRPr lang="zh-CN" altLang="en-US"/>
        </a:p>
      </dgm:t>
    </dgm:pt>
    <dgm:pt modelId="{4A763360-2FF4-4703-A421-C650CE63D490}">
      <dgm:prSet phldrT="[文本]" custT="1"/>
      <dgm:spPr>
        <a:solidFill>
          <a:srgbClr val="FF000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女排精神</a:t>
          </a:r>
          <a:endParaRPr lang="zh-CN" altLang="en-US" sz="65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14E44964-6144-4947-B195-B6E1323A5D7E}" cxnId="{75371CF3-6B0F-4293-95D9-7AD0178DAABA}" type="sibTrans">
      <dgm:prSet/>
      <dgm:spPr/>
      <dgm:t>
        <a:bodyPr/>
        <a:lstStyle/>
        <a:p>
          <a:endParaRPr lang="zh-CN" altLang="en-US"/>
        </a:p>
      </dgm:t>
    </dgm:pt>
    <dgm:pt modelId="{2A10413E-B0CE-4000-A402-03D1C51D754F}" cxnId="{21283F28-1420-4D8F-BE72-BB7BA24A08CE}" type="parTrans">
      <dgm:prSet/>
      <dgm:spPr/>
      <dgm:t>
        <a:bodyPr/>
        <a:lstStyle/>
        <a:p>
          <a:endParaRPr lang="zh-CN" altLang="en-US"/>
        </a:p>
      </dgm:t>
    </dgm:pt>
    <dgm:pt modelId="{052D7F82-D697-4391-813F-3D119DEA1CEA}">
      <dgm:prSet custT="1"/>
      <dgm:spPr>
        <a:solidFill>
          <a:srgbClr val="00B050"/>
        </a:solidFill>
      </dgm:spPr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抗击疫情精神</a:t>
          </a:r>
          <a:endParaRPr lang="zh-CN" altLang="en-US" sz="65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gm:t>
    </dgm:pt>
    <dgm:pt modelId="{AAA8E7A0-D05A-4984-A6A2-79120B205541}" cxnId="{21283F28-1420-4D8F-BE72-BB7BA24A08CE}" type="sibTrans">
      <dgm:prSet/>
      <dgm:spPr/>
      <dgm:t>
        <a:bodyPr/>
        <a:lstStyle/>
        <a:p>
          <a:endParaRPr lang="zh-CN" altLang="en-US"/>
        </a:p>
      </dgm:t>
    </dgm:pt>
    <dgm:pt modelId="{6C221F09-8D89-4C0D-9EDD-CF21E5D794E9}" type="pres">
      <dgm:prSet presAssocID="{C734EBF1-8374-4037-BEC3-12F89D7F10A2}" presName="Name0">
        <dgm:presLayoutVars>
          <dgm:dir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F6069E2E-E3CC-4F62-A90E-F32FC26CE55B}" type="pres">
      <dgm:prSet presAssocID="{8DCC9B5E-1C4A-4950-9B87-BC98CD840E7D}" presName="compNode"/>
      <dgm:spPr/>
      <dgm:t>
        <a:bodyPr/>
        <a:lstStyle/>
        <a:p/>
      </dgm:t>
    </dgm:pt>
    <dgm:pt modelId="{9A65CAC1-01A5-4701-8CB3-13AC9BAE7103}" type="pres">
      <dgm:prSet presAssocID="{8DCC9B5E-1C4A-4950-9B87-BC98CD840E7D}" presName="pictRect" presStyleLbl="node1" presStyleCnt="4" custLinFactNeighborX="1179" custLinFactNeighborY="-148"/>
      <dgm:spPr>
        <a:blipFill rotWithShape="1">
          <a:blip xmlns:r="http://schemas.openxmlformats.org/officeDocument/2006/relationships" r:embed="rId1"/>
          <a:stretch>
            <a:fillRect t="-5000" b="-5000"/>
          </a:stretch>
        </a:blipFill>
      </dgm:spPr>
      <dgm:t>
        <a:bodyPr/>
        <a:lstStyle/>
        <a:p/>
      </dgm:t>
    </dgm:pt>
    <dgm:pt modelId="{56E0441B-E213-4BCA-B896-73CE5D639872}" type="pres">
      <dgm:prSet presAssocID="{8DCC9B5E-1C4A-4950-9B87-BC98CD840E7D}" presName="textRect" presStyleLbl="revTx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4C8A86B6-63E2-45FD-AE26-779EB4C518CE}" type="pres">
      <dgm:prSet presAssocID="{CE39D500-22AF-4D93-8D8A-238C52BFF856}" presName="sibTrans" presStyleLbl="sibTrans2D1" presStyleCnt="3"/>
      <dgm:spPr/>
      <dgm:t>
        <a:bodyPr/>
        <a:lstStyle/>
        <a:p>
          <a:endParaRPr lang="zh-CN" altLang="en-US"/>
        </a:p>
      </dgm:t>
    </dgm:pt>
    <dgm:pt modelId="{CE76D303-C8EE-41C0-9F9F-20378D35516F}" type="pres">
      <dgm:prSet presAssocID="{265984B8-F946-42A0-8BD1-B0F7E6796307}" presName="compNode"/>
      <dgm:spPr/>
      <dgm:t>
        <a:bodyPr/>
        <a:lstStyle/>
        <a:p/>
      </dgm:t>
    </dgm:pt>
    <dgm:pt modelId="{CAF377B2-393A-4242-B238-AB7F2C616B91}" type="pres">
      <dgm:prSet presAssocID="{265984B8-F946-42A0-8BD1-B0F7E6796307}" presName="pictRect" presStyleLbl="node1" presStyleIdx="1" presStyleCnt="4"/>
      <dgm:spPr>
        <a:blipFill rotWithShape="1">
          <a:blip xmlns:r="http://schemas.openxmlformats.org/officeDocument/2006/relationships" r:embed="rId2"/>
          <a:stretch>
            <a:fillRect l="-14000" r="-14000"/>
          </a:stretch>
        </a:blipFill>
      </dgm:spPr>
      <dgm:t>
        <a:bodyPr/>
        <a:lstStyle/>
        <a:p/>
      </dgm:t>
    </dgm:pt>
    <dgm:pt modelId="{4DC06469-CCDC-4AB7-889C-68EE57D10290}" type="pres">
      <dgm:prSet presAssocID="{265984B8-F946-42A0-8BD1-B0F7E6796307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5E369FEF-7E2E-4E15-BEA0-6F015C1E63FC}" type="pres">
      <dgm:prSet presAssocID="{4A4B8731-1E8D-4090-9A44-76DA3D148AE3}" presName="sibTrans" presStyleLbl="sibTrans2D1" presStyleIdx="1" presStyleCnt="3"/>
      <dgm:spPr/>
      <dgm:t>
        <a:bodyPr/>
        <a:lstStyle/>
        <a:p>
          <a:endParaRPr lang="zh-CN" altLang="en-US"/>
        </a:p>
      </dgm:t>
    </dgm:pt>
    <dgm:pt modelId="{B2D211C4-A793-45B1-9FF9-E84933E33C01}" type="pres">
      <dgm:prSet presAssocID="{4A763360-2FF4-4703-A421-C650CE63D490}" presName="compNode"/>
      <dgm:spPr/>
      <dgm:t>
        <a:bodyPr/>
        <a:lstStyle/>
        <a:p/>
      </dgm:t>
    </dgm:pt>
    <dgm:pt modelId="{ABC39EC1-4928-48A3-AE21-A5D8C603996E}" type="pres">
      <dgm:prSet presAssocID="{4A763360-2FF4-4703-A421-C650CE63D490}" presName="pictRect" presStyleLbl="node1" presStyleIdx="2" presStyleCnt="4" custLinFactNeighborX="593" custLinFactNeighborY="-148"/>
      <dgm:spPr>
        <a:blipFill rotWithShape="1">
          <a:blip xmlns:r="http://schemas.openxmlformats.org/officeDocument/2006/relationships" r:embed="rId3"/>
          <a:stretch>
            <a:fillRect t="-1000" b="-1000"/>
          </a:stretch>
        </a:blipFill>
      </dgm:spPr>
      <dgm:t>
        <a:bodyPr/>
        <a:lstStyle/>
        <a:p/>
      </dgm:t>
    </dgm:pt>
    <dgm:pt modelId="{D1DAE205-CCF6-4A39-A517-033D00873296}" type="pres">
      <dgm:prSet presAssocID="{4A763360-2FF4-4703-A421-C650CE63D490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  <dgm:pt modelId="{0E011204-26C1-4649-B684-F96D277B4372}" type="pres">
      <dgm:prSet presAssocID="{14E44964-6144-4947-B195-B6E1323A5D7E}" presName="sibTrans" presStyleLbl="sibTrans2D1" presStyleIdx="2" presStyleCnt="3"/>
      <dgm:spPr/>
      <dgm:t>
        <a:bodyPr/>
        <a:lstStyle/>
        <a:p>
          <a:endParaRPr lang="zh-CN" altLang="en-US"/>
        </a:p>
      </dgm:t>
    </dgm:pt>
    <dgm:pt modelId="{E5647426-BC7C-47BE-98DB-3A208C5DEB78}" type="pres">
      <dgm:prSet presAssocID="{052D7F82-D697-4391-813F-3D119DEA1CEA}" presName="compNode"/>
      <dgm:spPr/>
      <dgm:t>
        <a:bodyPr/>
        <a:lstStyle/>
        <a:p/>
      </dgm:t>
    </dgm:pt>
    <dgm:pt modelId="{92FA0C89-4891-44C0-BACD-DDB31E4D0447}" type="pres">
      <dgm:prSet presAssocID="{052D7F82-D697-4391-813F-3D119DEA1CEA}" presName="pictRect" presStyleLbl="node1" presStyleIdx="3" presStyleCnt="4" custLinFactNeighborX="-1039" custLinFactNeighborY="2168"/>
      <dgm:spPr>
        <a:blipFill rotWithShape="1">
          <a:blip xmlns:r="http://schemas.openxmlformats.org/officeDocument/2006/relationships" r:embed="rId4"/>
          <a:stretch>
            <a:fillRect t="-4000" b="-4000"/>
          </a:stretch>
        </a:blipFill>
      </dgm:spPr>
      <dgm:t>
        <a:bodyPr/>
        <a:lstStyle/>
        <a:p/>
      </dgm:t>
    </dgm:pt>
    <dgm:pt modelId="{27BCA5A0-69F2-48E9-9203-C3B0303F6DF2}" type="pres">
      <dgm:prSet presAssocID="{052D7F82-D697-4391-813F-3D119DEA1CEA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zh-CN" altLang="en-US"/>
        </a:p>
      </dgm:t>
    </dgm:pt>
  </dgm:ptLst>
  <dgm:cxnLst>
    <dgm:cxn modelId="{EF4AA9E6-5114-4B12-A71C-9EB0D03A3995}" srcId="{C734EBF1-8374-4037-BEC3-12F89D7F10A2}" destId="{8DCC9B5E-1C4A-4950-9B87-BC98CD840E7D}" srcOrd="0" destOrd="0" parTransId="{62BE8111-0A83-4408-B18C-188088BA5E56}" sibTransId="{CE39D500-22AF-4D93-8D8A-238C52BFF856}"/>
    <dgm:cxn modelId="{C10AE670-C702-49BF-AB89-88721B0DD1FB}" srcId="{C734EBF1-8374-4037-BEC3-12F89D7F10A2}" destId="{265984B8-F946-42A0-8BD1-B0F7E6796307}" srcOrd="1" destOrd="0" parTransId="{1FD44737-9619-455D-A859-8B9056F76C74}" sibTransId="{4A4B8731-1E8D-4090-9A44-76DA3D148AE3}"/>
    <dgm:cxn modelId="{75371CF3-6B0F-4293-95D9-7AD0178DAABA}" srcId="{C734EBF1-8374-4037-BEC3-12F89D7F10A2}" destId="{4A763360-2FF4-4703-A421-C650CE63D490}" srcOrd="2" destOrd="0" parTransId="{19C60DD8-4E58-4365-B319-5D90F95A385D}" sibTransId="{14E44964-6144-4947-B195-B6E1323A5D7E}"/>
    <dgm:cxn modelId="{21283F28-1420-4D8F-BE72-BB7BA24A08CE}" srcId="{C734EBF1-8374-4037-BEC3-12F89D7F10A2}" destId="{052D7F82-D697-4391-813F-3D119DEA1CEA}" srcOrd="3" destOrd="0" parTransId="{2A10413E-B0CE-4000-A402-03D1C51D754F}" sibTransId="{AAA8E7A0-D05A-4984-A6A2-79120B205541}"/>
    <dgm:cxn modelId="{EDDF770C-96B9-4F5C-91C6-E0848352CAFB}" type="presOf" srcId="{C734EBF1-8374-4037-BEC3-12F89D7F10A2}" destId="{6C221F09-8D89-4C0D-9EDD-CF21E5D794E9}" srcOrd="0" destOrd="0" presId="urn:microsoft.com/office/officeart/2005/8/layout/pList1"/>
    <dgm:cxn modelId="{2093BB1C-96F9-4719-8EC1-48E353B03FF4}" type="presParOf" srcId="{6C221F09-8D89-4C0D-9EDD-CF21E5D794E9}" destId="{F6069E2E-E3CC-4F62-A90E-F32FC26CE55B}" srcOrd="0" destOrd="0" presId="urn:microsoft.com/office/officeart/2005/8/layout/pList1"/>
    <dgm:cxn modelId="{1B8ABF36-84BA-4451-AF94-36916297237F}" type="presParOf" srcId="{F6069E2E-E3CC-4F62-A90E-F32FC26CE55B}" destId="{9A65CAC1-01A5-4701-8CB3-13AC9BAE7103}" srcOrd="0" destOrd="0" presId="urn:microsoft.com/office/officeart/2005/8/layout/pList1"/>
    <dgm:cxn modelId="{F4BB34E7-AA6D-4D89-A8FF-FA68F296A635}" type="presParOf" srcId="{F6069E2E-E3CC-4F62-A90E-F32FC26CE55B}" destId="{56E0441B-E213-4BCA-B896-73CE5D639872}" srcOrd="1" destOrd="0" presId="urn:microsoft.com/office/officeart/2005/8/layout/pList1"/>
    <dgm:cxn modelId="{337DDDE6-5C32-4D9F-AA61-7B487446CE2A}" type="presOf" srcId="{8DCC9B5E-1C4A-4950-9B87-BC98CD840E7D}" destId="{56E0441B-E213-4BCA-B896-73CE5D639872}" srcOrd="0" destOrd="0" presId="urn:microsoft.com/office/officeart/2005/8/layout/pList1"/>
    <dgm:cxn modelId="{49578757-5312-42C8-8F47-F6D07631A887}" type="presParOf" srcId="{6C221F09-8D89-4C0D-9EDD-CF21E5D794E9}" destId="{4C8A86B6-63E2-45FD-AE26-779EB4C518CE}" srcOrd="1" destOrd="0" presId="urn:microsoft.com/office/officeart/2005/8/layout/pList1"/>
    <dgm:cxn modelId="{E42B38BB-A8CB-458E-8A96-6E8F6D89E1EE}" type="presOf" srcId="{CE39D500-22AF-4D93-8D8A-238C52BFF856}" destId="{4C8A86B6-63E2-45FD-AE26-779EB4C518CE}" srcOrd="0" destOrd="0" presId="urn:microsoft.com/office/officeart/2005/8/layout/pList1"/>
    <dgm:cxn modelId="{EBC29498-B121-479E-8DA6-B58B1BED3955}" type="presParOf" srcId="{6C221F09-8D89-4C0D-9EDD-CF21E5D794E9}" destId="{CE76D303-C8EE-41C0-9F9F-20378D35516F}" srcOrd="2" destOrd="0" presId="urn:microsoft.com/office/officeart/2005/8/layout/pList1"/>
    <dgm:cxn modelId="{FEBB327F-AFD5-456C-8844-6CFA767E2FA4}" type="presParOf" srcId="{CE76D303-C8EE-41C0-9F9F-20378D35516F}" destId="{CAF377B2-393A-4242-B238-AB7F2C616B91}" srcOrd="0" destOrd="0" presId="urn:microsoft.com/office/officeart/2005/8/layout/pList1"/>
    <dgm:cxn modelId="{95B15873-D36B-437F-96AC-14686B76BFCF}" type="presParOf" srcId="{CE76D303-C8EE-41C0-9F9F-20378D35516F}" destId="{4DC06469-CCDC-4AB7-889C-68EE57D10290}" srcOrd="1" destOrd="0" presId="urn:microsoft.com/office/officeart/2005/8/layout/pList1"/>
    <dgm:cxn modelId="{644589BD-4326-45E4-B18A-C77B901AF622}" type="presOf" srcId="{265984B8-F946-42A0-8BD1-B0F7E6796307}" destId="{4DC06469-CCDC-4AB7-889C-68EE57D10290}" srcOrd="0" destOrd="0" presId="urn:microsoft.com/office/officeart/2005/8/layout/pList1"/>
    <dgm:cxn modelId="{49C0A99A-FD7D-4851-805C-A7A298FE11F7}" type="presParOf" srcId="{6C221F09-8D89-4C0D-9EDD-CF21E5D794E9}" destId="{5E369FEF-7E2E-4E15-BEA0-6F015C1E63FC}" srcOrd="3" destOrd="0" presId="urn:microsoft.com/office/officeart/2005/8/layout/pList1"/>
    <dgm:cxn modelId="{78A39584-9A31-469C-9F10-12291B165636}" type="presOf" srcId="{4A4B8731-1E8D-4090-9A44-76DA3D148AE3}" destId="{5E369FEF-7E2E-4E15-BEA0-6F015C1E63FC}" srcOrd="0" destOrd="0" presId="urn:microsoft.com/office/officeart/2005/8/layout/pList1"/>
    <dgm:cxn modelId="{5571F23E-BF88-4E89-9873-2682F1765C36}" type="presParOf" srcId="{6C221F09-8D89-4C0D-9EDD-CF21E5D794E9}" destId="{B2D211C4-A793-45B1-9FF9-E84933E33C01}" srcOrd="4" destOrd="0" presId="urn:microsoft.com/office/officeart/2005/8/layout/pList1"/>
    <dgm:cxn modelId="{DAF0A8E9-0B7D-4F48-BD91-D2919EDBFA09}" type="presParOf" srcId="{B2D211C4-A793-45B1-9FF9-E84933E33C01}" destId="{ABC39EC1-4928-48A3-AE21-A5D8C603996E}" srcOrd="0" destOrd="0" presId="urn:microsoft.com/office/officeart/2005/8/layout/pList1"/>
    <dgm:cxn modelId="{BACFDBCC-3CDF-4024-A0D3-CCCB4E3DE639}" type="presParOf" srcId="{B2D211C4-A793-45B1-9FF9-E84933E33C01}" destId="{D1DAE205-CCF6-4A39-A517-033D00873296}" srcOrd="1" destOrd="0" presId="urn:microsoft.com/office/officeart/2005/8/layout/pList1"/>
    <dgm:cxn modelId="{A3D90AC8-01C9-4CDE-BC94-8B1FDE408EE0}" type="presOf" srcId="{4A763360-2FF4-4703-A421-C650CE63D490}" destId="{D1DAE205-CCF6-4A39-A517-033D00873296}" srcOrd="0" destOrd="0" presId="urn:microsoft.com/office/officeart/2005/8/layout/pList1"/>
    <dgm:cxn modelId="{62D95DFA-A2F2-451E-9D1C-07D2D193A680}" type="presParOf" srcId="{6C221F09-8D89-4C0D-9EDD-CF21E5D794E9}" destId="{0E011204-26C1-4649-B684-F96D277B4372}" srcOrd="5" destOrd="0" presId="urn:microsoft.com/office/officeart/2005/8/layout/pList1"/>
    <dgm:cxn modelId="{6AB85B9A-1DFA-4265-939F-9F946B11D468}" type="presOf" srcId="{14E44964-6144-4947-B195-B6E1323A5D7E}" destId="{0E011204-26C1-4649-B684-F96D277B4372}" srcOrd="0" destOrd="0" presId="urn:microsoft.com/office/officeart/2005/8/layout/pList1"/>
    <dgm:cxn modelId="{95056970-3C3A-481C-9F7F-2C50EA714557}" type="presParOf" srcId="{6C221F09-8D89-4C0D-9EDD-CF21E5D794E9}" destId="{E5647426-BC7C-47BE-98DB-3A208C5DEB78}" srcOrd="6" destOrd="0" presId="urn:microsoft.com/office/officeart/2005/8/layout/pList1"/>
    <dgm:cxn modelId="{0677AE05-8908-4573-8142-70FA878F8BE6}" type="presParOf" srcId="{E5647426-BC7C-47BE-98DB-3A208C5DEB78}" destId="{92FA0C89-4891-44C0-BACD-DDB31E4D0447}" srcOrd="0" destOrd="0" presId="urn:microsoft.com/office/officeart/2005/8/layout/pList1"/>
    <dgm:cxn modelId="{B95903AA-CEE3-4CDA-BBEA-07CCD5FB0D76}" type="presParOf" srcId="{E5647426-BC7C-47BE-98DB-3A208C5DEB78}" destId="{27BCA5A0-69F2-48E9-9203-C3B0303F6DF2}" srcOrd="1" destOrd="0" presId="urn:microsoft.com/office/officeart/2005/8/layout/pList1"/>
    <dgm:cxn modelId="{CC0ED269-9647-4B10-9F28-1C3E94DC17DE}" type="presOf" srcId="{052D7F82-D697-4391-813F-3D119DEA1CEA}" destId="{27BCA5A0-69F2-48E9-9203-C3B0303F6DF2}" srcOrd="0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0884535" cy="3110230"/>
        <a:chOff x="0" y="0"/>
        <a:chExt cx="10884535" cy="3110230"/>
      </a:xfrm>
    </dsp:grpSpPr>
    <dsp:sp modelId="{9A65CAC1-01A5-4701-8CB3-13AC9BAE7103}">
      <dsp:nvSpPr>
        <dsp:cNvPr id="3" name="圆角矩形 2"/>
        <dsp:cNvSpPr/>
      </dsp:nvSpPr>
      <dsp:spPr bwMode="white">
        <a:xfrm>
          <a:off x="32296" y="210681"/>
          <a:ext cx="2530734" cy="1744408"/>
        </a:xfrm>
        <a:prstGeom prst="roundRect">
          <a:avLst/>
        </a:prstGeom>
        <a:blipFill rotWithShape="1">
          <a:blip r:embed="rId1"/>
          <a:stretch>
            <a:fillRect t="-5000" b="-5000"/>
          </a:stretch>
        </a:blip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32296" y="210681"/>
        <a:ext cx="2530734" cy="1744408"/>
      </dsp:txXfrm>
    </dsp:sp>
    <dsp:sp modelId="{56E0441B-E213-4BCA-B896-73CE5D639872}">
      <dsp:nvSpPr>
        <dsp:cNvPr id="4" name="矩形 3"/>
        <dsp:cNvSpPr/>
      </dsp:nvSpPr>
      <dsp:spPr bwMode="white">
        <a:xfrm>
          <a:off x="2458" y="1957671"/>
          <a:ext cx="2530734" cy="939297"/>
        </a:xfrm>
        <a:prstGeom prst="rect">
          <a:avLst/>
        </a:prstGeom>
        <a:solidFill>
          <a:srgbClr val="FF0000"/>
        </a:solidFill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199136" tIns="199136" rIns="199136" bIns="0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卧薪尝胆</a:t>
          </a:r>
          <a:endParaRPr lang="zh-CN" altLang="en-US" sz="65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2458" y="1957671"/>
        <a:ext cx="2530734" cy="939297"/>
      </dsp:txXfrm>
    </dsp:sp>
    <dsp:sp modelId="{CAF377B2-393A-4242-B238-AB7F2C616B91}">
      <dsp:nvSpPr>
        <dsp:cNvPr id="5" name="圆角矩形 4"/>
        <dsp:cNvSpPr/>
      </dsp:nvSpPr>
      <dsp:spPr bwMode="white">
        <a:xfrm>
          <a:off x="2786372" y="213263"/>
          <a:ext cx="2530734" cy="1744408"/>
        </a:xfrm>
        <a:prstGeom prst="roundRect">
          <a:avLst/>
        </a:prstGeom>
        <a:blipFill rotWithShape="1">
          <a:blip r:embed="rId2"/>
          <a:stretch>
            <a:fillRect l="-14000" r="-14000"/>
          </a:stretch>
        </a:blip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2786372" y="213263"/>
        <a:ext cx="2530734" cy="1744408"/>
      </dsp:txXfrm>
    </dsp:sp>
    <dsp:sp modelId="{4DC06469-CCDC-4AB7-889C-68EE57D10290}">
      <dsp:nvSpPr>
        <dsp:cNvPr id="6" name="矩形 5"/>
        <dsp:cNvSpPr/>
      </dsp:nvSpPr>
      <dsp:spPr bwMode="white">
        <a:xfrm>
          <a:off x="2786372" y="1957671"/>
          <a:ext cx="2530734" cy="939297"/>
        </a:xfrm>
        <a:prstGeom prst="rect">
          <a:avLst/>
        </a:prstGeom>
        <a:solidFill>
          <a:srgbClr val="FF0000"/>
        </a:solidFill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170688" tIns="170688" rIns="170688" bIns="0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Helvetica"/>
              <a:sym typeface="Helvetica"/>
            </a:rPr>
            <a:t>井冈山精神</a:t>
          </a:r>
          <a:endParaRPr lang="zh-CN" altLang="en-US" sz="65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  <a:cs typeface="Helvetica"/>
            <a:sym typeface="Helvetica"/>
          </a:endParaRPr>
        </a:p>
      </dsp:txBody>
      <dsp:txXfrm>
        <a:off x="2786372" y="1957671"/>
        <a:ext cx="2530734" cy="939297"/>
      </dsp:txXfrm>
    </dsp:sp>
    <dsp:sp modelId="{ABC39EC1-4928-48A3-AE21-A5D8C603996E}">
      <dsp:nvSpPr>
        <dsp:cNvPr id="7" name="圆角矩形 6"/>
        <dsp:cNvSpPr/>
      </dsp:nvSpPr>
      <dsp:spPr bwMode="white">
        <a:xfrm>
          <a:off x="5585292" y="210681"/>
          <a:ext cx="2530734" cy="1744408"/>
        </a:xfrm>
        <a:prstGeom prst="roundRect">
          <a:avLst/>
        </a:prstGeom>
        <a:blipFill rotWithShape="1">
          <a:blip r:embed="rId3"/>
          <a:stretch>
            <a:fillRect t="-1000" b="-1000"/>
          </a:stretch>
        </a:blip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5585292" y="210681"/>
        <a:ext cx="2530734" cy="1744408"/>
      </dsp:txXfrm>
    </dsp:sp>
    <dsp:sp modelId="{D1DAE205-CCF6-4A39-A517-033D00873296}">
      <dsp:nvSpPr>
        <dsp:cNvPr id="8" name="矩形 7"/>
        <dsp:cNvSpPr/>
      </dsp:nvSpPr>
      <dsp:spPr bwMode="white">
        <a:xfrm>
          <a:off x="5570285" y="1957671"/>
          <a:ext cx="2530734" cy="939297"/>
        </a:xfrm>
        <a:prstGeom prst="rect">
          <a:avLst/>
        </a:prstGeom>
        <a:solidFill>
          <a:srgbClr val="FF0000"/>
        </a:solidFill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199136" tIns="199136" rIns="199136" bIns="0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8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女排精神</a:t>
          </a:r>
          <a:endParaRPr lang="zh-CN" altLang="en-US" sz="65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5570285" y="1957671"/>
        <a:ext cx="2530734" cy="939297"/>
      </dsp:txXfrm>
    </dsp:sp>
    <dsp:sp modelId="{92FA0C89-4891-44C0-BACD-DDB31E4D0447}">
      <dsp:nvSpPr>
        <dsp:cNvPr id="9" name="圆角矩形 8"/>
        <dsp:cNvSpPr/>
      </dsp:nvSpPr>
      <dsp:spPr bwMode="white">
        <a:xfrm>
          <a:off x="8327904" y="251081"/>
          <a:ext cx="2530734" cy="1744408"/>
        </a:xfrm>
        <a:prstGeom prst="roundRect">
          <a:avLst/>
        </a:prstGeom>
        <a:blipFill rotWithShape="1">
          <a:blip r:embed="rId4"/>
          <a:stretch>
            <a:fillRect t="-4000" b="-4000"/>
          </a:stretch>
        </a:blip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8327904" y="251081"/>
        <a:ext cx="2530734" cy="1744408"/>
      </dsp:txXfrm>
    </dsp:sp>
    <dsp:sp modelId="{27BCA5A0-69F2-48E9-9203-C3B0303F6DF2}">
      <dsp:nvSpPr>
        <dsp:cNvPr id="10" name="矩形 9"/>
        <dsp:cNvSpPr/>
      </dsp:nvSpPr>
      <dsp:spPr bwMode="white">
        <a:xfrm>
          <a:off x="8354199" y="1957671"/>
          <a:ext cx="2530734" cy="939297"/>
        </a:xfrm>
        <a:prstGeom prst="rect">
          <a:avLst/>
        </a:prstGeom>
        <a:solidFill>
          <a:srgbClr val="00B050"/>
        </a:solidFill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142240" tIns="142240" rIns="142240" bIns="0" anchor="t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rPr>
            <a:t>抗击疫情精神</a:t>
          </a:r>
          <a:endParaRPr lang="zh-CN" altLang="en-US" sz="6500" b="1">
            <a:solidFill>
              <a:schemeClr val="bg1"/>
            </a:solidFill>
            <a:latin typeface="微软雅黑" panose="020B0503020204020204" pitchFamily="34" charset="-122"/>
            <a:ea typeface="微软雅黑" panose="020B0503020204020204" pitchFamily="34" charset="-122"/>
          </a:endParaRPr>
        </a:p>
      </dsp:txBody>
      <dsp:txXfrm>
        <a:off x="8354199" y="1957671"/>
        <a:ext cx="2530734" cy="9392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off" val="ctr"/>
          <dgm:param type="contDir" val="sameDir"/>
          <dgm:param type="grDir" val="tL"/>
          <dgm:param type="flowDir" val="row"/>
          <dgm:param type="horzAlign" val="ctr"/>
          <dgm:param type="vertAlign" val="mid"/>
        </dgm:alg>
      </dgm:if>
      <dgm:else name="Name3">
        <dgm:alg type="snake">
          <dgm:param type="off" val="ctr"/>
          <dgm:param type="contDir" val="sameDir"/>
          <dgm:param type="grDir" val="tR"/>
          <dgm:param type="flowDir" val="row"/>
          <dgm:param type="horzAlign" val="ctr"/>
          <dgm:param type="vertAlign" val="mid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0" hangingPunct="0">
              <a:buFontTx/>
              <a:buNone/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0" hangingPunct="0">
              <a:buFontTx/>
              <a:buNone/>
              <a:defRPr sz="12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0" hangingPunct="0">
              <a:buFontTx/>
              <a:buNone/>
              <a:defRPr sz="1200"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p>
            <a:pPr lvl="0" algn="r" eaLnBrk="1" fontAlgn="base" hangingPunct="1">
              <a:buFont typeface="Arial" panose="020B0604020202020204" pitchFamily="34" charset="0"/>
              <a:buNone/>
            </a:pPr>
            <a:fld id="{9A0DB2DC-4C9A-4742-B13C-FB6460FD3503}" type="slidenum">
              <a:rPr lang="en-US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en-US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5" Type="http://schemas.openxmlformats.org/officeDocument/2006/relationships/tags" Target="../tags/tag225.xml"/><Relationship Id="rId4" Type="http://schemas.openxmlformats.org/officeDocument/2006/relationships/tags" Target="../tags/tag224.xml"/><Relationship Id="rId3" Type="http://schemas.openxmlformats.org/officeDocument/2006/relationships/tags" Target="../tags/tag22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11.xml.rels><?xml version="1.0" encoding="UTF-8" standalone="yes"?>
<Relationships xmlns="http://schemas.openxmlformats.org/package/2006/relationships"><Relationship Id="rId5" Type="http://schemas.openxmlformats.org/officeDocument/2006/relationships/tags" Target="../tags/tag268.xml"/><Relationship Id="rId4" Type="http://schemas.openxmlformats.org/officeDocument/2006/relationships/tags" Target="../tags/tag267.xml"/><Relationship Id="rId3" Type="http://schemas.openxmlformats.org/officeDocument/2006/relationships/tags" Target="../tags/tag26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12.xml.rels><?xml version="1.0" encoding="UTF-8" standalone="yes"?>
<Relationships xmlns="http://schemas.openxmlformats.org/package/2006/relationships"><Relationship Id="rId6" Type="http://schemas.openxmlformats.org/officeDocument/2006/relationships/tags" Target="../tags/tag287.xml"/><Relationship Id="rId5" Type="http://schemas.openxmlformats.org/officeDocument/2006/relationships/tags" Target="../tags/tag286.xml"/><Relationship Id="rId4" Type="http://schemas.openxmlformats.org/officeDocument/2006/relationships/tags" Target="../tags/tag285.xml"/><Relationship Id="rId3" Type="http://schemas.openxmlformats.org/officeDocument/2006/relationships/tags" Target="../tags/tag28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13.xml.rels><?xml version="1.0" encoding="UTF-8" standalone="yes"?>
<Relationships xmlns="http://schemas.openxmlformats.org/package/2006/relationships"><Relationship Id="rId4" Type="http://schemas.openxmlformats.org/officeDocument/2006/relationships/tags" Target="../tags/tag297.xml"/><Relationship Id="rId3" Type="http://schemas.openxmlformats.org/officeDocument/2006/relationships/tags" Target="../tags/tag29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80.xml"/><Relationship Id="rId4" Type="http://schemas.openxmlformats.org/officeDocument/2006/relationships/tags" Target="../tags/tag79.xml"/><Relationship Id="rId3" Type="http://schemas.openxmlformats.org/officeDocument/2006/relationships/tags" Target="../tags/tag7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6" Type="http://schemas.openxmlformats.org/officeDocument/2006/relationships/tags" Target="../tags/tag174.xml"/><Relationship Id="rId5" Type="http://schemas.openxmlformats.org/officeDocument/2006/relationships/tags" Target="../tags/tag173.xml"/><Relationship Id="rId4" Type="http://schemas.openxmlformats.org/officeDocument/2006/relationships/tags" Target="../tags/tag172.xml"/><Relationship Id="rId3" Type="http://schemas.openxmlformats.org/officeDocument/2006/relationships/tags" Target="../tags/tag17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5" Type="http://schemas.openxmlformats.org/officeDocument/2006/relationships/tags" Target="../tags/tag208.xml"/><Relationship Id="rId4" Type="http://schemas.openxmlformats.org/officeDocument/2006/relationships/tags" Target="../tags/tag207.xml"/><Relationship Id="rId3" Type="http://schemas.openxmlformats.org/officeDocument/2006/relationships/tags" Target="../tags/tag206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7346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427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D1BFBE-8706-41F7-9950-9CCB97E7639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fld id="{28E9C30F-882F-457A-A299-11B2CD24F7C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幻灯片图像占位符 1"/>
          <p:cNvSpPr>
            <a:spLocks noGrp="1" noRot="1" noChangeAspect="1" noChangeArrowheads="1" noTextEdit="1"/>
          </p:cNvSpPr>
          <p:nvPr>
            <p:ph type="sldImg" idx="4294967295"/>
            <p:custDataLst>
              <p:tags r:id="rId3"/>
            </p:custDataLst>
          </p:nvPr>
        </p:nvSpPr>
        <p:spPr>
          <a:ln>
            <a:miter lim="800000"/>
          </a:ln>
        </p:spPr>
      </p:sp>
      <p:sp>
        <p:nvSpPr>
          <p:cNvPr id="53250" name="文本占位符 2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zh-CN" altLang="en-US" smtClean="0"/>
          </a:p>
        </p:txBody>
      </p:sp>
      <p:sp>
        <p:nvSpPr>
          <p:cNvPr id="53251" name="灯片编号占位符 3"/>
          <p:cNvSpPr txBox="1">
            <a:spLocks noGrp="1" noChangeArrowheads="1"/>
          </p:cNvSpPr>
          <p:nvPr>
            <p:custDataLst>
              <p:tags r:id="rId5"/>
            </p:custDataLst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algn="r"/>
            <a:fld id="{D0C68E66-82A4-4756-B2B2-9F2DFD7B72AB}" type="slidenum">
              <a:rPr lang="zh-CN" altLang="en-US" sz="1200">
                <a:latin typeface="Calibri" panose="020F0502020204030204" pitchFamily="34" charset="0"/>
              </a:rPr>
            </a:fld>
            <a:endParaRPr lang="zh-CN" altLang="en-US" sz="1200">
              <a:latin typeface="Calibri" panose="020F0502020204030204" pitchFamily="34" charset="0"/>
            </a:endParaRPr>
          </a:p>
        </p:txBody>
      </p:sp>
      <p:sp>
        <p:nvSpPr>
          <p:cNvPr id="49156" name="页脚占位符 4"/>
          <p:cNvSpPr txBox="1"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miter lim="800000"/>
          </a:ln>
        </p:spPr>
        <p:txBody>
          <a:bodyPr anchor="b"/>
          <a:lstStyle/>
          <a:p>
            <a:pPr>
              <a:defRPr/>
            </a:pPr>
            <a:r>
              <a:rPr lang="zh-CN" altLang="en-US" sz="1200">
                <a:latin typeface="+mn-lt"/>
                <a:ea typeface="+mn-ea"/>
                <a:cs typeface="楷体" panose="02010609060101010101" pitchFamily="49" charset="-122"/>
              </a:rPr>
              <a:t>作者：四川成都冯梓涵</a:t>
            </a:r>
            <a:endParaRPr lang="zh-CN" altLang="en-US" sz="1200">
              <a:latin typeface="+mn-lt"/>
              <a:ea typeface="+mn-ea"/>
              <a:cs typeface="楷体" panose="02010609060101010101" pitchFamily="49" charset="-122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40962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 lIns="91440" tIns="45720" rIns="91440" bIns="45720" anchor="t"/>
          <a:lstStyle/>
          <a:p>
            <a:pPr lvl="0"/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ChangeArrowheads="1" noTextEdit="1"/>
          </p:cNvSpPr>
          <p:nvPr>
            <p:ph type="sldImg" idx="4294967295"/>
            <p:custDataLst>
              <p:tags r:id="rId3"/>
            </p:custDataLst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1203" name="备注占位符 2"/>
          <p:cNvSpPr>
            <a:spLocks noGrp="1" noChangeArrowheads="1"/>
          </p:cNvSpPr>
          <p:nvPr>
            <p:ph type="body" idx="6"/>
            <p:custDataLst>
              <p:tags r:id="rId4"/>
            </p:custDataLst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51204" name="灯片编号占位符 3"/>
          <p:cNvSpPr>
            <a:spLocks noGrp="1" noChangeArrowheads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fld id="{3F44DFE9-8E14-460A-92F2-AB9EFA9680BF}" type="slidenum">
              <a:rPr lang="zh-CN" altLang="en-US" sz="1800"/>
            </a:fld>
            <a:endParaRPr lang="zh-CN" altLang="en-US" sz="18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  <p:custDataLst>
              <p:tags r:id="rId3"/>
            </p:custDataLst>
          </p:nvPr>
        </p:nvSpPr>
        <p:spPr/>
        <p:txBody>
          <a:bodyPr/>
          <a:lstStyle/>
          <a:p>
            <a:fld id="{96D365E8-C337-405E-9716-B5DF9E0E6E39}" type="slidenum">
              <a:rPr lang="zh-CN" altLang="en-US"/>
            </a:fld>
            <a:endParaRPr lang="en-US" altLang="zh-CN"/>
          </a:p>
        </p:txBody>
      </p:sp>
      <p:sp>
        <p:nvSpPr>
          <p:cNvPr id="40962" name="幻灯片图像占位符 1"/>
          <p:cNvSpPr>
            <a:spLocks noGrp="1" noRot="1" noChangeAspect="1" noChangeArrowheads="1" noTextEdit="1"/>
          </p:cNvSpPr>
          <p:nvPr>
            <p:ph type="sldImg" idx="4294967295"/>
            <p:custDataLst>
              <p:tags r:id="rId4"/>
            </p:custDataLst>
          </p:nvPr>
        </p:nvSpPr>
        <p:spPr>
          <a:xfrm>
            <a:off x="1371600" y="1143000"/>
            <a:ext cx="4114800" cy="3086100"/>
          </a:xfrm>
        </p:spPr>
      </p:sp>
      <p:sp>
        <p:nvSpPr>
          <p:cNvPr id="40963" name="备注占位符 2"/>
          <p:cNvSpPr>
            <a:spLocks noGrp="1" noChangeArrowheads="1"/>
          </p:cNvSpPr>
          <p:nvPr>
            <p:ph type="body" idx="6"/>
            <p:custDataLst>
              <p:tags r:id="rId5"/>
            </p:custDataLst>
          </p:nvPr>
        </p:nvSpPr>
        <p:spPr>
          <a:xfrm>
            <a:off x="685800" y="4400550"/>
            <a:ext cx="5486400" cy="3600450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40964" name="幻灯片编号占位符 3"/>
          <p:cNvSpPr>
            <a:spLocks noGrp="1" noChangeArrowheads="1"/>
          </p:cNvSpPr>
          <p:nvPr>
            <p:custDataLst>
              <p:tags r:id="rId6"/>
            </p:custDataLst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b"/>
          <a:lstStyle/>
          <a:p>
            <a:pPr algn="r">
              <a:buFont typeface="Arial" panose="020B0604020202020204" pitchFamily="34" charset="0"/>
              <a:buNone/>
            </a:pPr>
            <a:fld id="{306CC0A5-774B-4BFF-92FA-385E5D18A3D8}" type="slidenum">
              <a:rPr lang="zh-CN" altLang="en-US" sz="1200">
                <a:latin typeface="Calibri" panose="020F0502020204030204" pitchFamily="34" charset="0"/>
              </a:rPr>
            </a:fld>
            <a:endParaRPr lang="en-US" altLang="zh-CN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7346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427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D1BFBE-8706-41F7-9950-9CCB97E7639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幻灯片图像占位符 1"/>
          <p:cNvSpPr>
            <a:spLocks noGrp="1" noRot="1" noChangeAspect="1" noChangeArrowheads="1"/>
          </p:cNvSpPr>
          <p:nvPr>
            <p:ph type="sldImg" idx="4294967295"/>
            <p:custDataLst>
              <p:tags r:id="rId3"/>
            </p:custDataLst>
          </p:nvPr>
        </p:nvSpPr>
        <p:spPr>
          <a:ln>
            <a:miter lim="800000"/>
          </a:ln>
        </p:spPr>
      </p:sp>
      <p:sp>
        <p:nvSpPr>
          <p:cNvPr id="44034" name="备注占位符 2"/>
          <p:cNvSpPr>
            <a:spLocks noGrp="1" noChangeArrowheads="1"/>
          </p:cNvSpPr>
          <p:nvPr>
            <p:ph type="body" idx="6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4035" name="灯片编号占位符 3"/>
          <p:cNvSpPr>
            <a:spLocks noGrp="1" noChangeArrowheads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noFill/>
          <a:ln>
            <a:miter lim="800000"/>
          </a:ln>
        </p:spPr>
        <p:txBody>
          <a:bodyPr/>
          <a:lstStyle/>
          <a:p>
            <a:fld id="{F8417262-7744-4992-9336-06FC732E69E3}" type="slidenum">
              <a:rPr lang="zh-CN" altLang="en-US">
                <a:latin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57346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54275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D1BFBE-8706-41F7-9950-9CCB97E7639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4" Type="http://schemas.openxmlformats.org/officeDocument/2006/relationships/tags" Target="../tags/tag33.xml"/><Relationship Id="rId33" Type="http://schemas.openxmlformats.org/officeDocument/2006/relationships/tags" Target="../tags/tag32.xml"/><Relationship Id="rId32" Type="http://schemas.openxmlformats.org/officeDocument/2006/relationships/tags" Target="../tags/tag31.xml"/><Relationship Id="rId31" Type="http://schemas.openxmlformats.org/officeDocument/2006/relationships/tags" Target="../tags/tag30.xml"/><Relationship Id="rId30" Type="http://schemas.openxmlformats.org/officeDocument/2006/relationships/tags" Target="../tags/tag29.xml"/><Relationship Id="rId3" Type="http://schemas.openxmlformats.org/officeDocument/2006/relationships/tags" Target="../tags/tag2.xml"/><Relationship Id="rId29" Type="http://schemas.openxmlformats.org/officeDocument/2006/relationships/tags" Target="../tags/tag28.xml"/><Relationship Id="rId28" Type="http://schemas.openxmlformats.org/officeDocument/2006/relationships/tags" Target="../tags/tag27.xml"/><Relationship Id="rId27" Type="http://schemas.openxmlformats.org/officeDocument/2006/relationships/tags" Target="../tags/tag26.xml"/><Relationship Id="rId26" Type="http://schemas.openxmlformats.org/officeDocument/2006/relationships/tags" Target="../tags/tag25.xml"/><Relationship Id="rId25" Type="http://schemas.openxmlformats.org/officeDocument/2006/relationships/tags" Target="../tags/tag24.xml"/><Relationship Id="rId24" Type="http://schemas.openxmlformats.org/officeDocument/2006/relationships/tags" Target="../tags/tag23.xml"/><Relationship Id="rId23" Type="http://schemas.openxmlformats.org/officeDocument/2006/relationships/tags" Target="../tags/tag22.xml"/><Relationship Id="rId22" Type="http://schemas.openxmlformats.org/officeDocument/2006/relationships/tags" Target="../tags/tag21.xml"/><Relationship Id="rId21" Type="http://schemas.openxmlformats.org/officeDocument/2006/relationships/tags" Target="../tags/tag20.xml"/><Relationship Id="rId20" Type="http://schemas.openxmlformats.org/officeDocument/2006/relationships/tags" Target="../tags/tag19.xml"/><Relationship Id="rId2" Type="http://schemas.openxmlformats.org/officeDocument/2006/relationships/tags" Target="../tags/tag1.xml"/><Relationship Id="rId19" Type="http://schemas.openxmlformats.org/officeDocument/2006/relationships/tags" Target="../tags/tag18.xml"/><Relationship Id="rId18" Type="http://schemas.openxmlformats.org/officeDocument/2006/relationships/tags" Target="../tags/tag17.xml"/><Relationship Id="rId17" Type="http://schemas.openxmlformats.org/officeDocument/2006/relationships/tags" Target="../tags/tag16.xml"/><Relationship Id="rId16" Type="http://schemas.openxmlformats.org/officeDocument/2006/relationships/tags" Target="../tags/tag15.xml"/><Relationship Id="rId15" Type="http://schemas.openxmlformats.org/officeDocument/2006/relationships/tags" Target="../tags/tag14.xml"/><Relationship Id="rId14" Type="http://schemas.openxmlformats.org/officeDocument/2006/relationships/tags" Target="../tags/tag13.xml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59.xml"/><Relationship Id="rId8" Type="http://schemas.openxmlformats.org/officeDocument/2006/relationships/tags" Target="../tags/tag58.xml"/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image" Target="../media/image1.png"/><Relationship Id="rId2" Type="http://schemas.openxmlformats.org/officeDocument/2006/relationships/tags" Target="../tags/tag53.xml"/><Relationship Id="rId11" Type="http://schemas.openxmlformats.org/officeDocument/2006/relationships/tags" Target="../tags/tag61.xml"/><Relationship Id="rId10" Type="http://schemas.openxmlformats.org/officeDocument/2006/relationships/tags" Target="../tags/tag60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en-US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en-US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&#10;文本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en-US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en-US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和内容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en-US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标题和内容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en-US" altLang="en-US" strike="noStrike" noProof="1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algn="r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en-US" altLang="en-US" strike="noStrike" noProof="1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>
            <p:custDataLst>
              <p:tags r:id="rId2"/>
            </p:custDataLst>
          </p:nvPr>
        </p:nvGrpSpPr>
        <p:grpSpPr>
          <a:xfrm>
            <a:off x="10666366" y="5472803"/>
            <a:ext cx="1496284" cy="1524513"/>
            <a:chOff x="-46800" y="206536"/>
            <a:chExt cx="6530780" cy="6654858"/>
          </a:xfrm>
        </p:grpSpPr>
        <p:sp>
          <p:nvSpPr>
            <p:cNvPr id="16" name="AutoShape 2"/>
            <p:cNvSpPr/>
            <p:nvPr userDrawn="1">
              <p:custDataLst>
                <p:tags r:id="rId3"/>
              </p:custDataLst>
            </p:nvPr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/>
            <p:nvPr userDrawn="1">
              <p:custDataLst>
                <p:tags r:id="rId4"/>
              </p:custDataLst>
            </p:nvPr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/>
            <p:nvPr userDrawn="1">
              <p:custDataLst>
                <p:tags r:id="rId5"/>
              </p:custDataLst>
            </p:nvPr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/>
            <p:nvPr userDrawn="1">
              <p:custDataLst>
                <p:tags r:id="rId6"/>
              </p:custDataLst>
            </p:nvPr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/>
            <p:nvPr userDrawn="1">
              <p:custDataLst>
                <p:tags r:id="rId7"/>
              </p:custDataLst>
            </p:nvPr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/>
            <p:nvPr userDrawn="1">
              <p:custDataLst>
                <p:tags r:id="rId8"/>
              </p:custDataLst>
            </p:nvPr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/>
            <p:nvPr userDrawn="1">
              <p:custDataLst>
                <p:tags r:id="rId9"/>
              </p:custDataLst>
            </p:nvPr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/>
            <p:nvPr userDrawn="1">
              <p:custDataLst>
                <p:tags r:id="rId10"/>
              </p:custDataLst>
            </p:nvPr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/>
            <p:nvPr userDrawn="1">
              <p:custDataLst>
                <p:tags r:id="rId11"/>
              </p:custDataLst>
            </p:nvPr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/>
            <p:nvPr userDrawn="1">
              <p:custDataLst>
                <p:tags r:id="rId12"/>
              </p:custDataLst>
            </p:nvPr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/>
            <p:nvPr userDrawn="1">
              <p:custDataLst>
                <p:tags r:id="rId13"/>
              </p:custDataLst>
            </p:nvPr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/>
            <p:nvPr userDrawn="1">
              <p:custDataLst>
                <p:tags r:id="rId14"/>
              </p:custDataLst>
            </p:nvPr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3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/>
            <p:nvPr userDrawn="1">
              <p:custDataLst>
                <p:tags r:id="rId15"/>
              </p:custDataLst>
            </p:nvPr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/>
            <p:nvPr userDrawn="1">
              <p:custDataLst>
                <p:tags r:id="rId16"/>
              </p:custDataLst>
            </p:nvPr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/>
            <p:nvPr userDrawn="1">
              <p:custDataLst>
                <p:tags r:id="rId17"/>
              </p:custDataLst>
            </p:nvPr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/>
            <p:nvPr userDrawn="1">
              <p:custDataLst>
                <p:tags r:id="rId18"/>
              </p:custDataLst>
            </p:nvPr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5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/>
            <p:nvPr userDrawn="1">
              <p:custDataLst>
                <p:tags r:id="rId19"/>
              </p:custDataLst>
            </p:nvPr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/>
            <p:nvPr userDrawn="1">
              <p:custDataLst>
                <p:tags r:id="rId20"/>
              </p:custDataLst>
            </p:nvPr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/>
            <p:nvPr userDrawn="1">
              <p:custDataLst>
                <p:tags r:id="rId21"/>
              </p:custDataLst>
            </p:nvPr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/>
            <p:nvPr userDrawn="1">
              <p:custDataLst>
                <p:tags r:id="rId22"/>
              </p:custDataLst>
            </p:nvPr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/>
            <p:nvPr userDrawn="1">
              <p:custDataLst>
                <p:tags r:id="rId23"/>
              </p:custDataLst>
            </p:nvPr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/>
            <p:nvPr userDrawn="1">
              <p:custDataLst>
                <p:tags r:id="rId24"/>
              </p:custDataLst>
            </p:nvPr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/>
            <p:nvPr userDrawn="1">
              <p:custDataLst>
                <p:tags r:id="rId25"/>
              </p:custDataLst>
            </p:nvPr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/>
            <p:nvPr userDrawn="1">
              <p:custDataLst>
                <p:tags r:id="rId26"/>
              </p:custDataLst>
            </p:nvPr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/>
            <p:nvPr userDrawn="1">
              <p:custDataLst>
                <p:tags r:id="rId27"/>
              </p:custDataLst>
            </p:nvPr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/>
            <p:nvPr userDrawn="1">
              <p:custDataLst>
                <p:tags r:id="rId28"/>
              </p:custDataLst>
            </p:nvPr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/>
            <p:nvPr userDrawn="1">
              <p:custDataLst>
                <p:tags r:id="rId29"/>
              </p:custDataLst>
            </p:nvPr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/>
            <p:nvPr userDrawn="1">
              <p:custDataLst>
                <p:tags r:id="rId30"/>
              </p:custDataLst>
            </p:nvPr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/>
          <p:nvPr userDrawn="1">
            <p:custDataLst>
              <p:tags r:id="rId31"/>
            </p:custDataLst>
          </p:nvPr>
        </p:nvSpPr>
        <p:spPr bwMode="auto">
          <a:xfrm>
            <a:off x="637740" y="235082"/>
            <a:ext cx="220042" cy="327798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/>
          <p:nvPr userDrawn="1">
            <p:custDataLst>
              <p:tags r:id="rId32"/>
            </p:custDataLst>
          </p:nvPr>
        </p:nvSpPr>
        <p:spPr bwMode="auto">
          <a:xfrm>
            <a:off x="367688" y="343979"/>
            <a:ext cx="197816" cy="310019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5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/>
          <p:nvPr userDrawn="1">
            <p:custDataLst>
              <p:tags r:id="rId33"/>
            </p:custDataLst>
          </p:nvPr>
        </p:nvSpPr>
        <p:spPr bwMode="auto">
          <a:xfrm>
            <a:off x="721089" y="626217"/>
            <a:ext cx="321173" cy="175566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/>
          <p:nvPr userDrawn="1">
            <p:custDataLst>
              <p:tags r:id="rId34"/>
            </p:custDataLst>
          </p:nvPr>
        </p:nvSpPr>
        <p:spPr bwMode="auto">
          <a:xfrm>
            <a:off x="1097710" y="196939"/>
            <a:ext cx="179436" cy="202042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bldLvl="0" animBg="1"/>
      <p:bldP spid="47" grpId="0" bldLvl="0" animBg="1"/>
      <p:bldP spid="48" grpId="0" bldLvl="0" animBg="1"/>
      <p:bldP spid="49" grpId="0" bldLvl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文本框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57252" y="273595"/>
            <a:ext cx="8234147" cy="1144782"/>
          </a:xfrm>
          <a:prstGeom prst="rect">
            <a:avLst/>
          </a:prstGeom>
          <a:noFill/>
          <a:ln w="9525" cap="flat" cmpd="sng">
            <a:noFill/>
            <a:prstDash val="solid"/>
            <a:miter/>
          </a:ln>
        </p:spPr>
        <p:txBody>
          <a:bodyPr/>
          <a:lstStyle/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文本框"/>
          <p:cNvSpPr>
            <a:spLocks noGrp="1"/>
          </p:cNvSpPr>
          <p:nvPr>
            <p:ph type="dt" idx="10"/>
            <p:custDataLst>
              <p:tags r:id="rId3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sz="18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文本框"/>
          <p:cNvSpPr>
            <a:spLocks noGrp="1"/>
          </p:cNvSpPr>
          <p:nvPr>
            <p:ph type="ftr" idx="11"/>
            <p:custDataLst>
              <p:tags r:id="rId4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 algn="l">
              <a:defRPr sz="18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文本框"/>
          <p:cNvSpPr>
            <a:spLocks noGrp="1"/>
          </p:cNvSpPr>
          <p:nvPr>
            <p:ph type="sldNum" idx="12"/>
            <p:custDataLst>
              <p:tags r:id="rId5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ea typeface="Times New Roman" panose="02020603050405020304" pitchFamily="18" charset="0"/>
              </a:defRPr>
            </a:lvl1pPr>
          </a:lstStyle>
          <a:p>
            <a:fld id="{B8C24B0E-D77E-4D99-B29A-1958004FD8F1}" type="slidenum">
              <a:rPr lang="en-US" altLang="zh-CN"/>
            </a:fld>
            <a:endParaRPr lang="en-US" altLang="zh-CN"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en-US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公众号3：道德与法治家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 userDrawn="1">
            <p:custDataLst>
              <p:tags r:id="rId2"/>
            </p:custDataLst>
          </p:nvPr>
        </p:nvGrpSpPr>
        <p:grpSpPr>
          <a:xfrm>
            <a:off x="0" y="200660"/>
            <a:ext cx="724280" cy="594359"/>
            <a:chOff x="0" y="200660"/>
            <a:chExt cx="724280" cy="594359"/>
          </a:xfrm>
          <a:solidFill>
            <a:srgbClr val="0070C0"/>
          </a:solidFill>
        </p:grpSpPr>
        <p:sp>
          <p:nvSpPr>
            <p:cNvPr id="15" name="矩形 14"/>
            <p:cNvSpPr/>
            <p:nvPr>
              <p:custDataLst>
                <p:tags r:id="rId3"/>
              </p:custDataLst>
            </p:nvPr>
          </p:nvSpPr>
          <p:spPr>
            <a:xfrm>
              <a:off x="0" y="200660"/>
              <a:ext cx="594360" cy="5943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>
              <p:custDataLst>
                <p:tags r:id="rId4"/>
              </p:custDataLst>
            </p:nvPr>
          </p:nvSpPr>
          <p:spPr>
            <a:xfrm>
              <a:off x="631734" y="200660"/>
              <a:ext cx="92546" cy="5943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样机页-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图片 15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611" y="1947072"/>
            <a:ext cx="4000032" cy="2326816"/>
          </a:xfrm>
          <a:prstGeom prst="rect">
            <a:avLst/>
          </a:prstGeom>
        </p:spPr>
      </p:pic>
      <p:pic>
        <p:nvPicPr>
          <p:cNvPr id="158" name="图片 15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32" y="1947072"/>
            <a:ext cx="4000032" cy="2326816"/>
          </a:xfrm>
          <a:prstGeom prst="rect">
            <a:avLst/>
          </a:prstGeom>
        </p:spPr>
      </p:pic>
      <p:pic>
        <p:nvPicPr>
          <p:cNvPr id="161" name="图片 16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497" y="1203560"/>
            <a:ext cx="5621008" cy="3320831"/>
          </a:xfrm>
          <a:prstGeom prst="rect">
            <a:avLst/>
          </a:prstGeom>
        </p:spPr>
      </p:pic>
      <p:sp>
        <p:nvSpPr>
          <p:cNvPr id="162" name="图片占位符 4"/>
          <p:cNvSpPr>
            <a:spLocks noGrp="1"/>
          </p:cNvSpPr>
          <p:nvPr>
            <p:ph type="pic" sz="quarter" idx="10"/>
            <p:custDataLst>
              <p:tags r:id="rId6"/>
            </p:custDataLst>
          </p:nvPr>
        </p:nvSpPr>
        <p:spPr>
          <a:xfrm>
            <a:off x="3982323" y="1421892"/>
            <a:ext cx="4240055" cy="264343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63" name="图片占位符 4"/>
          <p:cNvSpPr>
            <a:spLocks noGrp="1"/>
          </p:cNvSpPr>
          <p:nvPr>
            <p:ph type="pic" sz="quarter" idx="11"/>
            <p:custDataLst>
              <p:tags r:id="rId7"/>
            </p:custDataLst>
          </p:nvPr>
        </p:nvSpPr>
        <p:spPr>
          <a:xfrm>
            <a:off x="781311" y="2100134"/>
            <a:ext cx="3016783" cy="185864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64" name="图片占位符 4"/>
          <p:cNvSpPr>
            <a:spLocks noGrp="1"/>
          </p:cNvSpPr>
          <p:nvPr>
            <p:ph type="pic" sz="quarter" idx="12"/>
            <p:custDataLst>
              <p:tags r:id="rId8"/>
            </p:custDataLst>
          </p:nvPr>
        </p:nvSpPr>
        <p:spPr>
          <a:xfrm>
            <a:off x="8397719" y="2100134"/>
            <a:ext cx="3016783" cy="185864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grpSp>
        <p:nvGrpSpPr>
          <p:cNvPr id="11" name="组合 10"/>
          <p:cNvGrpSpPr/>
          <p:nvPr userDrawn="1">
            <p:custDataLst>
              <p:tags r:id="rId9"/>
            </p:custDataLst>
          </p:nvPr>
        </p:nvGrpSpPr>
        <p:grpSpPr>
          <a:xfrm>
            <a:off x="0" y="200660"/>
            <a:ext cx="724280" cy="594359"/>
            <a:chOff x="0" y="200660"/>
            <a:chExt cx="724280" cy="594359"/>
          </a:xfrm>
          <a:solidFill>
            <a:srgbClr val="0070C0"/>
          </a:solidFill>
        </p:grpSpPr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0" y="200660"/>
              <a:ext cx="594360" cy="5943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prstClr val="white"/>
                </a:solidFill>
              </a:endParaRPr>
            </a:p>
          </p:txBody>
        </p:sp>
        <p:sp>
          <p:nvSpPr>
            <p:cNvPr id="13" name="矩形 12"/>
            <p:cNvSpPr/>
            <p:nvPr>
              <p:custDataLst>
                <p:tags r:id="rId11"/>
              </p:custDataLst>
            </p:nvPr>
          </p:nvSpPr>
          <p:spPr>
            <a:xfrm>
              <a:off x="631734" y="200660"/>
              <a:ext cx="92546" cy="5943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0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en-US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en-US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en-US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en-US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en-US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en-US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en-US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7330"/>
            <a:r>
              <a:rPr lang="zh-CN" altLang="en-US" dirty="0"/>
              <a:t>第二级</a:t>
            </a:r>
            <a:endParaRPr lang="zh-CN" altLang="en-US" dirty="0"/>
          </a:p>
          <a:p>
            <a:pPr lvl="2" indent="-227330"/>
            <a:r>
              <a:rPr lang="zh-CN" altLang="en-US" dirty="0"/>
              <a:t>第三级</a:t>
            </a:r>
            <a:endParaRPr lang="zh-CN" altLang="en-US" dirty="0"/>
          </a:p>
          <a:p>
            <a:pPr lvl="3" indent="-227330"/>
            <a:r>
              <a:rPr lang="zh-CN" altLang="en-US" dirty="0"/>
              <a:t>第四级</a:t>
            </a:r>
            <a:endParaRPr lang="zh-CN" altLang="en-US" dirty="0"/>
          </a:p>
          <a:p>
            <a:pPr lvl="4" indent="-227330"/>
            <a:r>
              <a:rPr lang="zh-CN" altLang="en-US" dirty="0"/>
              <a:t>第五级</a:t>
            </a:r>
            <a:endParaRPr lang="en-US" altLang="zh-CN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buFontTx/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buFont typeface="Arial" panose="020B0604020202020204" pitchFamily="34" charset="0"/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en-US" altLang="en-US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en-US" altLang="en-US" strike="noStrike" noProof="1" dirty="0">
              <a:latin typeface="Calibri" panose="020F050202020403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宋体" panose="02010600030101010101" pitchFamily="2" charset="-122"/>
        </a:defRPr>
      </a:lvl9pPr>
    </p:titleStyle>
    <p:bodyStyle>
      <a:lvl1pPr marL="227330" indent="-22733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733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image" Target="../media/image3.png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image" Target="../media/image2.png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5" Type="http://schemas.openxmlformats.org/officeDocument/2006/relationships/slideLayout" Target="../slideLayouts/slideLayout12.xml"/><Relationship Id="rId14" Type="http://schemas.openxmlformats.org/officeDocument/2006/relationships/image" Target="../media/image6.jpeg"/><Relationship Id="rId13" Type="http://schemas.openxmlformats.org/officeDocument/2006/relationships/tags" Target="../tags/tag70.xml"/><Relationship Id="rId12" Type="http://schemas.openxmlformats.org/officeDocument/2006/relationships/image" Target="../media/image5.jpeg"/><Relationship Id="rId11" Type="http://schemas.openxmlformats.org/officeDocument/2006/relationships/tags" Target="../tags/tag69.xml"/><Relationship Id="rId10" Type="http://schemas.openxmlformats.org/officeDocument/2006/relationships/image" Target="../media/image4.png"/><Relationship Id="rId1" Type="http://schemas.openxmlformats.org/officeDocument/2006/relationships/tags" Target="../tags/tag62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56.png"/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20.xml"/><Relationship Id="rId8" Type="http://schemas.openxmlformats.org/officeDocument/2006/relationships/tags" Target="../tags/tag119.xml"/><Relationship Id="rId7" Type="http://schemas.openxmlformats.org/officeDocument/2006/relationships/tags" Target="../tags/tag118.xml"/><Relationship Id="rId6" Type="http://schemas.openxmlformats.org/officeDocument/2006/relationships/tags" Target="../tags/tag117.xml"/><Relationship Id="rId5" Type="http://schemas.openxmlformats.org/officeDocument/2006/relationships/tags" Target="../tags/tag116.xml"/><Relationship Id="rId4" Type="http://schemas.openxmlformats.org/officeDocument/2006/relationships/tags" Target="../tags/tag115.xml"/><Relationship Id="rId3" Type="http://schemas.openxmlformats.org/officeDocument/2006/relationships/tags" Target="../tags/tag114.xml"/><Relationship Id="rId23" Type="http://schemas.openxmlformats.org/officeDocument/2006/relationships/slideLayout" Target="../slideLayouts/slideLayout2.xml"/><Relationship Id="rId22" Type="http://schemas.openxmlformats.org/officeDocument/2006/relationships/tags" Target="../tags/tag129.xml"/><Relationship Id="rId21" Type="http://schemas.openxmlformats.org/officeDocument/2006/relationships/tags" Target="../tags/tag128.xml"/><Relationship Id="rId20" Type="http://schemas.openxmlformats.org/officeDocument/2006/relationships/tags" Target="../tags/tag127.xml"/><Relationship Id="rId2" Type="http://schemas.openxmlformats.org/officeDocument/2006/relationships/tags" Target="../tags/tag113.xml"/><Relationship Id="rId19" Type="http://schemas.openxmlformats.org/officeDocument/2006/relationships/image" Target="../media/image60.png"/><Relationship Id="rId18" Type="http://schemas.openxmlformats.org/officeDocument/2006/relationships/tags" Target="../tags/tag126.xml"/><Relationship Id="rId17" Type="http://schemas.openxmlformats.org/officeDocument/2006/relationships/image" Target="../media/image59.png"/><Relationship Id="rId16" Type="http://schemas.openxmlformats.org/officeDocument/2006/relationships/tags" Target="../tags/tag125.xml"/><Relationship Id="rId15" Type="http://schemas.openxmlformats.org/officeDocument/2006/relationships/image" Target="../media/image58.png"/><Relationship Id="rId14" Type="http://schemas.openxmlformats.org/officeDocument/2006/relationships/tags" Target="../tags/tag124.xml"/><Relationship Id="rId13" Type="http://schemas.openxmlformats.org/officeDocument/2006/relationships/image" Target="../media/image57.png"/><Relationship Id="rId12" Type="http://schemas.openxmlformats.org/officeDocument/2006/relationships/tags" Target="../tags/tag123.xml"/><Relationship Id="rId11" Type="http://schemas.openxmlformats.org/officeDocument/2006/relationships/tags" Target="../tags/tag122.xml"/><Relationship Id="rId10" Type="http://schemas.openxmlformats.org/officeDocument/2006/relationships/tags" Target="../tags/tag121.xml"/><Relationship Id="rId1" Type="http://schemas.openxmlformats.org/officeDocument/2006/relationships/tags" Target="../tags/tag1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4.xml"/><Relationship Id="rId4" Type="http://schemas.openxmlformats.org/officeDocument/2006/relationships/tags" Target="../tags/tag133.xml"/><Relationship Id="rId3" Type="http://schemas.openxmlformats.org/officeDocument/2006/relationships/tags" Target="../tags/tag132.xml"/><Relationship Id="rId2" Type="http://schemas.openxmlformats.org/officeDocument/2006/relationships/tags" Target="../tags/tag131.xml"/><Relationship Id="rId1" Type="http://schemas.openxmlformats.org/officeDocument/2006/relationships/tags" Target="../tags/tag1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6.xml"/><Relationship Id="rId1" Type="http://schemas.openxmlformats.org/officeDocument/2006/relationships/tags" Target="../tags/tag13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66.jpeg"/><Relationship Id="rId8" Type="http://schemas.openxmlformats.org/officeDocument/2006/relationships/tags" Target="../tags/tag142.xml"/><Relationship Id="rId7" Type="http://schemas.openxmlformats.org/officeDocument/2006/relationships/image" Target="../media/image65.jpeg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image" Target="../media/image64.png"/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145.xml"/><Relationship Id="rId12" Type="http://schemas.openxmlformats.org/officeDocument/2006/relationships/tags" Target="../tags/tag144.xml"/><Relationship Id="rId11" Type="http://schemas.openxmlformats.org/officeDocument/2006/relationships/image" Target="../media/image67.jpeg"/><Relationship Id="rId10" Type="http://schemas.openxmlformats.org/officeDocument/2006/relationships/tags" Target="../tags/tag143.xml"/><Relationship Id="rId1" Type="http://schemas.openxmlformats.org/officeDocument/2006/relationships/tags" Target="../tags/tag13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png"/><Relationship Id="rId8" Type="http://schemas.openxmlformats.org/officeDocument/2006/relationships/tags" Target="../tags/tag155.xml"/><Relationship Id="rId7" Type="http://schemas.openxmlformats.org/officeDocument/2006/relationships/image" Target="../media/image68.jpeg"/><Relationship Id="rId6" Type="http://schemas.openxmlformats.org/officeDocument/2006/relationships/tags" Target="../tags/tag154.xml"/><Relationship Id="rId5" Type="http://schemas.openxmlformats.org/officeDocument/2006/relationships/tags" Target="../tags/tag153.xml"/><Relationship Id="rId4" Type="http://schemas.openxmlformats.org/officeDocument/2006/relationships/tags" Target="../tags/tag152.xml"/><Relationship Id="rId3" Type="http://schemas.openxmlformats.org/officeDocument/2006/relationships/tags" Target="../tags/tag151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163.xml"/><Relationship Id="rId20" Type="http://schemas.openxmlformats.org/officeDocument/2006/relationships/tags" Target="../tags/tag162.xml"/><Relationship Id="rId2" Type="http://schemas.openxmlformats.org/officeDocument/2006/relationships/tags" Target="../tags/tag150.xml"/><Relationship Id="rId19" Type="http://schemas.openxmlformats.org/officeDocument/2006/relationships/image" Target="../media/image73.png"/><Relationship Id="rId18" Type="http://schemas.openxmlformats.org/officeDocument/2006/relationships/tags" Target="../tags/tag161.xml"/><Relationship Id="rId17" Type="http://schemas.openxmlformats.org/officeDocument/2006/relationships/image" Target="../media/image72.png"/><Relationship Id="rId16" Type="http://schemas.openxmlformats.org/officeDocument/2006/relationships/tags" Target="../tags/tag160.xml"/><Relationship Id="rId15" Type="http://schemas.openxmlformats.org/officeDocument/2006/relationships/tags" Target="../tags/tag159.xml"/><Relationship Id="rId14" Type="http://schemas.openxmlformats.org/officeDocument/2006/relationships/image" Target="../media/image71.png"/><Relationship Id="rId13" Type="http://schemas.openxmlformats.org/officeDocument/2006/relationships/tags" Target="../tags/tag158.xml"/><Relationship Id="rId12" Type="http://schemas.openxmlformats.org/officeDocument/2006/relationships/tags" Target="../tags/tag157.xml"/><Relationship Id="rId11" Type="http://schemas.openxmlformats.org/officeDocument/2006/relationships/image" Target="../media/image70.jpeg"/><Relationship Id="rId10" Type="http://schemas.openxmlformats.org/officeDocument/2006/relationships/tags" Target="../tags/tag156.xml"/><Relationship Id="rId1" Type="http://schemas.openxmlformats.org/officeDocument/2006/relationships/tags" Target="../tags/tag149.xml"/></Relationships>
</file>

<file path=ppt/slides/_rels/slide1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image" Target="../media/image74.png"/><Relationship Id="rId3" Type="http://schemas.openxmlformats.org/officeDocument/2006/relationships/tags" Target="../tags/tag166.xml"/><Relationship Id="rId2" Type="http://schemas.openxmlformats.org/officeDocument/2006/relationships/tags" Target="../tags/tag165.xml"/><Relationship Id="rId1" Type="http://schemas.openxmlformats.org/officeDocument/2006/relationships/tags" Target="../tags/tag16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70.xml"/><Relationship Id="rId1" Type="http://schemas.openxmlformats.org/officeDocument/2006/relationships/tags" Target="../tags/tag16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1" Type="http://schemas.openxmlformats.org/officeDocument/2006/relationships/notesSlide" Target="../notesSlides/notesSlide6.xml"/><Relationship Id="rId20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19" Type="http://schemas.openxmlformats.org/officeDocument/2006/relationships/image" Target="../media/image25.png"/><Relationship Id="rId18" Type="http://schemas.openxmlformats.org/officeDocument/2006/relationships/image" Target="../media/image24.png"/><Relationship Id="rId17" Type="http://schemas.openxmlformats.org/officeDocument/2006/relationships/image" Target="../media/image23.png"/><Relationship Id="rId16" Type="http://schemas.openxmlformats.org/officeDocument/2006/relationships/image" Target="../media/image22.png"/><Relationship Id="rId15" Type="http://schemas.openxmlformats.org/officeDocument/2006/relationships/image" Target="../media/image21.png"/><Relationship Id="rId14" Type="http://schemas.openxmlformats.org/officeDocument/2006/relationships/image" Target="../media/image20.png"/><Relationship Id="rId13" Type="http://schemas.openxmlformats.org/officeDocument/2006/relationships/image" Target="../media/image19.png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20.xml"/><Relationship Id="rId6" Type="http://schemas.openxmlformats.org/officeDocument/2006/relationships/tags" Target="../tags/tag178.xml"/><Relationship Id="rId5" Type="http://schemas.openxmlformats.org/officeDocument/2006/relationships/image" Target="../media/image76.png"/><Relationship Id="rId4" Type="http://schemas.openxmlformats.org/officeDocument/2006/relationships/tags" Target="../tags/tag177.xml"/><Relationship Id="rId3" Type="http://schemas.openxmlformats.org/officeDocument/2006/relationships/tags" Target="../tags/tag176.xml"/><Relationship Id="rId2" Type="http://schemas.openxmlformats.org/officeDocument/2006/relationships/image" Target="../media/image75.png"/><Relationship Id="rId1" Type="http://schemas.openxmlformats.org/officeDocument/2006/relationships/tags" Target="../tags/tag17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7.jpeg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86.xml"/><Relationship Id="rId8" Type="http://schemas.openxmlformats.org/officeDocument/2006/relationships/image" Target="../media/image80.png"/><Relationship Id="rId7" Type="http://schemas.openxmlformats.org/officeDocument/2006/relationships/tags" Target="../tags/tag185.xml"/><Relationship Id="rId6" Type="http://schemas.openxmlformats.org/officeDocument/2006/relationships/image" Target="../media/image79.jpeg"/><Relationship Id="rId5" Type="http://schemas.openxmlformats.org/officeDocument/2006/relationships/tags" Target="../tags/tag184.xml"/><Relationship Id="rId41" Type="http://schemas.openxmlformats.org/officeDocument/2006/relationships/notesSlide" Target="../notesSlides/notesSlide8.xml"/><Relationship Id="rId40" Type="http://schemas.openxmlformats.org/officeDocument/2006/relationships/slideLayout" Target="../slideLayouts/slideLayout7.xml"/><Relationship Id="rId4" Type="http://schemas.openxmlformats.org/officeDocument/2006/relationships/tags" Target="../tags/tag183.xml"/><Relationship Id="rId39" Type="http://schemas.openxmlformats.org/officeDocument/2006/relationships/tags" Target="../tags/tag205.xml"/><Relationship Id="rId38" Type="http://schemas.openxmlformats.org/officeDocument/2006/relationships/tags" Target="../tags/tag204.xml"/><Relationship Id="rId37" Type="http://schemas.openxmlformats.org/officeDocument/2006/relationships/image" Target="../media/image91.png"/><Relationship Id="rId36" Type="http://schemas.openxmlformats.org/officeDocument/2006/relationships/tags" Target="../tags/tag203.xml"/><Relationship Id="rId35" Type="http://schemas.openxmlformats.org/officeDocument/2006/relationships/image" Target="../media/image90.jpeg"/><Relationship Id="rId34" Type="http://schemas.openxmlformats.org/officeDocument/2006/relationships/tags" Target="../tags/tag202.xml"/><Relationship Id="rId33" Type="http://schemas.openxmlformats.org/officeDocument/2006/relationships/image" Target="../media/image89.jpeg"/><Relationship Id="rId32" Type="http://schemas.openxmlformats.org/officeDocument/2006/relationships/tags" Target="../tags/tag201.xml"/><Relationship Id="rId31" Type="http://schemas.openxmlformats.org/officeDocument/2006/relationships/image" Target="../media/image88.jpeg"/><Relationship Id="rId30" Type="http://schemas.openxmlformats.org/officeDocument/2006/relationships/tags" Target="../tags/tag200.xml"/><Relationship Id="rId3" Type="http://schemas.openxmlformats.org/officeDocument/2006/relationships/tags" Target="../tags/tag182.xml"/><Relationship Id="rId29" Type="http://schemas.openxmlformats.org/officeDocument/2006/relationships/tags" Target="../tags/tag199.xml"/><Relationship Id="rId28" Type="http://schemas.openxmlformats.org/officeDocument/2006/relationships/tags" Target="../tags/tag198.xml"/><Relationship Id="rId27" Type="http://schemas.openxmlformats.org/officeDocument/2006/relationships/tags" Target="../tags/tag197.xml"/><Relationship Id="rId26" Type="http://schemas.openxmlformats.org/officeDocument/2006/relationships/tags" Target="../tags/tag196.xml"/><Relationship Id="rId25" Type="http://schemas.openxmlformats.org/officeDocument/2006/relationships/tags" Target="../tags/tag195.xml"/><Relationship Id="rId24" Type="http://schemas.openxmlformats.org/officeDocument/2006/relationships/tags" Target="../tags/tag194.xml"/><Relationship Id="rId23" Type="http://schemas.openxmlformats.org/officeDocument/2006/relationships/tags" Target="../tags/tag193.xml"/><Relationship Id="rId22" Type="http://schemas.openxmlformats.org/officeDocument/2006/relationships/image" Target="../media/image87.jpeg"/><Relationship Id="rId21" Type="http://schemas.openxmlformats.org/officeDocument/2006/relationships/tags" Target="../tags/tag192.xml"/><Relationship Id="rId20" Type="http://schemas.openxmlformats.org/officeDocument/2006/relationships/image" Target="../media/image86.png"/><Relationship Id="rId2" Type="http://schemas.openxmlformats.org/officeDocument/2006/relationships/image" Target="../media/image78.jpeg"/><Relationship Id="rId19" Type="http://schemas.openxmlformats.org/officeDocument/2006/relationships/tags" Target="../tags/tag191.xml"/><Relationship Id="rId18" Type="http://schemas.openxmlformats.org/officeDocument/2006/relationships/image" Target="../media/image85.png"/><Relationship Id="rId17" Type="http://schemas.openxmlformats.org/officeDocument/2006/relationships/tags" Target="../tags/tag190.xml"/><Relationship Id="rId16" Type="http://schemas.openxmlformats.org/officeDocument/2006/relationships/image" Target="../media/image84.jpeg"/><Relationship Id="rId15" Type="http://schemas.openxmlformats.org/officeDocument/2006/relationships/tags" Target="../tags/tag189.xml"/><Relationship Id="rId14" Type="http://schemas.openxmlformats.org/officeDocument/2006/relationships/image" Target="../media/image83.jpeg"/><Relationship Id="rId13" Type="http://schemas.openxmlformats.org/officeDocument/2006/relationships/tags" Target="../tags/tag188.xml"/><Relationship Id="rId12" Type="http://schemas.openxmlformats.org/officeDocument/2006/relationships/image" Target="../media/image82.jpeg"/><Relationship Id="rId11" Type="http://schemas.openxmlformats.org/officeDocument/2006/relationships/tags" Target="../tags/tag187.xml"/><Relationship Id="rId10" Type="http://schemas.openxmlformats.org/officeDocument/2006/relationships/image" Target="../media/image81.png"/><Relationship Id="rId1" Type="http://schemas.openxmlformats.org/officeDocument/2006/relationships/tags" Target="../tags/tag18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1" Type="http://schemas.openxmlformats.org/officeDocument/2006/relationships/notesSlide" Target="../notesSlides/notesSlide9.xml"/><Relationship Id="rId20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19" Type="http://schemas.openxmlformats.org/officeDocument/2006/relationships/image" Target="../media/image25.png"/><Relationship Id="rId18" Type="http://schemas.openxmlformats.org/officeDocument/2006/relationships/image" Target="../media/image24.png"/><Relationship Id="rId17" Type="http://schemas.openxmlformats.org/officeDocument/2006/relationships/image" Target="../media/image23.png"/><Relationship Id="rId16" Type="http://schemas.openxmlformats.org/officeDocument/2006/relationships/image" Target="../media/image22.png"/><Relationship Id="rId15" Type="http://schemas.openxmlformats.org/officeDocument/2006/relationships/image" Target="../media/image21.png"/><Relationship Id="rId14" Type="http://schemas.openxmlformats.org/officeDocument/2006/relationships/image" Target="../media/image20.png"/><Relationship Id="rId13" Type="http://schemas.openxmlformats.org/officeDocument/2006/relationships/image" Target="../media/image19.png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tags" Target="../tags/tag212.xml"/><Relationship Id="rId8" Type="http://schemas.openxmlformats.org/officeDocument/2006/relationships/tags" Target="../tags/tag211.xml"/><Relationship Id="rId7" Type="http://schemas.openxmlformats.org/officeDocument/2006/relationships/tags" Target="../tags/tag2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5" Type="http://schemas.openxmlformats.org/officeDocument/2006/relationships/slideLayout" Target="../slideLayouts/slideLayout7.xml"/><Relationship Id="rId14" Type="http://schemas.openxmlformats.org/officeDocument/2006/relationships/tags" Target="../tags/tag217.xml"/><Relationship Id="rId13" Type="http://schemas.openxmlformats.org/officeDocument/2006/relationships/tags" Target="../tags/tag216.xml"/><Relationship Id="rId12" Type="http://schemas.openxmlformats.org/officeDocument/2006/relationships/tags" Target="../tags/tag215.xml"/><Relationship Id="rId11" Type="http://schemas.openxmlformats.org/officeDocument/2006/relationships/tags" Target="../tags/tag214.xml"/><Relationship Id="rId10" Type="http://schemas.openxmlformats.org/officeDocument/2006/relationships/tags" Target="../tags/tag213.xml"/><Relationship Id="rId1" Type="http://schemas.openxmlformats.org/officeDocument/2006/relationships/tags" Target="../tags/tag209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png"/><Relationship Id="rId8" Type="http://schemas.openxmlformats.org/officeDocument/2006/relationships/image" Target="../media/image14.png"/><Relationship Id="rId7" Type="http://schemas.openxmlformats.org/officeDocument/2006/relationships/image" Target="../media/image13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1" Type="http://schemas.openxmlformats.org/officeDocument/2006/relationships/notesSlide" Target="../notesSlides/notesSlide1.xml"/><Relationship Id="rId20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19" Type="http://schemas.openxmlformats.org/officeDocument/2006/relationships/image" Target="../media/image25.png"/><Relationship Id="rId18" Type="http://schemas.openxmlformats.org/officeDocument/2006/relationships/image" Target="../media/image24.png"/><Relationship Id="rId17" Type="http://schemas.openxmlformats.org/officeDocument/2006/relationships/image" Target="../media/image23.png"/><Relationship Id="rId16" Type="http://schemas.openxmlformats.org/officeDocument/2006/relationships/image" Target="../media/image22.png"/><Relationship Id="rId15" Type="http://schemas.openxmlformats.org/officeDocument/2006/relationships/image" Target="../media/image21.png"/><Relationship Id="rId14" Type="http://schemas.openxmlformats.org/officeDocument/2006/relationships/image" Target="../media/image20.png"/><Relationship Id="rId13" Type="http://schemas.openxmlformats.org/officeDocument/2006/relationships/image" Target="../media/image19.png"/><Relationship Id="rId12" Type="http://schemas.openxmlformats.org/officeDocument/2006/relationships/image" Target="../media/image18.png"/><Relationship Id="rId11" Type="http://schemas.openxmlformats.org/officeDocument/2006/relationships/image" Target="../media/image17.png"/><Relationship Id="rId10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0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222.xml"/><Relationship Id="rId4" Type="http://schemas.openxmlformats.org/officeDocument/2006/relationships/tags" Target="../tags/tag221.xml"/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" Type="http://schemas.openxmlformats.org/officeDocument/2006/relationships/tags" Target="../tags/tag2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tags" Target="../tags/tag230.xml"/><Relationship Id="rId7" Type="http://schemas.openxmlformats.org/officeDocument/2006/relationships/tags" Target="../tags/tag229.xml"/><Relationship Id="rId6" Type="http://schemas.openxmlformats.org/officeDocument/2006/relationships/image" Target="../media/image94.png"/><Relationship Id="rId5" Type="http://schemas.openxmlformats.org/officeDocument/2006/relationships/tags" Target="../tags/tag228.xml"/><Relationship Id="rId4" Type="http://schemas.openxmlformats.org/officeDocument/2006/relationships/image" Target="../media/image93.png"/><Relationship Id="rId3" Type="http://schemas.openxmlformats.org/officeDocument/2006/relationships/tags" Target="../tags/tag227.xml"/><Relationship Id="rId2" Type="http://schemas.openxmlformats.org/officeDocument/2006/relationships/image" Target="../media/image92.png"/><Relationship Id="rId1" Type="http://schemas.openxmlformats.org/officeDocument/2006/relationships/tags" Target="../tags/tag226.xml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3" Type="http://schemas.openxmlformats.org/officeDocument/2006/relationships/tags" Target="../tags/tag233.xml"/><Relationship Id="rId2" Type="http://schemas.openxmlformats.org/officeDocument/2006/relationships/tags" Target="../tags/tag232.xml"/><Relationship Id="rId1" Type="http://schemas.openxmlformats.org/officeDocument/2006/relationships/tags" Target="../tags/tag231.xml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6.jpeg"/><Relationship Id="rId8" Type="http://schemas.openxmlformats.org/officeDocument/2006/relationships/tags" Target="../tags/tag242.xml"/><Relationship Id="rId7" Type="http://schemas.openxmlformats.org/officeDocument/2006/relationships/tags" Target="../tags/tag241.xml"/><Relationship Id="rId6" Type="http://schemas.openxmlformats.org/officeDocument/2006/relationships/tags" Target="../tags/tag240.xml"/><Relationship Id="rId5" Type="http://schemas.openxmlformats.org/officeDocument/2006/relationships/image" Target="../media/image95.jpeg"/><Relationship Id="rId4" Type="http://schemas.openxmlformats.org/officeDocument/2006/relationships/tags" Target="../tags/tag239.xml"/><Relationship Id="rId3" Type="http://schemas.openxmlformats.org/officeDocument/2006/relationships/tags" Target="../tags/tag238.xml"/><Relationship Id="rId21" Type="http://schemas.openxmlformats.org/officeDocument/2006/relationships/slideLayout" Target="../slideLayouts/slideLayout7.xml"/><Relationship Id="rId20" Type="http://schemas.openxmlformats.org/officeDocument/2006/relationships/tags" Target="../tags/tag251.xml"/><Relationship Id="rId2" Type="http://schemas.openxmlformats.org/officeDocument/2006/relationships/tags" Target="../tags/tag237.xml"/><Relationship Id="rId19" Type="http://schemas.openxmlformats.org/officeDocument/2006/relationships/tags" Target="../tags/tag250.xml"/><Relationship Id="rId18" Type="http://schemas.openxmlformats.org/officeDocument/2006/relationships/tags" Target="../tags/tag249.xml"/><Relationship Id="rId17" Type="http://schemas.openxmlformats.org/officeDocument/2006/relationships/image" Target="../media/image98.jpeg"/><Relationship Id="rId16" Type="http://schemas.openxmlformats.org/officeDocument/2006/relationships/tags" Target="../tags/tag248.xml"/><Relationship Id="rId15" Type="http://schemas.openxmlformats.org/officeDocument/2006/relationships/tags" Target="../tags/tag247.xml"/><Relationship Id="rId14" Type="http://schemas.openxmlformats.org/officeDocument/2006/relationships/tags" Target="../tags/tag246.xml"/><Relationship Id="rId13" Type="http://schemas.openxmlformats.org/officeDocument/2006/relationships/image" Target="../media/image97.jpeg"/><Relationship Id="rId12" Type="http://schemas.openxmlformats.org/officeDocument/2006/relationships/tags" Target="../tags/tag245.xml"/><Relationship Id="rId11" Type="http://schemas.openxmlformats.org/officeDocument/2006/relationships/tags" Target="../tags/tag244.xml"/><Relationship Id="rId10" Type="http://schemas.openxmlformats.org/officeDocument/2006/relationships/tags" Target="../tags/tag243.xml"/><Relationship Id="rId1" Type="http://schemas.openxmlformats.org/officeDocument/2006/relationships/tags" Target="../tags/tag236.xm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96.jpeg"/><Relationship Id="rId8" Type="http://schemas.openxmlformats.org/officeDocument/2006/relationships/tags" Target="../tags/tag257.xml"/><Relationship Id="rId7" Type="http://schemas.openxmlformats.org/officeDocument/2006/relationships/image" Target="../media/image95.jpeg"/><Relationship Id="rId6" Type="http://schemas.openxmlformats.org/officeDocument/2006/relationships/tags" Target="../tags/tag256.xml"/><Relationship Id="rId5" Type="http://schemas.openxmlformats.org/officeDocument/2006/relationships/tags" Target="../tags/tag255.xml"/><Relationship Id="rId4" Type="http://schemas.openxmlformats.org/officeDocument/2006/relationships/tags" Target="../tags/tag254.xml"/><Relationship Id="rId3" Type="http://schemas.openxmlformats.org/officeDocument/2006/relationships/image" Target="../media/image64.png"/><Relationship Id="rId21" Type="http://schemas.openxmlformats.org/officeDocument/2006/relationships/notesSlide" Target="../notesSlides/notesSlide11.xml"/><Relationship Id="rId20" Type="http://schemas.openxmlformats.org/officeDocument/2006/relationships/slideLayout" Target="../slideLayouts/slideLayout7.xml"/><Relationship Id="rId2" Type="http://schemas.openxmlformats.org/officeDocument/2006/relationships/tags" Target="../tags/tag253.xml"/><Relationship Id="rId19" Type="http://schemas.openxmlformats.org/officeDocument/2006/relationships/tags" Target="../tags/tag265.xml"/><Relationship Id="rId18" Type="http://schemas.openxmlformats.org/officeDocument/2006/relationships/tags" Target="../tags/tag264.xml"/><Relationship Id="rId17" Type="http://schemas.openxmlformats.org/officeDocument/2006/relationships/tags" Target="../tags/tag263.xml"/><Relationship Id="rId16" Type="http://schemas.openxmlformats.org/officeDocument/2006/relationships/image" Target="../media/image100.png"/><Relationship Id="rId15" Type="http://schemas.openxmlformats.org/officeDocument/2006/relationships/tags" Target="../tags/tag262.xml"/><Relationship Id="rId14" Type="http://schemas.openxmlformats.org/officeDocument/2006/relationships/image" Target="../media/image99.png"/><Relationship Id="rId13" Type="http://schemas.openxmlformats.org/officeDocument/2006/relationships/tags" Target="../tags/tag261.xml"/><Relationship Id="rId12" Type="http://schemas.openxmlformats.org/officeDocument/2006/relationships/tags" Target="../tags/tag260.xml"/><Relationship Id="rId11" Type="http://schemas.openxmlformats.org/officeDocument/2006/relationships/tags" Target="../tags/tag259.xml"/><Relationship Id="rId10" Type="http://schemas.openxmlformats.org/officeDocument/2006/relationships/tags" Target="../tags/tag258.xml"/><Relationship Id="rId1" Type="http://schemas.openxmlformats.org/officeDocument/2006/relationships/tags" Target="../tags/tag25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275.xml"/><Relationship Id="rId8" Type="http://schemas.openxmlformats.org/officeDocument/2006/relationships/tags" Target="../tags/tag274.xml"/><Relationship Id="rId7" Type="http://schemas.openxmlformats.org/officeDocument/2006/relationships/tags" Target="../tags/tag273.xml"/><Relationship Id="rId6" Type="http://schemas.openxmlformats.org/officeDocument/2006/relationships/tags" Target="../tags/tag272.xml"/><Relationship Id="rId5" Type="http://schemas.openxmlformats.org/officeDocument/2006/relationships/tags" Target="../tags/tag271.xml"/><Relationship Id="rId4" Type="http://schemas.openxmlformats.org/officeDocument/2006/relationships/image" Target="../media/image103.png"/><Relationship Id="rId3" Type="http://schemas.openxmlformats.org/officeDocument/2006/relationships/tags" Target="../tags/tag270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102.jpeg"/><Relationship Id="rId19" Type="http://schemas.openxmlformats.org/officeDocument/2006/relationships/tags" Target="../tags/tag281.xml"/><Relationship Id="rId18" Type="http://schemas.openxmlformats.org/officeDocument/2006/relationships/tags" Target="../tags/tag280.xml"/><Relationship Id="rId17" Type="http://schemas.openxmlformats.org/officeDocument/2006/relationships/image" Target="../media/image107.png"/><Relationship Id="rId16" Type="http://schemas.openxmlformats.org/officeDocument/2006/relationships/tags" Target="../tags/tag279.xml"/><Relationship Id="rId15" Type="http://schemas.openxmlformats.org/officeDocument/2006/relationships/image" Target="../media/image106.png"/><Relationship Id="rId14" Type="http://schemas.openxmlformats.org/officeDocument/2006/relationships/tags" Target="../tags/tag278.xml"/><Relationship Id="rId13" Type="http://schemas.openxmlformats.org/officeDocument/2006/relationships/image" Target="../media/image105.png"/><Relationship Id="rId12" Type="http://schemas.openxmlformats.org/officeDocument/2006/relationships/tags" Target="../tags/tag277.xml"/><Relationship Id="rId11" Type="http://schemas.openxmlformats.org/officeDocument/2006/relationships/image" Target="../media/image104.png"/><Relationship Id="rId10" Type="http://schemas.openxmlformats.org/officeDocument/2006/relationships/tags" Target="../tags/tag276.xml"/><Relationship Id="rId1" Type="http://schemas.openxmlformats.org/officeDocument/2006/relationships/tags" Target="../tags/tag269.xml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17.xml"/><Relationship Id="rId2" Type="http://schemas.openxmlformats.org/officeDocument/2006/relationships/tags" Target="../tags/tag283.xml"/><Relationship Id="rId1" Type="http://schemas.openxmlformats.org/officeDocument/2006/relationships/tags" Target="../tags/tag282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jpeg"/><Relationship Id="rId8" Type="http://schemas.openxmlformats.org/officeDocument/2006/relationships/tags" Target="../tags/tag75.xml"/><Relationship Id="rId7" Type="http://schemas.openxmlformats.org/officeDocument/2006/relationships/image" Target="../media/image28.png"/><Relationship Id="rId6" Type="http://schemas.openxmlformats.org/officeDocument/2006/relationships/tags" Target="../tags/tag74.xml"/><Relationship Id="rId5" Type="http://schemas.openxmlformats.org/officeDocument/2006/relationships/image" Target="../media/image27.png"/><Relationship Id="rId4" Type="http://schemas.openxmlformats.org/officeDocument/2006/relationships/tags" Target="../tags/tag73.xml"/><Relationship Id="rId3" Type="http://schemas.openxmlformats.org/officeDocument/2006/relationships/image" Target="../media/image26.png"/><Relationship Id="rId2" Type="http://schemas.openxmlformats.org/officeDocument/2006/relationships/tags" Target="../tags/tag72.xml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16.xml"/><Relationship Id="rId12" Type="http://schemas.openxmlformats.org/officeDocument/2006/relationships/tags" Target="../tags/tag77.xml"/><Relationship Id="rId11" Type="http://schemas.openxmlformats.org/officeDocument/2006/relationships/image" Target="../media/image30.jpeg"/><Relationship Id="rId10" Type="http://schemas.openxmlformats.org/officeDocument/2006/relationships/tags" Target="../tags/tag76.xml"/><Relationship Id="rId1" Type="http://schemas.openxmlformats.org/officeDocument/2006/relationships/tags" Target="../tags/tag7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8.xml"/></Relationships>
</file>

<file path=ppt/slides/_rels/slide4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295.xml"/><Relationship Id="rId7" Type="http://schemas.openxmlformats.org/officeDocument/2006/relationships/tags" Target="../tags/tag294.xml"/><Relationship Id="rId6" Type="http://schemas.openxmlformats.org/officeDocument/2006/relationships/tags" Target="../tags/tag293.xml"/><Relationship Id="rId5" Type="http://schemas.openxmlformats.org/officeDocument/2006/relationships/tags" Target="../tags/tag292.xml"/><Relationship Id="rId4" Type="http://schemas.openxmlformats.org/officeDocument/2006/relationships/tags" Target="../tags/tag291.xml"/><Relationship Id="rId3" Type="http://schemas.openxmlformats.org/officeDocument/2006/relationships/tags" Target="../tags/tag290.xml"/><Relationship Id="rId2" Type="http://schemas.openxmlformats.org/officeDocument/2006/relationships/image" Target="../media/image108.png"/><Relationship Id="rId10" Type="http://schemas.openxmlformats.org/officeDocument/2006/relationships/notesSlide" Target="../notesSlides/notesSlide13.xml"/><Relationship Id="rId1" Type="http://schemas.openxmlformats.org/officeDocument/2006/relationships/tags" Target="../tags/tag28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jpeg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image" Target="../media/image38.jpeg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image" Target="../media/image37.jpeg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89.xml"/><Relationship Id="rId12" Type="http://schemas.openxmlformats.org/officeDocument/2006/relationships/image" Target="../media/image40.jpeg"/><Relationship Id="rId11" Type="http://schemas.openxmlformats.org/officeDocument/2006/relationships/tags" Target="../tags/tag88.xml"/><Relationship Id="rId10" Type="http://schemas.openxmlformats.org/officeDocument/2006/relationships/tags" Target="../tags/tag87.xml"/><Relationship Id="rId1" Type="http://schemas.openxmlformats.org/officeDocument/2006/relationships/tags" Target="../tags/tag8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9.jpeg"/><Relationship Id="rId8" Type="http://schemas.openxmlformats.org/officeDocument/2006/relationships/tags" Target="../tags/tag95.xml"/><Relationship Id="rId7" Type="http://schemas.openxmlformats.org/officeDocument/2006/relationships/tags" Target="../tags/tag94.xml"/><Relationship Id="rId6" Type="http://schemas.openxmlformats.org/officeDocument/2006/relationships/tags" Target="../tags/tag93.xml"/><Relationship Id="rId5" Type="http://schemas.openxmlformats.org/officeDocument/2006/relationships/image" Target="../media/image38.jpeg"/><Relationship Id="rId4" Type="http://schemas.openxmlformats.org/officeDocument/2006/relationships/tags" Target="../tags/tag92.xml"/><Relationship Id="rId3" Type="http://schemas.openxmlformats.org/officeDocument/2006/relationships/tags" Target="../tags/tag91.xml"/><Relationship Id="rId2" Type="http://schemas.openxmlformats.org/officeDocument/2006/relationships/image" Target="../media/image37.jpeg"/><Relationship Id="rId14" Type="http://schemas.openxmlformats.org/officeDocument/2006/relationships/slideLayout" Target="../slideLayouts/slideLayout18.xml"/><Relationship Id="rId13" Type="http://schemas.openxmlformats.org/officeDocument/2006/relationships/tags" Target="../tags/tag98.xml"/><Relationship Id="rId12" Type="http://schemas.openxmlformats.org/officeDocument/2006/relationships/image" Target="../media/image40.jpeg"/><Relationship Id="rId11" Type="http://schemas.openxmlformats.org/officeDocument/2006/relationships/tags" Target="../tags/tag97.xml"/><Relationship Id="rId10" Type="http://schemas.openxmlformats.org/officeDocument/2006/relationships/tags" Target="../tags/tag96.xml"/><Relationship Id="rId1" Type="http://schemas.openxmlformats.org/officeDocument/2006/relationships/tags" Target="../tags/tag90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3.jpeg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image" Target="../media/image42.png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image" Target="../media/image41.jpeg"/><Relationship Id="rId2" Type="http://schemas.openxmlformats.org/officeDocument/2006/relationships/tags" Target="../tags/tag100.xml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7.xml"/><Relationship Id="rId13" Type="http://schemas.openxmlformats.org/officeDocument/2006/relationships/tags" Target="../tags/tag108.xml"/><Relationship Id="rId12" Type="http://schemas.openxmlformats.org/officeDocument/2006/relationships/tags" Target="../tags/tag107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tags" Target="../tags/tag99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2.png"/><Relationship Id="rId8" Type="http://schemas.openxmlformats.org/officeDocument/2006/relationships/image" Target="../media/image51.png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0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6146" name="矩形 35"/>
          <p:cNvSpPr>
            <a:spLocks noChangeArrowheads="1"/>
          </p:cNvSpPr>
          <p:nvPr/>
        </p:nvSpPr>
        <p:spPr bwMode="auto">
          <a:xfrm>
            <a:off x="3137376" y="1173163"/>
            <a:ext cx="6278880" cy="82994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方正粗黑宋简体" panose="02000000000000000000" charset="-122"/>
                <a:sym typeface="+mn-ea"/>
              </a:rPr>
              <a:t>第五课  守望精神家园</a:t>
            </a:r>
            <a:endParaRPr kumimoji="0" lang="zh-CN" altLang="en-US" sz="4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方正粗黑宋简体" panose="02000000000000000000" charset="-122"/>
              <a:ea typeface="方正粗黑宋简体" panose="02000000000000000000" charset="-122"/>
              <a:cs typeface="方正粗黑宋简体" panose="02000000000000000000" charset="-122"/>
              <a:sym typeface="+mn-ea"/>
            </a:endParaRPr>
          </a:p>
        </p:txBody>
      </p:sp>
      <p:sp>
        <p:nvSpPr>
          <p:cNvPr id="37" name="文本占位符 5"/>
          <p:cNvSpPr txBox="1"/>
          <p:nvPr/>
        </p:nvSpPr>
        <p:spPr>
          <a:xfrm>
            <a:off x="1584960" y="2403475"/>
            <a:ext cx="8632825" cy="9271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>
              <a:buFont typeface="Arial" panose="020B0604020202020204" pitchFamily="34" charset="0"/>
            </a:pPr>
            <a:r>
              <a:rPr lang="en-US" altLang="zh-CN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5.1.1</a:t>
            </a: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  延续文化血脉</a:t>
            </a:r>
            <a:r>
              <a:rPr lang="en-US" altLang="zh-CN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--</a:t>
            </a: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中华文化根</a:t>
            </a:r>
            <a:endParaRPr lang="zh-CN" altLang="en-US" sz="4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>
            <p:custDataLst>
              <p:tags r:id="rId1"/>
            </p:custDataLst>
          </p:nvPr>
        </p:nvGrpSpPr>
        <p:grpSpPr>
          <a:xfrm>
            <a:off x="91440" y="4646930"/>
            <a:ext cx="12100560" cy="2182495"/>
            <a:chOff x="1" y="2981470"/>
            <a:chExt cx="9296655" cy="2182567"/>
          </a:xfrm>
        </p:grpSpPr>
        <p:grpSp>
          <p:nvGrpSpPr>
            <p:cNvPr id="3" name="组合 2"/>
            <p:cNvGrpSpPr/>
            <p:nvPr>
              <p:custDataLst>
                <p:tags r:id="rId2"/>
              </p:custDataLst>
            </p:nvPr>
          </p:nvGrpSpPr>
          <p:grpSpPr>
            <a:xfrm>
              <a:off x="1" y="3586985"/>
              <a:ext cx="9144000" cy="1577052"/>
              <a:chOff x="168" y="4748758"/>
              <a:chExt cx="12238925" cy="2110830"/>
            </a:xfrm>
          </p:grpSpPr>
          <p:pic>
            <p:nvPicPr>
              <p:cNvPr id="13" name="图片 12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 flipH="1">
                <a:off x="204796" y="4748758"/>
                <a:ext cx="2036340" cy="848475"/>
              </a:xfrm>
              <a:prstGeom prst="rect">
                <a:avLst/>
              </a:prstGeom>
            </p:spPr>
          </p:pic>
          <p:grpSp>
            <p:nvGrpSpPr>
              <p:cNvPr id="4" name="组合 3"/>
              <p:cNvGrpSpPr/>
              <p:nvPr>
                <p:custDataLst>
                  <p:tags r:id="rId5"/>
                </p:custDataLst>
              </p:nvPr>
            </p:nvGrpSpPr>
            <p:grpSpPr>
              <a:xfrm>
                <a:off x="168" y="5270646"/>
                <a:ext cx="12238925" cy="1588942"/>
                <a:chOff x="168" y="5270646"/>
                <a:chExt cx="12238925" cy="1588942"/>
              </a:xfrm>
            </p:grpSpPr>
            <p:pic>
              <p:nvPicPr>
                <p:cNvPr id="16" name="图片 15"/>
                <p:cNvPicPr>
                  <a:picLocks noChangeAspect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7"/>
                <a:stretch>
                  <a:fillRect/>
                </a:stretch>
              </p:blipFill>
              <p:spPr>
                <a:xfrm flipH="1">
                  <a:off x="168" y="5270646"/>
                  <a:ext cx="8581769" cy="1549929"/>
                </a:xfrm>
                <a:prstGeom prst="rect">
                  <a:avLst/>
                </a:prstGeom>
              </p:spPr>
            </p:pic>
            <p:sp>
              <p:nvSpPr>
                <p:cNvPr id="17" name="矩形 16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69" y="6598879"/>
                  <a:ext cx="12238924" cy="260709"/>
                </a:xfrm>
                <a:prstGeom prst="rect">
                  <a:avLst/>
                </a:prstGeom>
                <a:ln w="190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</p:grpSp>
        <p:pic>
          <p:nvPicPr>
            <p:cNvPr id="11" name="图片 1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 flipH="1">
              <a:off x="8054096" y="2981470"/>
              <a:ext cx="1242560" cy="2061096"/>
            </a:xfrm>
            <a:prstGeom prst="rect">
              <a:avLst/>
            </a:prstGeom>
          </p:spPr>
        </p:pic>
      </p:grpSp>
      <p:sp>
        <p:nvSpPr>
          <p:cNvPr id="5" name="文本框 4"/>
          <p:cNvSpPr txBox="1"/>
          <p:nvPr/>
        </p:nvSpPr>
        <p:spPr>
          <a:xfrm>
            <a:off x="161925" y="166370"/>
            <a:ext cx="66865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人教版九年级上册第三单元文明与家园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t01a50aa94931a69b6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433310" y="4465320"/>
            <a:ext cx="2650490" cy="2208530"/>
          </a:xfrm>
          <a:prstGeom prst="rect">
            <a:avLst/>
          </a:prstGeom>
        </p:spPr>
      </p:pic>
      <p:pic>
        <p:nvPicPr>
          <p:cNvPr id="7" name="图片 6" descr="t01a443410ff9195e99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1440" y="4069715"/>
            <a:ext cx="3046095" cy="2564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7">
                                            <p:txEl>
                                              <p:charRg st="0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072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50" y="-60325"/>
            <a:ext cx="12044363" cy="75739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3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1463" y="5254625"/>
            <a:ext cx="4171950" cy="1819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4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0" y="5429250"/>
            <a:ext cx="3914775" cy="17033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5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7675" y="5311775"/>
            <a:ext cx="3633788" cy="1704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圆角矩形 1"/>
          <p:cNvSpPr/>
          <p:nvPr/>
        </p:nvSpPr>
        <p:spPr>
          <a:xfrm>
            <a:off x="212090" y="-6985"/>
            <a:ext cx="11000105" cy="93154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  <a:sym typeface="+mn-ea"/>
              </a:rPr>
              <a:t>中华优秀传统文化</a:t>
            </a:r>
            <a:r>
              <a:rPr kumimoji="0" lang="en-US" altLang="zh-CN" sz="4400" b="1" i="0" u="none" strike="noStrike" kern="1200" cap="none" spc="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  <a:sym typeface="+mn-ea"/>
              </a:rPr>
              <a:t>----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ea typeface="+mn-ea"/>
                <a:cs typeface="+mn-cs"/>
                <a:sym typeface="+mn-ea"/>
              </a:rPr>
              <a:t>内涵丰富的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饮食文化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圆角矩形 3"/>
          <p:cNvSpPr/>
          <p:nvPr>
            <p:custDataLst>
              <p:tags r:id="rId1"/>
            </p:custDataLst>
          </p:nvPr>
        </p:nvSpPr>
        <p:spPr>
          <a:xfrm>
            <a:off x="883285" y="2806700"/>
            <a:ext cx="2585720" cy="1316990"/>
          </a:xfrm>
          <a:prstGeom prst="roundRect">
            <a:avLst/>
          </a:prstGeom>
          <a:solidFill>
            <a:srgbClr val="C700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wrap="square" lIns="68580" tIns="34290" rIns="68580" bIns="34290" numCol="1" spcCol="0" rtlCol="0" fromWordArt="0" anchor="ctr" anchorCtr="0" forceAA="0" compatLnSpc="1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>
              <a:lnSpc>
                <a:spcPct val="150000"/>
              </a:lnSpc>
            </a:pP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独具特色的</a:t>
            </a:r>
            <a:endParaRPr lang="zh-CN" altLang="en-US" sz="2800" b="1">
              <a:solidFill>
                <a:srgbClr val="FFFFFF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  <a:p>
            <a:pPr lvl="0" algn="ctr">
              <a:lnSpc>
                <a:spcPct val="150000"/>
              </a:lnSpc>
            </a:pP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语言文字</a:t>
            </a:r>
            <a:endParaRPr lang="zh-CN" altLang="en-US" sz="2800" b="1">
              <a:solidFill>
                <a:srgbClr val="FFFFFF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</p:txBody>
      </p:sp>
      <p:sp>
        <p:nvSpPr>
          <p:cNvPr id="86018" name="加号 4"/>
          <p:cNvSpPr/>
          <p:nvPr>
            <p:custDataLst>
              <p:tags r:id="rId2"/>
            </p:custDataLst>
          </p:nvPr>
        </p:nvSpPr>
        <p:spPr>
          <a:xfrm>
            <a:off x="3484563" y="1784350"/>
            <a:ext cx="612775" cy="612775"/>
          </a:xfrm>
          <a:prstGeom prst="mathPlus">
            <a:avLst>
              <a:gd name="adj1" fmla="val 17080"/>
            </a:avLst>
          </a:prstGeom>
          <a:solidFill>
            <a:srgbClr val="C700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wrap="square" lIns="68580" tIns="34290" rIns="68580" bIns="34290" numCol="1" spcCol="0" rtlCol="0" fromWordArt="0" anchor="ctr" anchorCtr="0" forceAA="0" compatLnSpc="1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fontAlgn="base"/>
            <a:endParaRPr lang="zh-CN" altLang="en-US" sz="2400" b="1">
              <a:solidFill>
                <a:srgbClr val="FFFFFF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</p:txBody>
      </p:sp>
      <p:sp>
        <p:nvSpPr>
          <p:cNvPr id="86019" name="加号 5"/>
          <p:cNvSpPr/>
          <p:nvPr>
            <p:custDataLst>
              <p:tags r:id="rId3"/>
            </p:custDataLst>
          </p:nvPr>
        </p:nvSpPr>
        <p:spPr>
          <a:xfrm>
            <a:off x="5748338" y="1717675"/>
            <a:ext cx="611188" cy="611188"/>
          </a:xfrm>
          <a:prstGeom prst="mathPlus">
            <a:avLst>
              <a:gd name="adj1" fmla="val 17080"/>
            </a:avLst>
          </a:prstGeom>
          <a:solidFill>
            <a:srgbClr val="C700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wrap="square" lIns="68580" tIns="34290" rIns="68580" bIns="34290" numCol="1" spcCol="0" rtlCol="0" fromWordArt="0" anchor="ctr" anchorCtr="0" forceAA="0" compatLnSpc="1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fontAlgn="base"/>
            <a:endParaRPr lang="zh-CN" altLang="en-US" sz="2400" b="1">
              <a:solidFill>
                <a:srgbClr val="FFFFFF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</p:txBody>
      </p:sp>
      <p:sp>
        <p:nvSpPr>
          <p:cNvPr id="86020" name="加号 6"/>
          <p:cNvSpPr/>
          <p:nvPr>
            <p:custDataLst>
              <p:tags r:id="rId4"/>
            </p:custDataLst>
          </p:nvPr>
        </p:nvSpPr>
        <p:spPr>
          <a:xfrm>
            <a:off x="8154988" y="1717675"/>
            <a:ext cx="611188" cy="612775"/>
          </a:xfrm>
          <a:prstGeom prst="mathPlus">
            <a:avLst>
              <a:gd name="adj1" fmla="val 17080"/>
            </a:avLst>
          </a:prstGeom>
          <a:solidFill>
            <a:srgbClr val="C7000C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wrap="square" lIns="68580" tIns="34290" rIns="68580" bIns="34290" numCol="1" spcCol="0" rtlCol="0" fromWordArt="0" anchor="ctr" anchorCtr="0" forceAA="0" compatLnSpc="1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 fontAlgn="base"/>
            <a:endParaRPr lang="zh-CN" altLang="en-US" sz="2400" b="1">
              <a:solidFill>
                <a:srgbClr val="FFFFFF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</p:txBody>
      </p:sp>
      <p:grpSp>
        <p:nvGrpSpPr>
          <p:cNvPr id="86021" name="组合 7"/>
          <p:cNvGrpSpPr/>
          <p:nvPr>
            <p:custDataLst>
              <p:tags r:id="rId5"/>
            </p:custDataLst>
          </p:nvPr>
        </p:nvGrpSpPr>
        <p:grpSpPr>
          <a:xfrm>
            <a:off x="2455862" y="5035550"/>
            <a:ext cx="7019925" cy="4762"/>
            <a:chOff x="3886825" y="2035893"/>
            <a:chExt cx="7459994" cy="5284"/>
          </a:xfrm>
        </p:grpSpPr>
        <p:cxnSp>
          <p:nvCxnSpPr>
            <p:cNvPr id="86022" name="直接连接符 8"/>
            <p:cNvCxnSpPr/>
            <p:nvPr>
              <p:custDataLst>
                <p:tags r:id="rId6"/>
              </p:custDataLst>
            </p:nvPr>
          </p:nvCxnSpPr>
          <p:spPr>
            <a:xfrm>
              <a:off x="3886825" y="2035893"/>
              <a:ext cx="3265366" cy="5284"/>
            </a:xfrm>
            <a:prstGeom prst="line">
              <a:avLst/>
            </a:prstGeom>
            <a:noFill/>
            <a:ln w="6350">
              <a:solidFill>
                <a:srgbClr val="C7000C"/>
              </a:solidFill>
              <a:round/>
            </a:ln>
          </p:spPr>
        </p:cxnSp>
        <p:cxnSp>
          <p:nvCxnSpPr>
            <p:cNvPr id="86023" name="直接连接符 9"/>
            <p:cNvCxnSpPr/>
            <p:nvPr>
              <p:custDataLst>
                <p:tags r:id="rId7"/>
              </p:custDataLst>
            </p:nvPr>
          </p:nvCxnSpPr>
          <p:spPr>
            <a:xfrm>
              <a:off x="8081453" y="2035893"/>
              <a:ext cx="3265366" cy="5284"/>
            </a:xfrm>
            <a:prstGeom prst="line">
              <a:avLst/>
            </a:prstGeom>
            <a:noFill/>
            <a:ln w="6350">
              <a:solidFill>
                <a:srgbClr val="C7000C"/>
              </a:solidFill>
              <a:round/>
            </a:ln>
          </p:spPr>
        </p:cxnSp>
      </p:grpSp>
      <p:sp>
        <p:nvSpPr>
          <p:cNvPr id="86024" name="矩形 11"/>
          <p:cNvSpPr/>
          <p:nvPr>
            <p:custDataLst>
              <p:tags r:id="rId8"/>
            </p:custDataLst>
          </p:nvPr>
        </p:nvSpPr>
        <p:spPr>
          <a:xfrm>
            <a:off x="4112894" y="219075"/>
            <a:ext cx="4112260" cy="76835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non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/>
            <a:r>
              <a:rPr lang="zh-CN" altLang="en-US" sz="4400" b="1">
                <a:solidFill>
                  <a:srgbClr val="C00000"/>
                </a:solidFill>
                <a:latin typeface="Calibri" panose="020F0502020204030204"/>
                <a:ea typeface="隶书" panose="02010509060101010101" charset="-122"/>
                <a:sym typeface="微软雅黑" panose="020B0503020204020204" pitchFamily="34" charset="-122"/>
              </a:rPr>
              <a:t>中华文化的组成</a:t>
            </a:r>
            <a:endParaRPr lang="zh-CN" altLang="en-US" sz="4400" b="1">
              <a:solidFill>
                <a:srgbClr val="C00000"/>
              </a:solidFill>
              <a:latin typeface="Calibri" panose="020F0502020204030204"/>
              <a:ea typeface="隶书" panose="02010509060101010101" charset="-122"/>
              <a:sym typeface="微软雅黑" panose="020B0503020204020204" pitchFamily="34" charset="-122"/>
            </a:endParaRPr>
          </a:p>
        </p:txBody>
      </p:sp>
      <p:sp>
        <p:nvSpPr>
          <p:cNvPr id="86025" name="圆角矩形 12"/>
          <p:cNvSpPr/>
          <p:nvPr>
            <p:custDataLst>
              <p:tags r:id="rId9"/>
            </p:custDataLst>
          </p:nvPr>
        </p:nvSpPr>
        <p:spPr>
          <a:xfrm>
            <a:off x="3822065" y="2806700"/>
            <a:ext cx="2118995" cy="1317625"/>
          </a:xfrm>
          <a:prstGeom prst="roundRect">
            <a:avLst>
              <a:gd name="adj" fmla="val 16667"/>
            </a:avLst>
          </a:prstGeom>
          <a:solidFill>
            <a:srgbClr val="C7000C"/>
          </a:solidFill>
          <a:ln w="12700">
            <a:noFill/>
            <a:miter lim="800000"/>
          </a:ln>
        </p:spPr>
        <p:txBody>
          <a:bodyPr wrap="square" lIns="68580" tIns="34290" rIns="68580" bIns="34290" anchor="ctr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>
              <a:lnSpc>
                <a:spcPct val="150000"/>
              </a:lnSpc>
            </a:pP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浩瀚如烟的</a:t>
            </a:r>
            <a:endParaRPr lang="zh-CN" altLang="en-US" sz="2800" b="1">
              <a:solidFill>
                <a:srgbClr val="FFFFFF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  <a:p>
            <a:pPr lvl="0" algn="ctr">
              <a:lnSpc>
                <a:spcPct val="150000"/>
              </a:lnSpc>
            </a:pP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文化典籍</a:t>
            </a:r>
            <a:endParaRPr lang="zh-CN" altLang="en-US" sz="2800" b="1">
              <a:solidFill>
                <a:srgbClr val="FFFFFF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</p:txBody>
      </p:sp>
      <p:sp>
        <p:nvSpPr>
          <p:cNvPr id="86026" name="圆角矩形 13"/>
          <p:cNvSpPr/>
          <p:nvPr>
            <p:custDataLst>
              <p:tags r:id="rId10"/>
            </p:custDataLst>
          </p:nvPr>
        </p:nvSpPr>
        <p:spPr>
          <a:xfrm>
            <a:off x="6181090" y="2920365"/>
            <a:ext cx="2233295" cy="1203960"/>
          </a:xfrm>
          <a:prstGeom prst="roundRect">
            <a:avLst>
              <a:gd name="adj" fmla="val 16667"/>
            </a:avLst>
          </a:prstGeom>
          <a:solidFill>
            <a:srgbClr val="C7000C"/>
          </a:solidFill>
          <a:ln w="12700">
            <a:noFill/>
            <a:miter lim="800000"/>
          </a:ln>
        </p:spPr>
        <p:txBody>
          <a:bodyPr wrap="square" lIns="68580" tIns="34290" rIns="68580" bIns="34290" anchor="ctr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ctr">
              <a:lnSpc>
                <a:spcPct val="150000"/>
              </a:lnSpc>
            </a:pP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名扬世界的</a:t>
            </a:r>
            <a:endParaRPr lang="zh-CN" altLang="en-US" sz="2800" b="1">
              <a:solidFill>
                <a:srgbClr val="FFFFFF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  <a:p>
            <a:pPr lvl="0" algn="ctr">
              <a:lnSpc>
                <a:spcPct val="150000"/>
              </a:lnSpc>
            </a:pPr>
            <a:r>
              <a:rPr lang="zh-CN" altLang="en-US" sz="2800" b="1">
                <a:solidFill>
                  <a:srgbClr val="FFFFFF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科技工艺</a:t>
            </a:r>
            <a:endParaRPr lang="zh-CN" altLang="en-US" sz="2800" b="1">
              <a:solidFill>
                <a:srgbClr val="FFFFFF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</p:txBody>
      </p:sp>
      <p:sp>
        <p:nvSpPr>
          <p:cNvPr id="86027" name="圆角矩形 14"/>
          <p:cNvSpPr/>
          <p:nvPr>
            <p:custDataLst>
              <p:tags r:id="rId11"/>
            </p:custDataLst>
          </p:nvPr>
        </p:nvSpPr>
        <p:spPr>
          <a:xfrm>
            <a:off x="8682355" y="2909570"/>
            <a:ext cx="2760345" cy="1322705"/>
          </a:xfrm>
          <a:prstGeom prst="roundRect">
            <a:avLst>
              <a:gd name="adj" fmla="val 16667"/>
            </a:avLst>
          </a:prstGeom>
          <a:solidFill>
            <a:srgbClr val="C7000C"/>
          </a:solidFill>
          <a:ln w="12700">
            <a:noFill/>
            <a:miter lim="800000"/>
          </a:ln>
        </p:spPr>
        <p:txBody>
          <a:bodyPr wrap="square" lIns="68580" tIns="34290" rIns="68580" bIns="34290" anchor="ctr" anchorCtr="0"/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>
              <a:lnSpc>
                <a:spcPts val="3100"/>
              </a:lnSpc>
            </a:pPr>
            <a:r>
              <a:rPr lang="en-US" altLang="zh-CN" sz="2000" b="1">
                <a:solidFill>
                  <a:srgbClr val="FFFFFF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    </a:t>
            </a:r>
            <a:r>
              <a:rPr lang="zh-CN" altLang="en-US" sz="3200" b="1">
                <a:solidFill>
                  <a:srgbClr val="FFFFFF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异彩纷呈的    文学艺术</a:t>
            </a:r>
            <a:r>
              <a:rPr lang="en-US" altLang="zh-CN" sz="3200" b="1">
                <a:solidFill>
                  <a:srgbClr val="FFFFFF"/>
                </a:solidFill>
                <a:latin typeface="微软雅黑" panose="020B0503020204020204" pitchFamily="82" charset="2"/>
                <a:ea typeface="微软雅黑" panose="020B0503020204020204" pitchFamily="82" charset="2"/>
              </a:rPr>
              <a:t>...</a:t>
            </a:r>
            <a:endParaRPr lang="en-US" altLang="zh-CN" sz="3200" b="1">
              <a:solidFill>
                <a:srgbClr val="FFFFFF"/>
              </a:solidFill>
              <a:latin typeface="微软雅黑" panose="020B0503020204020204" pitchFamily="82" charset="2"/>
              <a:ea typeface="微软雅黑" panose="020B0503020204020204" pitchFamily="82" charset="2"/>
            </a:endParaRPr>
          </a:p>
        </p:txBody>
      </p:sp>
      <p:pic>
        <p:nvPicPr>
          <p:cNvPr id="86029" name="Picture 4"/>
          <p:cNvPicPr/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510540" y="1335405"/>
            <a:ext cx="3104515" cy="137604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86030" name="图片 15"/>
          <p:cNvPicPr/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3943350" y="986790"/>
            <a:ext cx="2149475" cy="203263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86031" name="图片 16"/>
          <p:cNvPicPr/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6327775" y="1097280"/>
            <a:ext cx="1897380" cy="1711325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pic>
        <p:nvPicPr>
          <p:cNvPr id="86032" name="Picture 23"/>
          <p:cNvPicPr/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8766810" y="986790"/>
            <a:ext cx="2473325" cy="183769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  <p:sp>
        <p:nvSpPr>
          <p:cNvPr id="86034" name="文本框 18"/>
          <p:cNvSpPr txBox="1"/>
          <p:nvPr>
            <p:custDataLst>
              <p:tags r:id="rId20"/>
            </p:custDataLst>
          </p:nvPr>
        </p:nvSpPr>
        <p:spPr>
          <a:xfrm>
            <a:off x="882650" y="4316730"/>
            <a:ext cx="9511030" cy="706755"/>
          </a:xfrm>
          <a:prstGeom prst="rect">
            <a:avLst/>
          </a:prstGeom>
          <a:noFill/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R="0" lvl="0"/>
            <a:r>
              <a:rPr lang="zh-CN" sz="4000" b="1">
                <a:effectLst>
                  <a:outerShdw blurRad="38100" dist="38100" dir="2700000" algn="tl">
                    <a:schemeClr val="bg2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由此可以看出，中华文化具有怎样的特点？</a:t>
            </a:r>
            <a:endParaRPr lang="zh-CN" altLang="en-US" sz="4000" b="1">
              <a:effectLst>
                <a:outerShdw blurRad="38100" dist="38100" dir="2700000" algn="tl">
                  <a:schemeClr val="bg2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>
            <p:custDataLst>
              <p:tags r:id="rId21"/>
            </p:custDataLst>
          </p:nvPr>
        </p:nvSpPr>
        <p:spPr>
          <a:xfrm>
            <a:off x="2380615" y="5264150"/>
            <a:ext cx="4343400" cy="7683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4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博大精深</a:t>
            </a:r>
            <a:endParaRPr lang="zh-CN" altLang="en-US" sz="4400" b="1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2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7" dur="500" fill="hold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base">
                                        <p:cTn id="10" dur="500" fill="hold"/>
                                        <p:tgtEl>
                                          <p:spTgt spid="86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34" grpId="0"/>
      <p:bldP spid="3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458" name="Picture 2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noFill/>
          <a:ln>
            <a:noFill/>
          </a:ln>
        </p:spPr>
      </p:pic>
      <p:sp>
        <p:nvSpPr>
          <p:cNvPr id="19459" name="TextBox 2"/>
          <p:cNvSpPr txBox="1"/>
          <p:nvPr/>
        </p:nvSpPr>
        <p:spPr>
          <a:xfrm>
            <a:off x="260350" y="2108835"/>
            <a:ext cx="30765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泸县龙脑桥</a:t>
            </a:r>
            <a:endParaRPr lang="zh-CN" altLang="en-US" sz="3200" b="1" dirty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187815" y="542290"/>
            <a:ext cx="22339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舞龙</a:t>
            </a:r>
            <a:endParaRPr lang="zh-CN" altLang="en-US" sz="360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  <p:transition spd="med">
    <p:cover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1506" name="内容占位符 2"/>
          <p:cNvSpPr>
            <a:spLocks noGrp="1"/>
          </p:cNvSpPr>
          <p:nvPr>
            <p:ph idx="1"/>
          </p:nvPr>
        </p:nvSpPr>
        <p:spPr>
          <a:xfrm>
            <a:off x="677863" y="2160588"/>
            <a:ext cx="8596312" cy="3881437"/>
          </a:xfrm>
          <a:noFill/>
          <a:ln>
            <a:noFill/>
          </a:ln>
        </p:spPr>
        <p:txBody>
          <a:bodyPr/>
          <a:p>
            <a:endParaRPr lang="zh-CN" altLang="en-US" dirty="0"/>
          </a:p>
          <a:p>
            <a:endParaRPr lang="zh-CN" altLang="en-US" dirty="0"/>
          </a:p>
        </p:txBody>
      </p:sp>
      <p:pic>
        <p:nvPicPr>
          <p:cNvPr id="21507" name="Picture 1" descr="D:\用户目录\我的文档\Tencent Files\359908893\Image\C2C\EBD67373B71D62CEA391EC5AB6CA9CF5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0899775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508" name="TextBox 4"/>
          <p:cNvSpPr txBox="1"/>
          <p:nvPr/>
        </p:nvSpPr>
        <p:spPr>
          <a:xfrm>
            <a:off x="11090275" y="1871663"/>
            <a:ext cx="738188" cy="4181475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r>
              <a:rPr lang="zh-CN" altLang="en-US" sz="3600" b="1" dirty="0">
                <a:solidFill>
                  <a:srgbClr val="FF0000"/>
                </a:solidFill>
                <a:latin typeface="微软雅黑" panose="020B0503020204020204" pitchFamily="34" charset="-122"/>
              </a:rPr>
              <a:t>千人现场书法大赛</a:t>
            </a:r>
            <a:endParaRPr lang="zh-CN" altLang="en-US" sz="3600" b="1" dirty="0">
              <a:solidFill>
                <a:srgbClr val="FF0000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 advClick="0" advTm="5000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2530" name="标题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1320800"/>
          </a:xfrm>
          <a:noFill/>
          <a:ln>
            <a:noFill/>
          </a:ln>
        </p:spPr>
        <p:txBody>
          <a:bodyPr/>
          <a:p>
            <a:br>
              <a:rPr lang="zh-CN" altLang="en-US" kern="1200" dirty="0">
                <a:latin typeface="+mj-lt"/>
                <a:ea typeface="+mj-ea"/>
                <a:cs typeface="+mj-cs"/>
              </a:rPr>
            </a:br>
            <a:endParaRPr lang="zh-CN" altLang="en-US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22531" name="内容占位符 2"/>
          <p:cNvSpPr>
            <a:spLocks noGrp="1"/>
          </p:cNvSpPr>
          <p:nvPr>
            <p:ph idx="1"/>
          </p:nvPr>
        </p:nvSpPr>
        <p:spPr>
          <a:xfrm>
            <a:off x="677863" y="2160588"/>
            <a:ext cx="8596312" cy="3881437"/>
          </a:xfrm>
          <a:noFill/>
          <a:ln>
            <a:noFill/>
          </a:ln>
        </p:spPr>
        <p:txBody>
          <a:bodyPr/>
          <a:p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pic>
        <p:nvPicPr>
          <p:cNvPr id="22532" name="Picture 1" descr="D:\用户目录\我的文档\Tencent Files\359908893\Image\C2C\C3E104ADD612B8D3885C36D23502F8E8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3" name="TextBox 5"/>
          <p:cNvSpPr txBox="1"/>
          <p:nvPr/>
        </p:nvSpPr>
        <p:spPr>
          <a:xfrm>
            <a:off x="361315" y="2599055"/>
            <a:ext cx="4324350" cy="70675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4000" b="1" dirty="0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青少年国学大会</a:t>
            </a:r>
            <a:endParaRPr lang="zh-CN" altLang="en-US" sz="4000" b="1" dirty="0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</p:spTree>
  </p:cSld>
  <p:clrMapOvr>
    <a:masterClrMapping/>
  </p:clrMapOvr>
  <p:transition spd="slow" advClick="0" advTm="5000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515938" y="2006600"/>
          <a:ext cx="11386185" cy="25603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859915"/>
                <a:gridCol w="2952115"/>
                <a:gridCol w="5022850"/>
                <a:gridCol w="1551305"/>
              </a:tblGrid>
              <a:tr h="45720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国家</a:t>
                      </a:r>
                      <a:endParaRPr lang="zh-CN" altLang="en-US" sz="2400">
                        <a:solidFill>
                          <a:srgbClr val="08080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91427" marR="91427" marT="45721" marB="45721"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产生时间</a:t>
                      </a:r>
                      <a:endParaRPr lang="zh-CN" altLang="en-US" sz="2400">
                        <a:solidFill>
                          <a:srgbClr val="08080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91427" marR="91427" marT="45721" marB="45721"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发展</a:t>
                      </a:r>
                      <a:endParaRPr lang="zh-CN" altLang="en-US" sz="2400">
                        <a:solidFill>
                          <a:srgbClr val="08080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91427" marR="91427" marT="45721" marB="45721"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结果</a:t>
                      </a:r>
                      <a:endParaRPr lang="zh-CN" altLang="en-US" sz="2400">
                        <a:solidFill>
                          <a:srgbClr val="080808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91427" marR="91427" marT="45721" marB="45721" vert="horz"/>
                </a:tc>
              </a:tr>
              <a:tr h="45720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古巴比伦</a:t>
                      </a:r>
                      <a:endParaRPr lang="zh-CN" altLang="en-US" sz="2400" b="1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27" marR="91427" marT="45721" marB="45721"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公元前</a:t>
                      </a:r>
                      <a:r>
                        <a:rPr lang="en-US" altLang="zh-CN" sz="2400">
                          <a:sym typeface="+mn-ea"/>
                        </a:rPr>
                        <a:t>3500</a:t>
                      </a:r>
                      <a:r>
                        <a:rPr lang="zh-CN" altLang="en-US" sz="2400">
                          <a:sym typeface="+mn-ea"/>
                        </a:rPr>
                        <a:t>年</a:t>
                      </a:r>
                      <a:endParaRPr lang="zh-CN" altLang="en-US" sz="2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91427" marR="91427" marT="45721" marB="45721"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波斯入侵，巴比伦王国灭亡</a:t>
                      </a:r>
                      <a:endParaRPr lang="zh-CN" altLang="en-US" sz="2400" b="1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27" marR="91427" marT="45721" marB="45721"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烟消云散</a:t>
                      </a:r>
                      <a:endParaRPr lang="zh-CN" altLang="en-US" sz="2400" b="1">
                        <a:solidFill>
                          <a:srgbClr val="FB0B05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27" marR="91427" marT="45721" marB="45721" vert="horz"/>
                </a:tc>
              </a:tr>
              <a:tr h="45720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古印度</a:t>
                      </a:r>
                      <a:endParaRPr lang="zh-CN" altLang="en-US" sz="2400" b="1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27" marR="91427" marT="45721" marB="45721"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公元前</a:t>
                      </a:r>
                      <a:r>
                        <a:rPr lang="en-US" altLang="zh-CN" sz="2400">
                          <a:sym typeface="+mn-ea"/>
                        </a:rPr>
                        <a:t>3000</a:t>
                      </a:r>
                      <a:r>
                        <a:rPr lang="zh-CN" altLang="en-US" sz="2400">
                          <a:sym typeface="+mn-ea"/>
                        </a:rPr>
                        <a:t>年</a:t>
                      </a:r>
                      <a:endParaRPr lang="zh-CN" altLang="en-US" sz="2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91427" marR="91427" marT="45721" marB="45721"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雅利安人入侵，印度文化雅利安化</a:t>
                      </a:r>
                      <a:endParaRPr lang="zh-CN" altLang="en-US" sz="2400" b="1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27" marR="91427" marT="45721" marB="45721"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雅利安化</a:t>
                      </a:r>
                      <a:endParaRPr lang="zh-CN" altLang="en-US" sz="2400" b="1">
                        <a:solidFill>
                          <a:srgbClr val="FB0B05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27" marR="91427" marT="45721" marB="45721" vert="horz"/>
                </a:tc>
              </a:tr>
              <a:tr h="45720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古埃及</a:t>
                      </a:r>
                      <a:endParaRPr lang="zh-CN" altLang="en-US" sz="2400" b="1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27" marR="91427" marT="45721" marB="45721" vert="horz"/>
                </a:tc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公元前</a:t>
                      </a:r>
                      <a:r>
                        <a:rPr lang="en-US" altLang="zh-CN" sz="2400">
                          <a:sym typeface="+mn-ea"/>
                        </a:rPr>
                        <a:t>3000</a:t>
                      </a:r>
                      <a:r>
                        <a:rPr lang="zh-CN" altLang="en-US" sz="2400">
                          <a:sym typeface="+mn-ea"/>
                        </a:rPr>
                        <a:t>年</a:t>
                      </a:r>
                      <a:endParaRPr lang="zh-CN" altLang="en-US" sz="2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91427" marR="91427" marT="45721" marB="45721" vert="horz"/>
                </a:tc>
                <a:tc>
                  <a:txBody>
                    <a:bodyPr wrap="square"/>
                    <a:lstStyle/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先后希腊化、罗马化，伊斯兰化</a:t>
                      </a:r>
                      <a:endParaRPr lang="zh-CN" altLang="en-US" sz="2400" b="1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vert="horz"/>
                </a:tc>
                <a:tc>
                  <a:txBody>
                    <a:bodyPr wrap="square"/>
                    <a:lstStyle/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面目全非</a:t>
                      </a:r>
                      <a:endParaRPr lang="zh-CN" altLang="en-US" sz="2400" b="1">
                        <a:solidFill>
                          <a:srgbClr val="FB0B05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vert="horz"/>
                </a:tc>
              </a:tr>
              <a:tr h="731520">
                <a:tc>
                  <a:txBody>
                    <a:bodyPr wrap="square"/>
                    <a:lstStyle/>
                    <a:p>
                      <a:pPr algn="ctr"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古中国</a:t>
                      </a:r>
                      <a:endParaRPr lang="zh-CN" altLang="en-US" sz="2400" b="1">
                        <a:solidFill>
                          <a:srgbClr val="C0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91427" marR="91427" marT="45721" marB="45721" vert="horz"/>
                </a:tc>
                <a:tc>
                  <a:txBody>
                    <a:bodyPr wrap="square"/>
                    <a:lstStyle/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公元前</a:t>
                      </a:r>
                      <a:r>
                        <a:rPr lang="en-US" altLang="zh-CN" sz="2400">
                          <a:sym typeface="+mn-ea"/>
                        </a:rPr>
                        <a:t>2100</a:t>
                      </a:r>
                      <a:r>
                        <a:rPr lang="zh-CN" altLang="en-US" sz="2400">
                          <a:sym typeface="+mn-ea"/>
                        </a:rPr>
                        <a:t>年</a:t>
                      </a:r>
                      <a:endParaRPr lang="zh-CN" altLang="en-US" sz="2400" b="1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vert="horz"/>
                </a:tc>
                <a:tc>
                  <a:txBody>
                    <a:bodyPr wrap="square"/>
                    <a:lstStyle/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夏商周秦汉三国两晋南北朝隋唐五代十国宋元明清至今</a:t>
                      </a:r>
                      <a:endParaRPr lang="zh-CN" altLang="en-US" sz="2400" b="1"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vert="horz"/>
                </a:tc>
                <a:tc>
                  <a:txBody>
                    <a:bodyPr wrap="square"/>
                    <a:lstStyle/>
                    <a:p>
                      <a:pPr marL="0" lvl="0" indent="0" algn="ctr" eaLnBrk="1" hangingPunct="1">
                        <a:spcBef>
                          <a:spcPct val="20000"/>
                        </a:spcBef>
                        <a:buNone/>
                      </a:pPr>
                      <a:r>
                        <a:rPr lang="zh-CN" altLang="en-US" sz="2400">
                          <a:sym typeface="+mn-ea"/>
                        </a:rPr>
                        <a:t>流传至今</a:t>
                      </a:r>
                      <a:endParaRPr lang="zh-CN" altLang="en-US" sz="2400" b="1">
                        <a:solidFill>
                          <a:srgbClr val="FB0B05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sym typeface="+mn-ea"/>
                      </a:endParaRPr>
                    </a:p>
                  </a:txBody>
                  <a:tcPr marL="0" marR="0" marT="0" marB="0" vert="horz"/>
                </a:tc>
              </a:tr>
            </a:tbl>
          </a:graphicData>
        </a:graphic>
      </p:graphicFrame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515938" y="476250"/>
            <a:ext cx="11385550" cy="5847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3200" b="1" noProof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世界文明发展史上</a:t>
            </a:r>
            <a:r>
              <a:rPr lang="zh-CN" altLang="en-US" sz="3200" b="1" noProof="1">
                <a:solidFill>
                  <a:srgbClr val="FF0000"/>
                </a:solidFill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唯一</a:t>
            </a:r>
            <a:r>
              <a:rPr lang="zh-CN" altLang="en-US" sz="3200" b="1" noProof="1">
                <a:latin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没有中断过的文明：</a:t>
            </a:r>
            <a:endParaRPr lang="zh-CN" altLang="en-US" noProof="1">
              <a:latin typeface="微软雅黑" panose="020B0503020204020204" pitchFamily="34" charset="-122"/>
              <a:sym typeface="+mn-ea"/>
            </a:endParaRPr>
          </a:p>
        </p:txBody>
      </p:sp>
      <p:sp>
        <p:nvSpPr>
          <p:cNvPr id="29699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824192" y="1124744"/>
            <a:ext cx="3249514" cy="70788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anchor="ctr">
            <a:spAutoFit/>
          </a:bodyPr>
          <a:lstStyle/>
          <a:p>
            <a:r>
              <a:rPr lang="en-US" altLang="zh-CN" sz="4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----</a:t>
            </a:r>
            <a:r>
              <a:rPr lang="zh-CN" altLang="en-US" sz="4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中华文明</a:t>
            </a:r>
            <a:endParaRPr lang="zh-CN" altLang="en-US" sz="4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04813" y="4789488"/>
            <a:ext cx="11385550" cy="706437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4000" b="1">
                <a:latin typeface="黑体" panose="02010609060101010101" charset="-122"/>
                <a:ea typeface="黑体" panose="02010609060101010101" charset="-122"/>
              </a:rPr>
              <a:t>你能用另外一个成语来概括中华文化的特点吗？</a:t>
            </a:r>
            <a:endParaRPr lang="zh-CN" altLang="en-US" sz="4000" b="1"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AutoShape 4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684713" y="5781675"/>
            <a:ext cx="2822575" cy="865188"/>
          </a:xfrm>
          <a:prstGeom prst="wedgeRoundRectCallout">
            <a:avLst>
              <a:gd name="adj1" fmla="val -38755"/>
              <a:gd name="adj2" fmla="val -15123"/>
              <a:gd name="adj3" fmla="val 16667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algn="ctr"/>
            <a:r>
              <a:rPr lang="en-US" altLang="zh-CN" sz="4000" b="1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40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源远流长</a:t>
            </a:r>
            <a:endParaRPr lang="zh-CN" altLang="en-US" sz="4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9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9" grpId="0"/>
      <p:bldP spid="3" grpId="0"/>
      <p:bldP spid="19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31" name="Text 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72795" y="2331720"/>
            <a:ext cx="10789285" cy="13093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marR="0" defTabSz="914400" fontAlgn="auto">
              <a:lnSpc>
                <a:spcPct val="11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defRPr/>
            </a:pPr>
            <a:r>
              <a:rPr kumimoji="0" lang="en-US" altLang="zh-CN" sz="4000" b="1" kern="1200" cap="none" spc="0" normalizeH="0" baseline="0" noProof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kumimoji="0" lang="zh-CN" altLang="en-US" sz="3200" b="1" kern="1200" cap="none" spc="0" normalizeH="0" baseline="0" noProof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各族人民相互团结，相互学习，用自己的勤劳和智慧共同开发了祖国的大好河山，创造了灿烂的中华文化。</a:t>
            </a:r>
            <a:endParaRPr kumimoji="0" lang="zh-CN" altLang="en-US" sz="3200" b="1" kern="1200" cap="none" spc="0" normalizeH="0" baseline="0" noProof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2"/>
            </p:custDataLst>
          </p:nvPr>
        </p:nvSpPr>
        <p:spPr>
          <a:xfrm>
            <a:off x="3495675" y="1047115"/>
            <a:ext cx="3383280" cy="6451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中华文化的形成</a:t>
            </a:r>
            <a:endParaRPr lang="zh-CN" altLang="en-US" sz="36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1" grpId="0" bldLvl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974035" y="242944"/>
            <a:ext cx="7583556" cy="8299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中国动画电影崛起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" name="组合 2"/>
          <p:cNvGrpSpPr/>
          <p:nvPr>
            <p:custDataLst>
              <p:tags r:id="rId2"/>
            </p:custDataLst>
          </p:nvPr>
        </p:nvGrpSpPr>
        <p:grpSpPr>
          <a:xfrm>
            <a:off x="367748" y="341739"/>
            <a:ext cx="606287" cy="761504"/>
            <a:chOff x="971600" y="1915953"/>
            <a:chExt cx="3141228" cy="3240360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1915953"/>
              <a:ext cx="3141228" cy="3240360"/>
            </a:xfrm>
            <a:prstGeom prst="rect">
              <a:avLst/>
            </a:prstGeom>
          </p:spPr>
        </p:pic>
        <p:sp>
          <p:nvSpPr>
            <p:cNvPr id="5" name="TextBox 7"/>
            <p:cNvSpPr txBox="1"/>
            <p:nvPr>
              <p:custDataLst>
                <p:tags r:id="rId5"/>
              </p:custDataLst>
            </p:nvPr>
          </p:nvSpPr>
          <p:spPr>
            <a:xfrm>
              <a:off x="1457636" y="2681458"/>
              <a:ext cx="825201" cy="2203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51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隶书" panose="02010800040101010101" pitchFamily="2" charset="-122"/>
                <a:ea typeface="楷体" panose="02010609060101010101" pitchFamily="49" charset="-122"/>
                <a:cs typeface="+mn-cs"/>
              </a:endParaRPr>
            </a:p>
          </p:txBody>
        </p:sp>
      </p:grpSp>
      <p:pic>
        <p:nvPicPr>
          <p:cNvPr id="6" name="图片占位符 114"/>
          <p:cNvPicPr>
            <a:picLocks noGrp="1" noChangeAspect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6" b="15486"/>
          <a:stretch>
            <a:fillRect/>
          </a:stretch>
        </p:blipFill>
        <p:spPr>
          <a:xfrm>
            <a:off x="-57307" y="2998348"/>
            <a:ext cx="3586884" cy="3439485"/>
          </a:xfrm>
          <a:custGeom>
            <a:avLst/>
            <a:gdLst>
              <a:gd name="connsiteX0" fmla="*/ 1583560 w 3811674"/>
              <a:gd name="connsiteY0" fmla="*/ 0 h 3882190"/>
              <a:gd name="connsiteX1" fmla="*/ 3811674 w 3811674"/>
              <a:gd name="connsiteY1" fmla="*/ 0 h 3882190"/>
              <a:gd name="connsiteX2" fmla="*/ 2228114 w 3811674"/>
              <a:gd name="connsiteY2" fmla="*/ 3882190 h 3882190"/>
              <a:gd name="connsiteX3" fmla="*/ 0 w 3811674"/>
              <a:gd name="connsiteY3" fmla="*/ 3882190 h 388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1674" h="3882190">
                <a:moveTo>
                  <a:pt x="1583560" y="0"/>
                </a:moveTo>
                <a:lnTo>
                  <a:pt x="3811674" y="0"/>
                </a:lnTo>
                <a:lnTo>
                  <a:pt x="2228114" y="3882190"/>
                </a:lnTo>
                <a:lnTo>
                  <a:pt x="0" y="3882190"/>
                </a:lnTo>
                <a:close/>
              </a:path>
            </a:pathLst>
          </a:custGeom>
        </p:spPr>
      </p:pic>
      <p:pic>
        <p:nvPicPr>
          <p:cNvPr id="7" name="图片占位符 116"/>
          <p:cNvPicPr>
            <a:picLocks noGrp="1"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t="14090" r="-22" b="13142"/>
          <a:stretch>
            <a:fillRect/>
          </a:stretch>
        </p:blipFill>
        <p:spPr>
          <a:xfrm>
            <a:off x="2064376" y="2912622"/>
            <a:ext cx="3586884" cy="3439485"/>
          </a:xfrm>
          <a:custGeom>
            <a:avLst/>
            <a:gdLst>
              <a:gd name="connsiteX0" fmla="*/ 1583560 w 3811674"/>
              <a:gd name="connsiteY0" fmla="*/ 0 h 3882190"/>
              <a:gd name="connsiteX1" fmla="*/ 3811674 w 3811674"/>
              <a:gd name="connsiteY1" fmla="*/ 0 h 3882190"/>
              <a:gd name="connsiteX2" fmla="*/ 2228114 w 3811674"/>
              <a:gd name="connsiteY2" fmla="*/ 3882190 h 3882190"/>
              <a:gd name="connsiteX3" fmla="*/ 0 w 3811674"/>
              <a:gd name="connsiteY3" fmla="*/ 3882190 h 388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1674" h="3882190">
                <a:moveTo>
                  <a:pt x="1583560" y="0"/>
                </a:moveTo>
                <a:lnTo>
                  <a:pt x="3811674" y="0"/>
                </a:lnTo>
                <a:lnTo>
                  <a:pt x="2228114" y="3882190"/>
                </a:lnTo>
                <a:lnTo>
                  <a:pt x="0" y="3882190"/>
                </a:lnTo>
                <a:close/>
              </a:path>
            </a:pathLst>
          </a:custGeom>
        </p:spPr>
      </p:pic>
      <p:pic>
        <p:nvPicPr>
          <p:cNvPr id="8" name="图片占位符 118"/>
          <p:cNvPicPr>
            <a:picLocks noGrp="1"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7" b="15507"/>
          <a:stretch>
            <a:fillRect/>
          </a:stretch>
        </p:blipFill>
        <p:spPr>
          <a:xfrm>
            <a:off x="3816488" y="2998185"/>
            <a:ext cx="3586884" cy="3439485"/>
          </a:xfrm>
          <a:custGeom>
            <a:avLst/>
            <a:gdLst>
              <a:gd name="connsiteX0" fmla="*/ 1583560 w 3811674"/>
              <a:gd name="connsiteY0" fmla="*/ 0 h 3882190"/>
              <a:gd name="connsiteX1" fmla="*/ 3811674 w 3811674"/>
              <a:gd name="connsiteY1" fmla="*/ 0 h 3882190"/>
              <a:gd name="connsiteX2" fmla="*/ 2228114 w 3811674"/>
              <a:gd name="connsiteY2" fmla="*/ 3882190 h 3882190"/>
              <a:gd name="connsiteX3" fmla="*/ 0 w 3811674"/>
              <a:gd name="connsiteY3" fmla="*/ 3882190 h 3882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1674" h="3882190">
                <a:moveTo>
                  <a:pt x="1583560" y="0"/>
                </a:moveTo>
                <a:lnTo>
                  <a:pt x="3811674" y="0"/>
                </a:lnTo>
                <a:lnTo>
                  <a:pt x="2228114" y="3882190"/>
                </a:lnTo>
                <a:lnTo>
                  <a:pt x="0" y="3882190"/>
                </a:lnTo>
                <a:close/>
              </a:path>
            </a:pathLst>
          </a:custGeom>
        </p:spPr>
      </p:pic>
      <p:sp>
        <p:nvSpPr>
          <p:cNvPr id="11" name="文本框 10"/>
          <p:cNvSpPr txBox="1"/>
          <p:nvPr>
            <p:custDataLst>
              <p:tags r:id="rId12"/>
            </p:custDataLst>
          </p:nvPr>
        </p:nvSpPr>
        <p:spPr>
          <a:xfrm>
            <a:off x="258288" y="865108"/>
            <a:ext cx="11332524" cy="181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这两年，“国漫崛起”的声音不绝于耳。从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2015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西游记之大圣归来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斩获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9.54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亿票房开始，这个令人振奋的口号几乎喊遍了之后的每一部国产动画电影。直到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2019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年，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哪吒之魔童降世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一举拿下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50.35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亿票房，稳坐中国内地票房总榜第三名，给国产动画电影以极大信心。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/>
          <p:cNvSpPr txBox="1"/>
          <p:nvPr>
            <p:custDataLst>
              <p:tags r:id="rId13"/>
            </p:custDataLst>
          </p:nvPr>
        </p:nvSpPr>
        <p:spPr>
          <a:xfrm>
            <a:off x="7581265" y="3057525"/>
            <a:ext cx="4540885" cy="1691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zh-CN" sz="40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思考</a:t>
            </a:r>
            <a:r>
              <a:rPr lang="zh-CN" altLang="zh-CN" sz="4000" b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：</a:t>
            </a:r>
            <a:endParaRPr lang="zh-CN" altLang="zh-CN" sz="4000" b="1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r>
              <a:rPr lang="zh-CN" altLang="zh-CN" sz="32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中华文化为什么能传承至今？</a:t>
            </a:r>
            <a:endParaRPr lang="zh-CN" altLang="zh-CN" sz="3200" b="1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34"/>
          <p:cNvSpPr/>
          <p:nvPr>
            <p:custDataLst>
              <p:tags r:id="rId1"/>
            </p:custDataLst>
          </p:nvPr>
        </p:nvSpPr>
        <p:spPr>
          <a:xfrm>
            <a:off x="1833101" y="1052736"/>
            <a:ext cx="2350508" cy="4191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zh-CN" altLang="en-US" sz="2800" b="1" noProof="1">
                <a:solidFill>
                  <a:srgbClr val="1C981C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中国诗词大会</a:t>
            </a:r>
            <a:endParaRPr lang="zh-CN" altLang="en-US" sz="2800" b="1" noProof="1">
              <a:solidFill>
                <a:srgbClr val="1C981C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8" name="圆角矩形 34"/>
          <p:cNvSpPr/>
          <p:nvPr>
            <p:custDataLst>
              <p:tags r:id="rId2"/>
            </p:custDataLst>
          </p:nvPr>
        </p:nvSpPr>
        <p:spPr>
          <a:xfrm>
            <a:off x="7363312" y="980728"/>
            <a:ext cx="2832974" cy="52228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zh-CN" altLang="en-US" sz="2800" b="1" noProof="1">
                <a:solidFill>
                  <a:srgbClr val="1C981C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国家宝藏</a:t>
            </a:r>
            <a:endParaRPr lang="zh-CN" altLang="en-US" sz="2800" b="1" noProof="1">
              <a:solidFill>
                <a:srgbClr val="1C981C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21" name="圆角矩形 34"/>
          <p:cNvSpPr/>
          <p:nvPr>
            <p:custDataLst>
              <p:tags r:id="rId3"/>
            </p:custDataLst>
          </p:nvPr>
        </p:nvSpPr>
        <p:spPr>
          <a:xfrm>
            <a:off x="1890889" y="3684588"/>
            <a:ext cx="2236275" cy="41116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zh-CN" altLang="en-US" sz="2480" b="1" noProof="1">
                <a:solidFill>
                  <a:srgbClr val="1C981C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舌尖上的中国</a:t>
            </a:r>
            <a:endParaRPr lang="zh-CN" altLang="en-US" sz="2480" b="1" noProof="1">
              <a:solidFill>
                <a:srgbClr val="1C981C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24" name="圆角矩形 34"/>
          <p:cNvSpPr/>
          <p:nvPr>
            <p:custDataLst>
              <p:tags r:id="rId4"/>
            </p:custDataLst>
          </p:nvPr>
        </p:nvSpPr>
        <p:spPr>
          <a:xfrm>
            <a:off x="4725002" y="3784601"/>
            <a:ext cx="2234931" cy="3413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zh-CN" altLang="en-US" sz="2480" b="1" noProof="1">
                <a:solidFill>
                  <a:srgbClr val="1C981C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经典咏流传</a:t>
            </a:r>
            <a:endParaRPr lang="zh-CN" altLang="en-US" sz="2480" b="1" noProof="1">
              <a:solidFill>
                <a:srgbClr val="1C981C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6" name="TextBox 15"/>
          <p:cNvSpPr txBox="1"/>
          <p:nvPr>
            <p:custDataLst>
              <p:tags r:id="rId5"/>
            </p:custDataLst>
          </p:nvPr>
        </p:nvSpPr>
        <p:spPr>
          <a:xfrm>
            <a:off x="1703512" y="260648"/>
            <a:ext cx="8964488" cy="64516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CN" altLang="en-US" sz="3600" smtClean="0">
                <a:latin typeface="黑体" panose="02010609060101010101" charset="-122"/>
                <a:ea typeface="黑体" panose="02010609060101010101" charset="-122"/>
              </a:rPr>
              <a:t>中华文化绚丽多姿，穿越时空焕发现代活力。</a:t>
            </a:r>
            <a:endParaRPr lang="zh-CN" altLang="en-US" sz="360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 bwMode="auto">
          <a:xfrm>
            <a:off x="4791075" y="1575435"/>
            <a:ext cx="3038475" cy="2109470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598035" y="4306570"/>
            <a:ext cx="3483610" cy="23342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21690" y="4306570"/>
            <a:ext cx="3622675" cy="2415540"/>
          </a:xfrm>
          <a:prstGeom prst="rect">
            <a:avLst/>
          </a:prstGeom>
        </p:spPr>
      </p:pic>
      <p:sp>
        <p:nvSpPr>
          <p:cNvPr id="6" name="圆角矩形 34"/>
          <p:cNvSpPr/>
          <p:nvPr>
            <p:custDataLst>
              <p:tags r:id="rId12"/>
            </p:custDataLst>
          </p:nvPr>
        </p:nvSpPr>
        <p:spPr>
          <a:xfrm>
            <a:off x="4790292" y="1001683"/>
            <a:ext cx="2832974" cy="52228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zh-CN" altLang="en-US" sz="2800" b="1" noProof="1">
                <a:solidFill>
                  <a:srgbClr val="1C981C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我在故宫修文物</a:t>
            </a:r>
            <a:endParaRPr lang="zh-CN" altLang="en-US" sz="2800" b="1" noProof="1">
              <a:solidFill>
                <a:srgbClr val="1C981C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8202930" y="4387215"/>
            <a:ext cx="3166745" cy="2334895"/>
          </a:xfrm>
          <a:prstGeom prst="rect">
            <a:avLst/>
          </a:prstGeom>
        </p:spPr>
      </p:pic>
      <p:sp>
        <p:nvSpPr>
          <p:cNvPr id="8" name="圆角矩形 34"/>
          <p:cNvSpPr/>
          <p:nvPr>
            <p:custDataLst>
              <p:tags r:id="rId15"/>
            </p:custDataLst>
          </p:nvPr>
        </p:nvSpPr>
        <p:spPr>
          <a:xfrm>
            <a:off x="7830152" y="3874771"/>
            <a:ext cx="2234931" cy="341313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zh-CN" altLang="en-US" sz="2480" b="1" noProof="1">
                <a:solidFill>
                  <a:srgbClr val="1C981C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上新了故宫</a:t>
            </a:r>
            <a:endParaRPr lang="zh-CN" altLang="en-US" sz="2480" b="1" noProof="1">
              <a:solidFill>
                <a:srgbClr val="1C981C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082280" y="1575435"/>
            <a:ext cx="3215005" cy="21088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951865" y="1575435"/>
            <a:ext cx="3646170" cy="2109470"/>
          </a:xfrm>
          <a:prstGeom prst="rect">
            <a:avLst/>
          </a:prstGeom>
        </p:spPr>
      </p:pic>
      <p:sp>
        <p:nvSpPr>
          <p:cNvPr id="17" name="TextBox 16"/>
          <p:cNvSpPr txBox="1"/>
          <p:nvPr>
            <p:custDataLst>
              <p:tags r:id="rId20"/>
            </p:custDataLst>
          </p:nvPr>
        </p:nvSpPr>
        <p:spPr>
          <a:xfrm>
            <a:off x="2495848" y="3080400"/>
            <a:ext cx="7200800" cy="1014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zh-CN" altLang="en-US" sz="60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薪火相传，历久弥新</a:t>
            </a:r>
            <a:endParaRPr lang="zh-CN" altLang="en-US" sz="60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8" grpId="0" bldLvl="0" animBg="1"/>
      <p:bldP spid="21" grpId="0" bldLvl="0" animBg="1"/>
      <p:bldP spid="24" grpId="0" bldLvl="0" animBg="1"/>
      <p:bldP spid="16" grpId="0" bldLvl="0" animBg="1"/>
      <p:bldP spid="17" grpId="0" bldLvl="0" animBg="1"/>
      <p:bldP spid="6" grpId="0" bldLvl="0" animBg="1"/>
      <p:bldP spid="8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70700" y="3317875"/>
            <a:ext cx="4518660" cy="2738120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▲ 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小标宋简体" panose="02000000000000000000" charset="-122"/>
                <a:ea typeface="方正小标宋简体" panose="02000000000000000000" charset="-122"/>
                <a:sym typeface="+mn-ea"/>
              </a:rPr>
              <a:t>“包容力</a:t>
            </a:r>
            <a:r>
              <a:rPr kumimoji="0" lang="zh-C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”：在对待外来文化上，中华民族敞开其博大的胸怀，扬弃吸收。在中国你可以看到“儒、道、释”等各类思想文化的碰撞，也可以看到“胡服汉用”的华美！今天，越来越多年轻人开始喜欢汉服...</a:t>
            </a:r>
            <a:endParaRPr kumimoji="0" lang="zh-CN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5" name="文本框 2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6055" y="3242945"/>
            <a:ext cx="4832985" cy="2676525"/>
          </a:xfrm>
          <a:prstGeom prst="rect">
            <a:avLst/>
          </a:prstGeom>
          <a:solidFill>
            <a:srgbClr val="FFFF00">
              <a:alpha val="60000"/>
            </a:srgb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小标宋简体" panose="02000000000000000000" charset="-122"/>
                <a:ea typeface="方正小标宋简体" panose="02000000000000000000" charset="-122"/>
                <a:cs typeface="+mn-cs"/>
                <a:sym typeface="+mn-ea"/>
              </a:rPr>
              <a:t>▶ “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小标宋简体" panose="02000000000000000000" charset="-122"/>
                <a:ea typeface="方正小标宋简体" panose="02000000000000000000" charset="-122"/>
                <a:cs typeface="+mn-cs"/>
                <a:sym typeface="+mn-ea"/>
              </a:rPr>
              <a:t>创造力</a:t>
            </a:r>
            <a:r>
              <a:rPr kumimoji="0" lang="zh-CN" altLang="en-US" sz="28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方正小标宋简体" panose="02000000000000000000" charset="-122"/>
                <a:ea typeface="方正小标宋简体" panose="02000000000000000000" charset="-122"/>
                <a:cs typeface="+mn-cs"/>
                <a:sym typeface="+mn-ea"/>
              </a:rPr>
              <a:t>”：《经典咏流传》、《中国诗词大会》等热播，李子柒等成为现象级节目；文化遗产走出博物馆，非物质文化遗产插上“互联网经济”翅膀，创造力十足！</a:t>
            </a:r>
            <a:endParaRPr kumimoji="0" lang="zh-CN" altLang="en-US" sz="28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方正小标宋简体" panose="02000000000000000000" charset="-122"/>
              <a:ea typeface="方正小标宋简体" panose="02000000000000000000" charset="-122"/>
              <a:cs typeface="+mn-cs"/>
              <a:sym typeface="+mn-ea"/>
            </a:endParaRPr>
          </a:p>
        </p:txBody>
      </p:sp>
      <p:pic>
        <p:nvPicPr>
          <p:cNvPr id="26" name="New picture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2331700" y="10325100"/>
            <a:ext cx="317500" cy="228600"/>
          </a:xfrm>
          <a:prstGeom prst="cube">
            <a:avLst/>
          </a:prstGeom>
        </p:spPr>
      </p:pic>
      <p:sp>
        <p:nvSpPr>
          <p:cNvPr id="3" name="文本框 2"/>
          <p:cNvSpPr txBox="1"/>
          <p:nvPr>
            <p:custDataLst>
              <p:tags r:id="rId5"/>
            </p:custDataLst>
          </p:nvPr>
        </p:nvSpPr>
        <p:spPr>
          <a:xfrm>
            <a:off x="2025015" y="405130"/>
            <a:ext cx="546608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l"/>
            <a:r>
              <a:rPr lang="zh-CN" altLang="en-US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中华文化为什么能传承至今</a:t>
            </a:r>
            <a:r>
              <a:rPr lang="zh-CN" sz="3200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？</a:t>
            </a:r>
            <a:endParaRPr lang="en-US" altLang="zh-CN" sz="4000" b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6"/>
            </p:custDataLst>
          </p:nvPr>
        </p:nvSpPr>
        <p:spPr>
          <a:xfrm>
            <a:off x="186055" y="1421130"/>
            <a:ext cx="11828145" cy="11372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b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宋体" panose="02010600030101010101" pitchFamily="2" charset="-122"/>
              </a:rPr>
              <a:t>      </a:t>
            </a:r>
            <a:r>
              <a:rPr lang="en-US" altLang="zh-CN" sz="2800" b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宋体" panose="02010600030101010101" pitchFamily="2" charset="-122"/>
              </a:rPr>
              <a:t>中华具有应对挑战、与时俱进的</a:t>
            </a:r>
            <a:r>
              <a:rPr lang="en-US" altLang="zh-CN" sz="2800" b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宋体" panose="02010600030101010101" pitchFamily="2" charset="-122"/>
              </a:rPr>
              <a:t>创造力</a:t>
            </a:r>
            <a:r>
              <a:rPr lang="en-US" altLang="zh-CN" sz="2800" b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宋体" panose="02010600030101010101" pitchFamily="2" charset="-122"/>
              </a:rPr>
              <a:t>和海纳百川、有容纳大的</a:t>
            </a:r>
            <a:r>
              <a:rPr lang="en-US" altLang="zh-CN" sz="2800" b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宋体" panose="02010600030101010101" pitchFamily="2" charset="-122"/>
              </a:rPr>
              <a:t>包容力</a:t>
            </a:r>
            <a:r>
              <a:rPr lang="en-US" altLang="zh-CN" sz="2800" b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宋体" panose="02010600030101010101" pitchFamily="2" charset="-122"/>
              </a:rPr>
              <a:t>，</a:t>
            </a:r>
            <a:r>
              <a:rPr lang="en-US" altLang="zh-CN" sz="28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宋体" panose="02010600030101010101" pitchFamily="2" charset="-122"/>
              </a:rPr>
              <a:t>虽历经沧桑仍薪火相传、历久弥新</a:t>
            </a:r>
            <a:r>
              <a:rPr lang="en-US" altLang="zh-CN" sz="3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宋体" panose="02010600030101010101" pitchFamily="2" charset="-122"/>
              </a:rPr>
              <a:t>。</a:t>
            </a:r>
            <a:endParaRPr lang="en-US" altLang="zh-CN" sz="3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25" grpId="0" bldLvl="0" animBg="1"/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36865" name="Rectangle 3"/>
          <p:cNvSpPr>
            <a:spLocks noGrp="1"/>
          </p:cNvSpPr>
          <p:nvPr>
            <p:ph type="body"/>
          </p:nvPr>
        </p:nvSpPr>
        <p:spPr>
          <a:xfrm>
            <a:off x="685800" y="1390650"/>
            <a:ext cx="11327130" cy="5154295"/>
          </a:xfrm>
        </p:spPr>
        <p:txBody>
          <a:bodyPr vert="horz" wrap="square" lIns="91440" tIns="45720" rIns="91440" bIns="45720" anchor="t"/>
          <a:p>
            <a:pPr marL="609600" indent="-609600" eaLnBrk="1" hangingPunct="1">
              <a:buFont typeface="Wingdings" panose="05000000000000000000" pitchFamily="2" charset="2"/>
              <a:buNone/>
            </a:pPr>
            <a:r>
              <a:rPr lang="en-US" altLang="zh-CN" sz="3600" b="1" dirty="0">
                <a:ea typeface="楷体_GB2312"/>
              </a:rPr>
              <a:t>1</a:t>
            </a:r>
            <a:r>
              <a:rPr lang="zh-CN" altLang="en-US" sz="3600" b="1" dirty="0">
                <a:ea typeface="楷体_GB2312"/>
              </a:rPr>
              <a:t>、知道中华文化的内容及特点。</a:t>
            </a:r>
            <a:endParaRPr lang="zh-CN" altLang="en-US" sz="3600" b="1" dirty="0">
              <a:ea typeface="楷体_GB2312"/>
            </a:endParaRPr>
          </a:p>
          <a:p>
            <a:pPr marL="609600" indent="-609600" eaLnBrk="1" hangingPunct="1">
              <a:buFont typeface="Wingdings" panose="05000000000000000000" pitchFamily="2" charset="2"/>
              <a:buNone/>
            </a:pPr>
            <a:r>
              <a:rPr lang="en-US" altLang="zh-CN" sz="3600" b="1" dirty="0">
                <a:ea typeface="楷体_GB2312"/>
              </a:rPr>
              <a:t>2</a:t>
            </a:r>
            <a:r>
              <a:rPr lang="zh-CN" altLang="en-US" sz="3600" b="1" dirty="0">
                <a:ea typeface="楷体_GB2312"/>
              </a:rPr>
              <a:t>、理解中华文化的发展和文化自信。</a:t>
            </a: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0" hangingPunct="0">
              <a:buNone/>
            </a:pPr>
            <a:r>
              <a:rPr lang="en-US" altLang="zh-CN" sz="36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3</a:t>
            </a:r>
            <a:r>
              <a:rPr lang="zh-CN" altLang="en-US" sz="36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、中华文化的意义或作用？</a:t>
            </a:r>
            <a:endParaRPr lang="en-US" altLang="zh-CN" sz="3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0" indent="0" eaLnBrk="0" hangingPunct="0">
              <a:buNone/>
            </a:pPr>
            <a:r>
              <a:rPr lang="en-US" altLang="zh-CN" sz="3600" b="1" dirty="0">
                <a:ea typeface="楷体_GB2312"/>
                <a:sym typeface="+mn-ea"/>
              </a:rPr>
              <a:t>4、文化自信的含义和意义？</a:t>
            </a:r>
            <a:endParaRPr lang="en-US" altLang="zh-CN" sz="3600" b="1" dirty="0">
              <a:ea typeface="楷体_GB2312"/>
            </a:endParaRPr>
          </a:p>
          <a:p>
            <a:pPr marL="0" indent="0" eaLnBrk="0" hangingPunct="0">
              <a:buNone/>
            </a:pPr>
            <a:r>
              <a:rPr lang="en-US" altLang="zh-CN" sz="3600" b="1" dirty="0">
                <a:ea typeface="楷体_GB2312"/>
                <a:sym typeface="+mn-ea"/>
              </a:rPr>
              <a:t>5、中国特色社会主义文化的内涵和价值</a:t>
            </a:r>
            <a:endParaRPr lang="en-US" altLang="zh-CN" sz="3600" b="1" dirty="0">
              <a:ea typeface="楷体_GB2312"/>
              <a:sym typeface="+mn-ea"/>
            </a:endParaRPr>
          </a:p>
          <a:p>
            <a:pPr marL="0" indent="0" eaLnBrk="0" hangingPunct="0">
              <a:buNone/>
            </a:pPr>
            <a:r>
              <a:rPr lang="en-US" altLang="zh-CN" sz="3600" b="1" dirty="0">
                <a:ea typeface="楷体_GB2312"/>
                <a:sym typeface="+mn-ea"/>
              </a:rPr>
              <a:t>6</a:t>
            </a:r>
            <a:r>
              <a:rPr lang="zh-CN" altLang="en-US" sz="3600" b="1" dirty="0">
                <a:ea typeface="楷体_GB2312"/>
                <a:sym typeface="+mn-ea"/>
              </a:rPr>
              <a:t>、</a:t>
            </a:r>
            <a:r>
              <a:rPr lang="en-US" altLang="zh-CN" sz="3600" b="1" dirty="0">
                <a:ea typeface="楷体_GB2312"/>
                <a:sym typeface="+mn-ea"/>
              </a:rPr>
              <a:t>新时代，怎样传承和发展中国特色社会主义文化？</a:t>
            </a:r>
            <a:endParaRPr lang="en-US" altLang="zh-CN" sz="3600" b="1" dirty="0">
              <a:ea typeface="楷体_GB2312"/>
            </a:endParaRPr>
          </a:p>
          <a:p>
            <a:pPr marL="609600" indent="-609600" eaLnBrk="1" hangingPunct="1">
              <a:buFont typeface="Wingdings" panose="05000000000000000000" pitchFamily="2" charset="2"/>
              <a:buNone/>
            </a:pPr>
            <a:r>
              <a:rPr lang="en-US" altLang="zh-CN" sz="3600" b="1" dirty="0">
                <a:ea typeface="楷体_GB2312"/>
              </a:rPr>
              <a:t>7、知道中华传统美德的内涵。</a:t>
            </a:r>
            <a:endParaRPr lang="en-US" altLang="zh-CN" sz="3600" b="1" dirty="0">
              <a:ea typeface="楷体_GB2312"/>
            </a:endParaRPr>
          </a:p>
          <a:p>
            <a:pPr marL="609600" indent="-609600" eaLnBrk="1" hangingPunct="1">
              <a:buFont typeface="Wingdings" panose="05000000000000000000" pitchFamily="2" charset="2"/>
              <a:buNone/>
            </a:pPr>
            <a:r>
              <a:rPr lang="en-US" altLang="zh-CN" sz="3600" b="1" dirty="0">
                <a:ea typeface="楷体_GB2312"/>
              </a:rPr>
              <a:t>8、知道青少年怎样践行传统美德。</a:t>
            </a:r>
            <a:endParaRPr lang="en-US" altLang="zh-CN" sz="3600" b="1" dirty="0">
              <a:ea typeface="楷体_GB2312"/>
            </a:endParaRPr>
          </a:p>
        </p:txBody>
      </p:sp>
      <p:sp>
        <p:nvSpPr>
          <p:cNvPr id="36866" name="Text Box 3"/>
          <p:cNvSpPr txBox="1"/>
          <p:nvPr/>
        </p:nvSpPr>
        <p:spPr>
          <a:xfrm>
            <a:off x="4176713" y="577850"/>
            <a:ext cx="2922587" cy="61595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t">
            <a:spAutoFit/>
          </a:bodyPr>
          <a:p>
            <a:pPr eaLnBrk="0" hangingPunct="0"/>
            <a:r>
              <a:rPr lang="zh-CN" altLang="en-US" sz="4000" b="1" dirty="0">
                <a:solidFill>
                  <a:srgbClr val="F82812"/>
                </a:solidFill>
                <a:latin typeface="黑体" panose="02010609060101010101" charset="-122"/>
                <a:ea typeface="黑体" panose="02010609060101010101" charset="-122"/>
              </a:rPr>
              <a:t>学习目标</a:t>
            </a:r>
            <a:endParaRPr lang="zh-CN" altLang="en-US" sz="2000" dirty="0">
              <a:solidFill>
                <a:srgbClr val="F82812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5" name="TextBox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67435" y="1248728"/>
            <a:ext cx="914400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600" b="1" smtClean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  <a:sym typeface="宋体" panose="02010600030101010101" pitchFamily="2" charset="-122"/>
              </a:rPr>
              <a:t>2.</a:t>
            </a:r>
            <a:r>
              <a:rPr lang="zh-CN" altLang="en-US" sz="3600" b="1" smtClean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  <a:sym typeface="宋体" panose="02010600030101010101" pitchFamily="2" charset="-122"/>
              </a:rPr>
              <a:t>中华文化能够</a:t>
            </a:r>
            <a:r>
              <a:rPr lang="zh-CN" altLang="en-US" sz="3600" b="1" u="sng" smtClean="0">
                <a:solidFill>
                  <a:srgbClr val="1C981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  <a:sym typeface="宋体" panose="02010600030101010101" pitchFamily="2" charset="-122"/>
              </a:rPr>
              <a:t>薪火相传、历久弥新</a:t>
            </a:r>
            <a:r>
              <a:rPr lang="zh-CN" altLang="en-US" sz="3600" b="1" smtClean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  <a:sym typeface="宋体" panose="02010600030101010101" pitchFamily="2" charset="-122"/>
              </a:rPr>
              <a:t>的原因？</a:t>
            </a:r>
            <a:endParaRPr lang="zh-CN" altLang="en-US" sz="3600" b="1" smtClean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pitchFamily="49" charset="-122"/>
              <a:sym typeface="宋体" panose="02010600030101010101" pitchFamily="2" charset="-122"/>
            </a:endParaRPr>
          </a:p>
        </p:txBody>
      </p:sp>
      <p:sp>
        <p:nvSpPr>
          <p:cNvPr id="39946" name="文本框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154237" y="3171845"/>
            <a:ext cx="8820472" cy="13531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zh-CN" altLang="en-US" sz="36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①具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有</a:t>
            </a:r>
            <a:r>
              <a:rPr lang="zh-CN" altLang="en-US" sz="36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应对挑战、与时俱进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创造</a:t>
            </a:r>
            <a:r>
              <a:rPr lang="zh-CN" altLang="en-US" sz="36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力；</a:t>
            </a:r>
            <a:endParaRPr lang="en-US" altLang="zh-CN" sz="3600" b="1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1200"/>
              </a:spcBef>
              <a:buFont typeface="Arial" panose="020B0604020202020204" pitchFamily="34" charset="0"/>
              <a:buNone/>
            </a:pPr>
            <a:r>
              <a:rPr lang="zh-CN" altLang="zh-CN" sz="36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36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具有</a:t>
            </a:r>
            <a:r>
              <a:rPr lang="zh-CN" altLang="en-US" sz="3600" b="1" u="sng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海纳</a:t>
            </a:r>
            <a:r>
              <a:rPr lang="zh-CN" altLang="en-US" sz="3600" b="1" u="sng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百川、有容乃大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  <a:r>
              <a:rPr lang="zh-CN" altLang="en-US" sz="36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包容力</a:t>
            </a:r>
            <a:r>
              <a:rPr lang="zh-CN" altLang="en-US" sz="3600" b="1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36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48130" name="矩形 3"/>
          <p:cNvSpPr/>
          <p:nvPr/>
        </p:nvSpPr>
        <p:spPr>
          <a:xfrm>
            <a:off x="890588" y="2722563"/>
            <a:ext cx="2346325" cy="70802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4000" b="1" dirty="0">
                <a:latin typeface="Calibri" panose="020F0502020204030204" pitchFamily="34" charset="0"/>
                <a:ea typeface="宋体" panose="02010600030101010101" pitchFamily="2" charset="-122"/>
              </a:rPr>
              <a:t>中华文化</a:t>
            </a:r>
            <a:endParaRPr lang="zh-CN" altLang="en-US" sz="4000" b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左大括号 2"/>
          <p:cNvSpPr/>
          <p:nvPr/>
        </p:nvSpPr>
        <p:spPr>
          <a:xfrm>
            <a:off x="3113405" y="1802130"/>
            <a:ext cx="319405" cy="294830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67138" y="1774825"/>
            <a:ext cx="1909762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3200" b="1" dirty="0">
                <a:latin typeface="Calibri" panose="020F0502020204030204" pitchFamily="34" charset="0"/>
                <a:ea typeface="宋体" panose="02010600030101010101" pitchFamily="2" charset="-122"/>
              </a:rPr>
              <a:t>创造者：</a:t>
            </a:r>
            <a:endParaRPr lang="zh-CN" altLang="en-US" sz="3200" b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97300" y="3698875"/>
            <a:ext cx="1417638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3200" b="1" dirty="0">
                <a:latin typeface="Calibri" panose="020F0502020204030204" pitchFamily="34" charset="0"/>
                <a:ea typeface="宋体" panose="02010600030101010101" pitchFamily="2" charset="-122"/>
              </a:rPr>
              <a:t>特点：</a:t>
            </a:r>
            <a:endParaRPr lang="zh-CN" altLang="en-US" sz="3200" b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05475" y="1801813"/>
            <a:ext cx="2197100" cy="52197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各族人民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86425" y="3813175"/>
            <a:ext cx="6101715" cy="181483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源远流长、博大精深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28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2.</a:t>
            </a:r>
            <a:r>
              <a:rPr lang="zh-CN" altLang="en-US" sz="28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具有应对挑战、与时俱进的创造力和海纳百川、有容纳大的包容力。</a:t>
            </a:r>
            <a:endParaRPr kumimoji="0" lang="zh-CN" altLang="en-US" sz="2800" b="1" kern="1200" cap="none" spc="0" normalizeH="0" baseline="0" noProof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90950" y="2676525"/>
            <a:ext cx="1417638" cy="584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3200" b="1" dirty="0">
                <a:latin typeface="Calibri" panose="020F0502020204030204" pitchFamily="34" charset="0"/>
                <a:ea typeface="宋体" panose="02010600030101010101" pitchFamily="2" charset="-122"/>
              </a:rPr>
              <a:t>内容：</a:t>
            </a:r>
            <a:endParaRPr lang="zh-CN" altLang="en-US" sz="3200" b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11813" y="2578100"/>
            <a:ext cx="3895725" cy="95313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语言文字、文化典籍、科技工艺、文学艺术等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1475" y="280670"/>
            <a:ext cx="36290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知识收获</a:t>
            </a:r>
            <a:endParaRPr lang="zh-CN" altLang="en-US" sz="4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5" grpId="0"/>
      <p:bldP spid="6" grpId="0"/>
      <p:bldP spid="7" grpId="0" bldLvl="0" animBg="1"/>
      <p:bldP spid="8" grpId="0" bldLvl="0" animBg="1"/>
      <p:bldP spid="9" grpId="0"/>
      <p:bldP spid="10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​​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 dirty="0"/>
          </a:p>
        </p:txBody>
      </p:sp>
      <p:pic>
        <p:nvPicPr>
          <p:cNvPr id="1034" name="图片 10" descr="C:\Documents and Settings\Administrator\桌面\中秋材料\卷轴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34951" y="599017"/>
            <a:ext cx="11142133" cy="624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图片 5" descr="C:\Documents and Settings\Administrator\桌面\中秋材料\卷轴-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1330" y="1479550"/>
            <a:ext cx="8357870" cy="4383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图片 3" descr="C:\Documents and Settings\Administrator\桌面\龙棒子2左\龙棒子2-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939800"/>
            <a:ext cx="886884" cy="592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图片 4" descr="C:\Documents and Settings\Administrator\桌面\龙棒子2左\龙棒子2-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8033" y="924984"/>
            <a:ext cx="886884" cy="590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图片 5" descr="C:\Documents and Settings\Administrator\桌面\龙棒子2左\龙棒子2-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8033" y="929217"/>
            <a:ext cx="886884" cy="592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图片 6" descr="C:\Documents and Settings\Administrator\桌面\龙棒子2左\龙棒子2-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2851" y="931333"/>
            <a:ext cx="886883" cy="588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图片 7" descr="C:\Documents and Settings\Administrator\桌面\龙棒子2左\龙棒子2-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22851" y="918633"/>
            <a:ext cx="886883" cy="590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图片 8" descr="C:\Documents and Settings\Administrator\桌面\龙棒子2左\龙棒子2-7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12267" y="918633"/>
            <a:ext cx="886884" cy="588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图片 9" descr="C:\Documents and Settings\Administrator\桌面\龙棒子2左\龙棒子2-8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12267" y="922867"/>
            <a:ext cx="886884" cy="588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10" descr="C:\Documents and Settings\Administrator\桌面\龙棒子2左\龙棒子2-9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22851" y="910167"/>
            <a:ext cx="886883" cy="590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图片 2" descr="C:\Documents and Settings\Administrator\桌面\龙棒子1-1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84333" y="918633"/>
            <a:ext cx="853017" cy="587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9" descr="C:\Documents and Settings\Administrator\桌面\龙棒子1右\龙棒子1-8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886451" y="939800"/>
            <a:ext cx="853016" cy="588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图片 8" descr="C:\Documents and Settings\Administrator\桌面\龙棒子1右\龙棒子1-7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892800" y="920751"/>
            <a:ext cx="853017" cy="593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图片 7" descr="C:\Documents and Settings\Administrator\桌面\龙棒子1右\龙棒子1-6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892800" y="980017"/>
            <a:ext cx="853017" cy="5810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6" descr="C:\Documents and Settings\Administrator\桌面\龙棒子1右\龙棒子1-5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886451" y="931333"/>
            <a:ext cx="853016" cy="590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5" descr="C:\Documents and Settings\Administrator\桌面\龙棒子1右\龙棒子1-4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886451" y="948267"/>
            <a:ext cx="853016" cy="587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图片 4" descr="C:\Documents and Settings\Administrator\桌面\龙棒子1右\龙棒子1-3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886451" y="872067"/>
            <a:ext cx="853016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图片 3" descr="C:\Documents and Settings\Administrator\桌面\龙棒子1右\龙棒子1-2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886451" y="924984"/>
            <a:ext cx="853016" cy="591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图片 12" descr="C:\Documents and Settings\Administrator\桌面\中秋材料\zq4-1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855884" y="1509184"/>
            <a:ext cx="3253316" cy="268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本框 10"/>
          <p:cNvSpPr txBox="1"/>
          <p:nvPr/>
        </p:nvSpPr>
        <p:spPr>
          <a:xfrm>
            <a:off x="1031875" y="2567305"/>
            <a:ext cx="8464550" cy="3230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ctr" eaLnBrk="0" hangingPunct="0"/>
            <a:r>
              <a:rPr lang="zh-CN" altLang="en-US" sz="5400" b="1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环节二：探寻</a:t>
            </a:r>
            <a:r>
              <a:rPr lang="zh-CN" altLang="en-US" sz="5400" b="1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中华文化</a:t>
            </a:r>
            <a:endParaRPr lang="zh-CN" altLang="en-US" sz="5400" b="1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342900" indent="-342900" algn="ctr" eaLnBrk="0" hangingPunct="0"/>
            <a:r>
              <a:rPr lang="zh-CN" altLang="en-US" sz="5400" b="1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             感受文化力量</a:t>
            </a:r>
            <a:endParaRPr lang="zh-CN" altLang="en-US" sz="48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342900" indent="-342900" algn="ctr" eaLnBrk="0" hangingPunct="0">
              <a:buClrTx/>
              <a:buSzTx/>
              <a:buFontTx/>
            </a:pPr>
            <a:endParaRPr lang="zh-CN" altLang="en-US" sz="4800" b="1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  <a:p>
            <a:endParaRPr lang="zh-CN" altLang="en-US" sz="4800" b="1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77864E-6 L -0.33264 0.00031 " pathEditMode="relative" rAng="0" ptsTypes="AA">
                                      <p:cBhvr>
                                        <p:cTn id="6" dur="4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6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7231E-6 L -0.33299 0.00031 " pathEditMode="relative" rAng="0" ptsTypes="AA">
                                      <p:cBhvr>
                                        <p:cTn id="11" dur="4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6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60605E-6 L -0.33108 0.00031 " pathEditMode="relative" rAng="0" ptsTypes="AA">
                                      <p:cBhvr>
                                        <p:cTn id="16" dur="42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6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9.79302E-7 L -0.33108 0.00031 " pathEditMode="relative" rAng="0" ptsTypes="AA">
                                      <p:cBhvr>
                                        <p:cTn id="21" dur="42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6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9.79302E-7 L -0.33108 0.00031 " pathEditMode="relative" rAng="0" ptsTypes="AA">
                                      <p:cBhvr>
                                        <p:cTn id="26" dur="42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6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9.79302E-7 L -0.33108 0.00031 " pathEditMode="relative" rAng="0" ptsTypes="AA">
                                      <p:cBhvr>
                                        <p:cTn id="31" dur="42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6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7231E-6 L -0.33299 0.00031 " pathEditMode="relative" rAng="0" ptsTypes="AA">
                                      <p:cBhvr>
                                        <p:cTn id="36" dur="42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9.79302E-7 L -0.33108 0.00031 " pathEditMode="relative" rAng="0" ptsTypes="AA">
                                      <p:cBhvr>
                                        <p:cTn id="41" dur="4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1594E-6 L 0.33108 0.0003 " pathEditMode="relative" rAng="0" ptsTypes="AA">
                                      <p:cBhvr>
                                        <p:cTn id="43" dur="4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1594E-6 L 0.33108 0.0003 " pathEditMode="relative" rAng="0" ptsTypes="AA">
                                      <p:cBhvr>
                                        <p:cTn id="48" dur="4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6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1594E-6 L 0.33108 0.0003 " pathEditMode="relative" rAng="0" ptsTypes="AA">
                                      <p:cBhvr>
                                        <p:cTn id="53" dur="42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6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1594E-6 L 0.33108 0.0003 " pathEditMode="relative" rAng="0" ptsTypes="AA">
                                      <p:cBhvr>
                                        <p:cTn id="58" dur="42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1594E-6 L 0.33108 0.0003 " pathEditMode="relative" rAng="0" ptsTypes="AA">
                                      <p:cBhvr>
                                        <p:cTn id="63" dur="4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1594E-6 L 0.33108 0.0003 " pathEditMode="relative" rAng="0" ptsTypes="AA">
                                      <p:cBhvr>
                                        <p:cTn id="68" dur="4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6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1594E-6 L 0.33108 0.0003 " pathEditMode="relative" rAng="0" ptsTypes="AA">
                                      <p:cBhvr>
                                        <p:cTn id="73" dur="4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6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1594E-6 L 0.33108 0.0003 " pathEditMode="relative" rAng="0" ptsTypes="AA">
                                      <p:cBhvr>
                                        <p:cTn id="78" dur="42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37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8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2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94927" y="1391920"/>
            <a:ext cx="4809913" cy="3082713"/>
          </a:xfrm>
          <a:prstGeom prst="rect">
            <a:avLst/>
          </a:prstGeom>
        </p:spPr>
      </p:pic>
      <p:sp>
        <p:nvSpPr>
          <p:cNvPr id="9" name="文本框 3"/>
          <p:cNvSpPr txBox="1"/>
          <p:nvPr>
            <p:custDataLst>
              <p:tags r:id="rId3"/>
            </p:custDataLst>
          </p:nvPr>
        </p:nvSpPr>
        <p:spPr>
          <a:xfrm>
            <a:off x="556247" y="694869"/>
            <a:ext cx="1248138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  <a:sym typeface="+mn-ea"/>
              </a:rPr>
              <a:t>思考：</a:t>
            </a:r>
            <a:r>
              <a:rPr lang="zh-CN" altLang="en-US" sz="3200" noProof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文化对于一个</a:t>
            </a:r>
            <a:r>
              <a:rPr lang="zh-CN" altLang="en-US" sz="3200" noProof="0" smtClean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国家和民族</a:t>
            </a:r>
            <a:r>
              <a:rPr lang="zh-CN" altLang="en-US" sz="3200" noProof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的意义是什么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  <a:sym typeface="+mn-ea"/>
              </a:rPr>
              <a:t>？</a:t>
            </a: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srgbClr val="BC0000"/>
              </a:solidFill>
              <a:effectLst/>
              <a:uLnTx/>
              <a:uFillTx/>
              <a:latin typeface="方正粗黑宋简体" panose="02000000000000000000" charset="-122"/>
              <a:ea typeface="方正粗黑宋简体" panose="02000000000000000000" charset="-122"/>
              <a:cs typeface="+mn-cs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277187" y="1392767"/>
            <a:ext cx="4809067" cy="30818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矩形 3"/>
          <p:cNvSpPr/>
          <p:nvPr>
            <p:custDataLst>
              <p:tags r:id="rId6"/>
            </p:custDataLst>
          </p:nvPr>
        </p:nvSpPr>
        <p:spPr>
          <a:xfrm>
            <a:off x="556260" y="5052060"/>
            <a:ext cx="11079480" cy="5835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文化的地位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：文化是一个国家、一个民族的灵魂</a:t>
            </a:r>
            <a:r>
              <a:rPr lang="zh-CN" altLang="en-US" sz="3200" b="1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32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内容占位符 3"/>
          <p:cNvSpPr>
            <a:spLocks noGrp="1"/>
          </p:cNvSpPr>
          <p:nvPr>
            <p:ph idx="1"/>
          </p:nvPr>
        </p:nvSpPr>
        <p:spPr>
          <a:xfrm>
            <a:off x="487362" y="1185862"/>
            <a:ext cx="7226300" cy="3624580"/>
          </a:xfrm>
          <a:noFill/>
          <a:ln>
            <a:noFill/>
          </a:ln>
          <a:effectLst/>
          <a:scene3d>
            <a:camera prst="orthographicFront"/>
            <a:lightRig rig="balanced" dir="t"/>
          </a:scene3d>
          <a:sp3d prstMaterial="plastic"/>
        </p:spPr>
        <p:txBody>
          <a:bodyPr wrap="square" lIns="117226" tIns="58613" rIns="117226" bIns="58613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 </a:t>
            </a:r>
            <a:r>
              <a:rPr lang="zh-CN" altLang="en-US" sz="3200" noProof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思考：文化对于一个</a:t>
            </a:r>
            <a:r>
              <a:rPr lang="zh-CN" altLang="en-US" sz="3200" noProof="0" smtClean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国家和民族</a:t>
            </a:r>
            <a:r>
              <a:rPr lang="zh-CN" altLang="en-US" sz="3200" noProof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的意义是什么？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3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+mn-ea"/>
                <a:ea typeface="+mn-ea"/>
                <a:cs typeface="+mn-cs"/>
              </a:rPr>
              <a:t>文化兴则国运兴，文化强则民族强。没有高度的文化自信，没有文化的繁荣兴盛，就没有中华民族伟大复兴。</a:t>
            </a:r>
            <a:endParaRPr kumimoji="0" lang="zh-CN" altLang="en-US" sz="3200" b="1" i="0" u="none" strike="noStrike" kern="1200" cap="none" spc="0" normalizeH="0" baseline="0" noProof="0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+mn-ea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7915104" y="896813"/>
            <a:ext cx="3743495" cy="589084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  <a:headEnd/>
            <a:tailEnd/>
          </a:ln>
          <a:effectLst>
            <a:innerShdw blurRad="76200">
              <a:srgbClr val="000000"/>
            </a:innerShdw>
          </a:effectLst>
        </p:spPr>
      </p:pic>
      <p:sp>
        <p:nvSpPr>
          <p:cNvPr id="2" name="文本框 1"/>
          <p:cNvSpPr txBox="1"/>
          <p:nvPr/>
        </p:nvSpPr>
        <p:spPr>
          <a:xfrm>
            <a:off x="626110" y="389255"/>
            <a:ext cx="6948805" cy="7683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zh-CN" sz="4400" b="1" kern="1200" cap="none" spc="0" normalizeH="0" baseline="0" noProof="1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中华文化的意义或作用？</a:t>
            </a:r>
            <a:endParaRPr kumimoji="0" lang="zh-CN" altLang="zh-CN" sz="4400" b="1" kern="1200" cap="none" spc="0" normalizeH="0" baseline="0" noProof="1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 bwMode="auto">
          <a:xfrm>
            <a:off x="227013" y="2908300"/>
            <a:ext cx="3086100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卷形: 水平 28"/>
          <p:cNvSpPr/>
          <p:nvPr>
            <p:custDataLst>
              <p:tags r:id="rId3"/>
            </p:custDataLst>
          </p:nvPr>
        </p:nvSpPr>
        <p:spPr>
          <a:xfrm>
            <a:off x="479375" y="1780605"/>
            <a:ext cx="2736305" cy="835025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r>
              <a:rPr lang="zh-CN" altLang="en-US" sz="2400" b="1" noProof="1">
                <a:solidFill>
                  <a:srgbClr val="FFFF00"/>
                </a:solidFill>
              </a:rPr>
              <a:t>优秀传统文化</a:t>
            </a:r>
            <a:endParaRPr lang="zh-CN" altLang="en-US" sz="2400" b="1" noProof="1">
              <a:solidFill>
                <a:srgbClr val="FFFF00"/>
              </a:solidFill>
            </a:endParaRPr>
          </a:p>
        </p:txBody>
      </p:sp>
      <p:sp>
        <p:nvSpPr>
          <p:cNvPr id="36" name="卷形: 水平 35"/>
          <p:cNvSpPr/>
          <p:nvPr>
            <p:custDataLst>
              <p:tags r:id="rId4"/>
            </p:custDataLst>
          </p:nvPr>
        </p:nvSpPr>
        <p:spPr>
          <a:xfrm>
            <a:off x="4655840" y="1772816"/>
            <a:ext cx="2592287" cy="835025"/>
          </a:xfrm>
          <a:prstGeom prst="horizontalScroll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r>
              <a:rPr lang="zh-CN" altLang="en-US" sz="2800" b="1" noProof="1">
                <a:solidFill>
                  <a:srgbClr val="FFFF00"/>
                </a:solidFill>
              </a:rPr>
              <a:t>革命文化</a:t>
            </a:r>
            <a:endParaRPr lang="zh-CN" altLang="en-US" sz="2800" b="1" noProof="1">
              <a:solidFill>
                <a:srgbClr val="FFFF00"/>
              </a:solidFill>
            </a:endParaRPr>
          </a:p>
        </p:txBody>
      </p:sp>
      <p:pic>
        <p:nvPicPr>
          <p:cNvPr id="38" name="图片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227013" y="2921000"/>
            <a:ext cx="3086100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图片 33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225425" y="2921000"/>
            <a:ext cx="3084513" cy="325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图片 34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 bwMode="auto">
          <a:xfrm>
            <a:off x="223838" y="2908300"/>
            <a:ext cx="3084512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图片 2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 bwMode="auto">
          <a:xfrm>
            <a:off x="551384" y="2924944"/>
            <a:ext cx="3084512" cy="326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图片 4"/>
          <p:cNvPicPr>
            <a:picLocks noChangeAspect="1" noChangeArrowheads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 bwMode="auto">
          <a:xfrm>
            <a:off x="4202113" y="2897188"/>
            <a:ext cx="3644900" cy="328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图片 8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 bwMode="auto">
          <a:xfrm>
            <a:off x="4107284" y="2924944"/>
            <a:ext cx="3644900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图片 38"/>
          <p:cNvPicPr>
            <a:picLocks noChangeAspect="1" noChangeArrowheads="1"/>
          </p:cNvPicPr>
          <p:nvPr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 bwMode="auto">
          <a:xfrm>
            <a:off x="8267700" y="2846388"/>
            <a:ext cx="3644900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图片 39"/>
          <p:cNvPicPr>
            <a:picLocks noChangeAspect="1" noChangeArrowheads="1"/>
          </p:cNvPicPr>
          <p:nvPr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 bwMode="auto">
          <a:xfrm>
            <a:off x="8262938" y="2846388"/>
            <a:ext cx="3646487" cy="341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图片 5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22"/>
          <a:stretch>
            <a:fillRect/>
          </a:stretch>
        </p:blipFill>
        <p:spPr bwMode="auto">
          <a:xfrm>
            <a:off x="8262938" y="2873375"/>
            <a:ext cx="3646487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矩形: 圆角 43"/>
          <p:cNvSpPr/>
          <p:nvPr>
            <p:custDataLst>
              <p:tags r:id="rId23"/>
            </p:custDataLst>
          </p:nvPr>
        </p:nvSpPr>
        <p:spPr>
          <a:xfrm>
            <a:off x="2953385" y="753110"/>
            <a:ext cx="6141720" cy="65976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/>
            <a:r>
              <a:rPr lang="zh-CN" altLang="en-US" sz="3735" b="1" noProof="1">
                <a:solidFill>
                  <a:srgbClr val="00206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中国特色社会主义文化</a:t>
            </a:r>
            <a:endParaRPr lang="zh-CN" altLang="en-US" sz="3735" b="1" noProof="1">
              <a:solidFill>
                <a:srgbClr val="00206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卷形: 水平 35"/>
          <p:cNvSpPr/>
          <p:nvPr>
            <p:custDataLst>
              <p:tags r:id="rId24"/>
            </p:custDataLst>
          </p:nvPr>
        </p:nvSpPr>
        <p:spPr>
          <a:xfrm>
            <a:off x="8256240" y="1772816"/>
            <a:ext cx="3528392" cy="835025"/>
          </a:xfrm>
          <a:prstGeom prst="horizontalScroll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r>
              <a:rPr lang="zh-CN" altLang="en-US" sz="2800" b="1" noProof="1">
                <a:solidFill>
                  <a:srgbClr val="FFFF00"/>
                </a:solidFill>
              </a:rPr>
              <a:t>社会主义先进文化</a:t>
            </a:r>
            <a:endParaRPr lang="zh-CN" altLang="en-US" sz="2800" b="1" noProof="1">
              <a:solidFill>
                <a:srgbClr val="FFFF00"/>
              </a:solidFill>
            </a:endParaRPr>
          </a:p>
        </p:txBody>
      </p:sp>
      <p:cxnSp>
        <p:nvCxnSpPr>
          <p:cNvPr id="21" name="直接连接符 20"/>
          <p:cNvCxnSpPr>
            <a:stCxn id="44" idx="2"/>
          </p:cNvCxnSpPr>
          <p:nvPr>
            <p:custDataLst>
              <p:tags r:id="rId25"/>
            </p:custDataLst>
          </p:nvPr>
        </p:nvCxnSpPr>
        <p:spPr>
          <a:xfrm>
            <a:off x="6024087" y="1412558"/>
            <a:ext cx="4985" cy="1856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26"/>
            </p:custDataLst>
          </p:nvPr>
        </p:nvCxnSpPr>
        <p:spPr>
          <a:xfrm>
            <a:off x="1487488" y="1412776"/>
            <a:ext cx="8928992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>
            <p:custDataLst>
              <p:tags r:id="rId27"/>
            </p:custDataLst>
          </p:nvPr>
        </p:nvCxnSpPr>
        <p:spPr>
          <a:xfrm flipH="1">
            <a:off x="1482503" y="1412776"/>
            <a:ext cx="0" cy="4320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>
            <p:custDataLst>
              <p:tags r:id="rId28"/>
            </p:custDataLst>
          </p:nvPr>
        </p:nvCxnSpPr>
        <p:spPr>
          <a:xfrm flipH="1">
            <a:off x="6023992" y="1412776"/>
            <a:ext cx="0" cy="4320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>
            <p:custDataLst>
              <p:tags r:id="rId29"/>
            </p:custDataLst>
          </p:nvPr>
        </p:nvCxnSpPr>
        <p:spPr>
          <a:xfrm flipH="1">
            <a:off x="10416480" y="1412776"/>
            <a:ext cx="0" cy="43204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510" name="Picture 6"/>
          <p:cNvPicPr>
            <a:picLocks noChangeAspect="1" noChangeArrowheads="1"/>
          </p:cNvPicPr>
          <p:nvPr>
            <p:custDataLst>
              <p:tags r:id="rId30"/>
            </p:custDataLst>
          </p:nvPr>
        </p:nvPicPr>
        <p:blipFill>
          <a:blip r:embed="rId31"/>
          <a:stretch>
            <a:fillRect/>
          </a:stretch>
        </p:blipFill>
        <p:spPr bwMode="auto">
          <a:xfrm>
            <a:off x="8256240" y="2852936"/>
            <a:ext cx="3748977" cy="3240360"/>
          </a:xfrm>
          <a:prstGeom prst="rect">
            <a:avLst/>
          </a:prstGeom>
          <a:noFill/>
        </p:spPr>
      </p:pic>
      <p:pic>
        <p:nvPicPr>
          <p:cNvPr id="21508" name="Picture 4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33"/>
          <a:srcRect l="2270" t="4460" r="4650"/>
          <a:stretch>
            <a:fillRect/>
          </a:stretch>
        </p:blipFill>
        <p:spPr bwMode="auto">
          <a:xfrm>
            <a:off x="4295800" y="2852936"/>
            <a:ext cx="2952328" cy="3392389"/>
          </a:xfrm>
          <a:prstGeom prst="rect">
            <a:avLst/>
          </a:prstGeom>
          <a:noFill/>
        </p:spPr>
      </p:pic>
      <p:pic>
        <p:nvPicPr>
          <p:cNvPr id="21506" name="Picture 2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35"/>
          <a:srcRect l="4794" r="4992"/>
          <a:stretch>
            <a:fillRect/>
          </a:stretch>
        </p:blipFill>
        <p:spPr bwMode="auto">
          <a:xfrm>
            <a:off x="4295800" y="2780928"/>
            <a:ext cx="3024336" cy="3458742"/>
          </a:xfrm>
          <a:prstGeom prst="rect">
            <a:avLst/>
          </a:prstGeom>
          <a:noFill/>
        </p:spPr>
      </p:pic>
      <p:pic>
        <p:nvPicPr>
          <p:cNvPr id="47" name="图片 46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37"/>
          <a:stretch>
            <a:fillRect/>
          </a:stretch>
        </p:blipFill>
        <p:spPr bwMode="auto">
          <a:xfrm>
            <a:off x="8337550" y="2835275"/>
            <a:ext cx="3646488" cy="340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文本框 15"/>
          <p:cNvSpPr txBox="1"/>
          <p:nvPr>
            <p:custDataLst>
              <p:tags r:id="rId38"/>
            </p:custDataLst>
          </p:nvPr>
        </p:nvSpPr>
        <p:spPr>
          <a:xfrm>
            <a:off x="976630" y="0"/>
            <a:ext cx="1023810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altLang="zh-CN" sz="32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新时代</a:t>
            </a:r>
            <a:r>
              <a:rPr lang="zh-CN" altLang="en-US" sz="3200" b="1" noProof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，延续文化血脉需要发展</a:t>
            </a:r>
            <a:r>
              <a:rPr lang="zh-CN" altLang="en-US" sz="3200" b="1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中国特色社会主义文化</a:t>
            </a:r>
            <a:endParaRPr lang="zh-CN" altLang="en-US" sz="3200" b="1" noProof="1">
              <a:latin typeface="Calibri" panose="020F0502020204030204" pitchFamily="34" charset="0"/>
            </a:endParaRPr>
          </a:p>
        </p:txBody>
      </p:sp>
      <p:sp>
        <p:nvSpPr>
          <p:cNvPr id="37" name="TextBox 24"/>
          <p:cNvSpPr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2226336" y="6365623"/>
            <a:ext cx="6413313" cy="4921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marL="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4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80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6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2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800" algn="l" defTabSz="1218565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hangingPunct="0"/>
            <a:r>
              <a:rPr lang="zh-CN" altLang="en-US" sz="32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根植于中国特色社会主义伟大实践</a:t>
            </a:r>
            <a:endParaRPr lang="zh-CN" altLang="en-US" sz="3200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0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6" grpId="0" bldLvl="0" animBg="1"/>
      <p:bldP spid="19" grpId="0" bldLvl="0" animBg="1"/>
      <p:bldP spid="27" grpId="0"/>
      <p:bldP spid="37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内容占位符 3"/>
          <p:cNvSpPr txBox="1">
            <a:spLocks noGrp="1"/>
          </p:cNvSpPr>
          <p:nvPr>
            <p:ph idx="1"/>
          </p:nvPr>
        </p:nvSpPr>
        <p:spPr>
          <a:xfrm>
            <a:off x="876300" y="914400"/>
            <a:ext cx="10267950" cy="1938020"/>
          </a:xfrm>
          <a:noFill/>
          <a:ln>
            <a:noFill/>
          </a:ln>
        </p:spPr>
        <p:txBody>
          <a:bodyPr wrap="square">
            <a:spAutoFit/>
          </a:bodyPr>
          <a:p>
            <a:pPr marL="0" indent="0">
              <a:lnSpc>
                <a:spcPts val="4800"/>
              </a:lnSpc>
              <a:buNone/>
            </a:pPr>
            <a:r>
              <a:rPr lang="zh-CN" altLang="en-US" sz="3200" b="1" dirty="0">
                <a:solidFill>
                  <a:srgbClr val="0D0D0D"/>
                </a:solidFill>
                <a:latin typeface="黑体" panose="02010609060101010101" charset="-122"/>
                <a:ea typeface="黑体" panose="02010609060101010101" charset="-122"/>
              </a:rPr>
              <a:t>（二）中华优秀传统文化地位：</a:t>
            </a:r>
            <a:r>
              <a:rPr lang="zh-CN" altLang="zh-CN" sz="3200" b="1" dirty="0">
                <a:solidFill>
                  <a:srgbClr val="0D0D0D"/>
                </a:solidFill>
                <a:latin typeface="黑体" panose="02010609060101010101" charset="-122"/>
                <a:ea typeface="黑体" panose="02010609060101010101" charset="-122"/>
              </a:rPr>
              <a:t>积淀了中华民族最深沉的</a:t>
            </a:r>
            <a:r>
              <a:rPr lang="zh-CN" altLang="zh-CN" sz="3200" b="1" u="sng" dirty="0">
                <a:solidFill>
                  <a:srgbClr val="FF0000"/>
                </a:solidFill>
              </a:rPr>
              <a:t>精神追求</a:t>
            </a:r>
            <a:r>
              <a:rPr lang="zh-CN" altLang="zh-CN" sz="3200" b="1" dirty="0">
                <a:solidFill>
                  <a:srgbClr val="0D0D0D"/>
                </a:solidFill>
                <a:latin typeface="黑体" panose="02010609060101010101" charset="-122"/>
                <a:ea typeface="黑体" panose="02010609060101010101" charset="-122"/>
              </a:rPr>
              <a:t>，代表着中华民族独特的</a:t>
            </a:r>
            <a:r>
              <a:rPr lang="zh-CN" altLang="zh-CN" sz="3200" b="1" u="sng" dirty="0">
                <a:solidFill>
                  <a:srgbClr val="FF0000"/>
                </a:solidFill>
              </a:rPr>
              <a:t>精神标识</a:t>
            </a:r>
            <a:r>
              <a:rPr lang="zh-CN" altLang="zh-CN" sz="3200" b="1" dirty="0">
                <a:solidFill>
                  <a:srgbClr val="FF0000"/>
                </a:solidFill>
              </a:rPr>
              <a:t>，</a:t>
            </a:r>
            <a:r>
              <a:rPr lang="zh-CN" altLang="zh-CN" sz="3200" b="1" dirty="0">
                <a:solidFill>
                  <a:srgbClr val="0D0D0D"/>
                </a:solidFill>
                <a:latin typeface="黑体" panose="02010609060101010101" charset="-122"/>
                <a:ea typeface="黑体" panose="02010609060101010101" charset="-122"/>
              </a:rPr>
              <a:t>为中华民族的伟大复兴提供</a:t>
            </a:r>
            <a:r>
              <a:rPr lang="zh-CN" altLang="zh-CN" sz="3200" b="1" u="sng" dirty="0">
                <a:solidFill>
                  <a:srgbClr val="FF0000"/>
                </a:solidFill>
              </a:rPr>
              <a:t>精神动力</a:t>
            </a:r>
            <a:r>
              <a:rPr lang="zh-CN" altLang="zh-CN" sz="3200" b="1" dirty="0">
                <a:solidFill>
                  <a:srgbClr val="FF0000"/>
                </a:solidFill>
              </a:rPr>
              <a:t>。</a:t>
            </a:r>
            <a:endParaRPr lang="zh-CN" altLang="zh-CN" sz="3200" b="1" dirty="0">
              <a:solidFill>
                <a:srgbClr val="FF0000"/>
              </a:solidFill>
            </a:endParaRPr>
          </a:p>
        </p:txBody>
      </p:sp>
      <p:sp>
        <p:nvSpPr>
          <p:cNvPr id="2" name="内容占位符 3"/>
          <p:cNvSpPr txBox="1">
            <a:spLocks noGrp="1"/>
          </p:cNvSpPr>
          <p:nvPr/>
        </p:nvSpPr>
        <p:spPr>
          <a:xfrm>
            <a:off x="758190" y="3265805"/>
            <a:ext cx="10695940" cy="1322070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ts val="48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（三）中华文化独一无二的理念、智慧、气度、神韵，增添了中国人民和中华民族内心深处的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自信和自豪</a:t>
            </a: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+mn-cs"/>
              </a:rPr>
              <a:t>。</a:t>
            </a:r>
            <a:endParaRPr kumimoji="0" lang="zh-CN" altLang="zh-CN" sz="32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0" name="矩形 3"/>
          <p:cNvSpPr/>
          <p:nvPr/>
        </p:nvSpPr>
        <p:spPr>
          <a:xfrm>
            <a:off x="371475" y="2722880"/>
            <a:ext cx="28657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3600" b="1" dirty="0">
                <a:latin typeface="Calibri" panose="020F0502020204030204" pitchFamily="34" charset="0"/>
                <a:ea typeface="宋体" panose="02010600030101010101" pitchFamily="2" charset="-122"/>
              </a:rPr>
              <a:t>中华文化根</a:t>
            </a:r>
            <a:endParaRPr lang="zh-CN" altLang="en-US" sz="3600" b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左大括号 2"/>
          <p:cNvSpPr/>
          <p:nvPr/>
        </p:nvSpPr>
        <p:spPr>
          <a:xfrm>
            <a:off x="2770505" y="1517015"/>
            <a:ext cx="309880" cy="332867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1475" y="280670"/>
            <a:ext cx="36290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知识收获</a:t>
            </a:r>
            <a:endParaRPr lang="zh-CN" altLang="en-US" sz="4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5"/>
          <p:cNvSpPr txBox="1"/>
          <p:nvPr/>
        </p:nvSpPr>
        <p:spPr>
          <a:xfrm>
            <a:off x="3237230" y="1327150"/>
            <a:ext cx="65512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3200" b="1" dirty="0"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1" dirty="0">
                <a:latin typeface="Calibri" panose="020F050202020403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3200" b="1" dirty="0">
                <a:latin typeface="Calibri" panose="020F0502020204030204" pitchFamily="34" charset="0"/>
                <a:ea typeface="宋体" panose="02010600030101010101" pitchFamily="2" charset="-122"/>
              </a:rPr>
              <a:t>）中华文化的</a:t>
            </a:r>
            <a:r>
              <a:rPr lang="zh-CN" altLang="en-US" sz="3200" b="1" dirty="0">
                <a:latin typeface="Calibri" panose="020F0502020204030204" pitchFamily="34" charset="0"/>
                <a:ea typeface="宋体" panose="02010600030101010101" pitchFamily="2" charset="-122"/>
              </a:rPr>
              <a:t>组成、</a:t>
            </a:r>
            <a:r>
              <a:rPr lang="zh-CN" altLang="en-US" sz="3200" b="1" dirty="0">
                <a:latin typeface="Calibri" panose="020F0502020204030204" pitchFamily="34" charset="0"/>
                <a:ea typeface="宋体" panose="02010600030101010101" pitchFamily="2" charset="-122"/>
              </a:rPr>
              <a:t>特点</a:t>
            </a:r>
            <a:endParaRPr lang="zh-CN" altLang="en-US" sz="3200" b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3237230" y="2193925"/>
            <a:ext cx="7567295" cy="392303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2）中华文化的意义：</a:t>
            </a:r>
            <a:endParaRPr lang="zh-CN" altLang="en-US" sz="3200" b="1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eaLnBrk="0" hangingPunct="0">
              <a:lnSpc>
                <a:spcPts val="3380"/>
              </a:lnSpc>
            </a:pP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1.</a:t>
            </a:r>
            <a:r>
              <a:rPr lang="zh-CN" altLang="en-US" sz="2400" b="1" noProof="0" dirty="0" smtClean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文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化是一个国家、一个民族的</a:t>
            </a:r>
            <a:r>
              <a:rPr lang="zh-CN" altLang="en-US" sz="2400" b="1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灵魂</a:t>
            </a:r>
            <a:r>
              <a:rPr lang="zh-CN" altLang="en-US" sz="2400" b="1" noProof="0" dirty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。</a:t>
            </a:r>
            <a:endParaRPr lang="zh-CN" altLang="en-US" sz="2400" b="1" noProof="0" dirty="0">
              <a:ln>
                <a:noFill/>
              </a:ln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eaLnBrk="0" hangingPunct="0">
              <a:lnSpc>
                <a:spcPts val="3380"/>
              </a:lnSpc>
            </a:pPr>
            <a:r>
              <a:rPr lang="en-US" altLang="zh-CN" sz="2400" b="1" noProof="0" dirty="0">
                <a:ln>
                  <a:noFill/>
                </a:ln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2.</a:t>
            </a:r>
            <a:r>
              <a:rPr lang="zh-CN" altLang="en-US" sz="2400" b="1" dirty="0">
                <a:solidFill>
                  <a:srgbClr val="0D0D0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中华优秀传统文化地位：</a:t>
            </a:r>
            <a:r>
              <a:rPr lang="zh-CN" altLang="zh-CN" sz="2400" b="1" dirty="0">
                <a:solidFill>
                  <a:srgbClr val="0D0D0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积淀了中华民族最深沉的</a:t>
            </a:r>
            <a:r>
              <a:rPr lang="zh-CN" altLang="zh-CN" sz="2400" b="1" u="sng" dirty="0">
                <a:solidFill>
                  <a:srgbClr val="FF0000"/>
                </a:solidFill>
                <a:sym typeface="+mn-ea"/>
              </a:rPr>
              <a:t>精神追求</a:t>
            </a:r>
            <a:r>
              <a:rPr lang="zh-CN" altLang="zh-CN" sz="2400" b="1" dirty="0">
                <a:solidFill>
                  <a:srgbClr val="0D0D0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，代表着中华民族独特的</a:t>
            </a:r>
            <a:r>
              <a:rPr lang="zh-CN" altLang="zh-CN" sz="2400" b="1" u="sng" dirty="0">
                <a:solidFill>
                  <a:srgbClr val="FF0000"/>
                </a:solidFill>
                <a:sym typeface="+mn-ea"/>
              </a:rPr>
              <a:t>精神标识</a:t>
            </a:r>
            <a:r>
              <a:rPr lang="zh-CN" altLang="zh-CN" sz="2400" b="1" dirty="0">
                <a:solidFill>
                  <a:srgbClr val="FF0000"/>
                </a:solidFill>
                <a:sym typeface="+mn-ea"/>
              </a:rPr>
              <a:t>，</a:t>
            </a:r>
            <a:r>
              <a:rPr lang="zh-CN" altLang="zh-CN" sz="2400" b="1" dirty="0">
                <a:solidFill>
                  <a:srgbClr val="0D0D0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为中华民族的伟大复兴提供</a:t>
            </a:r>
            <a:r>
              <a:rPr lang="zh-CN" altLang="zh-CN" sz="2400" b="1" u="sng" dirty="0">
                <a:solidFill>
                  <a:srgbClr val="FF0000"/>
                </a:solidFill>
                <a:sym typeface="+mn-ea"/>
              </a:rPr>
              <a:t>精神动力</a:t>
            </a:r>
            <a:r>
              <a:rPr lang="zh-CN" altLang="zh-CN" sz="2400" b="1" dirty="0">
                <a:solidFill>
                  <a:srgbClr val="FF0000"/>
                </a:solidFill>
                <a:sym typeface="+mn-ea"/>
              </a:rPr>
              <a:t>。</a:t>
            </a:r>
            <a:endParaRPr lang="zh-CN" altLang="zh-CN" sz="2400" b="1" dirty="0">
              <a:solidFill>
                <a:srgbClr val="FF0000"/>
              </a:solidFill>
              <a:sym typeface="+mn-ea"/>
            </a:endParaRPr>
          </a:p>
          <a:p>
            <a:pPr eaLnBrk="0" hangingPunct="0">
              <a:lnSpc>
                <a:spcPts val="3380"/>
              </a:lnSpc>
            </a:pPr>
            <a:r>
              <a:rPr lang="en-US" altLang="zh-CN" sz="2400" b="1" dirty="0">
                <a:solidFill>
                  <a:schemeClr val="tx1"/>
                </a:solidFill>
                <a:sym typeface="+mn-ea"/>
              </a:rPr>
              <a:t>3.</a:t>
            </a:r>
            <a:r>
              <a:rPr lang="zh-CN" altLang="en-US" sz="2400" b="1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中</a:t>
            </a:r>
            <a:r>
              <a:rPr lang="zh-CN" altLang="en-US" sz="2400" b="1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华文化独一无二的理念、智慧、气度、神韵，增添了中国人民和中华民族内心深处的</a:t>
            </a:r>
            <a:r>
              <a:rPr lang="zh-CN" altLang="en-US" sz="2400" b="1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自信和自豪</a:t>
            </a:r>
            <a:r>
              <a:rPr lang="zh-CN" altLang="en-US" sz="2400" b="1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。</a:t>
            </a:r>
            <a:endParaRPr kumimoji="0" lang="zh-CN" altLang="zh-CN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eaLnBrk="0" hangingPunct="0"/>
            <a:endParaRPr lang="zh-CN" altLang="zh-CN" sz="2400" b="1" dirty="0">
              <a:solidFill>
                <a:srgbClr val="FF0000"/>
              </a:solidFill>
            </a:endParaRPr>
          </a:p>
          <a:p>
            <a:pPr eaLnBrk="0" hangingPunct="0"/>
            <a:endParaRPr lang="en-US" altLang="zh-CN" sz="2400" b="1" noProof="0" dirty="0">
              <a:ln>
                <a:noFill/>
              </a:ln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​​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 dirty="0"/>
          </a:p>
        </p:txBody>
      </p:sp>
      <p:pic>
        <p:nvPicPr>
          <p:cNvPr id="1034" name="图片 10" descr="C:\Documents and Settings\Administrator\桌面\中秋材料\卷轴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34951" y="599017"/>
            <a:ext cx="11142133" cy="624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图片 5" descr="C:\Documents and Settings\Administrator\桌面\中秋材料\卷轴-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1" y="1479551"/>
            <a:ext cx="8079316" cy="438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图片 3" descr="C:\Documents and Settings\Administrator\桌面\龙棒子2左\龙棒子2-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939800"/>
            <a:ext cx="886884" cy="592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图片 4" descr="C:\Documents and Settings\Administrator\桌面\龙棒子2左\龙棒子2-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8033" y="924984"/>
            <a:ext cx="886884" cy="590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图片 5" descr="C:\Documents and Settings\Administrator\桌面\龙棒子2左\龙棒子2-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8033" y="929217"/>
            <a:ext cx="886884" cy="592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图片 6" descr="C:\Documents and Settings\Administrator\桌面\龙棒子2左\龙棒子2-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2851" y="931333"/>
            <a:ext cx="886883" cy="588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图片 7" descr="C:\Documents and Settings\Administrator\桌面\龙棒子2左\龙棒子2-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22851" y="918633"/>
            <a:ext cx="886883" cy="590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图片 8" descr="C:\Documents and Settings\Administrator\桌面\龙棒子2左\龙棒子2-7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12267" y="918633"/>
            <a:ext cx="886884" cy="588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图片 9" descr="C:\Documents and Settings\Administrator\桌面\龙棒子2左\龙棒子2-8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12267" y="922867"/>
            <a:ext cx="886884" cy="588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10" descr="C:\Documents and Settings\Administrator\桌面\龙棒子2左\龙棒子2-9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22851" y="910167"/>
            <a:ext cx="886883" cy="590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图片 2" descr="C:\Documents and Settings\Administrator\桌面\龙棒子1-1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84333" y="918633"/>
            <a:ext cx="853017" cy="587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9" descr="C:\Documents and Settings\Administrator\桌面\龙棒子1右\龙棒子1-8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886451" y="939800"/>
            <a:ext cx="853016" cy="588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图片 8" descr="C:\Documents and Settings\Administrator\桌面\龙棒子1右\龙棒子1-7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892800" y="920751"/>
            <a:ext cx="853017" cy="593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图片 7" descr="C:\Documents and Settings\Administrator\桌面\龙棒子1右\龙棒子1-6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892800" y="980017"/>
            <a:ext cx="853017" cy="5810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6" descr="C:\Documents and Settings\Administrator\桌面\龙棒子1右\龙棒子1-5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886451" y="931333"/>
            <a:ext cx="853016" cy="590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5" descr="C:\Documents and Settings\Administrator\桌面\龙棒子1右\龙棒子1-4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886451" y="948267"/>
            <a:ext cx="853016" cy="587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图片 4" descr="C:\Documents and Settings\Administrator\桌面\龙棒子1右\龙棒子1-3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886451" y="872067"/>
            <a:ext cx="853016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图片 3" descr="C:\Documents and Settings\Administrator\桌面\龙棒子1右\龙棒子1-2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886451" y="924984"/>
            <a:ext cx="853016" cy="591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图片 12" descr="C:\Documents and Settings\Administrator\桌面\中秋材料\zq4-1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855884" y="1509184"/>
            <a:ext cx="3253316" cy="268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本框 10"/>
          <p:cNvSpPr txBox="1"/>
          <p:nvPr/>
        </p:nvSpPr>
        <p:spPr>
          <a:xfrm>
            <a:off x="1440815" y="2567305"/>
            <a:ext cx="847407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ctr" eaLnBrk="0" hangingPunct="0"/>
            <a:r>
              <a:rPr lang="zh-CN" altLang="en-US" sz="4800" b="1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环节三：弘扬中华文化</a:t>
            </a:r>
            <a:endParaRPr lang="zh-CN" altLang="en-US" sz="4800" b="1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342900" indent="-342900" algn="ctr" eaLnBrk="0" hangingPunct="0"/>
            <a:r>
              <a:rPr lang="zh-CN" altLang="en-US" sz="4800" b="1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              传承文化精髓</a:t>
            </a:r>
            <a:endParaRPr lang="zh-CN" altLang="en-US" sz="4800" b="1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  <a:p>
            <a:endParaRPr lang="zh-CN" altLang="en-US" sz="4800" b="1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77864E-6 L -0.33264 0.00031 " pathEditMode="relative" rAng="0" ptsTypes="AA">
                                      <p:cBhvr>
                                        <p:cTn id="6" dur="4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6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7231E-6 L -0.33299 0.00031 " pathEditMode="relative" rAng="0" ptsTypes="AA">
                                      <p:cBhvr>
                                        <p:cTn id="11" dur="4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6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60605E-6 L -0.33108 0.00031 " pathEditMode="relative" rAng="0" ptsTypes="AA">
                                      <p:cBhvr>
                                        <p:cTn id="16" dur="42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6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9.79302E-7 L -0.33108 0.00031 " pathEditMode="relative" rAng="0" ptsTypes="AA">
                                      <p:cBhvr>
                                        <p:cTn id="21" dur="42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6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9.79302E-7 L -0.33108 0.00031 " pathEditMode="relative" rAng="0" ptsTypes="AA">
                                      <p:cBhvr>
                                        <p:cTn id="26" dur="42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6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9.79302E-7 L -0.33108 0.00031 " pathEditMode="relative" rAng="0" ptsTypes="AA">
                                      <p:cBhvr>
                                        <p:cTn id="31" dur="42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6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7231E-6 L -0.33299 0.00031 " pathEditMode="relative" rAng="0" ptsTypes="AA">
                                      <p:cBhvr>
                                        <p:cTn id="36" dur="42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9.79302E-7 L -0.33108 0.00031 " pathEditMode="relative" rAng="0" ptsTypes="AA">
                                      <p:cBhvr>
                                        <p:cTn id="41" dur="4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1594E-6 L 0.33108 0.0003 " pathEditMode="relative" rAng="0" ptsTypes="AA">
                                      <p:cBhvr>
                                        <p:cTn id="43" dur="4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1594E-6 L 0.33108 0.0003 " pathEditMode="relative" rAng="0" ptsTypes="AA">
                                      <p:cBhvr>
                                        <p:cTn id="48" dur="4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6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1594E-6 L 0.33108 0.0003 " pathEditMode="relative" rAng="0" ptsTypes="AA">
                                      <p:cBhvr>
                                        <p:cTn id="53" dur="42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6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1594E-6 L 0.33108 0.0003 " pathEditMode="relative" rAng="0" ptsTypes="AA">
                                      <p:cBhvr>
                                        <p:cTn id="58" dur="42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1594E-6 L 0.33108 0.0003 " pathEditMode="relative" rAng="0" ptsTypes="AA">
                                      <p:cBhvr>
                                        <p:cTn id="63" dur="4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1594E-6 L 0.33108 0.0003 " pathEditMode="relative" rAng="0" ptsTypes="AA">
                                      <p:cBhvr>
                                        <p:cTn id="68" dur="4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6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1594E-6 L 0.33108 0.0003 " pathEditMode="relative" rAng="0" ptsTypes="AA">
                                      <p:cBhvr>
                                        <p:cTn id="73" dur="4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6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1594E-6 L 0.33108 0.0003 " pathEditMode="relative" rAng="0" ptsTypes="AA">
                                      <p:cBhvr>
                                        <p:cTn id="78" dur="42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37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8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2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1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图示 5"/>
          <p:cNvGraphicFramePr/>
          <p:nvPr>
            <p:custDataLst>
              <p:tags r:id="rId1"/>
            </p:custDataLst>
          </p:nvPr>
        </p:nvGraphicFramePr>
        <p:xfrm>
          <a:off x="471805" y="553085"/>
          <a:ext cx="10884535" cy="31102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文本框 2"/>
          <p:cNvSpPr txBox="1"/>
          <p:nvPr>
            <p:custDataLst>
              <p:tags r:id="rId7"/>
            </p:custDataLst>
          </p:nvPr>
        </p:nvSpPr>
        <p:spPr>
          <a:xfrm>
            <a:off x="827405" y="140970"/>
            <a:ext cx="7753350" cy="70675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4000" b="1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3.</a:t>
            </a:r>
            <a:r>
              <a:rPr lang="zh-CN" altLang="en-US" sz="4000" b="1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</a:t>
            </a:r>
            <a:r>
              <a:rPr lang="zh-CN" altLang="en-US" sz="4000" b="1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国特色社会主义文</a:t>
            </a:r>
            <a:r>
              <a:rPr lang="zh-CN" altLang="en-US" sz="4000" b="1" smtClean="0">
                <a:solidFill>
                  <a:srgbClr val="00206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化（内涵）</a:t>
            </a:r>
            <a:endParaRPr lang="zh-CN" altLang="en-US" sz="4000" b="1" smtClean="0">
              <a:solidFill>
                <a:srgbClr val="00206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8"/>
            </p:custDataLst>
          </p:nvPr>
        </p:nvSpPr>
        <p:spPr>
          <a:xfrm>
            <a:off x="180975" y="3453130"/>
            <a:ext cx="3149600" cy="1076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32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中华优秀传统文化</a:t>
            </a:r>
            <a:endParaRPr lang="zh-CN" altLang="en-US" sz="3200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文本框 15"/>
          <p:cNvSpPr txBox="1"/>
          <p:nvPr>
            <p:custDataLst>
              <p:tags r:id="rId9"/>
            </p:custDataLst>
          </p:nvPr>
        </p:nvSpPr>
        <p:spPr>
          <a:xfrm>
            <a:off x="3589020" y="3137535"/>
            <a:ext cx="2567940" cy="10763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32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（革命时期）革命文化</a:t>
            </a:r>
            <a:endParaRPr lang="zh-CN" altLang="en-US" sz="3200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10"/>
            </p:custDataLst>
          </p:nvPr>
        </p:nvSpPr>
        <p:spPr>
          <a:xfrm>
            <a:off x="6932295" y="3453130"/>
            <a:ext cx="4424680" cy="5835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32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社会主义先进文化</a:t>
            </a:r>
            <a:endParaRPr lang="zh-CN" altLang="en-US" sz="3200" noProof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11"/>
            </p:custDataLst>
          </p:nvPr>
        </p:nvSpPr>
        <p:spPr>
          <a:xfrm>
            <a:off x="180975" y="5204460"/>
            <a:ext cx="3870325" cy="1076325"/>
          </a:xfrm>
          <a:prstGeom prst="rect">
            <a:avLst/>
          </a:prstGeom>
          <a:solidFill>
            <a:srgbClr val="92D050">
              <a:alpha val="31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r>
              <a:rPr lang="zh-CN" altLang="en-US" sz="3200" b="1">
                <a:solidFill>
                  <a:prstClr val="black"/>
                </a:solidFill>
              </a:rPr>
              <a:t>汉字、旗袍、八大菜系、京剧、太极等。</a:t>
            </a:r>
            <a:endParaRPr lang="zh-CN" altLang="en-US" sz="3200" b="1">
              <a:solidFill>
                <a:prstClr val="black"/>
              </a:solidFill>
            </a:endParaRPr>
          </a:p>
        </p:txBody>
      </p:sp>
      <p:sp>
        <p:nvSpPr>
          <p:cNvPr id="17" name="文本框 16"/>
          <p:cNvSpPr txBox="1"/>
          <p:nvPr>
            <p:custDataLst>
              <p:tags r:id="rId12"/>
            </p:custDataLst>
          </p:nvPr>
        </p:nvSpPr>
        <p:spPr>
          <a:xfrm>
            <a:off x="4425950" y="4813935"/>
            <a:ext cx="3223260" cy="1568450"/>
          </a:xfrm>
          <a:prstGeom prst="rect">
            <a:avLst/>
          </a:prstGeom>
          <a:solidFill>
            <a:srgbClr val="92D050">
              <a:alpha val="31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algn="ctr"/>
            <a:r>
              <a:rPr lang="zh-CN" altLang="en-US" sz="3200" b="1">
                <a:solidFill>
                  <a:prstClr val="black"/>
                </a:solidFill>
              </a:rPr>
              <a:t>井冈山精神、</a:t>
            </a:r>
            <a:endParaRPr lang="en-US" altLang="zh-CN" sz="3200" b="1">
              <a:solidFill>
                <a:prstClr val="black"/>
              </a:solidFill>
            </a:endParaRPr>
          </a:p>
          <a:p>
            <a:pPr algn="ctr"/>
            <a:r>
              <a:rPr lang="zh-CN" altLang="en-US" sz="3200" b="1">
                <a:solidFill>
                  <a:prstClr val="black"/>
                </a:solidFill>
              </a:rPr>
              <a:t>长征精神、</a:t>
            </a:r>
            <a:endParaRPr lang="en-US" altLang="zh-CN" sz="3200" b="1">
              <a:solidFill>
                <a:prstClr val="black"/>
              </a:solidFill>
            </a:endParaRPr>
          </a:p>
          <a:p>
            <a:pPr algn="ctr"/>
            <a:r>
              <a:rPr lang="zh-CN" altLang="en-US" sz="3200" b="1">
                <a:solidFill>
                  <a:prstClr val="black"/>
                </a:solidFill>
              </a:rPr>
              <a:t>五四精神等</a:t>
            </a:r>
            <a:endParaRPr lang="zh-CN" altLang="en-US" sz="3200" b="1">
              <a:solidFill>
                <a:prstClr val="black"/>
              </a:solidFill>
            </a:endParaRPr>
          </a:p>
        </p:txBody>
      </p:sp>
      <p:sp>
        <p:nvSpPr>
          <p:cNvPr id="19" name="文本框 18"/>
          <p:cNvSpPr txBox="1"/>
          <p:nvPr>
            <p:custDataLst>
              <p:tags r:id="rId13"/>
            </p:custDataLst>
          </p:nvPr>
        </p:nvSpPr>
        <p:spPr>
          <a:xfrm>
            <a:off x="8218170" y="4642485"/>
            <a:ext cx="3717925" cy="1568450"/>
          </a:xfrm>
          <a:prstGeom prst="rect">
            <a:avLst/>
          </a:prstGeom>
          <a:solidFill>
            <a:srgbClr val="92D050">
              <a:alpha val="34000"/>
            </a:srgb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p>
            <a:pPr lvl="0"/>
            <a:r>
              <a:rPr lang="zh-CN" altLang="en-US" sz="3200" b="1">
                <a:solidFill>
                  <a:prstClr val="black"/>
                </a:solidFill>
              </a:rPr>
              <a:t>社会主义核心价值观、中国梦、飞天梦等。</a:t>
            </a:r>
            <a:endParaRPr lang="zh-CN" altLang="en-US" sz="3200" b="1">
              <a:solidFill>
                <a:prstClr val="black"/>
              </a:solidFill>
            </a:endParaRPr>
          </a:p>
        </p:txBody>
      </p:sp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50">
        <p:pull/>
      </p:transition>
    </mc:Choice>
    <mc:Fallback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  <p:bldP spid="14" grpId="0" bldLvl="0" animBg="1"/>
      <p:bldP spid="16" grpId="0" bldLvl="0" animBg="1"/>
      <p:bldP spid="18" grpId="0" bldLvl="0" animBg="1"/>
      <p:bldP spid="15" grpId="0" bldLvl="0" animBg="1"/>
      <p:bldP spid="17" grpId="0" bldLvl="0" animBg="1"/>
      <p:bldP spid="1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​​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00" dirty="0"/>
          </a:p>
        </p:txBody>
      </p:sp>
      <p:pic>
        <p:nvPicPr>
          <p:cNvPr id="1034" name="图片 10" descr="C:\Documents and Settings\Administrator\桌面\中秋材料\卷轴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34951" y="599017"/>
            <a:ext cx="11142133" cy="6244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图片 5" descr="C:\Documents and Settings\Administrator\桌面\中秋材料\卷轴-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1" y="1479551"/>
            <a:ext cx="8079316" cy="438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图片 3" descr="C:\Documents and Settings\Administrator\桌面\龙棒子2左\龙棒子2-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939800"/>
            <a:ext cx="886884" cy="592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图片 4" descr="C:\Documents and Settings\Administrator\桌面\龙棒子2左\龙棒子2-3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8033" y="924984"/>
            <a:ext cx="886884" cy="5907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图片 5" descr="C:\Documents and Settings\Administrator\桌面\龙棒子2左\龙棒子2-4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8033" y="929217"/>
            <a:ext cx="886884" cy="5924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图片 6" descr="C:\Documents and Settings\Administrator\桌面\龙棒子2左\龙棒子2-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2851" y="931333"/>
            <a:ext cx="886883" cy="588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图片 7" descr="C:\Documents and Settings\Administrator\桌面\龙棒子2左\龙棒子2-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22851" y="918633"/>
            <a:ext cx="886883" cy="590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图片 8" descr="C:\Documents and Settings\Administrator\桌面\龙棒子2左\龙棒子2-7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12267" y="918633"/>
            <a:ext cx="886884" cy="588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图片 9" descr="C:\Documents and Settings\Administrator\桌面\龙棒子2左\龙棒子2-8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12267" y="922867"/>
            <a:ext cx="886884" cy="588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图片 10" descr="C:\Documents and Settings\Administrator\桌面\龙棒子2左\龙棒子2-9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22851" y="910167"/>
            <a:ext cx="886883" cy="590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图片 2" descr="C:\Documents and Settings\Administrator\桌面\龙棒子1-1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884333" y="918633"/>
            <a:ext cx="853017" cy="587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9" descr="C:\Documents and Settings\Administrator\桌面\龙棒子1右\龙棒子1-8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886451" y="939800"/>
            <a:ext cx="853016" cy="588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图片 8" descr="C:\Documents and Settings\Administrator\桌面\龙棒子1右\龙棒子1-7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5892800" y="920751"/>
            <a:ext cx="853017" cy="593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图片 7" descr="C:\Documents and Settings\Administrator\桌面\龙棒子1右\龙棒子1-6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892800" y="980017"/>
            <a:ext cx="853017" cy="5810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6" descr="C:\Documents and Settings\Administrator\桌面\龙棒子1右\龙棒子1-5.p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886451" y="931333"/>
            <a:ext cx="853016" cy="590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5" descr="C:\Documents and Settings\Administrator\桌面\龙棒子1右\龙棒子1-4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5886451" y="948267"/>
            <a:ext cx="853016" cy="5875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图片 4" descr="C:\Documents and Settings\Administrator\桌面\龙棒子1右\龙棒子1-3.pn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5886451" y="872067"/>
            <a:ext cx="853016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图片 3" descr="C:\Documents and Settings\Administrator\桌面\龙棒子1右\龙棒子1-2.png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886451" y="924984"/>
            <a:ext cx="853016" cy="5916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图片 12" descr="C:\Documents and Settings\Administrator\桌面\中秋材料\zq4-1.pn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855884" y="1509184"/>
            <a:ext cx="3253316" cy="2688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本框 10"/>
          <p:cNvSpPr txBox="1"/>
          <p:nvPr/>
        </p:nvSpPr>
        <p:spPr>
          <a:xfrm>
            <a:off x="792480" y="2567305"/>
            <a:ext cx="9468485" cy="24917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342900" indent="-342900" algn="ctr" eaLnBrk="0" hangingPunct="0">
              <a:buClrTx/>
              <a:buSzTx/>
              <a:buFontTx/>
            </a:pPr>
            <a:r>
              <a:rPr lang="zh-CN" altLang="en-US" sz="4800" b="1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环节一：</a:t>
            </a:r>
            <a:r>
              <a:rPr lang="zh-CN" altLang="en-US" sz="5400" b="1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品赏中华文化</a:t>
            </a:r>
            <a:endParaRPr lang="zh-CN" altLang="en-US" sz="5400" b="1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  <a:p>
            <a:pPr marL="342900" indent="-342900" algn="ctr" eaLnBrk="0" hangingPunct="0">
              <a:buClrTx/>
              <a:buSzTx/>
              <a:buFontTx/>
            </a:pPr>
            <a:r>
              <a:rPr lang="zh-CN" altLang="en-US" sz="5400" b="1">
                <a:solidFill>
                  <a:schemeClr val="bg1"/>
                </a:solidFill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              体味文化魅力</a:t>
            </a:r>
            <a:endParaRPr lang="zh-CN" altLang="en-US" sz="4800" b="1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  <a:p>
            <a:endParaRPr lang="zh-CN" altLang="en-US" sz="4800" b="1">
              <a:solidFill>
                <a:schemeClr val="bg1"/>
              </a:solidFill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77864E-6 L -0.33264 0.00031 " pathEditMode="relative" rAng="0" ptsTypes="AA">
                                      <p:cBhvr>
                                        <p:cTn id="6" dur="4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6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7231E-6 L -0.33299 0.00031 " pathEditMode="relative" rAng="0" ptsTypes="AA">
                                      <p:cBhvr>
                                        <p:cTn id="11" dur="42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" y="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6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60605E-6 L -0.33108 0.00031 " pathEditMode="relative" rAng="0" ptsTypes="AA">
                                      <p:cBhvr>
                                        <p:cTn id="16" dur="42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6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9.79302E-7 L -0.33108 0.00031 " pathEditMode="relative" rAng="0" ptsTypes="AA">
                                      <p:cBhvr>
                                        <p:cTn id="21" dur="42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6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9.79302E-7 L -0.33108 0.00031 " pathEditMode="relative" rAng="0" ptsTypes="AA">
                                      <p:cBhvr>
                                        <p:cTn id="26" dur="42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6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9.79302E-7 L -0.33108 0.00031 " pathEditMode="relative" rAng="0" ptsTypes="AA">
                                      <p:cBhvr>
                                        <p:cTn id="31" dur="42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6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2.27231E-6 L -0.33299 0.00031 " pathEditMode="relative" rAng="0" ptsTypes="AA">
                                      <p:cBhvr>
                                        <p:cTn id="36" dur="42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" y="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6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9.79302E-7 L -0.33108 0.00031 " pathEditMode="relative" rAng="0" ptsTypes="AA">
                                      <p:cBhvr>
                                        <p:cTn id="41" dur="4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1594E-6 L 0.33108 0.0003 " pathEditMode="relative" rAng="0" ptsTypes="AA">
                                      <p:cBhvr>
                                        <p:cTn id="43" dur="4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1594E-6 L 0.33108 0.0003 " pathEditMode="relative" rAng="0" ptsTypes="AA">
                                      <p:cBhvr>
                                        <p:cTn id="48" dur="4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6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1594E-6 L 0.33108 0.0003 " pathEditMode="relative" rAng="0" ptsTypes="AA">
                                      <p:cBhvr>
                                        <p:cTn id="53" dur="42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6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1594E-6 L 0.33108 0.0003 " pathEditMode="relative" rAng="0" ptsTypes="AA">
                                      <p:cBhvr>
                                        <p:cTn id="58" dur="42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1594E-6 L 0.33108 0.0003 " pathEditMode="relative" rAng="0" ptsTypes="AA">
                                      <p:cBhvr>
                                        <p:cTn id="63" dur="4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6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1594E-6 L 0.33108 0.0003 " pathEditMode="relative" rAng="0" ptsTypes="AA">
                                      <p:cBhvr>
                                        <p:cTn id="68" dur="4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6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1594E-6 L 0.33108 0.0003 " pathEditMode="relative" rAng="0" ptsTypes="AA">
                                      <p:cBhvr>
                                        <p:cTn id="73" dur="42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6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21594E-6 L 0.33108 0.0003 " pathEditMode="relative" rAng="0" ptsTypes="AA">
                                      <p:cBhvr>
                                        <p:cTn id="78" dur="42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1" dur="37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84" dur="58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22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0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500"/>
                            </p:stCondLst>
                            <p:childTnLst>
                              <p:par>
                                <p:cTn id="92" presetID="5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1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>
            <p:custDataLst>
              <p:tags r:id="rId1"/>
            </p:custDataLst>
          </p:nvPr>
        </p:nvSpPr>
        <p:spPr>
          <a:xfrm>
            <a:off x="4439285" y="771525"/>
            <a:ext cx="3219450" cy="235394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zh-CN" sz="3600" b="1" noProof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革命文化</a:t>
            </a:r>
            <a:endParaRPr lang="zh-CN" altLang="zh-CN" sz="3600" b="1" noProof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zh-CN" sz="2800" b="1" noProof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（近代</a:t>
            </a:r>
            <a:r>
              <a:rPr lang="en-US" altLang="zh-CN" sz="2800" b="1" noProof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sz="2800" b="1" noProof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革命</a:t>
            </a:r>
            <a:r>
              <a:rPr lang="en-US" altLang="zh-CN" sz="2800" b="1" noProof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”</a:t>
            </a:r>
            <a:r>
              <a:rPr lang="zh-CN" altLang="zh-CN" sz="2800" b="1" noProof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时期）</a:t>
            </a:r>
            <a:endParaRPr lang="zh-CN" altLang="zh-CN" sz="2800" b="1" noProof="1">
              <a:solidFill>
                <a:srgbClr val="00206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圆角矩形 13"/>
          <p:cNvSpPr/>
          <p:nvPr>
            <p:custDataLst>
              <p:tags r:id="rId2"/>
            </p:custDataLst>
          </p:nvPr>
        </p:nvSpPr>
        <p:spPr>
          <a:xfrm>
            <a:off x="7842885" y="771525"/>
            <a:ext cx="3383915" cy="22612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zh-CN" sz="3200" b="1" noProof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社会主义先进文化</a:t>
            </a:r>
            <a:endParaRPr lang="zh-CN" altLang="zh-CN" sz="3200" b="1" noProof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r>
              <a:rPr lang="zh-CN" altLang="zh-CN" sz="2400" b="1" noProof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（现代</a:t>
            </a:r>
            <a:r>
              <a:rPr lang="en-US" altLang="zh-CN" sz="2400" b="1" noProof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“</a:t>
            </a:r>
            <a:r>
              <a:rPr lang="zh-CN" altLang="en-US" sz="2400" b="1" noProof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社会主义</a:t>
            </a:r>
            <a:r>
              <a:rPr lang="en-US" altLang="zh-CN" sz="2400" b="1" noProof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”</a:t>
            </a:r>
            <a:r>
              <a:rPr lang="zh-CN" altLang="en-US" sz="2400" b="1" noProof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时期</a:t>
            </a:r>
            <a:r>
              <a:rPr lang="zh-CN" altLang="zh-CN" sz="2400" b="1" noProof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endParaRPr lang="zh-CN" altLang="zh-CN" sz="2400" b="1" noProof="1">
              <a:solidFill>
                <a:srgbClr val="00206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" name="圆角矩形 5"/>
          <p:cNvSpPr/>
          <p:nvPr>
            <p:custDataLst>
              <p:tags r:id="rId3"/>
            </p:custDataLst>
          </p:nvPr>
        </p:nvSpPr>
        <p:spPr>
          <a:xfrm>
            <a:off x="1014730" y="620395"/>
            <a:ext cx="3352800" cy="249301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zh-CN" altLang="zh-CN" sz="3200" b="1" noProof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中华优秀传统</a:t>
            </a:r>
            <a:r>
              <a:rPr lang="zh-CN" altLang="zh-CN" sz="3200" b="1" noProof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文化</a:t>
            </a:r>
            <a:r>
              <a:rPr lang="zh-CN" altLang="en-US" sz="2400" b="1" noProof="1" smtClean="0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（“</a:t>
            </a:r>
            <a:r>
              <a:rPr lang="zh-CN" altLang="en-US" sz="2400" b="1" noProof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古代”中国</a:t>
            </a:r>
            <a:r>
              <a:rPr lang="zh-CN" altLang="zh-CN" sz="2400" b="1" noProof="1">
                <a:solidFill>
                  <a:srgbClr val="002060"/>
                </a:solidFill>
                <a:latin typeface="黑体" panose="02010609060101010101" charset="-122"/>
                <a:ea typeface="黑体" panose="02010609060101010101" charset="-122"/>
              </a:rPr>
              <a:t>）</a:t>
            </a:r>
            <a:endParaRPr lang="zh-CN" altLang="zh-CN" sz="2400" b="1" noProof="1">
              <a:solidFill>
                <a:srgbClr val="00206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7" name="内容占位符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97560" y="3402965"/>
            <a:ext cx="11052810" cy="304990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</a:ln>
        </p:spPr>
        <p:txBody>
          <a:bodyPr lIns="91430" tIns="45715" rIns="91430" bIns="45715"/>
          <a:lstStyle/>
          <a:p>
            <a:pPr>
              <a:lnSpc>
                <a:spcPts val="4340"/>
              </a:lnSpc>
            </a:pP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</a:t>
            </a:r>
            <a:r>
              <a:rPr lang="zh-CN" altLang="en-US" sz="32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三者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一脉传承</a:t>
            </a:r>
            <a:r>
              <a:rPr lang="zh-CN" altLang="en-US" sz="3200" b="1" smtClean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。</a:t>
            </a:r>
            <a:r>
              <a:rPr lang="zh-CN" altLang="en-US" sz="32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他们之间关系实</a:t>
            </a:r>
            <a:r>
              <a:rPr lang="zh-CN" altLang="en-US" sz="32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际上就是中国文化发展的“古”与“今”</a:t>
            </a:r>
            <a:r>
              <a:rPr lang="zh-CN" altLang="en-US" sz="32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的问</a:t>
            </a:r>
            <a:r>
              <a:rPr lang="zh-CN" altLang="en-US" sz="32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题</a:t>
            </a:r>
            <a:r>
              <a:rPr lang="zh-CN" altLang="en-US" sz="32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en-US" altLang="zh-CN" sz="3200" b="1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ts val="4340"/>
              </a:lnSpc>
            </a:pPr>
            <a:r>
              <a:rPr lang="zh-CN" altLang="en-US" sz="3200" b="1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这三种文化形态作为中国文化不同历史阶段的产物，都积淀着中华民族最深层的精神追求，代表着中华民族独特的精神</a:t>
            </a:r>
            <a:r>
              <a:rPr lang="zh-CN" altLang="en-US" sz="32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标识，为中华民族伟大复兴提供精神动力。（</a:t>
            </a:r>
            <a:r>
              <a:rPr lang="en-US" altLang="zh-CN" sz="32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P61</a:t>
            </a:r>
            <a:r>
              <a:rPr lang="zh-CN" altLang="en-US" sz="3200" b="1" smtClean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）</a:t>
            </a:r>
            <a:endParaRPr lang="zh-CN" altLang="en-US" sz="3200" b="1" smtClean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5061" name="文本框 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73436" y="0"/>
            <a:ext cx="7498080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zh-CN" sz="3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思考：三者之间存在什么样的</a:t>
            </a:r>
            <a:r>
              <a:rPr lang="zh-CN" altLang="en-US" sz="3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关联</a:t>
            </a:r>
            <a:r>
              <a:rPr lang="zh-CN" altLang="zh-CN" sz="3600"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zh-CN" altLang="zh-CN" sz="3600" b="1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0" name="矩形 3"/>
          <p:cNvSpPr/>
          <p:nvPr/>
        </p:nvSpPr>
        <p:spPr>
          <a:xfrm>
            <a:off x="371475" y="2722880"/>
            <a:ext cx="28657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3600" b="1" dirty="0">
                <a:latin typeface="Calibri" panose="020F0502020204030204" pitchFamily="34" charset="0"/>
                <a:ea typeface="宋体" panose="02010600030101010101" pitchFamily="2" charset="-122"/>
              </a:rPr>
              <a:t>中华文化根</a:t>
            </a:r>
            <a:endParaRPr lang="zh-CN" altLang="en-US" sz="3600" b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左大括号 2"/>
          <p:cNvSpPr/>
          <p:nvPr/>
        </p:nvSpPr>
        <p:spPr>
          <a:xfrm>
            <a:off x="2770505" y="1517015"/>
            <a:ext cx="309880" cy="332867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1475" y="280670"/>
            <a:ext cx="36290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知识收获</a:t>
            </a:r>
            <a:endParaRPr lang="zh-CN" altLang="en-US" sz="4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5"/>
          <p:cNvSpPr txBox="1"/>
          <p:nvPr/>
        </p:nvSpPr>
        <p:spPr>
          <a:xfrm>
            <a:off x="3237230" y="1327150"/>
            <a:ext cx="65512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3200" b="1" dirty="0"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1" dirty="0">
                <a:latin typeface="Calibri" panose="020F050202020403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3200" b="1" dirty="0">
                <a:latin typeface="Calibri" panose="020F0502020204030204" pitchFamily="34" charset="0"/>
                <a:ea typeface="宋体" panose="02010600030101010101" pitchFamily="2" charset="-122"/>
              </a:rPr>
              <a:t>）中华文化的</a:t>
            </a:r>
            <a:r>
              <a:rPr lang="zh-CN" altLang="en-US" sz="3200" b="1" dirty="0">
                <a:latin typeface="Calibri" panose="020F0502020204030204" pitchFamily="34" charset="0"/>
                <a:ea typeface="宋体" panose="02010600030101010101" pitchFamily="2" charset="-122"/>
              </a:rPr>
              <a:t>组成、</a:t>
            </a:r>
            <a:r>
              <a:rPr lang="zh-CN" altLang="en-US" sz="3200" b="1" dirty="0">
                <a:latin typeface="Calibri" panose="020F0502020204030204" pitchFamily="34" charset="0"/>
                <a:ea typeface="宋体" panose="02010600030101010101" pitchFamily="2" charset="-122"/>
              </a:rPr>
              <a:t>特点</a:t>
            </a:r>
            <a:endParaRPr lang="zh-CN" altLang="en-US" sz="3200" b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3237230" y="2193925"/>
            <a:ext cx="756729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3200" b="1" dirty="0"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1" dirty="0">
                <a:latin typeface="Calibri" panose="020F050202020403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3200" b="1" dirty="0">
                <a:latin typeface="Calibri" panose="020F0502020204030204" pitchFamily="34" charset="0"/>
                <a:ea typeface="宋体" panose="02010600030101010101" pitchFamily="2" charset="-122"/>
              </a:rPr>
              <a:t>）</a:t>
            </a:r>
            <a:r>
              <a:rPr lang="zh-CN" altLang="en-US" sz="3200" b="1" dirty="0">
                <a:latin typeface="Calibri" panose="020F0502020204030204" pitchFamily="34" charset="0"/>
                <a:ea typeface="宋体" panose="02010600030101010101" pitchFamily="2" charset="-122"/>
              </a:rPr>
              <a:t>中华文化的意义：</a:t>
            </a:r>
            <a:endParaRPr lang="zh-CN" altLang="en-US" sz="3200" b="1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eaLnBrk="0" hangingPunct="0"/>
            <a:endParaRPr lang="en-US" altLang="zh-CN" sz="2400" b="1" noProof="0" dirty="0">
              <a:ln>
                <a:noFill/>
              </a:ln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3383280" y="2952115"/>
            <a:ext cx="7567295" cy="26612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3200" b="1" dirty="0"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1" dirty="0">
                <a:latin typeface="Calibri" panose="020F0502020204030204" pitchFamily="34" charset="0"/>
                <a:ea typeface="宋体" panose="02010600030101010101" pitchFamily="2" charset="-122"/>
              </a:rPr>
              <a:t>3</a:t>
            </a:r>
            <a:r>
              <a:rPr lang="zh-CN" altLang="en-US" sz="3200" b="1" dirty="0">
                <a:latin typeface="Calibri" panose="020F0502020204030204" pitchFamily="34" charset="0"/>
                <a:ea typeface="宋体" panose="02010600030101010101" pitchFamily="2" charset="-122"/>
              </a:rPr>
              <a:t>）</a:t>
            </a: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中国特色社会主义文化的内涵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00000"/>
              </a:lnSpc>
              <a:spcBef>
                <a:spcPts val="600"/>
              </a:spcBef>
            </a:pPr>
            <a:r>
              <a:rPr lang="zh-CN" altLang="en-US" sz="2400" b="1">
                <a:ea typeface="微软雅黑" panose="020B0503020204020204" pitchFamily="34" charset="-122"/>
                <a:sym typeface="+mn-ea"/>
              </a:rPr>
              <a:t>①</a:t>
            </a:r>
            <a:r>
              <a:rPr lang="zh-CN" altLang="en-US" sz="2400" b="1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源自于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中华民族五千多年文明历史所孕育的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中华优秀传统文化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；</a:t>
            </a:r>
            <a:endParaRPr lang="zh-CN" altLang="en-US" sz="2400" b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00000"/>
              </a:lnSpc>
              <a:spcBef>
                <a:spcPts val="600"/>
              </a:spcBef>
            </a:pPr>
            <a:r>
              <a:rPr lang="zh-CN" altLang="en-US" sz="2400" b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②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熔铸于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党领导人民在革命中创造的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革命文化和社会主义先进文化；</a:t>
            </a:r>
            <a:endParaRPr lang="zh-CN" altLang="en-US" sz="2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00000"/>
              </a:lnSpc>
              <a:spcBef>
                <a:spcPts val="600"/>
              </a:spcBef>
            </a:pPr>
            <a:r>
              <a:rPr lang="zh-CN" altLang="en-US" sz="2400" b="1">
                <a:solidFill>
                  <a:srgbClr val="FF0000"/>
                </a:solidFill>
                <a:ea typeface="微软雅黑" panose="020B0503020204020204" pitchFamily="34" charset="-122"/>
                <a:sym typeface="+mn-ea"/>
              </a:rPr>
              <a:t>③</a:t>
            </a:r>
            <a:r>
              <a:rPr lang="zh-CN" altLang="en-US" sz="2400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植根于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中国特色社会主义伟大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实践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。</a:t>
            </a:r>
            <a:endParaRPr lang="en-US" altLang="zh-CN" sz="2400" b="1" noProof="0" dirty="0">
              <a:ln>
                <a:noFill/>
              </a:ln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11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占位符 6"/>
          <p:cNvPicPr>
            <a:picLocks noGrp="1" noChangeAspect="1"/>
          </p:cNvPicPr>
          <p:nvPr>
            <p:ph type="pic" sz="quarter" idx="10"/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0" r="7530"/>
          <a:stretch>
            <a:fillRect/>
          </a:stretch>
        </p:blipFill>
        <p:spPr>
          <a:xfrm>
            <a:off x="4511040" y="1367155"/>
            <a:ext cx="3180080" cy="3023235"/>
          </a:xfrm>
        </p:spPr>
      </p:pic>
      <p:pic>
        <p:nvPicPr>
          <p:cNvPr id="9" name="图片占位符 8"/>
          <p:cNvPicPr>
            <a:picLocks noGrp="1" noChangeAspect="1"/>
          </p:cNvPicPr>
          <p:nvPr>
            <p:ph type="pic" sz="quarter" idx="11"/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8" r="6878"/>
          <a:stretch>
            <a:fillRect/>
          </a:stretch>
        </p:blipFill>
        <p:spPr>
          <a:xfrm>
            <a:off x="563245" y="1388110"/>
            <a:ext cx="3822700" cy="3149600"/>
          </a:xfrm>
        </p:spPr>
      </p:pic>
      <p:pic>
        <p:nvPicPr>
          <p:cNvPr id="11" name="图片占位符 10"/>
          <p:cNvPicPr>
            <a:picLocks noGrp="1" noChangeAspect="1"/>
          </p:cNvPicPr>
          <p:nvPr>
            <p:ph type="pic" sz="quarter" idx="12"/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r="7788"/>
          <a:stretch>
            <a:fillRect/>
          </a:stretch>
        </p:blipFill>
        <p:spPr>
          <a:xfrm>
            <a:off x="7822565" y="1361440"/>
            <a:ext cx="4085590" cy="3029585"/>
          </a:xfrm>
        </p:spPr>
      </p:pic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1650206" y="116881"/>
            <a:ext cx="8901113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CN" altLang="en-US" sz="3600" b="1" i="0">
                <a:solidFill>
                  <a:srgbClr val="19191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人民日报点赞，华春莹力挺，河南卫视端午奇妙游从国内火到国外！！ </a:t>
            </a:r>
            <a:endParaRPr lang="zh-CN" altLang="en-US" sz="3600" b="1" i="0">
              <a:solidFill>
                <a:srgbClr val="19191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676910" y="4610100"/>
            <a:ext cx="10781665" cy="953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altLang="zh-CN" sz="2800" b="1" i="0">
                <a:solidFill>
                  <a:srgbClr val="19191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2800" b="1" i="0">
                <a:solidFill>
                  <a:srgbClr val="19191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河南卫视的节目不仅国内大火，而且华春莹等对外代言人都纷纷</a:t>
            </a:r>
            <a:r>
              <a:rPr lang="zh-CN" altLang="en-US" sz="2800" b="1" i="0">
                <a:solidFill>
                  <a:srgbClr val="1C981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转发力挺支持</a:t>
            </a:r>
            <a:r>
              <a:rPr lang="zh-CN" altLang="en-US" sz="2800" b="1" i="0">
                <a:solidFill>
                  <a:srgbClr val="19191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，得到了国外友人的</a:t>
            </a:r>
            <a:r>
              <a:rPr lang="zh-CN" altLang="en-US" sz="2800" b="1" i="0">
                <a:solidFill>
                  <a:srgbClr val="1C981C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点赞支持</a:t>
            </a:r>
            <a:r>
              <a:rPr lang="zh-CN" altLang="en-US" sz="2800" b="1" i="0">
                <a:solidFill>
                  <a:srgbClr val="191919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28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这说明什么？</a:t>
            </a:r>
            <a:endParaRPr lang="zh-CN" altLang="en-US" sz="2800" b="1" i="0">
              <a:solidFill>
                <a:srgbClr val="191919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1"/>
            </p:custDataLst>
          </p:nvPr>
        </p:nvSpPr>
        <p:spPr>
          <a:xfrm>
            <a:off x="1613535" y="1032510"/>
            <a:ext cx="89535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36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36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）如何对待中华文化？</a:t>
            </a:r>
            <a:endParaRPr lang="zh-CN" altLang="en-US" sz="3600" b="1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>
            <p:custDataLst>
              <p:tags r:id="rId2"/>
            </p:custDataLst>
          </p:nvPr>
        </p:nvSpPr>
        <p:spPr>
          <a:xfrm>
            <a:off x="1631950" y="3716655"/>
            <a:ext cx="88741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36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36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）如何对待外来文化？</a:t>
            </a:r>
            <a:endParaRPr lang="zh-CN" altLang="en-US" sz="3600" b="1" smtClean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1613535" y="158919"/>
            <a:ext cx="88924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仿宋" panose="02010609060101010101" pitchFamily="49" charset="-122"/>
                <a:sym typeface="+mn-ea"/>
              </a:rPr>
              <a:t>补充：如何对待中华文化？外来文化？</a:t>
            </a:r>
            <a:endParaRPr lang="zh-CN" altLang="en-US" sz="4000" b="1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仿宋" panose="02010609060101010101" pitchFamily="49" charset="-122"/>
              <a:sym typeface="+mn-ea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956310" y="1844675"/>
            <a:ext cx="9584055" cy="1671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r>
              <a:rPr lang="en-US" altLang="zh-CN" sz="32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</a:t>
            </a:r>
            <a:r>
              <a:rPr lang="zh-CN" altLang="en-US" sz="32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古为今用，推陈出新，</a:t>
            </a:r>
            <a:r>
              <a:rPr lang="zh-CN" altLang="en-US" sz="32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实现中华文化的创造性转化和创新性发展</a:t>
            </a:r>
            <a:r>
              <a:rPr lang="zh-CN" altLang="en-US" sz="32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；</a:t>
            </a:r>
            <a:endParaRPr lang="en-US" altLang="zh-CN" sz="32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800"/>
              </a:spcBef>
            </a:pPr>
            <a:r>
              <a:rPr lang="en-US" altLang="zh-CN" sz="32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  <a:r>
              <a:rPr lang="zh-CN" altLang="en-US" sz="32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批判的继承，</a:t>
            </a:r>
            <a:r>
              <a:rPr lang="zh-CN" altLang="en-US" sz="32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取其精华，弃其糟粕</a:t>
            </a:r>
            <a:r>
              <a:rPr lang="zh-CN" altLang="en-US" sz="32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zh-CN" altLang="en-US" sz="32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794385" y="4509135"/>
            <a:ext cx="9620885" cy="1178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r>
              <a:rPr lang="zh-CN" altLang="en-US" sz="32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①</a:t>
            </a:r>
            <a:r>
              <a:rPr lang="zh-CN" altLang="en-US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尊重差异，交流互鉴，</a:t>
            </a:r>
            <a:r>
              <a:rPr lang="en-US" altLang="zh-CN" sz="32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zh-CN" altLang="en-US" sz="32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以我为主，兼收并蓄。</a:t>
            </a:r>
            <a:endParaRPr lang="en-US" altLang="zh-CN" sz="32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spcBef>
                <a:spcPts val="800"/>
              </a:spcBef>
            </a:pPr>
            <a:r>
              <a:rPr lang="zh-CN" altLang="en-US" sz="3200" b="1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②批判的吸收，取其精华，弃其糟粕。</a:t>
            </a:r>
            <a:endParaRPr lang="zh-CN" altLang="en-US" sz="3200" b="1" smtClean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五边形 2"/>
          <p:cNvSpPr/>
          <p:nvPr>
            <p:custDataLst>
              <p:tags r:id="rId1"/>
            </p:custDataLst>
          </p:nvPr>
        </p:nvSpPr>
        <p:spPr>
          <a:xfrm>
            <a:off x="1524000" y="0"/>
            <a:ext cx="2357754" cy="620688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五边形 3"/>
          <p:cNvSpPr/>
          <p:nvPr>
            <p:custDataLst>
              <p:tags r:id="rId2"/>
            </p:custDataLst>
          </p:nvPr>
        </p:nvSpPr>
        <p:spPr>
          <a:xfrm>
            <a:off x="223520" y="0"/>
            <a:ext cx="2987824" cy="620688"/>
          </a:xfrm>
          <a:prstGeom prst="homePlate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探究与分享</a:t>
            </a:r>
            <a:r>
              <a:rPr lang="en-US" altLang="zh-CN" sz="2400" b="1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P62</a:t>
            </a:r>
            <a:endParaRPr lang="zh-CN" altLang="en-US" sz="3200" b="1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2" name="组合 7"/>
          <p:cNvGrpSpPr/>
          <p:nvPr>
            <p:custDataLst>
              <p:tags r:id="rId3"/>
            </p:custDataLst>
          </p:nvPr>
        </p:nvGrpSpPr>
        <p:grpSpPr>
          <a:xfrm>
            <a:off x="486410" y="742315"/>
            <a:ext cx="3042285" cy="3394782"/>
            <a:chOff x="180975" y="188640"/>
            <a:chExt cx="3536950" cy="3800437"/>
          </a:xfrm>
        </p:grpSpPr>
        <p:pic>
          <p:nvPicPr>
            <p:cNvPr id="9" name="图片 7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 bwMode="auto">
            <a:xfrm>
              <a:off x="180975" y="188640"/>
              <a:ext cx="3536950" cy="31623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round/>
            </a:ln>
          </p:spPr>
        </p:pic>
        <p:sp>
          <p:nvSpPr>
            <p:cNvPr id="10" name="文本框 2"/>
            <p:cNvSpPr txBox="1"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76262" y="3059959"/>
              <a:ext cx="3302392" cy="92911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中国风服饰亮相巴黎时装周</a:t>
              </a:r>
              <a:endParaRPr lang="zh-CN" altLang="en-US" sz="24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grpSp>
        <p:nvGrpSpPr>
          <p:cNvPr id="5" name="组合 10"/>
          <p:cNvGrpSpPr/>
          <p:nvPr>
            <p:custDataLst>
              <p:tags r:id="rId7"/>
            </p:custDataLst>
          </p:nvPr>
        </p:nvGrpSpPr>
        <p:grpSpPr>
          <a:xfrm>
            <a:off x="8787130" y="756920"/>
            <a:ext cx="3180715" cy="3626485"/>
            <a:chOff x="263352" y="3813770"/>
            <a:chExt cx="4279058" cy="3808758"/>
          </a:xfrm>
        </p:grpSpPr>
        <p:pic>
          <p:nvPicPr>
            <p:cNvPr id="12" name="图片 4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 bwMode="auto">
            <a:xfrm>
              <a:off x="263352" y="3813770"/>
              <a:ext cx="3910012" cy="3632025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round/>
            </a:ln>
          </p:spPr>
        </p:pic>
        <p:sp>
          <p:nvSpPr>
            <p:cNvPr id="13" name="矩形 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494860" y="6621487"/>
              <a:ext cx="4047550" cy="100104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zh-CN" altLang="en-US" sz="2800" b="1">
                  <a:solidFill>
                    <a:srgbClr val="FF0000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中餐越来越受到外国人的青睐</a:t>
              </a:r>
              <a:endParaRPr lang="zh-CN" altLang="en-US" sz="28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grpSp>
        <p:nvGrpSpPr>
          <p:cNvPr id="6" name="组合 13"/>
          <p:cNvGrpSpPr/>
          <p:nvPr>
            <p:custDataLst>
              <p:tags r:id="rId11"/>
            </p:custDataLst>
          </p:nvPr>
        </p:nvGrpSpPr>
        <p:grpSpPr>
          <a:xfrm>
            <a:off x="6003925" y="756920"/>
            <a:ext cx="2679065" cy="3458210"/>
            <a:chOff x="3992645" y="1536731"/>
            <a:chExt cx="3659485" cy="3855862"/>
          </a:xfrm>
        </p:grpSpPr>
        <p:pic>
          <p:nvPicPr>
            <p:cNvPr id="15" name="图片 17"/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13"/>
            <a:stretch>
              <a:fillRect/>
            </a:stretch>
          </p:blipFill>
          <p:spPr bwMode="auto">
            <a:xfrm>
              <a:off x="3992645" y="1536731"/>
              <a:ext cx="3659485" cy="3163887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round/>
            </a:ln>
          </p:spPr>
        </p:pic>
        <p:sp>
          <p:nvSpPr>
            <p:cNvPr id="16" name="文本框 2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690020" y="4329859"/>
              <a:ext cx="2740927" cy="106273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zh-CN" altLang="en-US" sz="2800" b="1">
                  <a:solidFill>
                    <a:srgbClr val="FF0000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中国话风靡世界</a:t>
              </a:r>
              <a:endParaRPr lang="zh-CN" altLang="en-US" sz="28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grpSp>
        <p:nvGrpSpPr>
          <p:cNvPr id="7" name="组合 16"/>
          <p:cNvGrpSpPr/>
          <p:nvPr>
            <p:custDataLst>
              <p:tags r:id="rId15"/>
            </p:custDataLst>
          </p:nvPr>
        </p:nvGrpSpPr>
        <p:grpSpPr>
          <a:xfrm>
            <a:off x="3335655" y="756920"/>
            <a:ext cx="2401570" cy="3431519"/>
            <a:chOff x="8184232" y="1537803"/>
            <a:chExt cx="3744416" cy="3664272"/>
          </a:xfrm>
        </p:grpSpPr>
        <p:pic>
          <p:nvPicPr>
            <p:cNvPr id="18" name="图片 14"/>
            <p:cNvPicPr>
              <a:picLocks noChangeAspect="1" noChangeArrowheads="1"/>
            </p:cNvPicPr>
            <p:nvPr>
              <p:custDataLst>
                <p:tags r:id="rId16"/>
              </p:custDataLst>
            </p:nvPr>
          </p:nvPicPr>
          <p:blipFill>
            <a:blip r:embed="rId17"/>
            <a:stretch>
              <a:fillRect/>
            </a:stretch>
          </p:blipFill>
          <p:spPr bwMode="auto">
            <a:xfrm>
              <a:off x="8184232" y="1537803"/>
              <a:ext cx="3744416" cy="3162301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round/>
            </a:ln>
          </p:spPr>
        </p:pic>
        <p:sp>
          <p:nvSpPr>
            <p:cNvPr id="19" name="文本框 2"/>
            <p:cNvSpPr txBox="1"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8897454" y="4315837"/>
              <a:ext cx="2506565" cy="886238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zh-CN" altLang="en-US" sz="2400" b="1">
                  <a:solidFill>
                    <a:srgbClr val="FF0000"/>
                  </a:solidFill>
                  <a:latin typeface="方正粗黑宋简体" panose="02000000000000000000" charset="-122"/>
                  <a:ea typeface="方正粗黑宋简体" panose="02000000000000000000" charset="-122"/>
                </a:rPr>
                <a:t>孔子学院遍布全球</a:t>
              </a:r>
              <a:endParaRPr lang="zh-CN" altLang="en-US" sz="24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endParaRPr>
            </a:p>
          </p:txBody>
        </p:sp>
      </p:grpSp>
      <p:sp>
        <p:nvSpPr>
          <p:cNvPr id="21" name="TextBox 20"/>
          <p:cNvSpPr txBox="1"/>
          <p:nvPr>
            <p:custDataLst>
              <p:tags r:id="rId19"/>
            </p:custDataLst>
          </p:nvPr>
        </p:nvSpPr>
        <p:spPr>
          <a:xfrm>
            <a:off x="431165" y="4464050"/>
            <a:ext cx="11329035" cy="199961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①说明</a:t>
            </a:r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</a:t>
            </a:r>
            <a:r>
              <a:rPr lang="zh-CN" altLang="en-US" sz="2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华文</a:t>
            </a:r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化</a:t>
            </a:r>
            <a:r>
              <a: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源远流长、博大精深，更</a:t>
            </a:r>
            <a:r>
              <a:rPr lang="zh-CN" altLang="en-US" sz="2400" b="1">
                <a:latin typeface="微软雅黑" panose="020B0503020204020204" pitchFamily="34" charset="-122"/>
                <a:ea typeface="微软雅黑" panose="020B0503020204020204" pitchFamily="34" charset="-122"/>
              </a:rPr>
              <a:t>多地被人们接受、欣赏、认同</a:t>
            </a:r>
            <a:r>
              <a: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400" b="1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②说明</a:t>
            </a:r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</a:t>
            </a:r>
            <a:r>
              <a: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的综合国力和国际地位日益提升，国家文化软实力不断增强，对外开放水平不断提高</a:t>
            </a:r>
            <a:endParaRPr lang="zh-CN" altLang="en-US" sz="2400" b="1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③</a:t>
            </a:r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</a:t>
            </a:r>
            <a:r>
              <a:rPr lang="zh-CN" altLang="en-US" sz="24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有利于</a:t>
            </a:r>
            <a:r>
              <a: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跨越时空展示中华文化的独特魅力，在交流互鉴中丰富发展。</a:t>
            </a:r>
            <a:endParaRPr lang="zh-CN" altLang="en-US" sz="2400" b="1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2400" b="1" smtClean="0">
                <a:latin typeface="新宋体" panose="02010609030101010101" charset="-122"/>
                <a:ea typeface="新宋体" panose="02010609030101010101" charset="-122"/>
              </a:rPr>
              <a:t>④</a:t>
            </a:r>
            <a:r>
              <a:rPr lang="zh-CN" altLang="en-US" sz="2400" b="1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我们应该为我们的中华文化感到自豪、骄傲，</a:t>
            </a:r>
            <a:r>
              <a:rPr lang="zh-CN" altLang="en-US" sz="28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对我们的文化充满自信。</a:t>
            </a:r>
            <a:endParaRPr lang="zh-CN" altLang="en-US" sz="28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矩形 2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1991360" y="1268730"/>
            <a:ext cx="9113520" cy="132207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40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思考：</a:t>
            </a:r>
            <a:r>
              <a:rPr lang="zh-CN" altLang="en-US" sz="4000" b="1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中华文化越来越多地走向世界，你</a:t>
            </a:r>
            <a:r>
              <a:rPr lang="zh-CN" altLang="en-US" sz="4000" b="1" smtClea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如何看待</a:t>
            </a:r>
            <a:r>
              <a:rPr lang="zh-CN" altLang="en-US" sz="4000" b="1" smtClean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这一现象？</a:t>
            </a:r>
            <a:endParaRPr lang="zh-CN" altLang="en-US" sz="40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24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>
            <p:custDataLst>
              <p:tags r:id="rId1"/>
            </p:custDataLst>
          </p:nvPr>
        </p:nvGrpSpPr>
        <p:grpSpPr>
          <a:xfrm>
            <a:off x="367748" y="341739"/>
            <a:ext cx="606287" cy="761504"/>
            <a:chOff x="971600" y="1915953"/>
            <a:chExt cx="3141228" cy="3240360"/>
          </a:xfrm>
        </p:grpSpPr>
        <p:pic>
          <p:nvPicPr>
            <p:cNvPr id="4" name="图片 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1915953"/>
              <a:ext cx="3141228" cy="3240360"/>
            </a:xfrm>
            <a:prstGeom prst="rect">
              <a:avLst/>
            </a:prstGeom>
          </p:spPr>
        </p:pic>
        <p:sp>
          <p:nvSpPr>
            <p:cNvPr id="5" name="TextBox 7"/>
            <p:cNvSpPr txBox="1"/>
            <p:nvPr>
              <p:custDataLst>
                <p:tags r:id="rId4"/>
              </p:custDataLst>
            </p:nvPr>
          </p:nvSpPr>
          <p:spPr>
            <a:xfrm>
              <a:off x="1457636" y="2681458"/>
              <a:ext cx="825201" cy="2203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51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华文隶书" panose="02010800040101010101" pitchFamily="2" charset="-122"/>
                <a:ea typeface="楷体" panose="02010609060101010101" pitchFamily="49" charset="-122"/>
                <a:cs typeface="+mn-cs"/>
              </a:endParaRPr>
            </a:p>
          </p:txBody>
        </p:sp>
      </p:grpSp>
      <p:sp>
        <p:nvSpPr>
          <p:cNvPr id="6" name="矩形 5"/>
          <p:cNvSpPr/>
          <p:nvPr>
            <p:custDataLst>
              <p:tags r:id="rId5"/>
            </p:custDataLst>
          </p:nvPr>
        </p:nvSpPr>
        <p:spPr>
          <a:xfrm>
            <a:off x="-635" y="4216400"/>
            <a:ext cx="12192000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445541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</a:rPr>
              <a:t>孔子学院最重要的一项工作就是给世界各地的汉语学习者提供规范、权威的现代汉语教材；提供最正规、最主要的汉语教学渠道。</a:t>
            </a:r>
            <a:r>
              <a:rPr lang="zh-CN" altLang="en-US" sz="2800">
                <a:solidFill>
                  <a:srgbClr val="44554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截止</a:t>
            </a:r>
            <a:r>
              <a:rPr lang="en-US" altLang="zh-CN" sz="2800">
                <a:solidFill>
                  <a:srgbClr val="44554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2019</a:t>
            </a:r>
            <a:r>
              <a:rPr lang="zh-CN" altLang="en-US" sz="2800">
                <a:solidFill>
                  <a:srgbClr val="44554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年</a:t>
            </a:r>
            <a:r>
              <a:rPr lang="en-US" altLang="zh-CN" sz="2800">
                <a:solidFill>
                  <a:srgbClr val="44554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12</a:t>
            </a:r>
            <a:r>
              <a:rPr lang="zh-CN" altLang="en-US" sz="2800">
                <a:solidFill>
                  <a:srgbClr val="44554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月，中国已在</a:t>
            </a:r>
            <a:r>
              <a:rPr lang="en-US" altLang="zh-CN" sz="2800">
                <a:solidFill>
                  <a:srgbClr val="44554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162</a:t>
            </a:r>
            <a:r>
              <a:rPr lang="zh-CN" altLang="en-US" sz="2800">
                <a:solidFill>
                  <a:srgbClr val="44554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个国家（地区）建立</a:t>
            </a:r>
            <a:r>
              <a:rPr lang="en-US" altLang="zh-CN" sz="2800">
                <a:solidFill>
                  <a:srgbClr val="44554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550</a:t>
            </a:r>
            <a:r>
              <a:rPr lang="zh-CN" altLang="en-US" sz="2800">
                <a:solidFill>
                  <a:srgbClr val="44554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所孔子学院和</a:t>
            </a:r>
            <a:r>
              <a:rPr lang="en-US" altLang="zh-CN" sz="2800">
                <a:solidFill>
                  <a:srgbClr val="44554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1172</a:t>
            </a:r>
            <a:r>
              <a:rPr lang="zh-CN" altLang="en-US" sz="2800">
                <a:solidFill>
                  <a:srgbClr val="44554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个中小学孔子课堂。</a:t>
            </a:r>
            <a:endParaRPr lang="zh-CN" altLang="en-US" sz="2800">
              <a:solidFill>
                <a:srgbClr val="445541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pic>
        <p:nvPicPr>
          <p:cNvPr id="7" name="图片 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1583" y="1354850"/>
            <a:ext cx="2447288" cy="2188060"/>
          </a:xfrm>
          <a:prstGeom prst="rect">
            <a:avLst/>
          </a:prstGeom>
          <a:noFill/>
          <a:ln w="19050">
            <a:noFill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4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84850" y="1383377"/>
            <a:ext cx="2623130" cy="2148844"/>
          </a:xfrm>
          <a:prstGeom prst="rect">
            <a:avLst/>
          </a:prstGeom>
          <a:noFill/>
          <a:ln w="19050">
            <a:noFill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3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843645" y="3608705"/>
            <a:ext cx="334835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445541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</a:rPr>
              <a:t>中餐受到外国人的青睐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445541"/>
              </a:solidFill>
              <a:effectLst/>
              <a:uLnTx/>
              <a:uFillTx/>
              <a:latin typeface="方正粗黑宋简体" panose="02000000000000000000" charset="-122"/>
              <a:ea typeface="方正粗黑宋简体" panose="02000000000000000000" charset="-122"/>
              <a:cs typeface="+mn-cs"/>
            </a:endParaRPr>
          </a:p>
        </p:txBody>
      </p:sp>
      <p:sp>
        <p:nvSpPr>
          <p:cNvPr id="10" name="文本框 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928722" y="3694131"/>
            <a:ext cx="360913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445541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</a:rPr>
              <a:t>中国茶艺吸引外国人兴趣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445541"/>
              </a:solidFill>
              <a:effectLst/>
              <a:uLnTx/>
              <a:uFillTx/>
              <a:latin typeface="方正粗黑宋简体" panose="02000000000000000000" charset="-122"/>
              <a:ea typeface="方正粗黑宋简体" panose="02000000000000000000" charset="-122"/>
              <a:cs typeface="+mn-cs"/>
            </a:endParaRPr>
          </a:p>
        </p:txBody>
      </p:sp>
      <p:sp>
        <p:nvSpPr>
          <p:cNvPr id="11" name="文本框 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306944" y="3643965"/>
            <a:ext cx="279836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445541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</a:rPr>
              <a:t>中国文化</a:t>
            </a:r>
            <a:r>
              <a:rPr kumimoji="0" lang="zh-C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445541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</a:rPr>
              <a:t>名扬世界</a:t>
            </a:r>
            <a:endParaRPr kumimoji="0" lang="zh-CN" altLang="zh-CN" sz="2400" b="0" i="0" u="none" strike="noStrike" kern="1200" cap="none" spc="0" normalizeH="0" baseline="0" noProof="0">
              <a:ln>
                <a:noFill/>
              </a:ln>
              <a:solidFill>
                <a:srgbClr val="445541"/>
              </a:solidFill>
              <a:effectLst/>
              <a:uLnTx/>
              <a:uFillTx/>
              <a:latin typeface="方正粗黑宋简体" panose="02000000000000000000" charset="-122"/>
              <a:ea typeface="方正粗黑宋简体" panose="02000000000000000000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3144825" y="1368515"/>
            <a:ext cx="2831612" cy="21743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6096000" y="1357829"/>
            <a:ext cx="2622018" cy="2174393"/>
          </a:xfrm>
          <a:prstGeom prst="rect">
            <a:avLst/>
          </a:prstGeom>
        </p:spPr>
      </p:pic>
      <p:sp>
        <p:nvSpPr>
          <p:cNvPr id="14" name="文本框 2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-1" y="3694131"/>
            <a:ext cx="3609136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445541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</a:rPr>
              <a:t>中国服饰亮相时装周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445541"/>
              </a:solidFill>
              <a:effectLst/>
              <a:uLnTx/>
              <a:uFillTx/>
              <a:latin typeface="方正粗黑宋简体" panose="02000000000000000000" charset="-122"/>
              <a:ea typeface="方正粗黑宋简体" panose="02000000000000000000" charset="-122"/>
              <a:cs typeface="+mn-cs"/>
            </a:endParaRPr>
          </a:p>
        </p:txBody>
      </p:sp>
      <p:sp>
        <p:nvSpPr>
          <p:cNvPr id="15" name="文本框 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77308" y="5416944"/>
            <a:ext cx="7174998" cy="52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cs typeface="+mn-cs"/>
              </a:rPr>
              <a:t> </a:t>
            </a: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方正粗黑宋简体" panose="02000000000000000000" charset="-122"/>
              <a:ea typeface="方正粗黑宋简体" panose="02000000000000000000" charset="-122"/>
              <a:cs typeface="+mn-cs"/>
            </a:endParaRPr>
          </a:p>
        </p:txBody>
      </p:sp>
      <p:sp>
        <p:nvSpPr>
          <p:cNvPr id="24" name="文本框 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502358" y="5655760"/>
            <a:ext cx="11265201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没有高度的文化自信，就没有中华民族伟大复兴。我们要有文化自信！</a:t>
            </a:r>
            <a:endParaRPr lang="zh-CN" altLang="en-US" sz="3200" b="1">
              <a:solidFill>
                <a:srgbClr val="FF0000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72845" y="396240"/>
            <a:ext cx="90481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思考：我们为什么要坚定文化自信？</a:t>
            </a:r>
            <a:endParaRPr lang="zh-CN" altLang="en-US" sz="4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2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sp>
        <p:nvSpPr>
          <p:cNvPr id="54273" name="矩形 3"/>
          <p:cNvSpPr/>
          <p:nvPr/>
        </p:nvSpPr>
        <p:spPr>
          <a:xfrm>
            <a:off x="5563235" y="659130"/>
            <a:ext cx="6337300" cy="40309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3200" b="1" dirty="0">
                <a:latin typeface="Calibri" panose="020F0502020204030204" pitchFamily="34" charset="0"/>
                <a:ea typeface="宋体" panose="02010600030101010101" pitchFamily="2" charset="-122"/>
              </a:rPr>
              <a:t>       文明特别是思想文化是一个国家、一个民族的灵魂。无论哪一个国家、哪一个民族，如果不珍惜自己的思想文化，丢掉了思想文化这个灵魂，这个国家、这个民族是立不起来的。                      </a:t>
            </a:r>
            <a:endParaRPr lang="en-US" altLang="zh-CN" sz="3200" b="1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eaLnBrk="0" hangingPunct="0"/>
            <a:r>
              <a:rPr lang="en-US" altLang="zh-CN" sz="3200" b="1" dirty="0">
                <a:latin typeface="Calibri" panose="020F0502020204030204" pitchFamily="34" charset="0"/>
                <a:ea typeface="宋体" panose="02010600030101010101" pitchFamily="2" charset="-122"/>
              </a:rPr>
              <a:t>                                                                                       —</a:t>
            </a:r>
            <a:r>
              <a:rPr lang="zh-CN" altLang="en-US" sz="3200" b="1" dirty="0">
                <a:latin typeface="Calibri" panose="020F0502020204030204" pitchFamily="34" charset="0"/>
                <a:ea typeface="宋体" panose="02010600030101010101" pitchFamily="2" charset="-122"/>
              </a:rPr>
              <a:t>习近平</a:t>
            </a:r>
            <a:endParaRPr lang="zh-CN" altLang="en-US" sz="3200" b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6070" y="4441825"/>
            <a:ext cx="4313238" cy="119888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文化兴国运兴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文化强民族强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4275" name="Picture 5" descr="http://p0.so.qhimgs1.com/t011f43c77e65482c30.jp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1025" y="659130"/>
            <a:ext cx="4160520" cy="36652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8130" name="矩形 3"/>
          <p:cNvSpPr/>
          <p:nvPr/>
        </p:nvSpPr>
        <p:spPr>
          <a:xfrm>
            <a:off x="371475" y="2722880"/>
            <a:ext cx="286575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3600" b="1" dirty="0">
                <a:latin typeface="Calibri" panose="020F0502020204030204" pitchFamily="34" charset="0"/>
                <a:ea typeface="宋体" panose="02010600030101010101" pitchFamily="2" charset="-122"/>
              </a:rPr>
              <a:t>中华文化根</a:t>
            </a:r>
            <a:endParaRPr lang="zh-CN" altLang="en-US" sz="3600" b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3" name="左大括号 2"/>
          <p:cNvSpPr/>
          <p:nvPr/>
        </p:nvSpPr>
        <p:spPr>
          <a:xfrm>
            <a:off x="2679700" y="1183640"/>
            <a:ext cx="309880" cy="466153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71475" y="280670"/>
            <a:ext cx="36290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知识收获</a:t>
            </a:r>
            <a:endParaRPr lang="zh-CN" altLang="en-US" sz="4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5"/>
          <p:cNvSpPr txBox="1"/>
          <p:nvPr/>
        </p:nvSpPr>
        <p:spPr>
          <a:xfrm>
            <a:off x="3141980" y="933450"/>
            <a:ext cx="65512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3200" b="1" dirty="0"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1" dirty="0">
                <a:latin typeface="Calibri" panose="020F0502020204030204" pitchFamily="34" charset="0"/>
                <a:ea typeface="宋体" panose="02010600030101010101" pitchFamily="2" charset="-122"/>
              </a:rPr>
              <a:t>1</a:t>
            </a:r>
            <a:r>
              <a:rPr lang="zh-CN" altLang="en-US" sz="3200" b="1" dirty="0">
                <a:latin typeface="Calibri" panose="020F0502020204030204" pitchFamily="34" charset="0"/>
                <a:ea typeface="宋体" panose="02010600030101010101" pitchFamily="2" charset="-122"/>
              </a:rPr>
              <a:t>）中华文化的</a:t>
            </a:r>
            <a:r>
              <a:rPr lang="zh-CN" altLang="en-US" sz="3200" b="1" dirty="0">
                <a:latin typeface="Calibri" panose="020F0502020204030204" pitchFamily="34" charset="0"/>
                <a:ea typeface="宋体" panose="02010600030101010101" pitchFamily="2" charset="-122"/>
              </a:rPr>
              <a:t>组成、</a:t>
            </a:r>
            <a:r>
              <a:rPr lang="zh-CN" altLang="en-US" sz="3200" b="1" dirty="0">
                <a:latin typeface="Calibri" panose="020F0502020204030204" pitchFamily="34" charset="0"/>
                <a:ea typeface="宋体" panose="02010600030101010101" pitchFamily="2" charset="-122"/>
              </a:rPr>
              <a:t>特点</a:t>
            </a:r>
            <a:endParaRPr lang="zh-CN" altLang="en-US" sz="3200" b="1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3080385" y="1517015"/>
            <a:ext cx="7567295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zh-CN" altLang="en-US" sz="3200" b="1" dirty="0"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3200" b="1" dirty="0">
                <a:latin typeface="Calibri" panose="020F050202020403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3200" b="1" dirty="0">
                <a:latin typeface="Calibri" panose="020F0502020204030204" pitchFamily="34" charset="0"/>
                <a:ea typeface="宋体" panose="02010600030101010101" pitchFamily="2" charset="-122"/>
              </a:rPr>
              <a:t>）</a:t>
            </a:r>
            <a:r>
              <a:rPr lang="zh-CN" altLang="en-US" sz="3200" b="1" dirty="0">
                <a:latin typeface="Calibri" panose="020F0502020204030204" pitchFamily="34" charset="0"/>
                <a:ea typeface="宋体" panose="02010600030101010101" pitchFamily="2" charset="-122"/>
              </a:rPr>
              <a:t>中华文化的意义：</a:t>
            </a:r>
            <a:endParaRPr lang="zh-CN" altLang="en-US" sz="3200" b="1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eaLnBrk="0" hangingPunct="0"/>
            <a:endParaRPr lang="en-US" altLang="zh-CN" sz="2400" b="1" noProof="0" dirty="0">
              <a:ln>
                <a:noFill/>
              </a:ln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927350" y="1971040"/>
            <a:ext cx="7567295" cy="1091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eaLnBrk="0" hangingPunct="0"/>
            <a:r>
              <a:rPr lang="en-US" altLang="zh-CN" sz="3200" b="1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  </a:t>
            </a:r>
            <a:r>
              <a:rPr lang="zh-CN" altLang="en-US" sz="3200" b="1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2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3</a:t>
            </a:r>
            <a:r>
              <a:rPr lang="zh-CN" altLang="en-US" sz="28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）</a:t>
            </a:r>
            <a:r>
              <a:rPr lang="zh-CN" altLang="en-US"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中国特色社会主义文化的内涵</a:t>
            </a:r>
            <a:endParaRPr lang="zh-CN" altLang="en-US" sz="28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auto">
              <a:lnSpc>
                <a:spcPct val="100000"/>
              </a:lnSpc>
              <a:spcBef>
                <a:spcPts val="600"/>
              </a:spcBef>
            </a:pPr>
            <a:endParaRPr lang="zh-CN" altLang="en-US" sz="28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9580" y="2621915"/>
            <a:ext cx="8890635" cy="4766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（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4</a:t>
            </a:r>
            <a:r>
              <a:rPr lang="zh-CN" altLang="en-US" sz="2800" b="1" dirty="0">
                <a:solidFill>
                  <a:srgbClr val="FF0000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）</a:t>
            </a:r>
            <a:r>
              <a:rPr lang="zh-CN" altLang="en-US" sz="2800" b="1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坚定文化自信的原因：（文化自信的的重要性）</a:t>
            </a:r>
            <a:endParaRPr lang="zh-CN" altLang="en-US" sz="2800" b="1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  <a:p>
            <a:pPr lvl="0">
              <a:lnSpc>
                <a:spcPts val="3220"/>
              </a:lnSpc>
              <a:buFontTx/>
              <a:buNone/>
            </a:pPr>
            <a:r>
              <a:rPr lang="zh-CN" altLang="en-US" sz="3200" b="1">
                <a:solidFill>
                  <a:srgbClr val="000000"/>
                </a:solidFill>
                <a:sym typeface="+mn-ea"/>
              </a:rPr>
              <a:t> </a:t>
            </a:r>
            <a:r>
              <a:rPr lang="en-US" altLang="zh-CN" sz="3200" b="1">
                <a:solidFill>
                  <a:srgbClr val="000000"/>
                </a:solidFill>
                <a:sym typeface="+mn-ea"/>
              </a:rPr>
              <a:t>1.</a:t>
            </a: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文化自信是一个国家、一个民族对自身文化价值的充分肯定，是对自身文化生命力的坚定信念。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lvl="0">
              <a:lnSpc>
                <a:spcPts val="3220"/>
              </a:lnSpc>
              <a:buFontTx/>
              <a:buNone/>
            </a:pPr>
            <a:r>
              <a:rPr lang="en-US" altLang="zh-CN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2.</a:t>
            </a: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是一个国家、一个民族发展中更基本、更深沉、更持久的力量。</a:t>
            </a:r>
            <a:endParaRPr lang="en-US" altLang="zh-CN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lvl="0">
              <a:lnSpc>
                <a:spcPts val="3220"/>
              </a:lnSpc>
              <a:buFontTx/>
              <a:buNone/>
            </a:pPr>
            <a:r>
              <a:rPr lang="en-US" altLang="zh-CN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3.</a:t>
            </a: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没有高度的文化自信，没有文化的繁荣兴盛，就没有中华民族伟大复兴。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lvl="0">
              <a:lnSpc>
                <a:spcPts val="3220"/>
              </a:lnSpc>
              <a:buFontTx/>
              <a:buNone/>
            </a:pPr>
            <a:r>
              <a:rPr lang="en-US" altLang="zh-CN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4.</a:t>
            </a:r>
            <a:r>
              <a:rPr lang="zh-CN" altLang="en-US" sz="2400" b="1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坚定文化自信，事关国运兴衰、民族精神的传承发展。</a:t>
            </a:r>
            <a:endParaRPr lang="zh-CN" altLang="en-US" sz="2400" b="1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marL="0" marR="0" lvl="0" indent="0" algn="l" defTabSz="914400" rtl="0">
              <a:lnSpc>
                <a:spcPts val="322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lang="zh-CN" altLang="en-US" sz="2400" b="1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eaLnBrk="0" hangingPunct="0"/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/>
      <p:bldP spid="11" grpId="0"/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图片 1"/>
          <p:cNvPicPr/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9075" y="217805"/>
            <a:ext cx="3603625" cy="3580130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09571" name="图片 2"/>
          <p:cNvPicPr/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464550" y="217170"/>
            <a:ext cx="3587115" cy="358076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sp>
        <p:nvSpPr>
          <p:cNvPr id="109573" name="圆角矩形 34" descr="#clear#"/>
          <p:cNvSpPr/>
          <p:nvPr>
            <p:custDataLst>
              <p:tags r:id="rId5"/>
            </p:custDataLst>
          </p:nvPr>
        </p:nvSpPr>
        <p:spPr>
          <a:xfrm>
            <a:off x="504190" y="3848735"/>
            <a:ext cx="2835910" cy="355600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>
              <a:lnSpc>
                <a:spcPct val="150000"/>
              </a:lnSpc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中国诗词大会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574" name="圆角矩形 34" descr="#clear#"/>
          <p:cNvSpPr/>
          <p:nvPr>
            <p:custDataLst>
              <p:tags r:id="rId6"/>
            </p:custDataLst>
          </p:nvPr>
        </p:nvSpPr>
        <p:spPr>
          <a:xfrm>
            <a:off x="8840788" y="3812858"/>
            <a:ext cx="2833688" cy="442912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>
              <a:lnSpc>
                <a:spcPct val="150000"/>
              </a:lnSpc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国家宝藏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576" name="圆角矩形 34" descr="#clear#"/>
          <p:cNvSpPr/>
          <p:nvPr>
            <p:custDataLst>
              <p:tags r:id="rId7"/>
            </p:custDataLst>
          </p:nvPr>
        </p:nvSpPr>
        <p:spPr>
          <a:xfrm>
            <a:off x="4413250" y="3797935"/>
            <a:ext cx="2687955" cy="457835"/>
          </a:xfrm>
          <a:prstGeom prst="roundRect">
            <a:avLst>
              <a:gd name="adj" fmla="val 0"/>
            </a:avLst>
          </a:prstGeom>
          <a:noFill/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rtlCol="0" anchor="ctr" anchorCtr="0"/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 algn="ctr">
              <a:lnSpc>
                <a:spcPct val="150000"/>
              </a:lnSpc>
            </a:pPr>
            <a:r>
              <a:rPr lang="zh-CN" altLang="en-US" sz="32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经典咏流传</a:t>
            </a:r>
            <a:endParaRPr lang="zh-CN" altLang="en-US" sz="32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577" name="文本框 11"/>
          <p:cNvSpPr/>
          <p:nvPr>
            <p:custDataLst>
              <p:tags r:id="rId8"/>
            </p:custDataLst>
          </p:nvPr>
        </p:nvSpPr>
        <p:spPr>
          <a:xfrm>
            <a:off x="2855912" y="896938"/>
            <a:ext cx="3343275" cy="368300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 anchor="t" anchorCtr="0">
            <a:spAutoFit/>
          </a:bodyPr>
          <a:lstStyle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lvl="0" algn="dist"/>
            <a:r>
              <a:rPr lang="zh-CN" altLang="en-US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激趣导入</a:t>
            </a:r>
            <a:endParaRPr lang="zh-CN" altLang="en-US" b="1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578" name="矩形 12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102735" y="4555490"/>
            <a:ext cx="7949565" cy="17532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 anchor="t" anchorCtr="0">
            <a:spAutoFit/>
          </a:bodyPr>
          <a:lstStyle>
            <a:defPPr>
              <a:defRPr lang="zh-CN"/>
            </a:defPPr>
            <a:lvl1pPr marL="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lang="zh-CN" altLang="en-US" sz="1800" b="0" i="0" u="none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marL="0" marR="0" lvl="0" indent="0"/>
            <a:endParaRPr lang="zh-CN" altLang="en-US" sz="27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/>
            <a:r>
              <a:rPr lang="zh-CN" altLang="en-US" sz="2700" b="1">
                <a:latin typeface="Calibri" panose="020F0502020204030204"/>
                <a:ea typeface="微软雅黑" panose="020B0503020204020204" pitchFamily="34" charset="-122"/>
              </a:rPr>
              <a:t>②</a:t>
            </a:r>
            <a:r>
              <a:rPr lang="zh-CN" altLang="en-US" sz="2700" b="1">
                <a:latin typeface="微软雅黑" panose="020B0503020204020204" pitchFamily="34" charset="-122"/>
                <a:ea typeface="微软雅黑" panose="020B0503020204020204" pitchFamily="34" charset="-122"/>
              </a:rPr>
              <a:t>有利于增强文化自信，增强对中华文化的认同感；</a:t>
            </a:r>
            <a:endParaRPr lang="zh-CN" altLang="en-US" sz="27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/>
            <a:r>
              <a:rPr lang="zh-CN" altLang="en-US" sz="2700" b="1">
                <a:latin typeface="Calibri" panose="020F0502020204030204"/>
                <a:ea typeface="微软雅黑" panose="020B0503020204020204" pitchFamily="34" charset="-122"/>
              </a:rPr>
              <a:t>③</a:t>
            </a:r>
            <a:r>
              <a:rPr sz="27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有利于加强精神文明建设，发展先进文化；</a:t>
            </a:r>
            <a:endParaRPr lang="zh-CN" altLang="en-US" sz="27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/>
            <a:r>
              <a:rPr lang="zh-CN" altLang="en-US" sz="2700" b="1">
                <a:latin typeface="Calibri" panose="020F0502020204030204"/>
                <a:ea typeface="微软雅黑" panose="020B0503020204020204" pitchFamily="34" charset="-122"/>
              </a:rPr>
              <a:t>④</a:t>
            </a:r>
            <a:r>
              <a:rPr sz="27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有利于弘扬中华传统美德，弘扬民族精神；</a:t>
            </a:r>
            <a:endParaRPr lang="zh-CN" altLang="en-US" sz="2700" b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9579" name="图片 5"/>
          <p:cNvPicPr/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19075" y="4625975"/>
            <a:ext cx="3530600" cy="22320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09580" name="图片 6"/>
          <p:cNvPicPr/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413250" y="217170"/>
            <a:ext cx="3559810" cy="358076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109581" name="New picture" hidden="1"/>
          <p:cNvPicPr/>
          <p:nvPr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11988800" y="10312400"/>
            <a:ext cx="279400" cy="266700"/>
          </a:xfrm>
          <a:prstGeom prst="rect">
            <a:avLst/>
          </a:prstGeom>
          <a:noFill/>
          <a:ln cap="flat">
            <a:noFill/>
            <a:prstDash val="solid"/>
            <a:bevel/>
            <a:headEnd type="none" w="med" len="med"/>
            <a:tailEnd type="none" w="med" len="med"/>
          </a:ln>
        </p:spPr>
      </p:pic>
      <p:pic>
        <p:nvPicPr>
          <p:cNvPr id="109582" name="New picture"/>
          <p:cNvPicPr/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2407900" y="10439400"/>
            <a:ext cx="355600" cy="254000"/>
          </a:xfrm>
          <a:prstGeom prst="cube">
            <a:avLst/>
          </a:prstGeom>
        </p:spPr>
      </p:pic>
      <p:sp>
        <p:nvSpPr>
          <p:cNvPr id="20" name="矩形 19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102100" y="3252470"/>
            <a:ext cx="6562090" cy="70675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4000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文化节目热播的原因？</a:t>
            </a:r>
            <a:endParaRPr lang="zh-CN" altLang="en-US" sz="4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9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9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9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9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base">
                                        <p:cTn id="30" dur="500" fill="hold"/>
                                        <p:tgtEl>
                                          <p:spTgt spid="109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9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95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9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95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9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9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3" grpId="0"/>
      <p:bldP spid="109574" grpId="1"/>
      <p:bldP spid="109576" grpId="2"/>
      <p:bldP spid="109578" grpId="3" bldLvl="0" animBg="1"/>
      <p:bldP spid="20" grpId="0" bldLvl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632460" y="915035"/>
            <a:ext cx="10711180" cy="17532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zh-CN" sz="3600" b="1" noProof="1" smtClean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 lang="zh-CN" altLang="en-US" sz="3600" b="1" noProof="1" smtClean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小组合作探究：</a:t>
            </a:r>
            <a:endParaRPr lang="zh-CN" altLang="en-US" sz="3600" b="1" noProof="1" smtClean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buFont typeface="Arial" panose="020B0604020202020204" pitchFamily="34" charset="0"/>
              <a:buNone/>
            </a:pPr>
            <a:endParaRPr lang="zh-CN" altLang="en-US" sz="3600" b="1" noProof="1" smtClean="0">
              <a:solidFill>
                <a:srgbClr val="FF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3600" b="1" noProof="1" smtClean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 lang="en-US" altLang="zh-CN" sz="3600" b="1" noProof="1" smtClean="0">
                <a:solidFill>
                  <a:srgbClr val="FF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        </a:t>
            </a:r>
            <a:r>
              <a:rPr lang="zh-CN" altLang="en-US" sz="3600" b="1" noProof="1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中学生</a:t>
            </a:r>
            <a:r>
              <a:rPr lang="en-US" altLang="zh-CN" sz="3600" b="1" noProof="1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怎样</a:t>
            </a:r>
            <a:r>
              <a:rPr lang="zh-CN" altLang="en-US" sz="3600" b="1" noProof="1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增强自己的</a:t>
            </a:r>
            <a:r>
              <a:rPr lang="zh-CN" altLang="en-US" sz="3600" b="1" noProof="1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文化自信</a:t>
            </a:r>
            <a:r>
              <a:rPr lang="zh-CN" altLang="en-US" sz="3600" b="1" noProof="1" smtClean="0">
                <a:solidFill>
                  <a:schemeClr val="tx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？</a:t>
            </a:r>
            <a:endParaRPr lang="zh-CN" altLang="en-US" sz="3600" b="1" noProof="1" smtClean="0">
              <a:solidFill>
                <a:schemeClr val="tx1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150735" y="4602480"/>
            <a:ext cx="353250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/>
              <a:t>要求：</a:t>
            </a:r>
            <a:endParaRPr lang="zh-CN" altLang="en-US" sz="2400"/>
          </a:p>
          <a:p>
            <a:r>
              <a:rPr lang="en-US" altLang="zh-CN" sz="2400"/>
              <a:t>1.</a:t>
            </a:r>
            <a:r>
              <a:rPr lang="zh-CN" altLang="en-US" sz="2400"/>
              <a:t>小组讨论有激情</a:t>
            </a:r>
            <a:endParaRPr lang="zh-CN" altLang="en-US" sz="2400"/>
          </a:p>
          <a:p>
            <a:r>
              <a:rPr lang="en-US" altLang="zh-CN" sz="2400"/>
              <a:t>2.</a:t>
            </a:r>
            <a:r>
              <a:rPr lang="zh-CN" altLang="en-US" sz="2400"/>
              <a:t>发言有条理</a:t>
            </a:r>
            <a:endParaRPr lang="zh-CN" altLang="en-US" sz="2400"/>
          </a:p>
          <a:p>
            <a:r>
              <a:rPr lang="en-US" altLang="zh-CN" sz="2400"/>
              <a:t>3.</a:t>
            </a:r>
            <a:r>
              <a:rPr lang="zh-CN" altLang="en-US" sz="2400"/>
              <a:t>讨论有记录</a:t>
            </a:r>
            <a:endParaRPr lang="zh-CN" altLang="en-US" sz="2400"/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286753" y="125985"/>
            <a:ext cx="7583556" cy="68199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探究一 中华文化</a:t>
            </a:r>
            <a:r>
              <a:rPr kumimoji="0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的</a:t>
            </a:r>
            <a:r>
              <a:rPr lang="zh-CN" altLang="en-US" sz="3200" b="1" smtClean="0">
                <a:solidFill>
                  <a:srgbClr val="000000">
                    <a:lumMod val="75000"/>
                    <a:lumOff val="25000"/>
                  </a:srgbClr>
                </a:solidFill>
                <a:latin typeface="Arial" panose="020B0604020202020204"/>
                <a:ea typeface="微软雅黑" panose="020B0503020204020204" pitchFamily="34" charset="-122"/>
              </a:rPr>
              <a:t>内容、</a:t>
            </a:r>
            <a:r>
              <a:rPr kumimoji="0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特点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173855" y="5448935"/>
            <a:ext cx="3098800" cy="111315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689340" y="5448935"/>
            <a:ext cx="3396615" cy="1193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b="51423"/>
          <a:stretch>
            <a:fillRect/>
          </a:stretch>
        </p:blipFill>
        <p:spPr>
          <a:xfrm>
            <a:off x="85090" y="5413375"/>
            <a:ext cx="2910205" cy="1148715"/>
          </a:xfrm>
          <a:prstGeom prst="rect">
            <a:avLst/>
          </a:prstGeom>
        </p:spPr>
      </p:pic>
      <p:pic>
        <p:nvPicPr>
          <p:cNvPr id="17" name="图片 4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29805" y="5448935"/>
            <a:ext cx="1284605" cy="113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17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95295" y="5448935"/>
            <a:ext cx="1177925" cy="103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>
            <p:custDataLst>
              <p:tags r:id="rId12"/>
            </p:custDataLst>
          </p:nvPr>
        </p:nvSpPr>
        <p:spPr>
          <a:xfrm>
            <a:off x="655955" y="1031875"/>
            <a:ext cx="10880090" cy="1630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BC0000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  </a:t>
            </a: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思考：</a:t>
            </a: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方正粗黑宋简体" panose="02000000000000000000" charset="-122"/>
                <a:ea typeface="方正粗黑宋简体" panose="02000000000000000000" charset="-122"/>
                <a:sym typeface="+mn-ea"/>
              </a:rPr>
              <a:t>举例说说中华民族上下五千年的文化成果有哪些？</a:t>
            </a:r>
            <a:endParaRPr kumimoji="0" lang="zh-CN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方正粗黑宋简体" panose="02000000000000000000" charset="-122"/>
              <a:ea typeface="方正粗黑宋简体" panose="02000000000000000000" charset="-122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133350" y="730250"/>
            <a:ext cx="12144375" cy="563118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en-US" altLang="zh-CN" dirty="0">
                <a:latin typeface="Arial" panose="020B0604020202020204" pitchFamily="34" charset="0"/>
              </a:rPr>
              <a:t>         </a:t>
            </a:r>
            <a:r>
              <a:rPr lang="zh-CN" altLang="en-US" sz="2400" dirty="0">
                <a:latin typeface="Arial" panose="020B0604020202020204" pitchFamily="34" charset="0"/>
              </a:rPr>
              <a:t>材料题：</a:t>
            </a:r>
            <a:r>
              <a:rPr lang="zh-CN" altLang="en-US" sz="2400" dirty="0">
                <a:latin typeface="Arial" panose="020B0604020202020204" pitchFamily="34" charset="0"/>
              </a:rPr>
              <a:t>在继《朗读者》、《中国诗词大会》之后，央视最近播出的大型纪录片《国家宝藏》。27件“大国重器”和27位国宝守护人，讲述国宝的前世今生，完美体现了我国的文化自信和民族自豪。</a:t>
            </a:r>
            <a:endParaRPr lang="zh-CN" altLang="en-US" sz="2400" dirty="0">
              <a:latin typeface="Arial" panose="020B0604020202020204" pitchFamily="34" charset="0"/>
            </a:endParaRPr>
          </a:p>
          <a:p>
            <a:r>
              <a:rPr lang="zh-CN" altLang="en-US" sz="2400" dirty="0">
                <a:latin typeface="Arial" panose="020B0604020202020204" pitchFamily="34" charset="0"/>
              </a:rPr>
              <a:t>《国家宝藏》从博物馆“文物”入手,用镜头语言带领观众走进博物馆，让时隔千年却依然璀璨夺目的中国宝藏呈现在观众眼前。在看完《国家宝藏》之后，相信中国人心中都有着浓浓的华夏情节,感悟传统文化的深厚与自豪。正如当听到编钟的声音响起的时候，你会发自内心的觉得自豪，先人制作出了如此精美的乐器；当画卷轻轻展开呈现在你面前的时候，你会发出由衷的赞叹......，石鼓不是石鼓,而是中华文字；编钟不是乐器，是古人智慧的结晶；秦简不是秦简，而是律法；越王勾践剑不是剑，是华夏尚武精神；万里江山图不是画，是中华沃土；瓷母不是瓶，是神州海纳百川的胸襟。</a:t>
            </a:r>
            <a:endParaRPr lang="zh-CN" altLang="en-US" sz="2400" dirty="0">
              <a:latin typeface="Arial" panose="020B0604020202020204" pitchFamily="34" charset="0"/>
            </a:endParaRPr>
          </a:p>
          <a:p>
            <a:r>
              <a:rPr lang="zh-CN" altLang="en-US" sz="2400" dirty="0">
                <a:latin typeface="Arial" panose="020B0604020202020204" pitchFamily="34" charset="0"/>
              </a:rPr>
              <a:t>根据以上材料，完成以下问题：</a:t>
            </a:r>
            <a:endParaRPr lang="zh-CN" altLang="en-US" sz="2400" dirty="0">
              <a:latin typeface="Arial" panose="020B0604020202020204" pitchFamily="34" charset="0"/>
            </a:endParaRPr>
          </a:p>
          <a:p>
            <a:r>
              <a:rPr lang="zh-CN" altLang="en-US" sz="2400" dirty="0">
                <a:latin typeface="Arial" panose="020B0604020202020204" pitchFamily="34" charset="0"/>
              </a:rPr>
              <a:t>（1）五千多年来，中华民族创造了辉煌灿烂的中华文明，请写出两项值得我们传承的中国优秀传统文化.（至少3项，3分）</a:t>
            </a:r>
            <a:endParaRPr lang="zh-CN" altLang="en-US" sz="2400" dirty="0">
              <a:latin typeface="Arial" panose="020B0604020202020204" pitchFamily="34" charset="0"/>
            </a:endParaRPr>
          </a:p>
          <a:p>
            <a:endParaRPr lang="zh-CN" altLang="en-US" sz="2400" dirty="0">
              <a:latin typeface="Arial" panose="020B0604020202020204" pitchFamily="34" charset="0"/>
            </a:endParaRPr>
          </a:p>
          <a:p>
            <a:endParaRPr lang="zh-CN" altLang="en-US" sz="2400" dirty="0">
              <a:latin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65760" y="129539"/>
            <a:ext cx="4419600" cy="5835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R="0" defTabSz="914400">
              <a:buClrTx/>
              <a:buSzTx/>
              <a:buFontTx/>
              <a:defRPr/>
            </a:pPr>
            <a:r>
              <a:rPr kumimoji="0" lang="zh-CN" altLang="en-US" sz="3200" kern="1200" cap="none" spc="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</a:rPr>
              <a:t>课堂练习</a:t>
            </a:r>
            <a:endParaRPr kumimoji="0" lang="zh-CN" altLang="en-US" sz="3200" kern="1200" cap="none" spc="0" normalizeH="0" baseline="0" noProof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0" y="5761038"/>
            <a:ext cx="11841163" cy="13827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r>
              <a:rPr lang="zh-CN" altLang="en-US" sz="2800" dirty="0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（1）国画、中医、中国功夫、传统节日、京剧、皮影戏、唐诗宋词等。（三点各1分，3分）</a:t>
            </a:r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endParaRPr lang="zh-CN" altLang="en-US" sz="28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784725" y="3694113"/>
            <a:ext cx="7162800" cy="1587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V="1">
            <a:off x="365125" y="4030663"/>
            <a:ext cx="11734800" cy="6667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365125" y="4464050"/>
            <a:ext cx="7864475" cy="9525"/>
          </a:xfrm>
          <a:prstGeom prst="line">
            <a:avLst/>
          </a:prstGeom>
          <a:ln w="28575" cmpd="sng">
            <a:solidFill>
              <a:srgbClr val="FF0000"/>
            </a:solidFill>
            <a:prstDash val="soli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30457" t="18663" r="29153" b="8971"/>
          <a:stretch>
            <a:fillRect/>
          </a:stretch>
        </p:blipFill>
        <p:spPr>
          <a:xfrm>
            <a:off x="8679656" y="3903663"/>
            <a:ext cx="1953816" cy="29511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9938" name="文本框 19"/>
          <p:cNvSpPr txBox="1"/>
          <p:nvPr>
            <p:custDataLst>
              <p:tags r:id="rId3"/>
            </p:custDataLst>
          </p:nvPr>
        </p:nvSpPr>
        <p:spPr>
          <a:xfrm>
            <a:off x="2719785" y="98425"/>
            <a:ext cx="425450" cy="64516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algn="ctr"/>
            <a:r>
              <a:rPr lang="en-US" altLang="zh-CN" sz="3600">
                <a:solidFill>
                  <a:srgbClr val="FFFFFF"/>
                </a:solidFill>
                <a:latin typeface="Impact" panose="020B0806030902050204" pitchFamily="34" charset="0"/>
                <a:ea typeface="宋体" panose="02010600030101010101" pitchFamily="2" charset="-122"/>
              </a:rPr>
              <a:t>3</a:t>
            </a:r>
            <a:endParaRPr lang="en-US" altLang="zh-CN" sz="3600">
              <a:solidFill>
                <a:srgbClr val="FFFFFF"/>
              </a:solidFill>
              <a:latin typeface="Impact" panose="020B0806030902050204" pitchFamily="34" charset="0"/>
              <a:ea typeface="宋体" panose="02010600030101010101" pitchFamily="2" charset="-122"/>
            </a:endParaRPr>
          </a:p>
        </p:txBody>
      </p:sp>
      <p:sp>
        <p:nvSpPr>
          <p:cNvPr id="39942" name="文本框 50"/>
          <p:cNvSpPr txBox="1"/>
          <p:nvPr>
            <p:custDataLst>
              <p:tags r:id="rId4"/>
            </p:custDataLst>
          </p:nvPr>
        </p:nvSpPr>
        <p:spPr>
          <a:xfrm>
            <a:off x="365125" y="1045845"/>
            <a:ext cx="9746615" cy="43383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3200" b="1"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       </a:t>
            </a:r>
            <a:r>
              <a:rPr lang="en-US" altLang="zh-CN" sz="3200" b="1">
                <a:solidFill>
                  <a:srgbClr val="2724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3200" b="1">
                <a:solidFill>
                  <a:srgbClr val="2724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年北京冬奥会</a:t>
            </a:r>
            <a:r>
              <a:rPr lang="en-US" altLang="zh-CN" sz="3200" b="1">
                <a:solidFill>
                  <a:srgbClr val="2724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3200" b="1">
                <a:solidFill>
                  <a:srgbClr val="2724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冬梦</a:t>
            </a:r>
            <a:r>
              <a:rPr lang="en-US" altLang="zh-CN" sz="3200" b="1">
                <a:solidFill>
                  <a:srgbClr val="2724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3200" b="1">
                <a:solidFill>
                  <a:srgbClr val="2724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以汉字</a:t>
            </a:r>
            <a:r>
              <a:rPr lang="en-US" altLang="zh-CN" sz="3200" b="1">
                <a:solidFill>
                  <a:srgbClr val="2724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3200" b="1">
                <a:solidFill>
                  <a:srgbClr val="2724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冬</a:t>
            </a:r>
            <a:r>
              <a:rPr lang="en-US" altLang="zh-CN" sz="3200" b="1">
                <a:solidFill>
                  <a:srgbClr val="2724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3200" b="1">
                <a:solidFill>
                  <a:srgbClr val="2724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为灵感来源，运用中国书法的艺术形态，呈现出新时代的中国新形象、新梦想。由此可见，中国承办北京冬奥会能（     ）</a:t>
            </a:r>
            <a:endParaRPr lang="zh-CN" altLang="en-US" sz="3200" b="1">
              <a:solidFill>
                <a:srgbClr val="27242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600"/>
              </a:spcBef>
            </a:pPr>
            <a:r>
              <a:rPr lang="en-US" altLang="zh-CN" sz="2800" b="1">
                <a:solidFill>
                  <a:srgbClr val="2724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3200" b="1">
                <a:solidFill>
                  <a:srgbClr val="2724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A.</a:t>
            </a:r>
            <a:r>
              <a:rPr lang="zh-CN" altLang="en-US" sz="3200" b="1">
                <a:solidFill>
                  <a:srgbClr val="27242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pitchFamily="2" charset="-122"/>
              </a:rPr>
              <a:t>促进体育事业发展，彻底满足人民需求     </a:t>
            </a:r>
            <a:endParaRPr lang="zh-CN" altLang="en-US" sz="3200" b="1">
              <a:solidFill>
                <a:srgbClr val="27242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pitchFamily="2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3200" b="1">
                <a:solidFill>
                  <a:srgbClr val="27242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pitchFamily="2" charset="-122"/>
              </a:rPr>
              <a:t>    </a:t>
            </a:r>
            <a:r>
              <a:rPr lang="en-US" altLang="zh-CN" sz="3200" b="1">
                <a:solidFill>
                  <a:srgbClr val="2724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B.</a:t>
            </a:r>
            <a:r>
              <a:rPr lang="zh-CN" altLang="en-US" sz="3200" b="1">
                <a:solidFill>
                  <a:srgbClr val="27242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pitchFamily="2" charset="-122"/>
              </a:rPr>
              <a:t>迅速完善健身设施，实现健康中国目标  </a:t>
            </a:r>
            <a:endParaRPr lang="zh-CN" altLang="en-US" sz="3200" b="1">
              <a:solidFill>
                <a:srgbClr val="27242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ts val="600"/>
              </a:spcBef>
            </a:pPr>
            <a:r>
              <a:rPr lang="en-US" altLang="zh-CN" sz="3200" b="1">
                <a:solidFill>
                  <a:srgbClr val="2724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C.</a:t>
            </a:r>
            <a:r>
              <a:rPr lang="zh-CN" altLang="en-US" sz="3200" b="1">
                <a:solidFill>
                  <a:srgbClr val="27242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pitchFamily="2" charset="-122"/>
              </a:rPr>
              <a:t>提升我国国际地位，快速跻身发达国家   </a:t>
            </a:r>
            <a:endParaRPr lang="zh-CN" altLang="en-US" sz="3200" b="1">
              <a:solidFill>
                <a:srgbClr val="27242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pitchFamily="2" charset="-122"/>
            </a:endParaRPr>
          </a:p>
          <a:p>
            <a:pPr>
              <a:spcBef>
                <a:spcPts val="600"/>
              </a:spcBef>
            </a:pPr>
            <a:r>
              <a:rPr lang="zh-CN" altLang="en-US" sz="3200" b="1">
                <a:solidFill>
                  <a:srgbClr val="27242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pitchFamily="2" charset="-122"/>
              </a:rPr>
              <a:t>    </a:t>
            </a:r>
            <a:r>
              <a:rPr lang="en-US" altLang="zh-CN" sz="3200" b="1">
                <a:solidFill>
                  <a:srgbClr val="27242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D.</a:t>
            </a:r>
            <a:r>
              <a:rPr lang="zh-CN" altLang="en-US" sz="3200" b="1">
                <a:solidFill>
                  <a:srgbClr val="27242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等线" panose="02010600030101010101" pitchFamily="2" charset="-122"/>
              </a:rPr>
              <a:t>大力弘扬中华文化，推动文化强国建设</a:t>
            </a:r>
            <a:endParaRPr lang="zh-CN" altLang="en-US" sz="3200" b="1">
              <a:solidFill>
                <a:srgbClr val="27242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等线" panose="02010600030101010101" pitchFamily="2" charset="-122"/>
            </a:endParaRPr>
          </a:p>
        </p:txBody>
      </p:sp>
      <p:cxnSp>
        <p:nvCxnSpPr>
          <p:cNvPr id="10" name="直接连接符 9"/>
          <p:cNvCxnSpPr/>
          <p:nvPr>
            <p:custDataLst>
              <p:tags r:id="rId5"/>
            </p:custDataLst>
          </p:nvPr>
        </p:nvCxnSpPr>
        <p:spPr>
          <a:xfrm flipV="1">
            <a:off x="4944984" y="3732917"/>
            <a:ext cx="1066800" cy="635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" name="直接连接符 4"/>
          <p:cNvCxnSpPr/>
          <p:nvPr>
            <p:custDataLst>
              <p:tags r:id="rId6"/>
            </p:custDataLst>
          </p:nvPr>
        </p:nvCxnSpPr>
        <p:spPr>
          <a:xfrm flipV="1">
            <a:off x="1229410" y="4194557"/>
            <a:ext cx="1066800" cy="635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直接连接符 5"/>
          <p:cNvCxnSpPr/>
          <p:nvPr>
            <p:custDataLst>
              <p:tags r:id="rId7"/>
            </p:custDataLst>
          </p:nvPr>
        </p:nvCxnSpPr>
        <p:spPr>
          <a:xfrm flipV="1">
            <a:off x="5059284" y="4723125"/>
            <a:ext cx="1066800" cy="635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文本框 1"/>
          <p:cNvSpPr txBox="1"/>
          <p:nvPr>
            <p:custDataLst>
              <p:tags r:id="rId8"/>
            </p:custDataLst>
          </p:nvPr>
        </p:nvSpPr>
        <p:spPr>
          <a:xfrm>
            <a:off x="3573145" y="1960880"/>
            <a:ext cx="117538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>
                <a:solidFill>
                  <a:srgbClr val="FF0000"/>
                </a:solidFill>
              </a:rPr>
              <a:t>D</a:t>
            </a:r>
            <a:endParaRPr lang="en-US" altLang="zh-CN" sz="60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004820" y="2760345"/>
            <a:ext cx="61817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谢谢！</a:t>
            </a:r>
            <a:endParaRPr lang="zh-CN" altLang="en-US" sz="660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/>
      <p:pic>
        <p:nvPicPr>
          <p:cNvPr id="5130" name="Picture 11" descr="185685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0013" y="1773238"/>
            <a:ext cx="6527800" cy="4752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/>
          <p:cNvSpPr txBox="1"/>
          <p:nvPr/>
        </p:nvSpPr>
        <p:spPr>
          <a:xfrm>
            <a:off x="8258175" y="2546350"/>
            <a:ext cx="3403600" cy="255428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2017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年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10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月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30</a:t>
            </a:r>
            <a:r>
              <a: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日，甲骨文入选“世界遗产名录”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2787650" y="723900"/>
            <a:ext cx="5922963" cy="1196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黑体" panose="02010609060101010101" charset="-122"/>
              <a:cs typeface="+mn-cs"/>
            </a:endParaRPr>
          </a:p>
        </p:txBody>
      </p:sp>
      <p:pic>
        <p:nvPicPr>
          <p:cNvPr id="412687" name="Picture 15" descr="龙字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875" y="1248093"/>
            <a:ext cx="4648200" cy="29114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688" name="Picture 16" descr="龙字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08463"/>
            <a:ext cx="5278438" cy="2374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689" name="Picture 17" descr="龙字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300" y="4284663"/>
            <a:ext cx="5278438" cy="2376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2697" name="Picture 25" descr="2012822343511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8" y="1341438"/>
            <a:ext cx="4321175" cy="27257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3" name="Picture 13" descr="http://p5.so.qhimgs1.com/t013d2e60600c199ccb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8415" y="1341755"/>
            <a:ext cx="11844338" cy="53673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870075" y="1624648"/>
            <a:ext cx="9271000" cy="4800600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t">
            <a:spAutoFit/>
          </a:bodyPr>
          <a:p>
            <a:pPr eaLnBrk="0" hangingPunct="0"/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eaLnBrk="0" hangingPunct="0"/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eaLnBrk="0" hangingPunct="0"/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eaLnBrk="0" hangingPunct="0"/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eaLnBrk="0" hangingPunct="0"/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eaLnBrk="0" hangingPunct="0"/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eaLnBrk="0" hangingPunct="0"/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eaLnBrk="0" hangingPunct="0"/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eaLnBrk="0" hangingPunct="0"/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eaLnBrk="0" hangingPunct="0"/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eaLnBrk="0" hangingPunct="0"/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eaLnBrk="0" hangingPunct="0"/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eaLnBrk="0" hangingPunct="0"/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eaLnBrk="0" hangingPunct="0"/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eaLnBrk="0" hangingPunct="0"/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eaLnBrk="0" hangingPunct="0"/>
            <a:endParaRPr lang="en-US" altLang="zh-CN" dirty="0">
              <a:latin typeface="Calibri" panose="020F0502020204030204" pitchFamily="34" charset="0"/>
              <a:ea typeface="宋体" panose="02010600030101010101" pitchFamily="2" charset="-122"/>
            </a:endParaRPr>
          </a:p>
          <a:p>
            <a:pPr eaLnBrk="0" hangingPunct="0"/>
            <a:endParaRPr lang="zh-CN" altLang="en-US" dirty="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212090" y="154940"/>
            <a:ext cx="11532870" cy="93154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  <a:sym typeface="+mn-ea"/>
              </a:rPr>
              <a:t>中华优秀传统文化</a:t>
            </a:r>
            <a:r>
              <a:rPr kumimoji="0" lang="en-US" altLang="zh-CN" sz="4400" b="1" i="0" u="none" strike="noStrike" kern="1200" cap="none" spc="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  <a:sym typeface="+mn-ea"/>
              </a:rPr>
              <a:t>--</a:t>
            </a:r>
            <a:r>
              <a:rPr lang="zh-CN" altLang="en-US" sz="4400" b="1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ea typeface="黑体" panose="02010609060101010101" charset="-122"/>
                <a:sym typeface="+mn-ea"/>
              </a:rPr>
              <a:t>独具特色的语言文字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微软雅黑" panose="020B0503020204020204" pitchFamily="34" charset="-122"/>
              <a:ea typeface="黑体" panose="02010609060101010101" charset="-122"/>
              <a:cs typeface="+mn-cs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26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26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26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126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126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126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pic113.nipic.com/file/20161024/23657560_162810774000_2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rcRect l="2063" r="1962"/>
          <a:stretch>
            <a:fillRect/>
          </a:stretch>
        </p:blipFill>
        <p:spPr bwMode="auto">
          <a:xfrm>
            <a:off x="1443355" y="498475"/>
            <a:ext cx="9552940" cy="3251200"/>
          </a:xfrm>
          <a:prstGeom prst="rect">
            <a:avLst/>
          </a:prstGeom>
          <a:noFill/>
        </p:spPr>
      </p:pic>
      <p:grpSp>
        <p:nvGrpSpPr>
          <p:cNvPr id="10" name="组合 9"/>
          <p:cNvGrpSpPr/>
          <p:nvPr>
            <p:custDataLst>
              <p:tags r:id="rId3"/>
            </p:custDataLst>
          </p:nvPr>
        </p:nvGrpSpPr>
        <p:grpSpPr>
          <a:xfrm>
            <a:off x="1443355" y="3771900"/>
            <a:ext cx="3209925" cy="3025775"/>
            <a:chOff x="486278" y="2722152"/>
            <a:chExt cx="2133544" cy="2269460"/>
          </a:xfrm>
        </p:grpSpPr>
        <p:pic>
          <p:nvPicPr>
            <p:cNvPr id="4098" name="Picture 2" descr="查看源图像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6278" y="2722152"/>
              <a:ext cx="2133544" cy="2269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文本框 8"/>
            <p:cNvSpPr txBox="1"/>
            <p:nvPr>
              <p:custDataLst>
                <p:tags r:id="rId6"/>
              </p:custDataLst>
            </p:nvPr>
          </p:nvSpPr>
          <p:spPr>
            <a:xfrm>
              <a:off x="1954702" y="2726252"/>
              <a:ext cx="156210" cy="80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蜀绣</a:t>
              </a:r>
              <a:endParaRPr lang="zh-CN" altLang="en-US" sz="1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7"/>
            </p:custDataLst>
          </p:nvPr>
        </p:nvGrpSpPr>
        <p:grpSpPr>
          <a:xfrm>
            <a:off x="4814077" y="3774435"/>
            <a:ext cx="2939875" cy="3047920"/>
            <a:chOff x="2740449" y="2724146"/>
            <a:chExt cx="2204906" cy="2285940"/>
          </a:xfrm>
        </p:grpSpPr>
        <p:pic>
          <p:nvPicPr>
            <p:cNvPr id="4100" name="Picture 4" descr="查看源图像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40449" y="2724146"/>
              <a:ext cx="2204906" cy="2285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4237607" y="2753888"/>
              <a:ext cx="156210" cy="800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瓷器</a:t>
              </a:r>
              <a:endParaRPr lang="zh-CN" altLang="en-US" sz="1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102" name="Picture 6" descr="查看源图像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94457" y="3760788"/>
            <a:ext cx="3075212" cy="307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1135594" y="723066"/>
            <a:ext cx="732367" cy="526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735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名扬世界的科技工艺</a:t>
            </a:r>
            <a:endParaRPr lang="zh-CN" altLang="en-US" sz="3735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pic113.nipic.com/file/20161024/23657560_162810774000_2.jp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/>
          <a:srcRect l="2063" r="1962"/>
          <a:stretch>
            <a:fillRect/>
          </a:stretch>
        </p:blipFill>
        <p:spPr bwMode="auto">
          <a:xfrm>
            <a:off x="1808516" y="498688"/>
            <a:ext cx="9187933" cy="3251115"/>
          </a:xfrm>
          <a:prstGeom prst="rect">
            <a:avLst/>
          </a:prstGeom>
          <a:noFill/>
        </p:spPr>
      </p:pic>
      <p:grpSp>
        <p:nvGrpSpPr>
          <p:cNvPr id="10" name="组合 9"/>
          <p:cNvGrpSpPr/>
          <p:nvPr>
            <p:custDataLst>
              <p:tags r:id="rId3"/>
            </p:custDataLst>
          </p:nvPr>
        </p:nvGrpSpPr>
        <p:grpSpPr>
          <a:xfrm>
            <a:off x="1808516" y="3771776"/>
            <a:ext cx="2844725" cy="3025947"/>
            <a:chOff x="486278" y="2722152"/>
            <a:chExt cx="2133544" cy="2269460"/>
          </a:xfrm>
        </p:grpSpPr>
        <p:pic>
          <p:nvPicPr>
            <p:cNvPr id="4098" name="Picture 2" descr="查看源图像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6278" y="2722152"/>
              <a:ext cx="2133544" cy="2269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文本框 8"/>
            <p:cNvSpPr txBox="1"/>
            <p:nvPr>
              <p:custDataLst>
                <p:tags r:id="rId6"/>
              </p:custDataLst>
            </p:nvPr>
          </p:nvSpPr>
          <p:spPr>
            <a:xfrm>
              <a:off x="1954702" y="2726252"/>
              <a:ext cx="156210" cy="800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蜀绣</a:t>
              </a:r>
              <a:endParaRPr lang="zh-CN" altLang="en-US" sz="1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>
            <p:custDataLst>
              <p:tags r:id="rId7"/>
            </p:custDataLst>
          </p:nvPr>
        </p:nvGrpSpPr>
        <p:grpSpPr>
          <a:xfrm>
            <a:off x="4814077" y="3774435"/>
            <a:ext cx="2939875" cy="3047920"/>
            <a:chOff x="2740449" y="2724146"/>
            <a:chExt cx="2204906" cy="2285940"/>
          </a:xfrm>
        </p:grpSpPr>
        <p:pic>
          <p:nvPicPr>
            <p:cNvPr id="4100" name="Picture 4" descr="查看源图像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40449" y="2724146"/>
              <a:ext cx="2204906" cy="2285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文本框 11"/>
            <p:cNvSpPr txBox="1"/>
            <p:nvPr>
              <p:custDataLst>
                <p:tags r:id="rId10"/>
              </p:custDataLst>
            </p:nvPr>
          </p:nvSpPr>
          <p:spPr>
            <a:xfrm>
              <a:off x="4237607" y="2753888"/>
              <a:ext cx="156210" cy="800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00" b="1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瓷器</a:t>
              </a:r>
              <a:endParaRPr lang="zh-CN" altLang="en-US" sz="1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4102" name="Picture 6" descr="查看源图像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94457" y="3760788"/>
            <a:ext cx="3075212" cy="307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文本框 13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600944" y="498276"/>
            <a:ext cx="732367" cy="526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zh-CN" altLang="en-US" sz="3735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名扬世界的科技工艺</a:t>
            </a:r>
            <a:endParaRPr lang="zh-CN" altLang="en-US" sz="3735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35410" y="4687045"/>
            <a:ext cx="3534933" cy="10473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noProof="1">
              <a:solidFill>
                <a:prstClr val="white"/>
              </a:solidFill>
            </a:endParaRPr>
          </a:p>
        </p:txBody>
      </p:sp>
      <p:pic>
        <p:nvPicPr>
          <p:cNvPr id="13316" name="图片 15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/>
          <a:srcRect t="5484" b="5484"/>
          <a:stretch>
            <a:fillRect/>
          </a:stretch>
        </p:blipFill>
        <p:spPr bwMode="auto">
          <a:xfrm>
            <a:off x="153035" y="1656080"/>
            <a:ext cx="3536688" cy="2649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矩形 11"/>
          <p:cNvSpPr/>
          <p:nvPr>
            <p:custDataLst>
              <p:tags r:id="rId4"/>
            </p:custDataLst>
          </p:nvPr>
        </p:nvSpPr>
        <p:spPr>
          <a:xfrm>
            <a:off x="3915942" y="4687045"/>
            <a:ext cx="3534933" cy="10473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noProof="1">
              <a:solidFill>
                <a:prstClr val="white"/>
              </a:solidFill>
            </a:endParaRPr>
          </a:p>
        </p:txBody>
      </p:sp>
      <p:pic>
        <p:nvPicPr>
          <p:cNvPr id="13318" name="图片 1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/>
          <a:srcRect t="12500" b="12500"/>
          <a:stretch>
            <a:fillRect/>
          </a:stretch>
        </p:blipFill>
        <p:spPr bwMode="auto">
          <a:xfrm>
            <a:off x="3919601" y="1720215"/>
            <a:ext cx="3531426" cy="2649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矩形 13"/>
          <p:cNvSpPr/>
          <p:nvPr>
            <p:custDataLst>
              <p:tags r:id="rId7"/>
            </p:custDataLst>
          </p:nvPr>
        </p:nvSpPr>
        <p:spPr>
          <a:xfrm>
            <a:off x="7796475" y="4687045"/>
            <a:ext cx="3534933" cy="104732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 noProof="1">
              <a:solidFill>
                <a:prstClr val="white"/>
              </a:solidFill>
            </a:endParaRPr>
          </a:p>
        </p:txBody>
      </p:sp>
      <p:pic>
        <p:nvPicPr>
          <p:cNvPr id="13320" name="图片 1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9"/>
          <a:srcRect l="3915" r="5641" b="2765"/>
          <a:stretch>
            <a:fillRect/>
          </a:stretch>
        </p:blipFill>
        <p:spPr bwMode="auto">
          <a:xfrm>
            <a:off x="7916974" y="1656080"/>
            <a:ext cx="3531426" cy="2649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1" name="文本框 20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948" y="4897562"/>
            <a:ext cx="3298102" cy="8368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ctr" eaLnBrk="0" hangingPunct="0">
              <a:buSzTx/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川剧变脸</a:t>
            </a:r>
            <a:endParaRPr lang="zh-CN" altLang="en-US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22" name="文本框 1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033481" y="4897562"/>
            <a:ext cx="3298102" cy="8368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ctr" eaLnBrk="0" hangingPunct="0">
              <a:buSzTx/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影视：西游记</a:t>
            </a:r>
            <a:endParaRPr lang="zh-CN" altLang="en-US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323" name="文本框 1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8033306" y="4897562"/>
            <a:ext cx="3298102" cy="83680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 algn="ctr" eaLnBrk="0" hangingPunct="0">
              <a:buSzTx/>
            </a:pPr>
            <a:r>
              <a:rPr lang="zh-CN" altLang="en-US" sz="28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白石：虾</a:t>
            </a:r>
            <a:endParaRPr lang="zh-CN" altLang="en-US" sz="280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53035" y="82550"/>
            <a:ext cx="9946005" cy="981075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4400" b="1" i="0" u="none" strike="noStrike" kern="1200" cap="none" spc="0" normalizeH="0" baseline="0" noProof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+mn-ea"/>
              <a:cs typeface="+mn-cs"/>
              <a:sym typeface="+mn-ea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  <a:sym typeface="+mn-ea"/>
              </a:rPr>
              <a:t>中华优秀传统文化</a:t>
            </a:r>
            <a:r>
              <a:rPr kumimoji="0" lang="en-US" altLang="zh-CN" sz="4400" b="1" i="0" u="none" strike="noStrike" kern="1200" cap="none" spc="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  <a:sym typeface="+mn-ea"/>
              </a:rPr>
              <a:t>----</a:t>
            </a:r>
            <a:r>
              <a:rPr lang="zh-CN" altLang="en-US" sz="3200" b="1" kern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异</a:t>
            </a:r>
            <a:r>
              <a:rPr lang="zh-CN" altLang="en-US" sz="3600" b="1" kern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彩纷呈的文学艺术</a:t>
            </a:r>
            <a:endParaRPr lang="zh-CN" altLang="en-US" sz="3200" b="1" kern="0" cap="none" noProof="1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3200" b="1" i="0" u="none" strike="noStrike" kern="0" cap="none" spc="0" normalizeH="0" baseline="0" noProof="1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</p:spTree>
    <p:custDataLst>
      <p:tags r:id="rId13"/>
    </p:custData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圆角矩形 4"/>
          <p:cNvSpPr/>
          <p:nvPr/>
        </p:nvSpPr>
        <p:spPr>
          <a:xfrm>
            <a:off x="71120" y="55245"/>
            <a:ext cx="11927205" cy="80962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  <a:sym typeface="+mn-ea"/>
              </a:rPr>
              <a:t>中华优秀传统文化</a:t>
            </a:r>
            <a:r>
              <a:rPr kumimoji="0" lang="en-US" altLang="zh-CN" sz="4400" b="1" i="0" u="none" strike="noStrike" kern="1200" cap="none" spc="0" normalizeH="0" baseline="0" noProof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+mn-ea"/>
                <a:cs typeface="+mn-cs"/>
                <a:sym typeface="+mn-ea"/>
              </a:rPr>
              <a:t>----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传统节日、灯谜、歇后语等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+mn-lt"/>
              <a:ea typeface="+mn-ea"/>
              <a:cs typeface="+mn-cs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788" y="1079500"/>
            <a:ext cx="3267075" cy="2487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8663" y="976313"/>
            <a:ext cx="3149600" cy="2590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025" y="3852863"/>
            <a:ext cx="4440238" cy="26304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738" y="3670300"/>
            <a:ext cx="2900362" cy="29956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9025" y="2835275"/>
            <a:ext cx="3387725" cy="2181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8263" y="1168400"/>
            <a:ext cx="2533650" cy="3019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94913" y="1169988"/>
            <a:ext cx="2066925" cy="30178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89875" y="4187825"/>
            <a:ext cx="4271963" cy="24796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4400" y="1169988"/>
            <a:ext cx="4733925" cy="31797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AS_UNIQUEID" val="1048"/>
</p:tagLst>
</file>

<file path=ppt/tags/tag10.xml><?xml version="1.0" encoding="utf-8"?>
<p:tagLst xmlns:p="http://schemas.openxmlformats.org/presentationml/2006/main">
  <p:tag name="AS_UNIQUEID" val="1057"/>
</p:tagLst>
</file>

<file path=ppt/tags/tag100.xml><?xml version="1.0" encoding="utf-8"?>
<p:tagLst xmlns:p="http://schemas.openxmlformats.org/presentationml/2006/main">
  <p:tag name="AS_UNIQUEID" val="4726"/>
  <p:tag name="KSO_WM_BEAUTIFY_FLAG" val="#wm#"/>
  <p:tag name="KSO_WM_DIAGRAM_GROUP_CODE" val="l1-4"/>
  <p:tag name="KSO_WM_TAG_VERSION" val="1.0"/>
  <p:tag name="KSO_WM_TEMPLATE_CATEGORY" val="custom"/>
  <p:tag name="KSO_WM_TEMPLATE_INDEX" val="20163196"/>
  <p:tag name="KSO_WM_UNIT_CLEAR" val="0"/>
  <p:tag name="KSO_WM_UNIT_COMPATIBLE" val="0"/>
  <p:tag name="KSO_WM_UNIT_HIGHLIGHT" val="0"/>
  <p:tag name="KSO_WM_UNIT_ID" val="custom20163196_24*l_h_d*1_1_1"/>
  <p:tag name="KSO_WM_UNIT_INDEX" val="1_1_1"/>
  <p:tag name="KSO_WM_UNIT_LAYERLEVEL" val="1_1_1"/>
  <p:tag name="KSO_WM_UNIT_TYPE" val="l_h_d"/>
  <p:tag name="KSO_WM_UNIT_USESOURCEFORMAT_APPLY" val="1"/>
  <p:tag name="KSO_WM_UNIT_VALUE" val="665*888"/>
</p:tagLst>
</file>

<file path=ppt/tags/tag101.xml><?xml version="1.0" encoding="utf-8"?>
<p:tagLst xmlns:p="http://schemas.openxmlformats.org/presentationml/2006/main">
  <p:tag name="AS_UNIQUEID" val="4727"/>
  <p:tag name="KSO_WM_BEAUTIFY_FLAG" val="#wm#"/>
  <p:tag name="KSO_WM_DIAGRAM_GROUP_CODE" val="l1-4"/>
  <p:tag name="KSO_WM_TAG_VERSION" val="1.0"/>
  <p:tag name="KSO_WM_TEMPLATE_CATEGORY" val="custom"/>
  <p:tag name="KSO_WM_TEMPLATE_INDEX" val="20163196"/>
  <p:tag name="KSO_WM_UNIT_FILL_FORE_SCHEMECOLOR_INDEX" val="5"/>
  <p:tag name="KSO_WM_UNIT_FILL_TYPE" val="1"/>
  <p:tag name="KSO_WM_UNIT_ID" val="custom20163196_24*l_i*1_2"/>
  <p:tag name="KSO_WM_UNIT_INDEX" val="1_2"/>
  <p:tag name="KSO_WM_UNIT_LAYERLEVEL" val="1_1"/>
  <p:tag name="KSO_WM_UNIT_TYPE" val="l_i"/>
  <p:tag name="KSO_WM_UNIT_USESOURCEFORMAT_APPLY" val="1"/>
</p:tagLst>
</file>

<file path=ppt/tags/tag102.xml><?xml version="1.0" encoding="utf-8"?>
<p:tagLst xmlns:p="http://schemas.openxmlformats.org/presentationml/2006/main">
  <p:tag name="AS_UNIQUEID" val="4728"/>
  <p:tag name="KSO_WM_BEAUTIFY_FLAG" val="#wm#"/>
  <p:tag name="KSO_WM_DIAGRAM_GROUP_CODE" val="l1-4"/>
  <p:tag name="KSO_WM_TAG_VERSION" val="1.0"/>
  <p:tag name="KSO_WM_TEMPLATE_CATEGORY" val="custom"/>
  <p:tag name="KSO_WM_TEMPLATE_INDEX" val="20163196"/>
  <p:tag name="KSO_WM_UNIT_CLEAR" val="0"/>
  <p:tag name="KSO_WM_UNIT_COMPATIBLE" val="0"/>
  <p:tag name="KSO_WM_UNIT_HIGHLIGHT" val="0"/>
  <p:tag name="KSO_WM_UNIT_ID" val="custom20163196_24*l_h_d*1_2_1"/>
  <p:tag name="KSO_WM_UNIT_INDEX" val="1_2_1"/>
  <p:tag name="KSO_WM_UNIT_LAYERLEVEL" val="1_1_1"/>
  <p:tag name="KSO_WM_UNIT_TYPE" val="l_h_d"/>
  <p:tag name="KSO_WM_UNIT_USESOURCEFORMAT_APPLY" val="1"/>
  <p:tag name="KSO_WM_UNIT_VALUE" val="665*887"/>
</p:tagLst>
</file>

<file path=ppt/tags/tag103.xml><?xml version="1.0" encoding="utf-8"?>
<p:tagLst xmlns:p="http://schemas.openxmlformats.org/presentationml/2006/main">
  <p:tag name="AS_UNIQUEID" val="4729"/>
  <p:tag name="KSO_WM_BEAUTIFY_FLAG" val="#wm#"/>
  <p:tag name="KSO_WM_DIAGRAM_GROUP_CODE" val="l1-4"/>
  <p:tag name="KSO_WM_TAG_VERSION" val="1.0"/>
  <p:tag name="KSO_WM_TEMPLATE_CATEGORY" val="custom"/>
  <p:tag name="KSO_WM_TEMPLATE_INDEX" val="20163196"/>
  <p:tag name="KSO_WM_UNIT_FILL_FORE_SCHEMECOLOR_INDEX" val="5"/>
  <p:tag name="KSO_WM_UNIT_FILL_TYPE" val="1"/>
  <p:tag name="KSO_WM_UNIT_ID" val="custom20163196_24*l_i*1_3"/>
  <p:tag name="KSO_WM_UNIT_INDEX" val="1_3"/>
  <p:tag name="KSO_WM_UNIT_LAYERLEVEL" val="1_1"/>
  <p:tag name="KSO_WM_UNIT_TYPE" val="l_i"/>
  <p:tag name="KSO_WM_UNIT_USESOURCEFORMAT_APPLY" val="1"/>
</p:tagLst>
</file>

<file path=ppt/tags/tag104.xml><?xml version="1.0" encoding="utf-8"?>
<p:tagLst xmlns:p="http://schemas.openxmlformats.org/presentationml/2006/main">
  <p:tag name="AS_UNIQUEID" val="4730"/>
  <p:tag name="KSO_WM_BEAUTIFY_FLAG" val="#wm#"/>
  <p:tag name="KSO_WM_DIAGRAM_GROUP_CODE" val="l1-4"/>
  <p:tag name="KSO_WM_TAG_VERSION" val="1.0"/>
  <p:tag name="KSO_WM_TEMPLATE_CATEGORY" val="custom"/>
  <p:tag name="KSO_WM_TEMPLATE_INDEX" val="20163196"/>
  <p:tag name="KSO_WM_UNIT_CLEAR" val="0"/>
  <p:tag name="KSO_WM_UNIT_COMPATIBLE" val="0"/>
  <p:tag name="KSO_WM_UNIT_HIGHLIGHT" val="0"/>
  <p:tag name="KSO_WM_UNIT_ID" val="custom20163196_24*l_h_d*1_3_1"/>
  <p:tag name="KSO_WM_UNIT_INDEX" val="1_3_1"/>
  <p:tag name="KSO_WM_UNIT_LAYERLEVEL" val="1_1_1"/>
  <p:tag name="KSO_WM_UNIT_TYPE" val="l_h_d"/>
  <p:tag name="KSO_WM_UNIT_USESOURCEFORMAT_APPLY" val="1"/>
  <p:tag name="KSO_WM_UNIT_VALUE" val="665*887"/>
</p:tagLst>
</file>

<file path=ppt/tags/tag105.xml><?xml version="1.0" encoding="utf-8"?>
<p:tagLst xmlns:p="http://schemas.openxmlformats.org/presentationml/2006/main">
  <p:tag name="AS_UNIQUEID" val="4731"/>
  <p:tag name="KSO_WM_BEAUTIFY_FLAG" val="#wm#"/>
  <p:tag name="KSO_WM_DIAGRAM_GROUP_CODE" val="l1-4"/>
  <p:tag name="KSO_WM_TAG_VERSION" val="1.0"/>
  <p:tag name="KSO_WM_TEMPLATE_CATEGORY" val="custom"/>
  <p:tag name="KSO_WM_TEMPLATE_INDEX" val="20163196"/>
  <p:tag name="KSO_WM_UNIT_CLEAR" val="0"/>
  <p:tag name="KSO_WM_UNIT_COMPATIBLE" val="0"/>
  <p:tag name="KSO_WM_UNIT_HIGHLIGHT" val="0"/>
  <p:tag name="KSO_WM_UNIT_ID" val="custom20163196_24*l_h_f*1_3_1"/>
  <p:tag name="KSO_WM_UNIT_INDEX" val="1_3_1"/>
  <p:tag name="KSO_WM_UNIT_LAYERLEVEL" val="1_1_1"/>
  <p:tag name="KSO_WM_UNIT_PRESET_TEXT_INDEX" val="4"/>
  <p:tag name="KSO_WM_UNIT_PRESET_TEXT_LEN" val="57"/>
  <p:tag name="KSO_WM_UNIT_TEXT_FILL_FORE_SCHEMECOLOR_INDEX" val="14"/>
  <p:tag name="KSO_WM_UNIT_TEXT_FILL_TYPE" val="1"/>
  <p:tag name="KSO_WM_UNIT_TYPE" val="l_h_f"/>
  <p:tag name="KSO_WM_UNIT_USESOURCEFORMAT_APPLY" val="1"/>
  <p:tag name="KSO_WM_UNIT_VALUE" val="24"/>
</p:tagLst>
</file>

<file path=ppt/tags/tag106.xml><?xml version="1.0" encoding="utf-8"?>
<p:tagLst xmlns:p="http://schemas.openxmlformats.org/presentationml/2006/main">
  <p:tag name="AS_UNIQUEID" val="4732"/>
  <p:tag name="KSO_WM_BEAUTIFY_FLAG" val="#wm#"/>
  <p:tag name="KSO_WM_DIAGRAM_GROUP_CODE" val="l1-4"/>
  <p:tag name="KSO_WM_TAG_VERSION" val="1.0"/>
  <p:tag name="KSO_WM_TEMPLATE_CATEGORY" val="custom"/>
  <p:tag name="KSO_WM_TEMPLATE_INDEX" val="20163196"/>
  <p:tag name="KSO_WM_UNIT_CLEAR" val="0"/>
  <p:tag name="KSO_WM_UNIT_COMPATIBLE" val="0"/>
  <p:tag name="KSO_WM_UNIT_HIGHLIGHT" val="0"/>
  <p:tag name="KSO_WM_UNIT_ID" val="custom20163196_24*l_h_f*1_1_1"/>
  <p:tag name="KSO_WM_UNIT_INDEX" val="1_1_1"/>
  <p:tag name="KSO_WM_UNIT_LAYERLEVEL" val="1_1_1"/>
  <p:tag name="KSO_WM_UNIT_PRESET_TEXT_INDEX" val="4"/>
  <p:tag name="KSO_WM_UNIT_PRESET_TEXT_LEN" val="57"/>
  <p:tag name="KSO_WM_UNIT_TEXT_FILL_FORE_SCHEMECOLOR_INDEX" val="14"/>
  <p:tag name="KSO_WM_UNIT_TEXT_FILL_TYPE" val="1"/>
  <p:tag name="KSO_WM_UNIT_TYPE" val="l_h_f"/>
  <p:tag name="KSO_WM_UNIT_USESOURCEFORMAT_APPLY" val="1"/>
  <p:tag name="KSO_WM_UNIT_VALUE" val="24"/>
</p:tagLst>
</file>

<file path=ppt/tags/tag107.xml><?xml version="1.0" encoding="utf-8"?>
<p:tagLst xmlns:p="http://schemas.openxmlformats.org/presentationml/2006/main">
  <p:tag name="AS_UNIQUEID" val="4733"/>
  <p:tag name="KSO_WM_BEAUTIFY_FLAG" val="#wm#"/>
  <p:tag name="KSO_WM_DIAGRAM_GROUP_CODE" val="l1-4"/>
  <p:tag name="KSO_WM_TAG_VERSION" val="1.0"/>
  <p:tag name="KSO_WM_TEMPLATE_CATEGORY" val="custom"/>
  <p:tag name="KSO_WM_TEMPLATE_INDEX" val="20163196"/>
  <p:tag name="KSO_WM_UNIT_CLEAR" val="0"/>
  <p:tag name="KSO_WM_UNIT_COMPATIBLE" val="0"/>
  <p:tag name="KSO_WM_UNIT_HIGHLIGHT" val="0"/>
  <p:tag name="KSO_WM_UNIT_ID" val="custom20163196_24*l_h_f*1_2_1"/>
  <p:tag name="KSO_WM_UNIT_INDEX" val="1_2_1"/>
  <p:tag name="KSO_WM_UNIT_LAYERLEVEL" val="1_1_1"/>
  <p:tag name="KSO_WM_UNIT_PRESET_TEXT_INDEX" val="4"/>
  <p:tag name="KSO_WM_UNIT_PRESET_TEXT_LEN" val="57"/>
  <p:tag name="KSO_WM_UNIT_TEXT_FILL_FORE_SCHEMECOLOR_INDEX" val="14"/>
  <p:tag name="KSO_WM_UNIT_TEXT_FILL_TYPE" val="1"/>
  <p:tag name="KSO_WM_UNIT_TYPE" val="l_h_f"/>
  <p:tag name="KSO_WM_UNIT_USESOURCEFORMAT_APPLY" val="1"/>
  <p:tag name="KSO_WM_UNIT_VALUE" val="24"/>
</p:tagLst>
</file>

<file path=ppt/tags/tag108.xml><?xml version="1.0" encoding="utf-8"?>
<p:tagLst xmlns:p="http://schemas.openxmlformats.org/presentationml/2006/main">
  <p:tag name="KSO_WM_BEAUTIFY_FLAG" val="#wm#"/>
  <p:tag name="KSO_WM_DIAGRAM_GROUP_CODE" val="l1-4"/>
  <p:tag name="KSO_WM_SLIDE_ID" val="custom20163196_24"/>
  <p:tag name="KSO_WM_SLIDE_INDEX" val="24"/>
  <p:tag name="KSO_WM_SLIDE_ITEM_CNT" val="3"/>
  <p:tag name="KSO_WM_SLIDE_LAYOUT" val="a_l"/>
  <p:tag name="KSO_WM_SLIDE_LAYOUT_CNT" val="1_1"/>
  <p:tag name="KSO_WM_SLIDE_POSITION" val="78*183"/>
  <p:tag name="KSO_WM_SLIDE_SIZE" val="805*268"/>
  <p:tag name="KSO_WM_SLIDE_TYPE" val="text"/>
  <p:tag name="KSO_WM_SPECIAL_SOURCE" val="bdnull"/>
  <p:tag name="KSO_WM_TAG_VERSION" val="1.0"/>
  <p:tag name="KSO_WM_TEMPLATE_CATEGORY" val="custom"/>
  <p:tag name="KSO_WM_TEMPLATE_INDEX" val="20163196"/>
</p:tagLst>
</file>

<file path=ppt/tags/tag109.xml><?xml version="1.0" encoding="utf-8"?>
<p:tagLst xmlns:p="http://schemas.openxmlformats.org/presentationml/2006/main">
  <p:tag name="AS_UNIQUEID" val="4720"/>
</p:tagLst>
</file>

<file path=ppt/tags/tag11.xml><?xml version="1.0" encoding="utf-8"?>
<p:tagLst xmlns:p="http://schemas.openxmlformats.org/presentationml/2006/main">
  <p:tag name="AS_UNIQUEID" val="1058"/>
</p:tagLst>
</file>

<file path=ppt/tags/tag110.xml><?xml version="1.0" encoding="utf-8"?>
<p:tagLst xmlns:p="http://schemas.openxmlformats.org/presentationml/2006/main">
  <p:tag name="AS_UNIQUEID" val="4721"/>
</p:tagLst>
</file>

<file path=ppt/tags/tag111.xml><?xml version="1.0" encoding="utf-8"?>
<p:tagLst xmlns:p="http://schemas.openxmlformats.org/presentationml/2006/main">
  <p:tag name="AS_UNIQUEID" val="4722"/>
</p:tagLst>
</file>

<file path=ppt/tags/tag112.xml><?xml version="1.0" encoding="utf-8"?>
<p:tagLst xmlns:p="http://schemas.openxmlformats.org/presentationml/2006/main">
  <p:tag name="AS_UNIQUEID" val="2377"/>
</p:tagLst>
</file>

<file path=ppt/tags/tag113.xml><?xml version="1.0" encoding="utf-8"?>
<p:tagLst xmlns:p="http://schemas.openxmlformats.org/presentationml/2006/main">
  <p:tag name="AS_UNIQUEID" val="2378"/>
</p:tagLst>
</file>

<file path=ppt/tags/tag114.xml><?xml version="1.0" encoding="utf-8"?>
<p:tagLst xmlns:p="http://schemas.openxmlformats.org/presentationml/2006/main">
  <p:tag name="AS_UNIQUEID" val="2379"/>
</p:tagLst>
</file>

<file path=ppt/tags/tag115.xml><?xml version="1.0" encoding="utf-8"?>
<p:tagLst xmlns:p="http://schemas.openxmlformats.org/presentationml/2006/main">
  <p:tag name="AS_UNIQUEID" val="2380"/>
</p:tagLst>
</file>

<file path=ppt/tags/tag116.xml><?xml version="1.0" encoding="utf-8"?>
<p:tagLst xmlns:p="http://schemas.openxmlformats.org/presentationml/2006/main">
  <p:tag name="AS_UNIQUEID" val="3675"/>
</p:tagLst>
</file>

<file path=ppt/tags/tag117.xml><?xml version="1.0" encoding="utf-8"?>
<p:tagLst xmlns:p="http://schemas.openxmlformats.org/presentationml/2006/main">
  <p:tag name="AS_UNIQUEID" val="2382"/>
</p:tagLst>
</file>

<file path=ppt/tags/tag118.xml><?xml version="1.0" encoding="utf-8"?>
<p:tagLst xmlns:p="http://schemas.openxmlformats.org/presentationml/2006/main">
  <p:tag name="AS_UNIQUEID" val="2383"/>
</p:tagLst>
</file>

<file path=ppt/tags/tag119.xml><?xml version="1.0" encoding="utf-8"?>
<p:tagLst xmlns:p="http://schemas.openxmlformats.org/presentationml/2006/main">
  <p:tag name="AS_UNIQUEID" val="2384"/>
</p:tagLst>
</file>

<file path=ppt/tags/tag12.xml><?xml version="1.0" encoding="utf-8"?>
<p:tagLst xmlns:p="http://schemas.openxmlformats.org/presentationml/2006/main">
  <p:tag name="AS_UNIQUEID" val="1059"/>
</p:tagLst>
</file>

<file path=ppt/tags/tag120.xml><?xml version="1.0" encoding="utf-8"?>
<p:tagLst xmlns:p="http://schemas.openxmlformats.org/presentationml/2006/main">
  <p:tag name="AS_UNIQUEID" val="2385"/>
</p:tagLst>
</file>

<file path=ppt/tags/tag121.xml><?xml version="1.0" encoding="utf-8"?>
<p:tagLst xmlns:p="http://schemas.openxmlformats.org/presentationml/2006/main">
  <p:tag name="AS_UNIQUEID" val="2386"/>
</p:tagLst>
</file>

<file path=ppt/tags/tag122.xml><?xml version="1.0" encoding="utf-8"?>
<p:tagLst xmlns:p="http://schemas.openxmlformats.org/presentationml/2006/main">
  <p:tag name="AS_UNIQUEID" val="2387"/>
</p:tagLst>
</file>

<file path=ppt/tags/tag123.xml><?xml version="1.0" encoding="utf-8"?>
<p:tagLst xmlns:p="http://schemas.openxmlformats.org/presentationml/2006/main">
  <p:tag name="AS_UNIQUEID" val="1941"/>
</p:tagLst>
</file>

<file path=ppt/tags/tag124.xml><?xml version="1.0" encoding="utf-8"?>
<p:tagLst xmlns:p="http://schemas.openxmlformats.org/presentationml/2006/main">
  <p:tag name="AS_UNIQUEID" val="1955"/>
</p:tagLst>
</file>

<file path=ppt/tags/tag125.xml><?xml version="1.0" encoding="utf-8"?>
<p:tagLst xmlns:p="http://schemas.openxmlformats.org/presentationml/2006/main">
  <p:tag name="AS_UNIQUEID" val="1968"/>
</p:tagLst>
</file>

<file path=ppt/tags/tag126.xml><?xml version="1.0" encoding="utf-8"?>
<p:tagLst xmlns:p="http://schemas.openxmlformats.org/presentationml/2006/main">
  <p:tag name="AS_UNIQUEID" val="1983"/>
</p:tagLst>
</file>

<file path=ppt/tags/tag127.xml><?xml version="1.0" encoding="utf-8"?>
<p:tagLst xmlns:p="http://schemas.openxmlformats.org/presentationml/2006/main">
  <p:tag name="AS_UNIQUEID" val="2389"/>
</p:tagLst>
</file>

<file path=ppt/tags/tag128.xml><?xml version="1.0" encoding="utf-8"?>
<p:tagLst xmlns:p="http://schemas.openxmlformats.org/presentationml/2006/main">
  <p:tag name="AS_UNIQUEID" val="3962"/>
</p:tagLst>
</file>

<file path=ppt/tags/tag129.xml><?xml version="1.0" encoding="utf-8"?>
<p:tagLst xmlns:p="http://schemas.openxmlformats.org/presentationml/2006/main">
  <p:tag name="KSO_WM_TEMPLATE_CATEGORY" val="custom"/>
  <p:tag name="KSO_WM_TEMPLATE_INDEX" val="20200968"/>
</p:tagLst>
</file>

<file path=ppt/tags/tag13.xml><?xml version="1.0" encoding="utf-8"?>
<p:tagLst xmlns:p="http://schemas.openxmlformats.org/presentationml/2006/main">
  <p:tag name="AS_UNIQUEID" val="1060"/>
</p:tagLst>
</file>

<file path=ppt/tags/tag130.xml><?xml version="1.0" encoding="utf-8"?>
<p:tagLst xmlns:p="http://schemas.openxmlformats.org/presentationml/2006/main">
  <p:tag name="AS_UNIQUEID" val="142"/>
</p:tagLst>
</file>

<file path=ppt/tags/tag131.xml><?xml version="1.0" encoding="utf-8"?>
<p:tagLst xmlns:p="http://schemas.openxmlformats.org/presentationml/2006/main">
  <p:tag name="AS_UNIQUEID" val="143"/>
</p:tagLst>
</file>

<file path=ppt/tags/tag132.xml><?xml version="1.0" encoding="utf-8"?>
<p:tagLst xmlns:p="http://schemas.openxmlformats.org/presentationml/2006/main">
  <p:tag name="AS_UNIQUEID" val="144"/>
</p:tagLst>
</file>

<file path=ppt/tags/tag133.xml><?xml version="1.0" encoding="utf-8"?>
<p:tagLst xmlns:p="http://schemas.openxmlformats.org/presentationml/2006/main">
  <p:tag name="AS_UNIQUEID" val="145"/>
</p:tagLst>
</file>

<file path=ppt/tags/tag134.xml><?xml version="1.0" encoding="utf-8"?>
<p:tagLst xmlns:p="http://schemas.openxmlformats.org/presentationml/2006/main">
  <p:tag name="AS_UNIQUEID" val="146"/>
</p:tagLst>
</file>

<file path=ppt/tags/tag135.xml><?xml version="1.0" encoding="utf-8"?>
<p:tagLst xmlns:p="http://schemas.openxmlformats.org/presentationml/2006/main">
  <p:tag name="AS_UNIQUEID" val="382"/>
</p:tagLst>
</file>

<file path=ppt/tags/tag136.xml><?xml version="1.0" encoding="utf-8"?>
<p:tagLst xmlns:p="http://schemas.openxmlformats.org/presentationml/2006/main">
  <p:tag name="AS_UNIQUEID" val="10829"/>
</p:tagLst>
</file>

<file path=ppt/tags/tag137.xml><?xml version="1.0" encoding="utf-8"?>
<p:tagLst xmlns:p="http://schemas.openxmlformats.org/presentationml/2006/main">
  <p:tag name="AS_UNIQUEID" val="11011"/>
</p:tagLst>
</file>

<file path=ppt/tags/tag138.xml><?xml version="1.0" encoding="utf-8"?>
<p:tagLst xmlns:p="http://schemas.openxmlformats.org/presentationml/2006/main">
  <p:tag name="AS_UNIQUEID" val="11012"/>
</p:tagLst>
</file>

<file path=ppt/tags/tag139.xml><?xml version="1.0" encoding="utf-8"?>
<p:tagLst xmlns:p="http://schemas.openxmlformats.org/presentationml/2006/main">
  <p:tag name="AS_UNIQUEID" val="11013"/>
</p:tagLst>
</file>

<file path=ppt/tags/tag14.xml><?xml version="1.0" encoding="utf-8"?>
<p:tagLst xmlns:p="http://schemas.openxmlformats.org/presentationml/2006/main">
  <p:tag name="AS_UNIQUEID" val="1061"/>
</p:tagLst>
</file>

<file path=ppt/tags/tag140.xml><?xml version="1.0" encoding="utf-8"?>
<p:tagLst xmlns:p="http://schemas.openxmlformats.org/presentationml/2006/main">
  <p:tag name="AS_UNIQUEID" val="11014"/>
</p:tagLst>
</file>

<file path=ppt/tags/tag141.xml><?xml version="1.0" encoding="utf-8"?>
<p:tagLst xmlns:p="http://schemas.openxmlformats.org/presentationml/2006/main">
  <p:tag name="AS_UNIQUEID" val="11015"/>
</p:tagLst>
</file>

<file path=ppt/tags/tag142.xml><?xml version="1.0" encoding="utf-8"?>
<p:tagLst xmlns:p="http://schemas.openxmlformats.org/presentationml/2006/main">
  <p:tag name="AS_UNIQUEID" val="11016"/>
</p:tagLst>
</file>

<file path=ppt/tags/tag143.xml><?xml version="1.0" encoding="utf-8"?>
<p:tagLst xmlns:p="http://schemas.openxmlformats.org/presentationml/2006/main">
  <p:tag name="AS_UNIQUEID" val="11017"/>
</p:tagLst>
</file>

<file path=ppt/tags/tag144.xml><?xml version="1.0" encoding="utf-8"?>
<p:tagLst xmlns:p="http://schemas.openxmlformats.org/presentationml/2006/main">
  <p:tag name="AS_UNIQUEID" val="11018"/>
</p:tagLst>
</file>

<file path=ppt/tags/tag145.xml><?xml version="1.0" encoding="utf-8"?>
<p:tagLst xmlns:p="http://schemas.openxmlformats.org/presentationml/2006/main">
  <p:tag name="AS_UNIQUEID" val="11019"/>
</p:tagLst>
</file>

<file path=ppt/tags/tag146.xml><?xml version="1.0" encoding="utf-8"?>
<p:tagLst xmlns:p="http://schemas.openxmlformats.org/presentationml/2006/main">
  <p:tag name="AS_UNIQUEID" val="11007"/>
</p:tagLst>
</file>

<file path=ppt/tags/tag147.xml><?xml version="1.0" encoding="utf-8"?>
<p:tagLst xmlns:p="http://schemas.openxmlformats.org/presentationml/2006/main">
  <p:tag name="AS_UNIQUEID" val="11008"/>
</p:tagLst>
</file>

<file path=ppt/tags/tag148.xml><?xml version="1.0" encoding="utf-8"?>
<p:tagLst xmlns:p="http://schemas.openxmlformats.org/presentationml/2006/main">
  <p:tag name="AS_UNIQUEID" val="11009"/>
</p:tagLst>
</file>

<file path=ppt/tags/tag149.xml><?xml version="1.0" encoding="utf-8"?>
<p:tagLst xmlns:p="http://schemas.openxmlformats.org/presentationml/2006/main">
  <p:tag name="AS_UNIQUEID" val="3964"/>
</p:tagLst>
</file>

<file path=ppt/tags/tag15.xml><?xml version="1.0" encoding="utf-8"?>
<p:tagLst xmlns:p="http://schemas.openxmlformats.org/presentationml/2006/main">
  <p:tag name="AS_UNIQUEID" val="1062"/>
</p:tagLst>
</file>

<file path=ppt/tags/tag150.xml><?xml version="1.0" encoding="utf-8"?>
<p:tagLst xmlns:p="http://schemas.openxmlformats.org/presentationml/2006/main">
  <p:tag name="AS_UNIQUEID" val="3965"/>
</p:tagLst>
</file>

<file path=ppt/tags/tag151.xml><?xml version="1.0" encoding="utf-8"?>
<p:tagLst xmlns:p="http://schemas.openxmlformats.org/presentationml/2006/main">
  <p:tag name="AS_UNIQUEID" val="3966"/>
</p:tagLst>
</file>

<file path=ppt/tags/tag152.xml><?xml version="1.0" encoding="utf-8"?>
<p:tagLst xmlns:p="http://schemas.openxmlformats.org/presentationml/2006/main">
  <p:tag name="AS_UNIQUEID" val="3967"/>
</p:tagLst>
</file>

<file path=ppt/tags/tag153.xml><?xml version="1.0" encoding="utf-8"?>
<p:tagLst xmlns:p="http://schemas.openxmlformats.org/presentationml/2006/main">
  <p:tag name="AS_UNIQUEID" val="3968"/>
</p:tagLst>
</file>

<file path=ppt/tags/tag154.xml><?xml version="1.0" encoding="utf-8"?>
<p:tagLst xmlns:p="http://schemas.openxmlformats.org/presentationml/2006/main">
  <p:tag name="AS_UNIQUEID" val="3969"/>
</p:tagLst>
</file>

<file path=ppt/tags/tag155.xml><?xml version="1.0" encoding="utf-8"?>
<p:tagLst xmlns:p="http://schemas.openxmlformats.org/presentationml/2006/main">
  <p:tag name="AS_UNIQUEID" val="3970"/>
</p:tagLst>
</file>

<file path=ppt/tags/tag156.xml><?xml version="1.0" encoding="utf-8"?>
<p:tagLst xmlns:p="http://schemas.openxmlformats.org/presentationml/2006/main">
  <p:tag name="AS_UNIQUEID" val="3971"/>
</p:tagLst>
</file>

<file path=ppt/tags/tag157.xml><?xml version="1.0" encoding="utf-8"?>
<p:tagLst xmlns:p="http://schemas.openxmlformats.org/presentationml/2006/main">
  <p:tag name="AS_UNIQUEID" val="3972"/>
</p:tagLst>
</file>

<file path=ppt/tags/tag158.xml><?xml version="1.0" encoding="utf-8"?>
<p:tagLst xmlns:p="http://schemas.openxmlformats.org/presentationml/2006/main">
  <p:tag name="AS_UNIQUEID" val="3973"/>
</p:tagLst>
</file>

<file path=ppt/tags/tag159.xml><?xml version="1.0" encoding="utf-8"?>
<p:tagLst xmlns:p="http://schemas.openxmlformats.org/presentationml/2006/main">
  <p:tag name="AS_UNIQUEID" val="3974"/>
</p:tagLst>
</file>

<file path=ppt/tags/tag16.xml><?xml version="1.0" encoding="utf-8"?>
<p:tagLst xmlns:p="http://schemas.openxmlformats.org/presentationml/2006/main">
  <p:tag name="AS_UNIQUEID" val="1063"/>
</p:tagLst>
</file>

<file path=ppt/tags/tag160.xml><?xml version="1.0" encoding="utf-8"?>
<p:tagLst xmlns:p="http://schemas.openxmlformats.org/presentationml/2006/main">
  <p:tag name="AS_UNIQUEID" val="3975"/>
</p:tagLst>
</file>

<file path=ppt/tags/tag161.xml><?xml version="1.0" encoding="utf-8"?>
<p:tagLst xmlns:p="http://schemas.openxmlformats.org/presentationml/2006/main">
  <p:tag name="AS_UNIQUEID" val="3976"/>
</p:tagLst>
</file>

<file path=ppt/tags/tag162.xml><?xml version="1.0" encoding="utf-8"?>
<p:tagLst xmlns:p="http://schemas.openxmlformats.org/presentationml/2006/main">
  <p:tag name="AS_UNIQUEID" val="3977"/>
</p:tagLst>
</file>

<file path=ppt/tags/tag16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64.xml><?xml version="1.0" encoding="utf-8"?>
<p:tagLst xmlns:p="http://schemas.openxmlformats.org/presentationml/2006/main">
  <p:tag name="AS_UNIQUEID" val="5506"/>
</p:tagLst>
</file>

<file path=ppt/tags/tag165.xml><?xml version="1.0" encoding="utf-8"?>
<p:tagLst xmlns:p="http://schemas.openxmlformats.org/presentationml/2006/main">
  <p:tag name="AS_UNIQUEID" val="5509"/>
</p:tagLst>
</file>

<file path=ppt/tags/tag166.xml><?xml version="1.0" encoding="utf-8"?>
<p:tagLst xmlns:p="http://schemas.openxmlformats.org/presentationml/2006/main">
  <p:tag name="AS_UNIQUEID" val="5512"/>
</p:tagLst>
</file>

<file path=ppt/tags/tag167.xml><?xml version="1.0" encoding="utf-8"?>
<p:tagLst xmlns:p="http://schemas.openxmlformats.org/presentationml/2006/main">
  <p:tag name="AS_UNIQUEID" val="10837"/>
</p:tagLst>
</file>

<file path=ppt/tags/tag168.xml><?xml version="1.0" encoding="utf-8"?>
<p:tagLst xmlns:p="http://schemas.openxmlformats.org/presentationml/2006/main">
  <p:tag name="AS_UNIQUEID" val="10838"/>
</p:tagLst>
</file>

<file path=ppt/tags/tag169.xml><?xml version="1.0" encoding="utf-8"?>
<p:tagLst xmlns:p="http://schemas.openxmlformats.org/presentationml/2006/main">
  <p:tag name="AS_UNIQUEID" val="4004"/>
</p:tagLst>
</file>

<file path=ppt/tags/tag17.xml><?xml version="1.0" encoding="utf-8"?>
<p:tagLst xmlns:p="http://schemas.openxmlformats.org/presentationml/2006/main">
  <p:tag name="AS_UNIQUEID" val="1064"/>
</p:tagLst>
</file>

<file path=ppt/tags/tag170.xml><?xml version="1.0" encoding="utf-8"?>
<p:tagLst xmlns:p="http://schemas.openxmlformats.org/presentationml/2006/main">
  <p:tag name="AS_UNIQUEID" val="4005"/>
</p:tagLst>
</file>

<file path=ppt/tags/tag171.xml><?xml version="1.0" encoding="utf-8"?>
<p:tagLst xmlns:p="http://schemas.openxmlformats.org/presentationml/2006/main">
  <p:tag name="AS_UNIQUEID" val="3999"/>
</p:tagLst>
</file>

<file path=ppt/tags/tag172.xml><?xml version="1.0" encoding="utf-8"?>
<p:tagLst xmlns:p="http://schemas.openxmlformats.org/presentationml/2006/main">
  <p:tag name="AS_UNIQUEID" val="4000"/>
</p:tagLst>
</file>

<file path=ppt/tags/tag173.xml><?xml version="1.0" encoding="utf-8"?>
<p:tagLst xmlns:p="http://schemas.openxmlformats.org/presentationml/2006/main">
  <p:tag name="AS_UNIQUEID" val="4001"/>
</p:tagLst>
</file>

<file path=ppt/tags/tag174.xml><?xml version="1.0" encoding="utf-8"?>
<p:tagLst xmlns:p="http://schemas.openxmlformats.org/presentationml/2006/main">
  <p:tag name="AS_UNIQUEID" val="4002"/>
</p:tagLst>
</file>

<file path=ppt/tags/tag175.xml><?xml version="1.0" encoding="utf-8"?>
<p:tagLst xmlns:p="http://schemas.openxmlformats.org/presentationml/2006/main">
  <p:tag name="AS_UNIQUEID" val="232"/>
</p:tagLst>
</file>

<file path=ppt/tags/tag176.xml><?xml version="1.0" encoding="utf-8"?>
<p:tagLst xmlns:p="http://schemas.openxmlformats.org/presentationml/2006/main">
  <p:tag name="AS_UNIQUEID" val="184"/>
</p:tagLst>
</file>

<file path=ppt/tags/tag177.xml><?xml version="1.0" encoding="utf-8"?>
<p:tagLst xmlns:p="http://schemas.openxmlformats.org/presentationml/2006/main">
  <p:tag name="AS_UNIQUEID" val="236"/>
</p:tagLst>
</file>

<file path=ppt/tags/tag178.xml><?xml version="1.0" encoding="utf-8"?>
<p:tagLst xmlns:p="http://schemas.openxmlformats.org/presentationml/2006/main">
  <p:tag name="AS_UNIQUEID" val="185"/>
</p:tagLst>
</file>

<file path=ppt/tags/tag179.xml><?xml version="1.0" encoding="utf-8"?>
<p:tagLst xmlns:p="http://schemas.openxmlformats.org/presentationml/2006/main">
  <p:tag name="AS_UNIQUEID" val="875"/>
</p:tagLst>
</file>

<file path=ppt/tags/tag18.xml><?xml version="1.0" encoding="utf-8"?>
<p:tagLst xmlns:p="http://schemas.openxmlformats.org/presentationml/2006/main">
  <p:tag name="AS_UNIQUEID" val="1065"/>
</p:tagLst>
</file>

<file path=ppt/tags/tag180.xml><?xml version="1.0" encoding="utf-8"?>
<p:tagLst xmlns:p="http://schemas.openxmlformats.org/presentationml/2006/main">
  <p:tag name="AS_UNIQUEID" val="876"/>
</p:tagLst>
</file>

<file path=ppt/tags/tag181.xml><?xml version="1.0" encoding="utf-8"?>
<p:tagLst xmlns:p="http://schemas.openxmlformats.org/presentationml/2006/main">
  <p:tag name="AS_UNIQUEID" val="5842"/>
</p:tagLst>
</file>

<file path=ppt/tags/tag182.xml><?xml version="1.0" encoding="utf-8"?>
<p:tagLst xmlns:p="http://schemas.openxmlformats.org/presentationml/2006/main">
  <p:tag name="AS_UNIQUEID" val="5843"/>
</p:tagLst>
</file>

<file path=ppt/tags/tag183.xml><?xml version="1.0" encoding="utf-8"?>
<p:tagLst xmlns:p="http://schemas.openxmlformats.org/presentationml/2006/main">
  <p:tag name="AS_UNIQUEID" val="5844"/>
</p:tagLst>
</file>

<file path=ppt/tags/tag184.xml><?xml version="1.0" encoding="utf-8"?>
<p:tagLst xmlns:p="http://schemas.openxmlformats.org/presentationml/2006/main">
  <p:tag name="AS_UNIQUEID" val="5845"/>
</p:tagLst>
</file>

<file path=ppt/tags/tag185.xml><?xml version="1.0" encoding="utf-8"?>
<p:tagLst xmlns:p="http://schemas.openxmlformats.org/presentationml/2006/main">
  <p:tag name="AS_UNIQUEID" val="5846"/>
</p:tagLst>
</file>

<file path=ppt/tags/tag186.xml><?xml version="1.0" encoding="utf-8"?>
<p:tagLst xmlns:p="http://schemas.openxmlformats.org/presentationml/2006/main">
  <p:tag name="AS_UNIQUEID" val="5847"/>
</p:tagLst>
</file>

<file path=ppt/tags/tag187.xml><?xml version="1.0" encoding="utf-8"?>
<p:tagLst xmlns:p="http://schemas.openxmlformats.org/presentationml/2006/main">
  <p:tag name="AS_UNIQUEID" val="5848"/>
</p:tagLst>
</file>

<file path=ppt/tags/tag188.xml><?xml version="1.0" encoding="utf-8"?>
<p:tagLst xmlns:p="http://schemas.openxmlformats.org/presentationml/2006/main">
  <p:tag name="AS_UNIQUEID" val="5849"/>
</p:tagLst>
</file>

<file path=ppt/tags/tag189.xml><?xml version="1.0" encoding="utf-8"?>
<p:tagLst xmlns:p="http://schemas.openxmlformats.org/presentationml/2006/main">
  <p:tag name="AS_UNIQUEID" val="5850"/>
</p:tagLst>
</file>

<file path=ppt/tags/tag19.xml><?xml version="1.0" encoding="utf-8"?>
<p:tagLst xmlns:p="http://schemas.openxmlformats.org/presentationml/2006/main">
  <p:tag name="AS_UNIQUEID" val="1066"/>
</p:tagLst>
</file>

<file path=ppt/tags/tag190.xml><?xml version="1.0" encoding="utf-8"?>
<p:tagLst xmlns:p="http://schemas.openxmlformats.org/presentationml/2006/main">
  <p:tag name="AS_UNIQUEID" val="5851"/>
</p:tagLst>
</file>

<file path=ppt/tags/tag191.xml><?xml version="1.0" encoding="utf-8"?>
<p:tagLst xmlns:p="http://schemas.openxmlformats.org/presentationml/2006/main">
  <p:tag name="AS_UNIQUEID" val="5852"/>
</p:tagLst>
</file>

<file path=ppt/tags/tag192.xml><?xml version="1.0" encoding="utf-8"?>
<p:tagLst xmlns:p="http://schemas.openxmlformats.org/presentationml/2006/main">
  <p:tag name="AS_UNIQUEID" val="5853"/>
</p:tagLst>
</file>

<file path=ppt/tags/tag193.xml><?xml version="1.0" encoding="utf-8"?>
<p:tagLst xmlns:p="http://schemas.openxmlformats.org/presentationml/2006/main">
  <p:tag name="AS_UNIQUEID" val="5854"/>
</p:tagLst>
</file>

<file path=ppt/tags/tag194.xml><?xml version="1.0" encoding="utf-8"?>
<p:tagLst xmlns:p="http://schemas.openxmlformats.org/presentationml/2006/main">
  <p:tag name="AS_UNIQUEID" val="5855"/>
</p:tagLst>
</file>

<file path=ppt/tags/tag195.xml><?xml version="1.0" encoding="utf-8"?>
<p:tagLst xmlns:p="http://schemas.openxmlformats.org/presentationml/2006/main">
  <p:tag name="AS_UNIQUEID" val="5856"/>
</p:tagLst>
</file>

<file path=ppt/tags/tag196.xml><?xml version="1.0" encoding="utf-8"?>
<p:tagLst xmlns:p="http://schemas.openxmlformats.org/presentationml/2006/main">
  <p:tag name="AS_UNIQUEID" val="5857"/>
</p:tagLst>
</file>

<file path=ppt/tags/tag197.xml><?xml version="1.0" encoding="utf-8"?>
<p:tagLst xmlns:p="http://schemas.openxmlformats.org/presentationml/2006/main">
  <p:tag name="AS_UNIQUEID" val="5858"/>
</p:tagLst>
</file>

<file path=ppt/tags/tag198.xml><?xml version="1.0" encoding="utf-8"?>
<p:tagLst xmlns:p="http://schemas.openxmlformats.org/presentationml/2006/main">
  <p:tag name="AS_UNIQUEID" val="5859"/>
</p:tagLst>
</file>

<file path=ppt/tags/tag199.xml><?xml version="1.0" encoding="utf-8"?>
<p:tagLst xmlns:p="http://schemas.openxmlformats.org/presentationml/2006/main">
  <p:tag name="AS_UNIQUEID" val="5860"/>
</p:tagLst>
</file>

<file path=ppt/tags/tag2.xml><?xml version="1.0" encoding="utf-8"?>
<p:tagLst xmlns:p="http://schemas.openxmlformats.org/presentationml/2006/main">
  <p:tag name="AS_UNIQUEID" val="1049"/>
</p:tagLst>
</file>

<file path=ppt/tags/tag20.xml><?xml version="1.0" encoding="utf-8"?>
<p:tagLst xmlns:p="http://schemas.openxmlformats.org/presentationml/2006/main">
  <p:tag name="AS_UNIQUEID" val="1067"/>
</p:tagLst>
</file>

<file path=ppt/tags/tag200.xml><?xml version="1.0" encoding="utf-8"?>
<p:tagLst xmlns:p="http://schemas.openxmlformats.org/presentationml/2006/main">
  <p:tag name="AS_UNIQUEID" val="5861"/>
</p:tagLst>
</file>

<file path=ppt/tags/tag201.xml><?xml version="1.0" encoding="utf-8"?>
<p:tagLst xmlns:p="http://schemas.openxmlformats.org/presentationml/2006/main">
  <p:tag name="AS_UNIQUEID" val="5862"/>
</p:tagLst>
</file>

<file path=ppt/tags/tag202.xml><?xml version="1.0" encoding="utf-8"?>
<p:tagLst xmlns:p="http://schemas.openxmlformats.org/presentationml/2006/main">
  <p:tag name="AS_UNIQUEID" val="5863"/>
</p:tagLst>
</file>

<file path=ppt/tags/tag203.xml><?xml version="1.0" encoding="utf-8"?>
<p:tagLst xmlns:p="http://schemas.openxmlformats.org/presentationml/2006/main">
  <p:tag name="AS_UNIQUEID" val="5864"/>
</p:tagLst>
</file>

<file path=ppt/tags/tag204.xml><?xml version="1.0" encoding="utf-8"?>
<p:tagLst xmlns:p="http://schemas.openxmlformats.org/presentationml/2006/main">
  <p:tag name="AS_UNIQUEID" val="3035"/>
</p:tagLst>
</file>

<file path=ppt/tags/tag205.xml><?xml version="1.0" encoding="utf-8"?>
<p:tagLst xmlns:p="http://schemas.openxmlformats.org/presentationml/2006/main">
  <p:tag name="AS_UNIQUEID" val="3040"/>
</p:tagLst>
</file>

<file path=ppt/tags/tag206.xml><?xml version="1.0" encoding="utf-8"?>
<p:tagLst xmlns:p="http://schemas.openxmlformats.org/presentationml/2006/main">
  <p:tag name="AS_UNIQUEID" val="5838"/>
</p:tagLst>
</file>

<file path=ppt/tags/tag207.xml><?xml version="1.0" encoding="utf-8"?>
<p:tagLst xmlns:p="http://schemas.openxmlformats.org/presentationml/2006/main">
  <p:tag name="AS_UNIQUEID" val="5839"/>
</p:tagLst>
</file>

<file path=ppt/tags/tag208.xml><?xml version="1.0" encoding="utf-8"?>
<p:tagLst xmlns:p="http://schemas.openxmlformats.org/presentationml/2006/main">
  <p:tag name="AS_UNIQUEID" val="5840"/>
</p:tagLst>
</file>

<file path=ppt/tags/tag209.xml><?xml version="1.0" encoding="utf-8"?>
<p:tagLst xmlns:p="http://schemas.openxmlformats.org/presentationml/2006/main">
  <p:tag name="AS_UNIQUEID" val="95"/>
</p:tagLst>
</file>

<file path=ppt/tags/tag21.xml><?xml version="1.0" encoding="utf-8"?>
<p:tagLst xmlns:p="http://schemas.openxmlformats.org/presentationml/2006/main">
  <p:tag name="AS_UNIQUEID" val="1068"/>
</p:tagLst>
</file>

<file path=ppt/tags/tag210.xml><?xml version="1.0" encoding="utf-8"?>
<p:tagLst xmlns:p="http://schemas.openxmlformats.org/presentationml/2006/main">
  <p:tag name="AS_UNIQUEID" val="4055"/>
</p:tagLst>
</file>

<file path=ppt/tags/tag211.xml><?xml version="1.0" encoding="utf-8"?>
<p:tagLst xmlns:p="http://schemas.openxmlformats.org/presentationml/2006/main">
  <p:tag name="AS_UNIQUEID" val="4045"/>
</p:tagLst>
</file>

<file path=ppt/tags/tag212.xml><?xml version="1.0" encoding="utf-8"?>
<p:tagLst xmlns:p="http://schemas.openxmlformats.org/presentationml/2006/main">
  <p:tag name="AS_UNIQUEID" val="4047"/>
</p:tagLst>
</file>

<file path=ppt/tags/tag213.xml><?xml version="1.0" encoding="utf-8"?>
<p:tagLst xmlns:p="http://schemas.openxmlformats.org/presentationml/2006/main">
  <p:tag name="AS_UNIQUEID" val="4049"/>
</p:tagLst>
</file>

<file path=ppt/tags/tag214.xml><?xml version="1.0" encoding="utf-8"?>
<p:tagLst xmlns:p="http://schemas.openxmlformats.org/presentationml/2006/main">
  <p:tag name="AS_UNIQUEID" val="4046"/>
</p:tagLst>
</file>

<file path=ppt/tags/tag215.xml><?xml version="1.0" encoding="utf-8"?>
<p:tagLst xmlns:p="http://schemas.openxmlformats.org/presentationml/2006/main">
  <p:tag name="AS_UNIQUEID" val="4048"/>
</p:tagLst>
</file>

<file path=ppt/tags/tag216.xml><?xml version="1.0" encoding="utf-8"?>
<p:tagLst xmlns:p="http://schemas.openxmlformats.org/presentationml/2006/main">
  <p:tag name="AS_UNIQUEID" val="4050"/>
</p:tagLst>
</file>

<file path=ppt/tags/tag2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18.xml><?xml version="1.0" encoding="utf-8"?>
<p:tagLst xmlns:p="http://schemas.openxmlformats.org/presentationml/2006/main">
  <p:tag name="AS_UNIQUEID" val="4061"/>
</p:tagLst>
</file>

<file path=ppt/tags/tag219.xml><?xml version="1.0" encoding="utf-8"?>
<p:tagLst xmlns:p="http://schemas.openxmlformats.org/presentationml/2006/main">
  <p:tag name="AS_UNIQUEID" val="4062"/>
</p:tagLst>
</file>

<file path=ppt/tags/tag22.xml><?xml version="1.0" encoding="utf-8"?>
<p:tagLst xmlns:p="http://schemas.openxmlformats.org/presentationml/2006/main">
  <p:tag name="AS_UNIQUEID" val="1069"/>
</p:tagLst>
</file>

<file path=ppt/tags/tag220.xml><?xml version="1.0" encoding="utf-8"?>
<p:tagLst xmlns:p="http://schemas.openxmlformats.org/presentationml/2006/main">
  <p:tag name="AS_UNIQUEID" val="4063"/>
</p:tagLst>
</file>

<file path=ppt/tags/tag221.xml><?xml version="1.0" encoding="utf-8"?>
<p:tagLst xmlns:p="http://schemas.openxmlformats.org/presentationml/2006/main">
  <p:tag name="AS_UNIQUEID" val="4064"/>
</p:tagLst>
</file>

<file path=ppt/tags/tag222.xml><?xml version="1.0" encoding="utf-8"?>
<p:tagLst xmlns:p="http://schemas.openxmlformats.org/presentationml/2006/main">
  <p:tag name="AS_UNIQUEID" val="4065"/>
</p:tagLst>
</file>

<file path=ppt/tags/tag223.xml><?xml version="1.0" encoding="utf-8"?>
<p:tagLst xmlns:p="http://schemas.openxmlformats.org/presentationml/2006/main">
  <p:tag name="AS_UNIQUEID" val="4057"/>
</p:tagLst>
</file>

<file path=ppt/tags/tag224.xml><?xml version="1.0" encoding="utf-8"?>
<p:tagLst xmlns:p="http://schemas.openxmlformats.org/presentationml/2006/main">
  <p:tag name="AS_UNIQUEID" val="4058"/>
</p:tagLst>
</file>

<file path=ppt/tags/tag225.xml><?xml version="1.0" encoding="utf-8"?>
<p:tagLst xmlns:p="http://schemas.openxmlformats.org/presentationml/2006/main">
  <p:tag name="AS_UNIQUEID" val="4059"/>
</p:tagLst>
</file>

<file path=ppt/tags/tag226.xml><?xml version="1.0" encoding="utf-8"?>
<p:tagLst xmlns:p="http://schemas.openxmlformats.org/presentationml/2006/main">
  <p:tag name="AS_UNIQUEID" val="4067"/>
</p:tagLst>
</file>

<file path=ppt/tags/tag227.xml><?xml version="1.0" encoding="utf-8"?>
<p:tagLst xmlns:p="http://schemas.openxmlformats.org/presentationml/2006/main">
  <p:tag name="AS_UNIQUEID" val="4068"/>
</p:tagLst>
</file>

<file path=ppt/tags/tag228.xml><?xml version="1.0" encoding="utf-8"?>
<p:tagLst xmlns:p="http://schemas.openxmlformats.org/presentationml/2006/main">
  <p:tag name="AS_UNIQUEID" val="4069"/>
</p:tagLst>
</file>

<file path=ppt/tags/tag229.xml><?xml version="1.0" encoding="utf-8"?>
<p:tagLst xmlns:p="http://schemas.openxmlformats.org/presentationml/2006/main">
  <p:tag name="AS_UNIQUEID" val="4070"/>
</p:tagLst>
</file>

<file path=ppt/tags/tag23.xml><?xml version="1.0" encoding="utf-8"?>
<p:tagLst xmlns:p="http://schemas.openxmlformats.org/presentationml/2006/main">
  <p:tag name="AS_UNIQUEID" val="1070"/>
</p:tagLst>
</file>

<file path=ppt/tags/tag230.xml><?xml version="1.0" encoding="utf-8"?>
<p:tagLst xmlns:p="http://schemas.openxmlformats.org/presentationml/2006/main">
  <p:tag name="AS_UNIQUEID" val="4071"/>
</p:tagLst>
</file>

<file path=ppt/tags/tag231.xml><?xml version="1.0" encoding="utf-8"?>
<p:tagLst xmlns:p="http://schemas.openxmlformats.org/presentationml/2006/main">
  <p:tag name="AS_UNIQUEID" val="4081"/>
</p:tagLst>
</file>

<file path=ppt/tags/tag232.xml><?xml version="1.0" encoding="utf-8"?>
<p:tagLst xmlns:p="http://schemas.openxmlformats.org/presentationml/2006/main">
  <p:tag name="AS_UNIQUEID" val="4082"/>
</p:tagLst>
</file>

<file path=ppt/tags/tag233.xml><?xml version="1.0" encoding="utf-8"?>
<p:tagLst xmlns:p="http://schemas.openxmlformats.org/presentationml/2006/main">
  <p:tag name="AS_UNIQUEID" val="4083"/>
</p:tagLst>
</file>

<file path=ppt/tags/tag234.xml><?xml version="1.0" encoding="utf-8"?>
<p:tagLst xmlns:p="http://schemas.openxmlformats.org/presentationml/2006/main">
  <p:tag name="AS_UNIQUEID" val="4084"/>
</p:tagLst>
</file>

<file path=ppt/tags/tag235.xml><?xml version="1.0" encoding="utf-8"?>
<p:tagLst xmlns:p="http://schemas.openxmlformats.org/presentationml/2006/main">
  <p:tag name="AS_UNIQUEID" val="4085"/>
</p:tagLst>
</file>

<file path=ppt/tags/tag236.xml><?xml version="1.0" encoding="utf-8"?>
<p:tagLst xmlns:p="http://schemas.openxmlformats.org/presentationml/2006/main">
  <p:tag name="AS_UNIQUEID" val="4098"/>
</p:tagLst>
</file>

<file path=ppt/tags/tag237.xml><?xml version="1.0" encoding="utf-8"?>
<p:tagLst xmlns:p="http://schemas.openxmlformats.org/presentationml/2006/main">
  <p:tag name="AS_UNIQUEID" val="4099"/>
</p:tagLst>
</file>

<file path=ppt/tags/tag238.xml><?xml version="1.0" encoding="utf-8"?>
<p:tagLst xmlns:p="http://schemas.openxmlformats.org/presentationml/2006/main">
  <p:tag name="AS_UNIQUEID" val="4100"/>
</p:tagLst>
</file>

<file path=ppt/tags/tag239.xml><?xml version="1.0" encoding="utf-8"?>
<p:tagLst xmlns:p="http://schemas.openxmlformats.org/presentationml/2006/main">
  <p:tag name="AS_UNIQUEID" val="4101"/>
</p:tagLst>
</file>

<file path=ppt/tags/tag24.xml><?xml version="1.0" encoding="utf-8"?>
<p:tagLst xmlns:p="http://schemas.openxmlformats.org/presentationml/2006/main">
  <p:tag name="AS_UNIQUEID" val="1071"/>
</p:tagLst>
</file>

<file path=ppt/tags/tag240.xml><?xml version="1.0" encoding="utf-8"?>
<p:tagLst xmlns:p="http://schemas.openxmlformats.org/presentationml/2006/main">
  <p:tag name="AS_UNIQUEID" val="4102"/>
</p:tagLst>
</file>

<file path=ppt/tags/tag241.xml><?xml version="1.0" encoding="utf-8"?>
<p:tagLst xmlns:p="http://schemas.openxmlformats.org/presentationml/2006/main">
  <p:tag name="AS_UNIQUEID" val="4103"/>
</p:tagLst>
</file>

<file path=ppt/tags/tag242.xml><?xml version="1.0" encoding="utf-8"?>
<p:tagLst xmlns:p="http://schemas.openxmlformats.org/presentationml/2006/main">
  <p:tag name="AS_UNIQUEID" val="4104"/>
</p:tagLst>
</file>

<file path=ppt/tags/tag243.xml><?xml version="1.0" encoding="utf-8"?>
<p:tagLst xmlns:p="http://schemas.openxmlformats.org/presentationml/2006/main">
  <p:tag name="AS_UNIQUEID" val="4105"/>
</p:tagLst>
</file>

<file path=ppt/tags/tag244.xml><?xml version="1.0" encoding="utf-8"?>
<p:tagLst xmlns:p="http://schemas.openxmlformats.org/presentationml/2006/main">
  <p:tag name="AS_UNIQUEID" val="4106"/>
</p:tagLst>
</file>

<file path=ppt/tags/tag245.xml><?xml version="1.0" encoding="utf-8"?>
<p:tagLst xmlns:p="http://schemas.openxmlformats.org/presentationml/2006/main">
  <p:tag name="AS_UNIQUEID" val="4107"/>
</p:tagLst>
</file>

<file path=ppt/tags/tag246.xml><?xml version="1.0" encoding="utf-8"?>
<p:tagLst xmlns:p="http://schemas.openxmlformats.org/presentationml/2006/main">
  <p:tag name="AS_UNIQUEID" val="4108"/>
</p:tagLst>
</file>

<file path=ppt/tags/tag247.xml><?xml version="1.0" encoding="utf-8"?>
<p:tagLst xmlns:p="http://schemas.openxmlformats.org/presentationml/2006/main">
  <p:tag name="AS_UNIQUEID" val="4109"/>
</p:tagLst>
</file>

<file path=ppt/tags/tag248.xml><?xml version="1.0" encoding="utf-8"?>
<p:tagLst xmlns:p="http://schemas.openxmlformats.org/presentationml/2006/main">
  <p:tag name="AS_UNIQUEID" val="4110"/>
</p:tagLst>
</file>

<file path=ppt/tags/tag249.xml><?xml version="1.0" encoding="utf-8"?>
<p:tagLst xmlns:p="http://schemas.openxmlformats.org/presentationml/2006/main">
  <p:tag name="AS_UNIQUEID" val="4111"/>
</p:tagLst>
</file>

<file path=ppt/tags/tag25.xml><?xml version="1.0" encoding="utf-8"?>
<p:tagLst xmlns:p="http://schemas.openxmlformats.org/presentationml/2006/main">
  <p:tag name="AS_UNIQUEID" val="1072"/>
</p:tagLst>
</file>

<file path=ppt/tags/tag250.xml><?xml version="1.0" encoding="utf-8"?>
<p:tagLst xmlns:p="http://schemas.openxmlformats.org/presentationml/2006/main">
  <p:tag name="AS_UNIQUEID" val="4112"/>
</p:tagLst>
</file>

<file path=ppt/tags/tag251.xml><?xml version="1.0" encoding="utf-8"?>
<p:tagLst xmlns:p="http://schemas.openxmlformats.org/presentationml/2006/main">
  <p:tag name="AS_UNIQUEID" val="4113"/>
</p:tagLst>
</file>

<file path=ppt/tags/tag252.xml><?xml version="1.0" encoding="utf-8"?>
<p:tagLst xmlns:p="http://schemas.openxmlformats.org/presentationml/2006/main">
  <p:tag name="AS_UNIQUEID" val="11089"/>
</p:tagLst>
</file>

<file path=ppt/tags/tag253.xml><?xml version="1.0" encoding="utf-8"?>
<p:tagLst xmlns:p="http://schemas.openxmlformats.org/presentationml/2006/main">
  <p:tag name="AS_UNIQUEID" val="11090"/>
</p:tagLst>
</file>

<file path=ppt/tags/tag254.xml><?xml version="1.0" encoding="utf-8"?>
<p:tagLst xmlns:p="http://schemas.openxmlformats.org/presentationml/2006/main">
  <p:tag name="AS_UNIQUEID" val="11091"/>
</p:tagLst>
</file>

<file path=ppt/tags/tag255.xml><?xml version="1.0" encoding="utf-8"?>
<p:tagLst xmlns:p="http://schemas.openxmlformats.org/presentationml/2006/main">
  <p:tag name="AS_UNIQUEID" val="11092"/>
</p:tagLst>
</file>

<file path=ppt/tags/tag256.xml><?xml version="1.0" encoding="utf-8"?>
<p:tagLst xmlns:p="http://schemas.openxmlformats.org/presentationml/2006/main">
  <p:tag name="AS_UNIQUEID" val="11093"/>
</p:tagLst>
</file>

<file path=ppt/tags/tag257.xml><?xml version="1.0" encoding="utf-8"?>
<p:tagLst xmlns:p="http://schemas.openxmlformats.org/presentationml/2006/main">
  <p:tag name="AS_UNIQUEID" val="11094"/>
</p:tagLst>
</file>

<file path=ppt/tags/tag258.xml><?xml version="1.0" encoding="utf-8"?>
<p:tagLst xmlns:p="http://schemas.openxmlformats.org/presentationml/2006/main">
  <p:tag name="AS_UNIQUEID" val="11095"/>
</p:tagLst>
</file>

<file path=ppt/tags/tag259.xml><?xml version="1.0" encoding="utf-8"?>
<p:tagLst xmlns:p="http://schemas.openxmlformats.org/presentationml/2006/main">
  <p:tag name="AS_UNIQUEID" val="11096"/>
</p:tagLst>
</file>

<file path=ppt/tags/tag26.xml><?xml version="1.0" encoding="utf-8"?>
<p:tagLst xmlns:p="http://schemas.openxmlformats.org/presentationml/2006/main">
  <p:tag name="AS_UNIQUEID" val="1073"/>
</p:tagLst>
</file>

<file path=ppt/tags/tag260.xml><?xml version="1.0" encoding="utf-8"?>
<p:tagLst xmlns:p="http://schemas.openxmlformats.org/presentationml/2006/main">
  <p:tag name="AS_UNIQUEID" val="11097"/>
</p:tagLst>
</file>

<file path=ppt/tags/tag261.xml><?xml version="1.0" encoding="utf-8"?>
<p:tagLst xmlns:p="http://schemas.openxmlformats.org/presentationml/2006/main">
  <p:tag name="AS_UNIQUEID" val="11098"/>
</p:tagLst>
</file>

<file path=ppt/tags/tag262.xml><?xml version="1.0" encoding="utf-8"?>
<p:tagLst xmlns:p="http://schemas.openxmlformats.org/presentationml/2006/main">
  <p:tag name="AS_UNIQUEID" val="11099"/>
</p:tagLst>
</file>

<file path=ppt/tags/tag263.xml><?xml version="1.0" encoding="utf-8"?>
<p:tagLst xmlns:p="http://schemas.openxmlformats.org/presentationml/2006/main">
  <p:tag name="AS_UNIQUEID" val="11100"/>
</p:tagLst>
</file>

<file path=ppt/tags/tag264.xml><?xml version="1.0" encoding="utf-8"?>
<p:tagLst xmlns:p="http://schemas.openxmlformats.org/presentationml/2006/main">
  <p:tag name="AS_UNIQUEID" val="11101"/>
</p:tagLst>
</file>

<file path=ppt/tags/tag265.xml><?xml version="1.0" encoding="utf-8"?>
<p:tagLst xmlns:p="http://schemas.openxmlformats.org/presentationml/2006/main">
  <p:tag name="AS_UNIQUEID" val="11102"/>
</p:tagLst>
</file>

<file path=ppt/tags/tag266.xml><?xml version="1.0" encoding="utf-8"?>
<p:tagLst xmlns:p="http://schemas.openxmlformats.org/presentationml/2006/main">
  <p:tag name="AS_UNIQUEID" val="11084"/>
</p:tagLst>
</file>

<file path=ppt/tags/tag267.xml><?xml version="1.0" encoding="utf-8"?>
<p:tagLst xmlns:p="http://schemas.openxmlformats.org/presentationml/2006/main">
  <p:tag name="AS_UNIQUEID" val="11085"/>
</p:tagLst>
</file>

<file path=ppt/tags/tag268.xml><?xml version="1.0" encoding="utf-8"?>
<p:tagLst xmlns:p="http://schemas.openxmlformats.org/presentationml/2006/main">
  <p:tag name="AS_UNIQUEID" val="11086"/>
</p:tagLst>
</file>

<file path=ppt/tags/tag269.xml><?xml version="1.0" encoding="utf-8"?>
<p:tagLst xmlns:p="http://schemas.openxmlformats.org/presentationml/2006/main">
  <p:tag name="AS_UNIQUEID" val="3032"/>
</p:tagLst>
</file>

<file path=ppt/tags/tag27.xml><?xml version="1.0" encoding="utf-8"?>
<p:tagLst xmlns:p="http://schemas.openxmlformats.org/presentationml/2006/main">
  <p:tag name="AS_UNIQUEID" val="1074"/>
</p:tagLst>
</file>

<file path=ppt/tags/tag270.xml><?xml version="1.0" encoding="utf-8"?>
<p:tagLst xmlns:p="http://schemas.openxmlformats.org/presentationml/2006/main">
  <p:tag name="AS_UNIQUEID" val="3033"/>
</p:tagLst>
</file>

<file path=ppt/tags/tag271.xml><?xml version="1.0" encoding="utf-8"?>
<p:tagLst xmlns:p="http://schemas.openxmlformats.org/presentationml/2006/main">
  <p:tag name="AS_UNIQUEID" val="3035"/>
</p:tagLst>
</file>

<file path=ppt/tags/tag272.xml><?xml version="1.0" encoding="utf-8"?>
<p:tagLst xmlns:p="http://schemas.openxmlformats.org/presentationml/2006/main">
  <p:tag name="AS_UNIQUEID" val="3036"/>
</p:tagLst>
</file>

<file path=ppt/tags/tag273.xml><?xml version="1.0" encoding="utf-8"?>
<p:tagLst xmlns:p="http://schemas.openxmlformats.org/presentationml/2006/main">
  <p:tag name="AS_UNIQUEID" val="3038"/>
</p:tagLst>
</file>

<file path=ppt/tags/tag274.xml><?xml version="1.0" encoding="utf-8"?>
<p:tagLst xmlns:p="http://schemas.openxmlformats.org/presentationml/2006/main">
  <p:tag name="AS_UNIQUEID" val="3039"/>
</p:tagLst>
</file>

<file path=ppt/tags/tag275.xml><?xml version="1.0" encoding="utf-8"?>
<p:tagLst xmlns:p="http://schemas.openxmlformats.org/presentationml/2006/main">
  <p:tag name="AS_UNIQUEID" val="3040"/>
</p:tagLst>
</file>

<file path=ppt/tags/tag276.xml><?xml version="1.0" encoding="utf-8"?>
<p:tagLst xmlns:p="http://schemas.openxmlformats.org/presentationml/2006/main">
  <p:tag name="AS_UNIQUEID" val="3041"/>
</p:tagLst>
</file>

<file path=ppt/tags/tag277.xml><?xml version="1.0" encoding="utf-8"?>
<p:tagLst xmlns:p="http://schemas.openxmlformats.org/presentationml/2006/main">
  <p:tag name="AS_UNIQUEID" val="3042"/>
</p:tagLst>
</file>

<file path=ppt/tags/tag278.xml><?xml version="1.0" encoding="utf-8"?>
<p:tagLst xmlns:p="http://schemas.openxmlformats.org/presentationml/2006/main">
  <p:tag name="AS_UNIQUEID" val="3043"/>
</p:tagLst>
</file>

<file path=ppt/tags/tag279.xml><?xml version="1.0" encoding="utf-8"?>
<p:tagLst xmlns:p="http://schemas.openxmlformats.org/presentationml/2006/main">
  <p:tag name="AS_UNIQUEID" val="3078"/>
</p:tagLst>
</file>

<file path=ppt/tags/tag28.xml><?xml version="1.0" encoding="utf-8"?>
<p:tagLst xmlns:p="http://schemas.openxmlformats.org/presentationml/2006/main">
  <p:tag name="AS_UNIQUEID" val="1075"/>
</p:tagLst>
</file>

<file path=ppt/tags/tag280.xml><?xml version="1.0" encoding="utf-8"?>
<p:tagLst xmlns:p="http://schemas.openxmlformats.org/presentationml/2006/main">
  <p:tag name="AS_UNIQUEID" val="5976"/>
</p:tagLst>
</file>

<file path=ppt/tags/tag28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282.xml><?xml version="1.0" encoding="utf-8"?>
<p:tagLst xmlns:p="http://schemas.openxmlformats.org/presentationml/2006/main">
  <p:tag name="AS_UNIQUEID" val="4159"/>
</p:tagLst>
</file>

<file path=ppt/tags/tag283.xml><?xml version="1.0" encoding="utf-8"?>
<p:tagLst xmlns:p="http://schemas.openxmlformats.org/presentationml/2006/main">
  <p:tag name="KSO_WM_BEAUTIFY_FLAG" val="#wm#"/>
  <p:tag name="KSO_WM_DIAGRAM_GROUP_CODE" val="m1-2"/>
  <p:tag name="KSO_WM_SLIDE_DIAGTYPE" val="m"/>
  <p:tag name="KSO_WM_SLIDE_ID" val="custom20191701_8"/>
  <p:tag name="KSO_WM_SLIDE_INDEX" val="8"/>
  <p:tag name="KSO_WM_SLIDE_ITEM_CNT" val="4"/>
  <p:tag name="KSO_WM_SLIDE_LAYOUT" val="a_m"/>
  <p:tag name="KSO_WM_SLIDE_LAYOUT_CNT" val="1_1"/>
  <p:tag name="KSO_WM_SLIDE_POSITION" val="54.3617*171.245"/>
  <p:tag name="KSO_WM_SLIDE_SIZE" val="612.388*212.83"/>
  <p:tag name="KSO_WM_SLIDE_SUBTYPE" val="diag"/>
  <p:tag name="KSO_WM_SLIDE_TYPE" val="text"/>
  <p:tag name="KSO_WM_TAG_VERSION" val="1.0"/>
  <p:tag name="KSO_WM_TEMPLATE_CATEGORY" val="custom"/>
  <p:tag name="KSO_WM_TEMPLATE_INDEX" val="20191701"/>
</p:tagLst>
</file>

<file path=ppt/tags/tag284.xml><?xml version="1.0" encoding="utf-8"?>
<p:tagLst xmlns:p="http://schemas.openxmlformats.org/presentationml/2006/main">
  <p:tag name="AS_UNIQUEID" val="4154"/>
</p:tagLst>
</file>

<file path=ppt/tags/tag285.xml><?xml version="1.0" encoding="utf-8"?>
<p:tagLst xmlns:p="http://schemas.openxmlformats.org/presentationml/2006/main">
  <p:tag name="AS_UNIQUEID" val="4155"/>
</p:tagLst>
</file>

<file path=ppt/tags/tag286.xml><?xml version="1.0" encoding="utf-8"?>
<p:tagLst xmlns:p="http://schemas.openxmlformats.org/presentationml/2006/main">
  <p:tag name="AS_UNIQUEID" val="4156"/>
</p:tagLst>
</file>

<file path=ppt/tags/tag287.xml><?xml version="1.0" encoding="utf-8"?>
<p:tagLst xmlns:p="http://schemas.openxmlformats.org/presentationml/2006/main">
  <p:tag name="AS_UNIQUEID" val="4157"/>
</p:tagLst>
</file>

<file path=ppt/tags/tag288.xml><?xml version="1.0" encoding="utf-8"?>
<p:tagLst xmlns:p="http://schemas.openxmlformats.org/presentationml/2006/main">
  <p:tag name="KSO_WM_BEAUTIFY_FLAG" val="#wm#"/>
  <p:tag name="KSO_WM_TEMPLATE_CATEGORY" val="custom"/>
  <p:tag name="KSO_WM_TEMPLATE_INDEX" val="20184553"/>
</p:tagLst>
</file>

<file path=ppt/tags/tag289.xml><?xml version="1.0" encoding="utf-8"?>
<p:tagLst xmlns:p="http://schemas.openxmlformats.org/presentationml/2006/main">
  <p:tag name="AS_UNIQUEID" val="4347"/>
</p:tagLst>
</file>

<file path=ppt/tags/tag29.xml><?xml version="1.0" encoding="utf-8"?>
<p:tagLst xmlns:p="http://schemas.openxmlformats.org/presentationml/2006/main">
  <p:tag name="AS_UNIQUEID" val="1076"/>
</p:tagLst>
</file>

<file path=ppt/tags/tag290.xml><?xml version="1.0" encoding="utf-8"?>
<p:tagLst xmlns:p="http://schemas.openxmlformats.org/presentationml/2006/main">
  <p:tag name="AS_UNIQUEID" val="4348"/>
</p:tagLst>
</file>

<file path=ppt/tags/tag291.xml><?xml version="1.0" encoding="utf-8"?>
<p:tagLst xmlns:p="http://schemas.openxmlformats.org/presentationml/2006/main">
  <p:tag name="AS_UNIQUEID" val="4349"/>
</p:tagLst>
</file>

<file path=ppt/tags/tag292.xml><?xml version="1.0" encoding="utf-8"?>
<p:tagLst xmlns:p="http://schemas.openxmlformats.org/presentationml/2006/main">
  <p:tag name="AS_UNIQUEID" val="4350"/>
</p:tagLst>
</file>

<file path=ppt/tags/tag293.xml><?xml version="1.0" encoding="utf-8"?>
<p:tagLst xmlns:p="http://schemas.openxmlformats.org/presentationml/2006/main">
  <p:tag name="AS_UNIQUEID" val="4351"/>
</p:tagLst>
</file>

<file path=ppt/tags/tag294.xml><?xml version="1.0" encoding="utf-8"?>
<p:tagLst xmlns:p="http://schemas.openxmlformats.org/presentationml/2006/main">
  <p:tag name="AS_UNIQUEID" val="4352"/>
</p:tagLst>
</file>

<file path=ppt/tags/tag295.xml><?xml version="1.0" encoding="utf-8"?>
<p:tagLst xmlns:p="http://schemas.openxmlformats.org/presentationml/2006/main">
  <p:tag name="AS_UNIQUEID" val="4353"/>
</p:tagLst>
</file>

<file path=ppt/tags/tag296.xml><?xml version="1.0" encoding="utf-8"?>
<p:tagLst xmlns:p="http://schemas.openxmlformats.org/presentationml/2006/main">
  <p:tag name="AS_UNIQUEID" val="4344"/>
</p:tagLst>
</file>

<file path=ppt/tags/tag297.xml><?xml version="1.0" encoding="utf-8"?>
<p:tagLst xmlns:p="http://schemas.openxmlformats.org/presentationml/2006/main">
  <p:tag name="AS_UNIQUEID" val="4345"/>
</p:tagLst>
</file>

<file path=ppt/tags/tag298.xml><?xml version="1.0" encoding="utf-8"?>
<p:tagLst xmlns:p="http://schemas.openxmlformats.org/presentationml/2006/main">
  <p:tag name="KSO_WPP_MARK_KEY" val="63654a94-0146-4408-a89f-806d7b5a8459"/>
  <p:tag name="COMMONDATA" val="eyJoZGlkIjoiYTc2ZGZiNzZiNDVlOGViOWVmM2JhOTY0NGJkNjUyYzgifQ=="/>
</p:tagLst>
</file>

<file path=ppt/tags/tag3.xml><?xml version="1.0" encoding="utf-8"?>
<p:tagLst xmlns:p="http://schemas.openxmlformats.org/presentationml/2006/main">
  <p:tag name="AS_UNIQUEID" val="1050"/>
</p:tagLst>
</file>

<file path=ppt/tags/tag30.xml><?xml version="1.0" encoding="utf-8"?>
<p:tagLst xmlns:p="http://schemas.openxmlformats.org/presentationml/2006/main">
  <p:tag name="AS_UNIQUEID" val="1077"/>
</p:tagLst>
</file>

<file path=ppt/tags/tag31.xml><?xml version="1.0" encoding="utf-8"?>
<p:tagLst xmlns:p="http://schemas.openxmlformats.org/presentationml/2006/main">
  <p:tag name="AS_UNIQUEID" val="1078"/>
</p:tagLst>
</file>

<file path=ppt/tags/tag32.xml><?xml version="1.0" encoding="utf-8"?>
<p:tagLst xmlns:p="http://schemas.openxmlformats.org/presentationml/2006/main">
  <p:tag name="AS_UNIQUEID" val="1079"/>
</p:tagLst>
</file>

<file path=ppt/tags/tag33.xml><?xml version="1.0" encoding="utf-8"?>
<p:tagLst xmlns:p="http://schemas.openxmlformats.org/presentationml/2006/main">
  <p:tag name="AS_UNIQUEID" val="1080"/>
</p:tagLst>
</file>

<file path=ppt/tags/tag34.xml><?xml version="1.0" encoding="utf-8"?>
<p:tagLst xmlns:p="http://schemas.openxmlformats.org/presentationml/2006/main">
  <p:tag name="AS_UNIQUEID" val="94"/>
</p:tagLst>
</file>

<file path=ppt/tags/tag35.xml><?xml version="1.0" encoding="utf-8"?>
<p:tagLst xmlns:p="http://schemas.openxmlformats.org/presentationml/2006/main">
  <p:tag name="AS_UNIQUEID" val="95"/>
</p:tagLst>
</file>

<file path=ppt/tags/tag36.xml><?xml version="1.0" encoding="utf-8"?>
<p:tagLst xmlns:p="http://schemas.openxmlformats.org/presentationml/2006/main">
  <p:tag name="AS_UNIQUEID" val="96"/>
</p:tagLst>
</file>

<file path=ppt/tags/tag37.xml><?xml version="1.0" encoding="utf-8"?>
<p:tagLst xmlns:p="http://schemas.openxmlformats.org/presentationml/2006/main">
  <p:tag name="AS_UNIQUEID" val="97"/>
</p:tagLst>
</file>

<file path=ppt/tags/tag38.xml><?xml version="1.0" encoding="utf-8"?>
<p:tagLst xmlns:p="http://schemas.openxmlformats.org/presentationml/2006/main">
  <p:tag name="AS_UNIQUEID" val="3362"/>
</p:tagLst>
</file>

<file path=ppt/tags/tag39.xml><?xml version="1.0" encoding="utf-8"?>
<p:tagLst xmlns:p="http://schemas.openxmlformats.org/presentationml/2006/main">
  <p:tag name="AS_UNIQUEID" val="3363"/>
</p:tagLst>
</file>

<file path=ppt/tags/tag4.xml><?xml version="1.0" encoding="utf-8"?>
<p:tagLst xmlns:p="http://schemas.openxmlformats.org/presentationml/2006/main">
  <p:tag name="AS_UNIQUEID" val="1051"/>
</p:tagLst>
</file>

<file path=ppt/tags/tag40.xml><?xml version="1.0" encoding="utf-8"?>
<p:tagLst xmlns:p="http://schemas.openxmlformats.org/presentationml/2006/main">
  <p:tag name="AS_UNIQUEID" val="3364"/>
</p:tagLst>
</file>

<file path=ppt/tags/tag41.xml><?xml version="1.0" encoding="utf-8"?>
<p:tagLst xmlns:p="http://schemas.openxmlformats.org/presentationml/2006/main">
  <p:tag name="AS_UNIQUEID" val="3365"/>
</p:tagLst>
</file>

<file path=ppt/tags/tag42.xml><?xml version="1.0" encoding="utf-8"?>
<p:tagLst xmlns:p="http://schemas.openxmlformats.org/presentationml/2006/main">
  <p:tag name="AS_UNIQUEID" val="3377"/>
</p:tagLst>
</file>

<file path=ppt/tags/tag43.xml><?xml version="1.0" encoding="utf-8"?>
<p:tagLst xmlns:p="http://schemas.openxmlformats.org/presentationml/2006/main">
  <p:tag name="AS_UNIQUEID" val="3378"/>
</p:tagLst>
</file>

<file path=ppt/tags/tag44.xml><?xml version="1.0" encoding="utf-8"?>
<p:tagLst xmlns:p="http://schemas.openxmlformats.org/presentationml/2006/main">
  <p:tag name="AS_UNIQUEID" val="3379"/>
</p:tagLst>
</file>

<file path=ppt/tags/tag45.xml><?xml version="1.0" encoding="utf-8"?>
<p:tagLst xmlns:p="http://schemas.openxmlformats.org/presentationml/2006/main">
  <p:tag name="AS_UNIQUEID" val="3380"/>
</p:tagLst>
</file>

<file path=ppt/tags/tag46.xml><?xml version="1.0" encoding="utf-8"?>
<p:tagLst xmlns:p="http://schemas.openxmlformats.org/presentationml/2006/main">
  <p:tag name="AS_UNIQUEID" val="3412"/>
</p:tagLst>
</file>

<file path=ppt/tags/tag47.xml><?xml version="1.0" encoding="utf-8"?>
<p:tagLst xmlns:p="http://schemas.openxmlformats.org/presentationml/2006/main">
  <p:tag name="AS_UNIQUEID" val="3413"/>
</p:tagLst>
</file>

<file path=ppt/tags/tag48.xml><?xml version="1.0" encoding="utf-8"?>
<p:tagLst xmlns:p="http://schemas.openxmlformats.org/presentationml/2006/main">
  <p:tag name="AS_UNIQUEID" val="3414"/>
</p:tagLst>
</file>

<file path=ppt/tags/tag49.xml><?xml version="1.0" encoding="utf-8"?>
<p:tagLst xmlns:p="http://schemas.openxmlformats.org/presentationml/2006/main">
  <p:tag name="AS_UNIQUEID" val="3415"/>
</p:tagLst>
</file>

<file path=ppt/tags/tag5.xml><?xml version="1.0" encoding="utf-8"?>
<p:tagLst xmlns:p="http://schemas.openxmlformats.org/presentationml/2006/main">
  <p:tag name="AS_UNIQUEID" val="1052"/>
</p:tagLst>
</file>

<file path=ppt/tags/tag50.xml><?xml version="1.0" encoding="utf-8"?>
<p:tagLst xmlns:p="http://schemas.openxmlformats.org/presentationml/2006/main">
  <p:tag name="AS_UNIQUEID" val="3755"/>
</p:tagLst>
</file>

<file path=ppt/tags/tag51.xml><?xml version="1.0" encoding="utf-8"?>
<p:tagLst xmlns:p="http://schemas.openxmlformats.org/presentationml/2006/main">
  <p:tag name="AS_UNIQUEID" val="3756"/>
</p:tagLst>
</file>

<file path=ppt/tags/tag52.xml><?xml version="1.0" encoding="utf-8"?>
<p:tagLst xmlns:p="http://schemas.openxmlformats.org/presentationml/2006/main">
  <p:tag name="AS_UNIQUEID" val="3757"/>
</p:tagLst>
</file>

<file path=ppt/tags/tag53.xml><?xml version="1.0" encoding="utf-8"?>
<p:tagLst xmlns:p="http://schemas.openxmlformats.org/presentationml/2006/main">
  <p:tag name="AS_UNIQUEID" val="3734"/>
</p:tagLst>
</file>

<file path=ppt/tags/tag54.xml><?xml version="1.0" encoding="utf-8"?>
<p:tagLst xmlns:p="http://schemas.openxmlformats.org/presentationml/2006/main">
  <p:tag name="AS_UNIQUEID" val="3735"/>
</p:tagLst>
</file>

<file path=ppt/tags/tag55.xml><?xml version="1.0" encoding="utf-8"?>
<p:tagLst xmlns:p="http://schemas.openxmlformats.org/presentationml/2006/main">
  <p:tag name="AS_UNIQUEID" val="3736"/>
</p:tagLst>
</file>

<file path=ppt/tags/tag56.xml><?xml version="1.0" encoding="utf-8"?>
<p:tagLst xmlns:p="http://schemas.openxmlformats.org/presentationml/2006/main">
  <p:tag name="AS_UNIQUEID" val="3737"/>
</p:tagLst>
</file>

<file path=ppt/tags/tag57.xml><?xml version="1.0" encoding="utf-8"?>
<p:tagLst xmlns:p="http://schemas.openxmlformats.org/presentationml/2006/main">
  <p:tag name="AS_UNIQUEID" val="3738"/>
</p:tagLst>
</file>

<file path=ppt/tags/tag58.xml><?xml version="1.0" encoding="utf-8"?>
<p:tagLst xmlns:p="http://schemas.openxmlformats.org/presentationml/2006/main">
  <p:tag name="AS_UNIQUEID" val="3739"/>
</p:tagLst>
</file>

<file path=ppt/tags/tag59.xml><?xml version="1.0" encoding="utf-8"?>
<p:tagLst xmlns:p="http://schemas.openxmlformats.org/presentationml/2006/main">
  <p:tag name="AS_UNIQUEID" val="3740"/>
</p:tagLst>
</file>

<file path=ppt/tags/tag6.xml><?xml version="1.0" encoding="utf-8"?>
<p:tagLst xmlns:p="http://schemas.openxmlformats.org/presentationml/2006/main">
  <p:tag name="AS_UNIQUEID" val="1053"/>
</p:tagLst>
</file>

<file path=ppt/tags/tag60.xml><?xml version="1.0" encoding="utf-8"?>
<p:tagLst xmlns:p="http://schemas.openxmlformats.org/presentationml/2006/main">
  <p:tag name="AS_UNIQUEID" val="3741"/>
</p:tagLst>
</file>

<file path=ppt/tags/tag61.xml><?xml version="1.0" encoding="utf-8"?>
<p:tagLst xmlns:p="http://schemas.openxmlformats.org/presentationml/2006/main">
  <p:tag name="AS_UNIQUEID" val="3742"/>
</p:tagLst>
</file>

<file path=ppt/tags/tag62.xml><?xml version="1.0" encoding="utf-8"?>
<p:tagLst xmlns:p="http://schemas.openxmlformats.org/presentationml/2006/main">
  <p:tag name="AS_UNIQUEID" val="2434"/>
</p:tagLst>
</file>

<file path=ppt/tags/tag63.xml><?xml version="1.0" encoding="utf-8"?>
<p:tagLst xmlns:p="http://schemas.openxmlformats.org/presentationml/2006/main">
  <p:tag name="AS_UNIQUEID" val="2435"/>
</p:tagLst>
</file>

<file path=ppt/tags/tag64.xml><?xml version="1.0" encoding="utf-8"?>
<p:tagLst xmlns:p="http://schemas.openxmlformats.org/presentationml/2006/main">
  <p:tag name="AS_UNIQUEID" val="2436"/>
</p:tagLst>
</file>

<file path=ppt/tags/tag65.xml><?xml version="1.0" encoding="utf-8"?>
<p:tagLst xmlns:p="http://schemas.openxmlformats.org/presentationml/2006/main">
  <p:tag name="AS_UNIQUEID" val="2437"/>
</p:tagLst>
</file>

<file path=ppt/tags/tag66.xml><?xml version="1.0" encoding="utf-8"?>
<p:tagLst xmlns:p="http://schemas.openxmlformats.org/presentationml/2006/main">
  <p:tag name="AS_UNIQUEID" val="2438"/>
</p:tagLst>
</file>

<file path=ppt/tags/tag67.xml><?xml version="1.0" encoding="utf-8"?>
<p:tagLst xmlns:p="http://schemas.openxmlformats.org/presentationml/2006/main">
  <p:tag name="AS_UNIQUEID" val="2439"/>
</p:tagLst>
</file>

<file path=ppt/tags/tag68.xml><?xml version="1.0" encoding="utf-8"?>
<p:tagLst xmlns:p="http://schemas.openxmlformats.org/presentationml/2006/main">
  <p:tag name="AS_UNIQUEID" val="2440"/>
</p:tagLst>
</file>

<file path=ppt/tags/tag69.xml><?xml version="1.0" encoding="utf-8"?>
<p:tagLst xmlns:p="http://schemas.openxmlformats.org/presentationml/2006/main">
  <p:tag name="AS_UNIQUEID" val="890"/>
</p:tagLst>
</file>

<file path=ppt/tags/tag7.xml><?xml version="1.0" encoding="utf-8"?>
<p:tagLst xmlns:p="http://schemas.openxmlformats.org/presentationml/2006/main">
  <p:tag name="AS_UNIQUEID" val="1054"/>
</p:tagLst>
</file>

<file path=ppt/tags/tag70.xml><?xml version="1.0" encoding="utf-8"?>
<p:tagLst xmlns:p="http://schemas.openxmlformats.org/presentationml/2006/main">
  <p:tag name="AS_UNIQUEID" val="933"/>
</p:tagLst>
</file>

<file path=ppt/tags/tag71.xml><?xml version="1.0" encoding="utf-8"?>
<p:tagLst xmlns:p="http://schemas.openxmlformats.org/presentationml/2006/main">
  <p:tag name="AS_UNIQUEID" val="1279"/>
</p:tagLst>
</file>

<file path=ppt/tags/tag72.xml><?xml version="1.0" encoding="utf-8"?>
<p:tagLst xmlns:p="http://schemas.openxmlformats.org/presentationml/2006/main">
  <p:tag name="AS_UNIQUEID" val="1285"/>
</p:tagLst>
</file>

<file path=ppt/tags/tag73.xml><?xml version="1.0" encoding="utf-8"?>
<p:tagLst xmlns:p="http://schemas.openxmlformats.org/presentationml/2006/main">
  <p:tag name="AS_UNIQUEID" val="1286"/>
</p:tagLst>
</file>

<file path=ppt/tags/tag74.xml><?xml version="1.0" encoding="utf-8"?>
<p:tagLst xmlns:p="http://schemas.openxmlformats.org/presentationml/2006/main">
  <p:tag name="AS_UNIQUEID" val="1287"/>
</p:tagLst>
</file>

<file path=ppt/tags/tag75.xml><?xml version="1.0" encoding="utf-8"?>
<p:tagLst xmlns:p="http://schemas.openxmlformats.org/presentationml/2006/main">
  <p:tag name="AS_UNIQUEID" val="1290"/>
</p:tagLst>
</file>

<file path=ppt/tags/tag76.xml><?xml version="1.0" encoding="utf-8"?>
<p:tagLst xmlns:p="http://schemas.openxmlformats.org/presentationml/2006/main">
  <p:tag name="AS_UNIQUEID" val="1291"/>
</p:tagLst>
</file>

<file path=ppt/tags/tag77.xml><?xml version="1.0" encoding="utf-8"?>
<p:tagLst xmlns:p="http://schemas.openxmlformats.org/presentationml/2006/main">
  <p:tag name="AS_UNIQUEID" val="1293"/>
</p:tagLst>
</file>

<file path=ppt/tags/tag78.xml><?xml version="1.0" encoding="utf-8"?>
<p:tagLst xmlns:p="http://schemas.openxmlformats.org/presentationml/2006/main">
  <p:tag name="AS_UNIQUEID" val="1275"/>
</p:tagLst>
</file>

<file path=ppt/tags/tag79.xml><?xml version="1.0" encoding="utf-8"?>
<p:tagLst xmlns:p="http://schemas.openxmlformats.org/presentationml/2006/main">
  <p:tag name="AS_UNIQUEID" val="1276"/>
</p:tagLst>
</file>

<file path=ppt/tags/tag8.xml><?xml version="1.0" encoding="utf-8"?>
<p:tagLst xmlns:p="http://schemas.openxmlformats.org/presentationml/2006/main">
  <p:tag name="AS_UNIQUEID" val="1055"/>
</p:tagLst>
</file>

<file path=ppt/tags/tag80.xml><?xml version="1.0" encoding="utf-8"?>
<p:tagLst xmlns:p="http://schemas.openxmlformats.org/presentationml/2006/main">
  <p:tag name="AS_UNIQUEID" val="1277"/>
</p:tagLst>
</file>

<file path=ppt/tags/tag81.xml><?xml version="1.0" encoding="utf-8"?>
<p:tagLst xmlns:p="http://schemas.openxmlformats.org/presentationml/2006/main">
  <p:tag name="AS_UNIQUEID" val="123"/>
</p:tagLst>
</file>

<file path=ppt/tags/tag82.xml><?xml version="1.0" encoding="utf-8"?>
<p:tagLst xmlns:p="http://schemas.openxmlformats.org/presentationml/2006/main">
  <p:tag name="AS_UNIQUEID" val="2989"/>
</p:tagLst>
</file>

<file path=ppt/tags/tag83.xml><?xml version="1.0" encoding="utf-8"?>
<p:tagLst xmlns:p="http://schemas.openxmlformats.org/presentationml/2006/main">
  <p:tag name="AS_UNIQUEID" val="2990"/>
</p:tagLst>
</file>

<file path=ppt/tags/tag84.xml><?xml version="1.0" encoding="utf-8"?>
<p:tagLst xmlns:p="http://schemas.openxmlformats.org/presentationml/2006/main">
  <p:tag name="AS_UNIQUEID" val="2991"/>
</p:tagLst>
</file>

<file path=ppt/tags/tag85.xml><?xml version="1.0" encoding="utf-8"?>
<p:tagLst xmlns:p="http://schemas.openxmlformats.org/presentationml/2006/main">
  <p:tag name="AS_UNIQUEID" val="2992"/>
</p:tagLst>
</file>

<file path=ppt/tags/tag86.xml><?xml version="1.0" encoding="utf-8"?>
<p:tagLst xmlns:p="http://schemas.openxmlformats.org/presentationml/2006/main">
  <p:tag name="AS_UNIQUEID" val="2993"/>
</p:tagLst>
</file>

<file path=ppt/tags/tag87.xml><?xml version="1.0" encoding="utf-8"?>
<p:tagLst xmlns:p="http://schemas.openxmlformats.org/presentationml/2006/main">
  <p:tag name="AS_UNIQUEID" val="2994"/>
</p:tagLst>
</file>

<file path=ppt/tags/tag88.xml><?xml version="1.0" encoding="utf-8"?>
<p:tagLst xmlns:p="http://schemas.openxmlformats.org/presentationml/2006/main">
  <p:tag name="AS_UNIQUEID" val="2995"/>
</p:tagLst>
</file>

<file path=ppt/tags/tag89.xml><?xml version="1.0" encoding="utf-8"?>
<p:tagLst xmlns:p="http://schemas.openxmlformats.org/presentationml/2006/main">
  <p:tag name="AS_UNIQUEID" val="2996"/>
</p:tagLst>
</file>

<file path=ppt/tags/tag9.xml><?xml version="1.0" encoding="utf-8"?>
<p:tagLst xmlns:p="http://schemas.openxmlformats.org/presentationml/2006/main">
  <p:tag name="AS_UNIQUEID" val="1056"/>
</p:tagLst>
</file>

<file path=ppt/tags/tag90.xml><?xml version="1.0" encoding="utf-8"?>
<p:tagLst xmlns:p="http://schemas.openxmlformats.org/presentationml/2006/main">
  <p:tag name="AS_UNIQUEID" val="123"/>
</p:tagLst>
</file>

<file path=ppt/tags/tag91.xml><?xml version="1.0" encoding="utf-8"?>
<p:tagLst xmlns:p="http://schemas.openxmlformats.org/presentationml/2006/main">
  <p:tag name="AS_UNIQUEID" val="2989"/>
</p:tagLst>
</file>

<file path=ppt/tags/tag92.xml><?xml version="1.0" encoding="utf-8"?>
<p:tagLst xmlns:p="http://schemas.openxmlformats.org/presentationml/2006/main">
  <p:tag name="AS_UNIQUEID" val="2990"/>
</p:tagLst>
</file>

<file path=ppt/tags/tag93.xml><?xml version="1.0" encoding="utf-8"?>
<p:tagLst xmlns:p="http://schemas.openxmlformats.org/presentationml/2006/main">
  <p:tag name="AS_UNIQUEID" val="2991"/>
</p:tagLst>
</file>

<file path=ppt/tags/tag94.xml><?xml version="1.0" encoding="utf-8"?>
<p:tagLst xmlns:p="http://schemas.openxmlformats.org/presentationml/2006/main">
  <p:tag name="AS_UNIQUEID" val="2992"/>
</p:tagLst>
</file>

<file path=ppt/tags/tag95.xml><?xml version="1.0" encoding="utf-8"?>
<p:tagLst xmlns:p="http://schemas.openxmlformats.org/presentationml/2006/main">
  <p:tag name="AS_UNIQUEID" val="2993"/>
</p:tagLst>
</file>

<file path=ppt/tags/tag96.xml><?xml version="1.0" encoding="utf-8"?>
<p:tagLst xmlns:p="http://schemas.openxmlformats.org/presentationml/2006/main">
  <p:tag name="AS_UNIQUEID" val="2994"/>
</p:tagLst>
</file>

<file path=ppt/tags/tag97.xml><?xml version="1.0" encoding="utf-8"?>
<p:tagLst xmlns:p="http://schemas.openxmlformats.org/presentationml/2006/main">
  <p:tag name="AS_UNIQUEID" val="2995"/>
</p:tagLst>
</file>

<file path=ppt/tags/tag98.xml><?xml version="1.0" encoding="utf-8"?>
<p:tagLst xmlns:p="http://schemas.openxmlformats.org/presentationml/2006/main">
  <p:tag name="AS_UNIQUEID" val="2996"/>
</p:tagLst>
</file>

<file path=ppt/tags/tag99.xml><?xml version="1.0" encoding="utf-8"?>
<p:tagLst xmlns:p="http://schemas.openxmlformats.org/presentationml/2006/main">
  <p:tag name="AS_UNIQUEID" val="4725"/>
  <p:tag name="KSO_WM_BEAUTIFY_FLAG" val="#wm#"/>
  <p:tag name="KSO_WM_DIAGRAM_GROUP_CODE" val="l1-4"/>
  <p:tag name="KSO_WM_TAG_VERSION" val="1.0"/>
  <p:tag name="KSO_WM_TEMPLATE_CATEGORY" val="custom"/>
  <p:tag name="KSO_WM_TEMPLATE_INDEX" val="20163196"/>
  <p:tag name="KSO_WM_UNIT_FILL_FORE_SCHEMECOLOR_INDEX" val="5"/>
  <p:tag name="KSO_WM_UNIT_FILL_TYPE" val="1"/>
  <p:tag name="KSO_WM_UNIT_ID" val="custom20163196_24*l_i*1_1"/>
  <p:tag name="KSO_WM_UNIT_INDEX" val="1_1"/>
  <p:tag name="KSO_WM_UNIT_LAYERLEVEL" val="1_1"/>
  <p:tag name="KSO_WM_UNIT_TYPE" val="l_i"/>
  <p:tag name="KSO_WM_UNIT_USESOURCEFORMAT_APPLY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4150</Words>
  <Application>WPS 演示</Application>
  <PresentationFormat>自定义</PresentationFormat>
  <Paragraphs>423</Paragraphs>
  <Slides>42</Slides>
  <Notes>2</Notes>
  <HiddenSlides>0</HiddenSlides>
  <MMClips>5</MMClips>
  <ScaleCrop>false</ScaleCrop>
  <HeadingPairs>
    <vt:vector size="6" baseType="variant">
      <vt:variant>
        <vt:lpstr>已用的字体</vt:lpstr>
      </vt:variant>
      <vt:variant>
        <vt:i4>26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69" baseType="lpstr">
      <vt:lpstr>Arial</vt:lpstr>
      <vt:lpstr>宋体</vt:lpstr>
      <vt:lpstr>Wingdings</vt:lpstr>
      <vt:lpstr>Calibri</vt:lpstr>
      <vt:lpstr>Calibri Light</vt:lpstr>
      <vt:lpstr>Times New Roman</vt:lpstr>
      <vt:lpstr>方正粗黑宋简体</vt:lpstr>
      <vt:lpstr>微软雅黑</vt:lpstr>
      <vt:lpstr>楷体_GB2312</vt:lpstr>
      <vt:lpstr>新宋体</vt:lpstr>
      <vt:lpstr>黑体</vt:lpstr>
      <vt:lpstr>Arial</vt:lpstr>
      <vt:lpstr>等线</vt:lpstr>
      <vt:lpstr>Arial Unicode MS</vt:lpstr>
      <vt:lpstr>微软雅黑</vt:lpstr>
      <vt:lpstr>Calibri</vt:lpstr>
      <vt:lpstr>隶书</vt:lpstr>
      <vt:lpstr>华文隶书</vt:lpstr>
      <vt:lpstr>楷体</vt:lpstr>
      <vt:lpstr>方正小标宋简体</vt:lpstr>
      <vt:lpstr>仿宋</vt:lpstr>
      <vt:lpstr>Helvetica</vt:lpstr>
      <vt:lpstr>Impact</vt:lpstr>
      <vt:lpstr>微软雅黑 Light</vt:lpstr>
      <vt:lpstr>华文细黑</vt:lpstr>
      <vt:lpstr>华文行楷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Windows 用户</dc:creator>
  <cp:lastModifiedBy>梦谣</cp:lastModifiedBy>
  <cp:revision>259</cp:revision>
  <dcterms:created xsi:type="dcterms:W3CDTF">2017-11-13T08:28:00Z</dcterms:created>
  <dcterms:modified xsi:type="dcterms:W3CDTF">2023-09-19T13:29:00Z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E03E69172D384BC886F5A30087121375_13</vt:lpwstr>
  </property>
</Properties>
</file>