
<file path=[Content_Types].xml><?xml version="1.0" encoding="utf-8"?>
<Types xmlns="http://schemas.openxmlformats.org/package/2006/content-types">
  <Default Extension="jpeg" ContentType="image/jpe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326" r:id="rId3"/>
    <p:sldId id="258" r:id="rId4"/>
    <p:sldId id="327" r:id="rId5"/>
    <p:sldId id="328" r:id="rId6"/>
    <p:sldId id="287" r:id="rId7"/>
    <p:sldId id="330" r:id="rId8"/>
    <p:sldId id="290" r:id="rId9"/>
    <p:sldId id="367" r:id="rId11"/>
    <p:sldId id="368" r:id="rId12"/>
    <p:sldId id="369" r:id="rId13"/>
    <p:sldId id="370" r:id="rId14"/>
    <p:sldId id="371" r:id="rId15"/>
    <p:sldId id="292" r:id="rId16"/>
    <p:sldId id="372" r:id="rId17"/>
    <p:sldId id="373" r:id="rId18"/>
    <p:sldId id="374" r:id="rId19"/>
    <p:sldId id="335" r:id="rId20"/>
    <p:sldId id="336" r:id="rId21"/>
    <p:sldId id="337" r:id="rId22"/>
    <p:sldId id="377" r:id="rId23"/>
    <p:sldId id="376" r:id="rId24"/>
    <p:sldId id="342" r:id="rId25"/>
    <p:sldId id="343" r:id="rId26"/>
    <p:sldId id="344" r:id="rId27"/>
    <p:sldId id="350" r:id="rId28"/>
    <p:sldId id="345" r:id="rId29"/>
    <p:sldId id="275" r:id="rId30"/>
    <p:sldId id="347" r:id="rId31"/>
    <p:sldId id="378" r:id="rId32"/>
    <p:sldId id="349" r:id="rId33"/>
    <p:sldId id="361" r:id="rId34"/>
    <p:sldId id="300" r:id="rId35"/>
    <p:sldId id="379" r:id="rId36"/>
    <p:sldId id="380" r:id="rId37"/>
    <p:sldId id="381"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作者" initials="" lastIdx="0" clrIdx="2"/>
  <p:cmAuthor id="7" name="Administrator" initials="A" lastIdx="0" clrIdx="6"/>
  <p:cmAuthor id="1" name="张 林娜" initials="张" lastIdx="0" clrIdx="0"/>
  <p:cmAuthor id="2" name="王常胜" initials="王" lastIdx="0" clrIdx="0"/>
  <p:cmAuthor id="3" name="Pueschner, Franziska {FA~Shanghai}" initials="P" lastIdx="0" clrIdx="0"/>
  <p:cmAuthor id="4" name="as" initials="a" lastIdx="0" clrIdx="0"/>
  <p:cmAuthor id="5" name="CHINESE-BC06F90" initials="C" lastIdx="0" clrIdx="0"/>
  <p:cmAuthor id="6" name="lenovo" initials="l" lastIdx="0" clrIdx="0"/>
  <p:cmAuthor id="8" name="翟宏帅" initials="翟" lastIdx="0" clrIdx="0"/>
  <p:cmAuthor id="9" name="dongyu" initials="d" lastIdx="0" clrIdx="8"/>
  <p:cmAuthor id="11" name="jinli" initials="j" lastIdx="0" clrIdx="0"/>
  <p:cmAuthor id="12" name="MyPC" initials="M" lastIdx="0" clrIdx="11"/>
  <p:cmAuthor id="13" name="PC" initials="P" lastIdx="0" clrIdx="12"/>
  <p:cmAuthor id="14" name="user" initials="u" lastIdx="0" clrIdx="0"/>
  <p:cmAuthor id="16" name="Nicole Li  李倩" initials="N" lastIdx="0" clrIdx="0"/>
  <p:cmAuthor id="17" name="admin" initials="a" lastIdx="0" clrIdx="0"/>
  <p:cmAuthor id="15" name="李丽" initials="李" lastIdx="0" clrIdx="14"/>
  <p:cmAuthor id="10" name="新课标第一网" initials="新" lastIdx="0" clrIdx="0"/>
  <p:cmAuthor id="18" name="微软用户" initials="微" lastIdx="0" clrIdx="0"/>
  <p:cmAuthor id="49837067" name="刘浩" initials="刘" lastIdx="0" clrIdx="0"/>
  <p:cmAuthor id="49837068" name="Vivian Liu" initials="VL" lastIdx="0" clrIdx="1"/>
  <p:cmAuthor id="76" name="李彦利" initials="李彦利" lastIdx="0" clrIdx="25"/>
  <p:cmAuthor id="19" name="Windows 用户" initials="W" lastIdx="0" clrIdx="0"/>
  <p:cmAuthor id="21" name="刘刘" initials="刘" lastIdx="0" clrIdx="20"/>
  <p:cmAuthor id="22" name="孙宇婷" initials="孙" lastIdx="0" clrIdx="21"/>
  <p:cmAuthor id="23" name="古" initials="" lastIdx="0" clrIdx="24"/>
  <p:cmAuthor id="24" name="xj" initials="x" lastIdx="0" clrIdx="23"/>
  <p:cmAuthor id="25" name="ASUS" initials="A" lastIdx="0" clrIdx="0"/>
  <p:cmAuthor id="26" name="Mia Vida Villanueva" initials="M" lastIdx="0" clrIdx="0"/>
  <p:cmAuthor id="30" name="未知用户1" initials="" lastIdx="0" clrIdx="22"/>
  <p:cmAuthor id="2000" name="张瑞霞" initials="authorId_524709945" lastIdx="0" clrIdx="0"/>
  <p:cmAuthor id="31" name="liao'p'x" initials="l" lastIdx="0" clrIdx="30"/>
  <p:cmAuthor id="2001" name="Dino._6ZFrB7nA" initials="authorId_1257418890" lastIdx="0" clrIdx="1"/>
  <p:cmAuthor id="32" name="mao" initials="mao" lastIdx="0" clrIdx="31"/>
  <p:cmAuthor id="33" name="Echo" initials="" lastIdx="0" clrIdx="30"/>
  <p:cmAuthor id="34" name="a'su's" initials="a" lastIdx="0" clrIdx="33"/>
  <p:cmAuthor id="36" name="陈芳" initials="A" lastIdx="0" clrIdx="35"/>
  <p:cmAuthor id="37" name="邹 嘉豪" initials="" lastIdx="0" clrIdx="25"/>
  <p:cmAuthor id="39" name="韩琳晶" initials="" lastIdx="0" clrIdx="28"/>
  <p:cmAuthor id="20" name="222" initials="2"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1D41D5"/>
    <a:srgbClr val="1B3CC0"/>
    <a:srgbClr val="401B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70" d="100"/>
          <a:sy n="70" d="100"/>
        </p:scale>
        <p:origin x="72" y="234"/>
      </p:cViewPr>
      <p:guideLst>
        <p:guide orient="horz" pos="2159"/>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2" Type="http://schemas.openxmlformats.org/officeDocument/2006/relationships/commentAuthors" Target="commentAuthors.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2.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303.xml"/><Relationship Id="rId5" Type="http://schemas.openxmlformats.org/officeDocument/2006/relationships/tags" Target="../tags/tag302.xml"/><Relationship Id="rId4" Type="http://schemas.openxmlformats.org/officeDocument/2006/relationships/tags" Target="../tags/tag301.xml"/><Relationship Id="rId3" Type="http://schemas.openxmlformats.org/officeDocument/2006/relationships/tags" Target="../tags/tag300.xml"/><Relationship Id="rId2" Type="http://schemas.openxmlformats.org/officeDocument/2006/relationships/tags" Target="../tags/tag299.xml"/><Relationship Id="rId1" Type="http://schemas.openxmlformats.org/officeDocument/2006/relationships/tags" Target="../tags/tag29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5" Type="http://schemas.openxmlformats.org/officeDocument/2006/relationships/tags" Target="../tags/tag258.xml"/><Relationship Id="rId4" Type="http://schemas.openxmlformats.org/officeDocument/2006/relationships/tags" Target="../tags/tag257.xml"/><Relationship Id="rId3" Type="http://schemas.openxmlformats.org/officeDocument/2006/relationships/tags" Target="../tags/tag256.xml"/><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tags" Target="../tags/tag142.xml"/><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5" Type="http://schemas.openxmlformats.org/officeDocument/2006/relationships/tags" Target="../tags/tag174.xml"/><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5" Type="http://schemas.openxmlformats.org/officeDocument/2006/relationships/tags" Target="../tags/tag198.xml"/><Relationship Id="rId4" Type="http://schemas.openxmlformats.org/officeDocument/2006/relationships/tags" Target="../tags/tag197.xml"/><Relationship Id="rId3" Type="http://schemas.openxmlformats.org/officeDocument/2006/relationships/tags" Target="../tags/tag196.xml"/><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5" Type="http://schemas.openxmlformats.org/officeDocument/2006/relationships/tags" Target="../tags/tag213.xml"/><Relationship Id="rId4" Type="http://schemas.openxmlformats.org/officeDocument/2006/relationships/tags" Target="../tags/tag212.xml"/><Relationship Id="rId3" Type="http://schemas.openxmlformats.org/officeDocument/2006/relationships/tags" Target="../tags/tag211.xml"/><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1" name="幻灯片图像占位符 1"/>
          <p:cNvSpPr>
            <a:spLocks noGrp="1" noRot="1" noChangeAspect="1" noTextEdit="1"/>
          </p:cNvSpPr>
          <p:nvPr>
            <p:ph type="sldImg"/>
          </p:nvPr>
        </p:nvSpPr>
        <p:spPr>
          <a:ln>
            <a:solidFill>
              <a:srgbClr val="000000"/>
            </a:solidFill>
            <a:miter/>
          </a:ln>
        </p:spPr>
      </p:sp>
      <p:sp>
        <p:nvSpPr>
          <p:cNvPr id="66562" name="备注占位符 2"/>
          <p:cNvSpPr>
            <a:spLocks noGrp="1"/>
          </p:cNvSpPr>
          <p:nvPr>
            <p:ph type="body"/>
          </p:nvPr>
        </p:nvSpPr>
        <p:spPr>
          <a:noFill/>
          <a:ln>
            <a:noFill/>
          </a:ln>
        </p:spPr>
        <p:txBody>
          <a:bodyPr wrap="square" lIns="91440" tIns="45720" rIns="91440" bIns="45720" anchor="t"/>
          <a:p>
            <a:pPr lvl="0"/>
            <a:endParaRPr lang="zh-CN" altLang="en-US" dirty="0"/>
          </a:p>
        </p:txBody>
      </p:sp>
      <p:sp>
        <p:nvSpPr>
          <p:cNvPr id="66563" name="灯片编号占位符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algn="r"/>
            <a:fld id="{9A0DB2DC-4C9A-4742-B13C-FB6460FD3503}" type="slidenum">
              <a:rPr lang="zh-CN" altLang="en-US" sz="1200" dirty="0">
                <a:latin typeface="华文细黑" panose="02010600040101010101" pitchFamily="2" charset="-122"/>
                <a:ea typeface="华文细黑" panose="02010600040101010101" pitchFamily="2" charset="-122"/>
              </a:rPr>
            </a:fld>
            <a:endParaRPr lang="zh-CN" altLang="en-US" sz="1200" dirty="0">
              <a:latin typeface="华文细黑" panose="02010600040101010101" pitchFamily="2" charset="-122"/>
              <a:ea typeface="华文细黑" panose="0201060004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5" name="幻灯片图像占位符 1"/>
          <p:cNvSpPr>
            <a:spLocks noGrp="1" noRot="1" noChangeAspect="1" noTextEdit="1"/>
          </p:cNvSpPr>
          <p:nvPr>
            <p:ph type="sldImg"/>
          </p:nvPr>
        </p:nvSpPr>
        <p:spPr>
          <a:ln>
            <a:solidFill>
              <a:srgbClr val="000000"/>
            </a:solidFill>
            <a:miter/>
          </a:ln>
        </p:spPr>
      </p:sp>
      <p:sp>
        <p:nvSpPr>
          <p:cNvPr id="72706"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72707" name="幻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algn="r"/>
            <a:fld id="{9A0DB2DC-4C9A-4742-B13C-FB6460FD3503}" type="slidenum">
              <a:rPr lang="zh-CN" altLang="en-US" sz="1200" dirty="0">
                <a:latin typeface="Calibri" panose="020F0502020204030204" pitchFamily="34" charset="0"/>
                <a:ea typeface="华文细黑" panose="02010600040101010101" pitchFamily="2" charset="-122"/>
              </a:rPr>
            </a:fld>
            <a:endParaRPr lang="zh-CN" altLang="en-US" sz="1200" dirty="0">
              <a:latin typeface="Calibri" panose="020F0502020204030204" pitchFamily="34" charset="0"/>
              <a:ea typeface="华文细黑" panose="0201060004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r>
              <a:rPr lang="zh-CN" altLang="en-US"/>
              <a:t> </a:t>
            </a:r>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panose="020B0604020202020204"/>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panose="020B060402020202020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r>
              <a:rPr lang="zh-CN" altLang="en-US"/>
              <a:t> </a:t>
            </a:r>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panose="020B0604020202020204"/>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panose="020B060402020202020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r>
              <a:rPr lang="zh-CN" altLang="en-US"/>
              <a:t> </a:t>
            </a:r>
            <a:r>
              <a:rPr>
                <a:ln w="9525" cap="flat" cmpd="sng" algn="ctr">
                  <a:noFill/>
                  <a:prstDash val="solid"/>
                  <a:round/>
                  <a:headEnd type="none" w="med" len="med"/>
                  <a:tailEnd type="none" w="med" len="med"/>
                </a:ln>
                <a:solidFill>
                  <a:srgbClr val="000000"/>
                </a:solidFill>
                <a:latin typeface="Arial" panose="020B0604020202020204" pitchFamily="34" charset="0"/>
                <a:ea typeface="微软雅黑" panose="020B0503020204020204" pitchFamily="34" charset="-122"/>
                <a:sym typeface="Wingdings" panose="05000000000000000000"/>
              </a:rPr>
              <a:t>近代改良主义思想家</a:t>
            </a:r>
            <a:r>
              <a:rPr b="1">
                <a:ln w="9525" cap="flat" cmpd="sng" algn="ctr">
                  <a:noFill/>
                  <a:prstDash val="solid"/>
                  <a:round/>
                  <a:headEnd type="none" w="med" len="med"/>
                  <a:tailEnd type="none" w="med" len="med"/>
                </a:ln>
                <a:solidFill>
                  <a:srgbClr val="000000"/>
                </a:solidFill>
                <a:latin typeface="Arial" panose="020B0604020202020204" pitchFamily="34" charset="0"/>
                <a:ea typeface="微软雅黑" panose="020B0503020204020204" pitchFamily="34" charset="-122"/>
                <a:sym typeface="Wingdings" panose="05000000000000000000"/>
              </a:rPr>
              <a:t>郑观应</a:t>
            </a:r>
            <a:r>
              <a:rPr lang="en-US" b="1">
                <a:ln w="9525" cap="flat" cmpd="sng" algn="ctr">
                  <a:noFill/>
                  <a:prstDash val="solid"/>
                  <a:round/>
                  <a:headEnd type="none" w="med" len="med"/>
                  <a:tailEnd type="none" w="med" len="med"/>
                </a:ln>
                <a:solidFill>
                  <a:srgbClr val="000000"/>
                </a:solidFill>
                <a:latin typeface="Arial" panose="020B0604020202020204" pitchFamily="34" charset="0"/>
                <a:ea typeface="微软雅黑" panose="020B0503020204020204" pitchFamily="34" charset="-122"/>
                <a:sym typeface="Wingdings" panose="05000000000000000000"/>
              </a:rPr>
              <a:t> </a:t>
            </a:r>
            <a:r>
              <a:rPr b="1">
                <a:ln w="9525" cap="flat" cmpd="sng" algn="ctr">
                  <a:noFill/>
                  <a:prstDash val="solid"/>
                  <a:round/>
                  <a:headEnd type="none" w="med" len="med"/>
                  <a:tailEnd type="none" w="med" len="med"/>
                </a:ln>
                <a:solidFill>
                  <a:srgbClr val="000000"/>
                </a:solidFill>
                <a:latin typeface="Arial" panose="020B0604020202020204" pitchFamily="34" charset="0"/>
                <a:ea typeface="微软雅黑" panose="020B0503020204020204" pitchFamily="34" charset="-122"/>
                <a:sym typeface="Wingdings" panose="05000000000000000000"/>
              </a:rPr>
              <a:t>：</a:t>
            </a:r>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panose="020B0604020202020204"/>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panose="020B060402020202020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F00430AB-600D-49C2-B1E4-0870282F453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F00430AB-600D-49C2-B1E4-0870282F453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r>
              <a:rPr lang="zh-CN" altLang="en-US"/>
              <a:t> </a:t>
            </a:r>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panose="020B0604020202020204"/>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panose="020B0604020202020204"/>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r>
              <a:rPr lang="zh-CN" altLang="en-US"/>
              <a:t> </a:t>
            </a:r>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panose="020B0604020202020204"/>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panose="020B0604020202020204"/>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8117F0DA-3F15-DB4E-9A23-0A73029A410D}" type="slidenum">
              <a:rPr kumimoji="1"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fld>
            <a:endParaRPr kumimoji="1"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eaLnBrk="1" hangingPunct="1"/>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eaLnBrk="1" hangingPunct="1"/>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cover dir="u"/>
      </p:transition>
    </mc:Choice>
    <mc:Fallback>
      <p:transition>
        <p:cover dir="u"/>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hangingPunct="1"/>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eaLnBrk="1" hangingPunct="1"/>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cover dir="u"/>
      </p:transition>
    </mc:Choice>
    <mc:Fallback>
      <p:transition>
        <p:cover dir="u"/>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0573"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hangingPunct="1"/>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eaLnBrk="1" hangingPunct="1"/>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cover dir="u"/>
      </p:transition>
    </mc:Choice>
    <mc:Fallback>
      <p:transition>
        <p:cover dir="u"/>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eaLnBrk="1" hangingPunct="1"/>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4" name="页脚占位符 3"/>
          <p:cNvSpPr>
            <a:spLocks noGrp="1"/>
          </p:cNvSpPr>
          <p:nvPr>
            <p:ph type="ftr" sz="quarter" idx="11"/>
          </p:nvPr>
        </p:nvSpPr>
        <p:spPr/>
        <p:txBody>
          <a:bodyPr/>
          <a:lstStyle/>
          <a:p>
            <a:pPr lvl="0" eaLnBrk="1" hangingPunct="1"/>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cover dir="u"/>
      </p:transition>
    </mc:Choice>
    <mc:Fallback>
      <p:transition>
        <p:cover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eaLnBrk="1" hangingPunct="1"/>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4" name="页脚占位符 3"/>
          <p:cNvSpPr>
            <a:spLocks noGrp="1"/>
          </p:cNvSpPr>
          <p:nvPr>
            <p:ph type="ftr" sz="quarter" idx="11"/>
          </p:nvPr>
        </p:nvSpPr>
        <p:spPr/>
        <p:txBody>
          <a:bodyPr/>
          <a:lstStyle/>
          <a:p>
            <a:pPr lvl="0" eaLnBrk="1" hangingPunct="1"/>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cover dir="u"/>
      </p:transition>
    </mc:Choice>
    <mc:Fallback>
      <p:transition>
        <p:cover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hangingPunct="1"/>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eaLnBrk="1" hangingPunct="1"/>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cover dir="u"/>
      </p:transition>
    </mc:Choice>
    <mc:Fallback>
      <p:transition>
        <p:cover dir="u"/>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eaLnBrk="1" hangingPunct="1"/>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eaLnBrk="1" hangingPunct="1"/>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cover dir="u"/>
      </p:transition>
    </mc:Choice>
    <mc:Fallback>
      <p:transition>
        <p:cover dir="u"/>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05728"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eaLnBrk="1" hangingPunct="1"/>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eaLnBrk="1" hangingPunct="1"/>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cover dir="u"/>
      </p:transition>
    </mc:Choice>
    <mc:Fallback>
      <p:transition>
        <p:cover dir="u"/>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5" y="1778438"/>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5"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9"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eaLnBrk="1" hangingPunct="1"/>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8" name="页脚占位符 7"/>
          <p:cNvSpPr>
            <a:spLocks noGrp="1"/>
          </p:cNvSpPr>
          <p:nvPr>
            <p:ph type="ftr" sz="quarter" idx="11"/>
          </p:nvPr>
        </p:nvSpPr>
        <p:spPr/>
        <p:txBody>
          <a:bodyPr/>
          <a:lstStyle/>
          <a:p>
            <a:pPr lvl="0" eaLnBrk="1" hangingPunct="1"/>
            <a:endParaRPr lang="zh-CN" altLang="en-US" dirty="0">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cover dir="u"/>
      </p:transition>
    </mc:Choice>
    <mc:Fallback>
      <p:transition>
        <p:cover dir="u"/>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eaLnBrk="1" hangingPunct="1"/>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4" name="页脚占位符 3"/>
          <p:cNvSpPr>
            <a:spLocks noGrp="1"/>
          </p:cNvSpPr>
          <p:nvPr>
            <p:ph type="ftr" sz="quarter" idx="11"/>
          </p:nvPr>
        </p:nvSpPr>
        <p:spPr/>
        <p:txBody>
          <a:bodyPr/>
          <a:lstStyle/>
          <a:p>
            <a:pPr lvl="0" eaLnBrk="1" hangingPunct="1"/>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cover dir="u"/>
      </p:transition>
    </mc:Choice>
    <mc:Fallback>
      <p:transition>
        <p:cover dir="u"/>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eaLnBrk="1" hangingPunct="1"/>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3" name="页脚占位符 2"/>
          <p:cNvSpPr>
            <a:spLocks noGrp="1"/>
          </p:cNvSpPr>
          <p:nvPr>
            <p:ph type="ftr" sz="quarter" idx="11"/>
          </p:nvPr>
        </p:nvSpPr>
        <p:spPr/>
        <p:txBody>
          <a:bodyPr/>
          <a:lstStyle/>
          <a:p>
            <a:pPr lvl="0" eaLnBrk="1" hangingPunct="1"/>
            <a:endParaRPr lang="zh-CN" altLang="en-US" dirty="0">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
        <p:nvSpPr>
          <p:cNvPr id="5" name="文本框 8"/>
          <p:cNvSpPr txBox="1"/>
          <p:nvPr userDrawn="1">
            <p:custDataLst>
              <p:tags r:id="rId2"/>
            </p:custDataLst>
          </p:nvPr>
        </p:nvSpPr>
        <p:spPr>
          <a:xfrm>
            <a:off x="705485" y="287655"/>
            <a:ext cx="5004435" cy="583565"/>
          </a:xfrm>
          <a:prstGeom prst="rect">
            <a:avLst/>
          </a:prstGeom>
          <a:solidFill>
            <a:srgbClr val="C00000"/>
          </a:solidFill>
        </p:spPr>
        <p:txBody>
          <a:bodyPr wrap="square" rtlCol="0">
            <a:spAutoFit/>
          </a:bodyPr>
          <a:p>
            <a:r>
              <a:rPr lang="zh-CN" altLang="en-US" sz="3200" b="1">
                <a:solidFill>
                  <a:schemeClr val="bg1"/>
                </a:solidFill>
                <a:latin typeface="黑体" panose="02010609060101010101" charset="-122"/>
                <a:ea typeface="黑体" panose="02010609060101010101" charset="-122"/>
                <a:cs typeface="胡晓波男神体" panose="02010600030101010101" pitchFamily="2" charset="-122"/>
              </a:rPr>
              <a:t>第一目：民主的足音</a:t>
            </a:r>
            <a:endParaRPr lang="zh-CN" altLang="en-US" sz="3200" b="1">
              <a:solidFill>
                <a:schemeClr val="bg1"/>
              </a:solidFill>
              <a:latin typeface="黑体" panose="02010609060101010101" charset="-122"/>
              <a:ea typeface="黑体" panose="02010609060101010101" charset="-122"/>
              <a:cs typeface="胡晓波男神体" panose="02010600030101010101" pitchFamily="2" charset="-122"/>
            </a:endParaRPr>
          </a:p>
        </p:txBody>
      </p:sp>
      <p:sp>
        <p:nvSpPr>
          <p:cNvPr id="19" name="Line 106"/>
          <p:cNvSpPr>
            <a:spLocks noChangeShapeType="1"/>
          </p:cNvSpPr>
          <p:nvPr userDrawn="1">
            <p:custDataLst>
              <p:tags r:id="rId3"/>
            </p:custDataLst>
          </p:nvPr>
        </p:nvSpPr>
        <p:spPr bwMode="auto">
          <a:xfrm flipH="1">
            <a:off x="460437" y="913168"/>
            <a:ext cx="7534035" cy="0"/>
          </a:xfrm>
          <a:prstGeom prst="line">
            <a:avLst/>
          </a:prstGeom>
          <a:noFill/>
          <a:ln w="19050" cap="flat">
            <a:solidFill>
              <a:srgbClr val="C00000"/>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黑体" panose="02010609060101010101" charset="-122"/>
              <a:ea typeface="黑体" panose="02010609060101010101" charset="-122"/>
              <a:cs typeface="+mn-cs"/>
            </a:endParaRPr>
          </a:p>
        </p:txBody>
      </p:sp>
      <p:sp>
        <p:nvSpPr>
          <p:cNvPr id="6" name="文本框 8"/>
          <p:cNvSpPr txBox="1"/>
          <p:nvPr userDrawn="1">
            <p:custDataLst>
              <p:tags r:id="rId4"/>
            </p:custDataLst>
          </p:nvPr>
        </p:nvSpPr>
        <p:spPr>
          <a:xfrm>
            <a:off x="705485" y="287655"/>
            <a:ext cx="4906010" cy="583565"/>
          </a:xfrm>
          <a:prstGeom prst="rect">
            <a:avLst/>
          </a:prstGeom>
          <a:solidFill>
            <a:srgbClr val="C00000"/>
          </a:solidFill>
        </p:spPr>
        <p:txBody>
          <a:bodyPr wrap="square" rtlCol="0">
            <a:spAutoFit/>
          </a:bodyPr>
          <a:p>
            <a:r>
              <a:rPr lang="zh-CN" altLang="en-US" sz="3200" b="1">
                <a:solidFill>
                  <a:schemeClr val="bg1"/>
                </a:solidFill>
                <a:latin typeface="黑体" panose="02010609060101010101" charset="-122"/>
                <a:ea typeface="黑体" panose="02010609060101010101" charset="-122"/>
                <a:cs typeface="胡晓波男神体" panose="02010600030101010101" pitchFamily="2" charset="-122"/>
              </a:rPr>
              <a:t>第二目：</a:t>
            </a:r>
            <a:r>
              <a:rPr lang="en-US" altLang="zh-CN" sz="3200" b="1">
                <a:solidFill>
                  <a:schemeClr val="bg1"/>
                </a:solidFill>
                <a:latin typeface="黑体" panose="02010609060101010101" charset="-122"/>
                <a:ea typeface="黑体" panose="02010609060101010101" charset="-122"/>
                <a:cs typeface="胡晓波男神体" panose="02010600030101010101" pitchFamily="2" charset="-122"/>
              </a:rPr>
              <a:t>新型的民主</a:t>
            </a:r>
            <a:endParaRPr lang="zh-CN" altLang="en-US" sz="3200" b="1">
              <a:solidFill>
                <a:schemeClr val="bg1"/>
              </a:solidFill>
              <a:latin typeface="黑体" panose="02010609060101010101" charset="-122"/>
              <a:ea typeface="黑体" panose="02010609060101010101" charset="-122"/>
              <a:cs typeface="胡晓波男神体" panose="02010600030101010101" pitchFamily="2" charset="-122"/>
            </a:endParaRPr>
          </a:p>
        </p:txBody>
      </p:sp>
      <p:sp>
        <p:nvSpPr>
          <p:cNvPr id="7" name="Line 106"/>
          <p:cNvSpPr>
            <a:spLocks noChangeShapeType="1"/>
          </p:cNvSpPr>
          <p:nvPr userDrawn="1">
            <p:custDataLst>
              <p:tags r:id="rId5"/>
            </p:custDataLst>
          </p:nvPr>
        </p:nvSpPr>
        <p:spPr bwMode="auto">
          <a:xfrm flipH="1">
            <a:off x="460437" y="913168"/>
            <a:ext cx="7534035" cy="0"/>
          </a:xfrm>
          <a:prstGeom prst="line">
            <a:avLst/>
          </a:prstGeom>
          <a:noFill/>
          <a:ln w="19050" cap="flat">
            <a:solidFill>
              <a:srgbClr val="C00000"/>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黑体" panose="02010609060101010101" charset="-122"/>
              <a:ea typeface="黑体" panose="02010609060101010101"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500">
        <p:cover dir="u"/>
      </p:transition>
    </mc:Choice>
    <mc:Fallback>
      <p:transition>
        <p:cover dir="u"/>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eaLnBrk="1" hangingPunct="1"/>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eaLnBrk="1" hangingPunct="1"/>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cover dir="u"/>
      </p:transition>
    </mc:Choice>
    <mc:Fallback>
      <p:transition>
        <p:cover dir="u"/>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eaLnBrk="1" hangingPunct="1"/>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eaLnBrk="1" hangingPunct="1"/>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p:cover dir="u"/>
      </p:transition>
    </mc:Choice>
    <mc:Fallback>
      <p:transition>
        <p:cover dir="u"/>
      </p:transition>
    </mc:Fallback>
  </mc:AlternateContent>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Rectangle 2"/>
          <p:cNvSpPr>
            <a:spLocks noGrp="1"/>
          </p:cNvSpPr>
          <p:nvPr>
            <p:ph type="title"/>
          </p:nvPr>
        </p:nvSpPr>
        <p:spPr>
          <a:xfrm>
            <a:off x="609600" y="274638"/>
            <a:ext cx="10972800" cy="1143000"/>
          </a:xfrm>
          <a:prstGeom prst="rect">
            <a:avLst/>
          </a:prstGeom>
          <a:noFill/>
          <a:ln w="9525">
            <a:noFill/>
          </a:ln>
        </p:spPr>
        <p:txBody>
          <a:bodyPr anchor="ctr"/>
          <a:p>
            <a:pPr lvl="0"/>
            <a:r>
              <a:rPr lang="zh-CN" altLang="en-US"/>
              <a:t>单击此处编辑母版标题样式</a:t>
            </a:r>
            <a:endParaRPr lang="zh-CN" altLang="en-US"/>
          </a:p>
        </p:txBody>
      </p:sp>
      <p:sp>
        <p:nvSpPr>
          <p:cNvPr id="1027" name="Rectangle 3"/>
          <p:cNvSpPr>
            <a:spLocks noGrp="1"/>
          </p:cNvSpPr>
          <p:nvPr>
            <p:ph type="body" idx="1"/>
          </p:nvPr>
        </p:nvSpPr>
        <p:spPr>
          <a:xfrm>
            <a:off x="609600" y="1600200"/>
            <a:ext cx="109728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Rectangle 4"/>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eaLnBrk="1" hangingPunct="1"/>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1029" name="Rectangle 5"/>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eaLnBrk="1" hangingPunct="1"/>
            <a:endParaRPr lang="zh-CN" altLang="en-US" dirty="0">
              <a:latin typeface="Arial" panose="020B0604020202020204" pitchFamily="34" charset="0"/>
            </a:endParaRPr>
          </a:p>
        </p:txBody>
      </p:sp>
      <p:sp>
        <p:nvSpPr>
          <p:cNvPr id="1030" name="Rectangle 6"/>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p14:dur="500">
        <p:cover dir="u"/>
      </p:transition>
    </mc:Choice>
    <mc:Fallback>
      <p:transition>
        <p:cover dir="u"/>
      </p:transition>
    </mc:Fallback>
  </mc:AlternateConten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tags" Target="../tags/tag6.xml"/><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2" Type="http://schemas.openxmlformats.org/officeDocument/2006/relationships/notesSlide" Target="../notesSlides/notesSlide4.xml"/><Relationship Id="rId51" Type="http://schemas.openxmlformats.org/officeDocument/2006/relationships/slideLayout" Target="../slideLayouts/slideLayout12.xml"/><Relationship Id="rId50" Type="http://schemas.openxmlformats.org/officeDocument/2006/relationships/tags" Target="../tags/tag131.xml"/><Relationship Id="rId5" Type="http://schemas.openxmlformats.org/officeDocument/2006/relationships/tags" Target="../tags/tag93.xml"/><Relationship Id="rId49" Type="http://schemas.openxmlformats.org/officeDocument/2006/relationships/tags" Target="../tags/tag130.xml"/><Relationship Id="rId48" Type="http://schemas.openxmlformats.org/officeDocument/2006/relationships/tags" Target="../tags/tag129.xml"/><Relationship Id="rId47" Type="http://schemas.openxmlformats.org/officeDocument/2006/relationships/tags" Target="../tags/tag128.xml"/><Relationship Id="rId46" Type="http://schemas.openxmlformats.org/officeDocument/2006/relationships/tags" Target="../tags/tag127.xml"/><Relationship Id="rId45" Type="http://schemas.openxmlformats.org/officeDocument/2006/relationships/tags" Target="../tags/tag126.xml"/><Relationship Id="rId44" Type="http://schemas.openxmlformats.org/officeDocument/2006/relationships/image" Target="../media/image28.jpeg"/><Relationship Id="rId43" Type="http://schemas.openxmlformats.org/officeDocument/2006/relationships/tags" Target="../tags/tag125.xml"/><Relationship Id="rId42" Type="http://schemas.openxmlformats.org/officeDocument/2006/relationships/tags" Target="../tags/tag124.xml"/><Relationship Id="rId41" Type="http://schemas.openxmlformats.org/officeDocument/2006/relationships/image" Target="../media/image27.jpeg"/><Relationship Id="rId40" Type="http://schemas.openxmlformats.org/officeDocument/2006/relationships/tags" Target="../tags/tag123.xml"/><Relationship Id="rId4" Type="http://schemas.openxmlformats.org/officeDocument/2006/relationships/tags" Target="../tags/tag92.xml"/><Relationship Id="rId39" Type="http://schemas.openxmlformats.org/officeDocument/2006/relationships/tags" Target="../tags/tag122.xml"/><Relationship Id="rId38" Type="http://schemas.openxmlformats.org/officeDocument/2006/relationships/tags" Target="../tags/tag121.xml"/><Relationship Id="rId37" Type="http://schemas.openxmlformats.org/officeDocument/2006/relationships/tags" Target="../tags/tag120.xml"/><Relationship Id="rId36" Type="http://schemas.openxmlformats.org/officeDocument/2006/relationships/tags" Target="../tags/tag119.xml"/><Relationship Id="rId35" Type="http://schemas.openxmlformats.org/officeDocument/2006/relationships/tags" Target="../tags/tag118.xml"/><Relationship Id="rId34" Type="http://schemas.openxmlformats.org/officeDocument/2006/relationships/tags" Target="../tags/tag117.xml"/><Relationship Id="rId33" Type="http://schemas.openxmlformats.org/officeDocument/2006/relationships/tags" Target="../tags/tag116.xml"/><Relationship Id="rId32" Type="http://schemas.openxmlformats.org/officeDocument/2006/relationships/tags" Target="../tags/tag115.xml"/><Relationship Id="rId31" Type="http://schemas.openxmlformats.org/officeDocument/2006/relationships/tags" Target="../tags/tag114.xml"/><Relationship Id="rId30" Type="http://schemas.openxmlformats.org/officeDocument/2006/relationships/tags" Target="../tags/tag113.xml"/><Relationship Id="rId3" Type="http://schemas.openxmlformats.org/officeDocument/2006/relationships/tags" Target="../tags/tag91.xml"/><Relationship Id="rId29" Type="http://schemas.openxmlformats.org/officeDocument/2006/relationships/tags" Target="../tags/tag112.xml"/><Relationship Id="rId28" Type="http://schemas.openxmlformats.org/officeDocument/2006/relationships/tags" Target="../tags/tag111.xml"/><Relationship Id="rId27" Type="http://schemas.openxmlformats.org/officeDocument/2006/relationships/tags" Target="../tags/tag110.xml"/><Relationship Id="rId26" Type="http://schemas.openxmlformats.org/officeDocument/2006/relationships/tags" Target="../tags/tag109.xml"/><Relationship Id="rId25" Type="http://schemas.openxmlformats.org/officeDocument/2006/relationships/image" Target="../media/image26.jpeg"/><Relationship Id="rId24" Type="http://schemas.openxmlformats.org/officeDocument/2006/relationships/tags" Target="../tags/tag108.xml"/><Relationship Id="rId23" Type="http://schemas.openxmlformats.org/officeDocument/2006/relationships/image" Target="../media/image25.GIF"/><Relationship Id="rId22" Type="http://schemas.openxmlformats.org/officeDocument/2006/relationships/tags" Target="../tags/tag107.xml"/><Relationship Id="rId21" Type="http://schemas.openxmlformats.org/officeDocument/2006/relationships/image" Target="../media/image24.png"/><Relationship Id="rId20" Type="http://schemas.openxmlformats.org/officeDocument/2006/relationships/tags" Target="../tags/tag106.xml"/><Relationship Id="rId2" Type="http://schemas.openxmlformats.org/officeDocument/2006/relationships/tags" Target="../tags/tag90.xml"/><Relationship Id="rId19" Type="http://schemas.openxmlformats.org/officeDocument/2006/relationships/image" Target="../media/image23.png"/><Relationship Id="rId18" Type="http://schemas.openxmlformats.org/officeDocument/2006/relationships/tags" Target="../tags/tag105.xml"/><Relationship Id="rId17" Type="http://schemas.openxmlformats.org/officeDocument/2006/relationships/image" Target="../media/image22.jpeg"/><Relationship Id="rId16" Type="http://schemas.openxmlformats.org/officeDocument/2006/relationships/tags" Target="../tags/tag104.xml"/><Relationship Id="rId15" Type="http://schemas.openxmlformats.org/officeDocument/2006/relationships/tags" Target="../tags/tag103.xml"/><Relationship Id="rId14" Type="http://schemas.openxmlformats.org/officeDocument/2006/relationships/tags" Target="../tags/tag102.xml"/><Relationship Id="rId13" Type="http://schemas.openxmlformats.org/officeDocument/2006/relationships/tags" Target="../tags/tag101.xml"/><Relationship Id="rId12" Type="http://schemas.openxmlformats.org/officeDocument/2006/relationships/tags" Target="../tags/tag100.xml"/><Relationship Id="rId11" Type="http://schemas.openxmlformats.org/officeDocument/2006/relationships/tags" Target="../tags/tag99.xml"/><Relationship Id="rId10" Type="http://schemas.openxmlformats.org/officeDocument/2006/relationships/tags" Target="../tags/tag98.xml"/><Relationship Id="rId1" Type="http://schemas.openxmlformats.org/officeDocument/2006/relationships/tags" Target="../tags/tag89.xml"/></Relationships>
</file>

<file path=ppt/slides/_rels/slide11.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tags" Target="../tags/tag140.xml"/><Relationship Id="rId7" Type="http://schemas.openxmlformats.org/officeDocument/2006/relationships/tags" Target="../tags/tag139.xml"/><Relationship Id="rId6" Type="http://schemas.openxmlformats.org/officeDocument/2006/relationships/image" Target="../media/image30.jpeg"/><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image" Target="../media/image29.png"/><Relationship Id="rId2" Type="http://schemas.openxmlformats.org/officeDocument/2006/relationships/tags" Target="../tags/tag136.xml"/><Relationship Id="rId11" Type="http://schemas.openxmlformats.org/officeDocument/2006/relationships/notesSlide" Target="../notesSlides/notesSlide5.xml"/><Relationship Id="rId10" Type="http://schemas.openxmlformats.org/officeDocument/2006/relationships/slideLayout" Target="../slideLayouts/slideLayout13.xml"/><Relationship Id="rId1" Type="http://schemas.openxmlformats.org/officeDocument/2006/relationships/tags" Target="../tags/tag135.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1.x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image" Target="../media/image31.png"/><Relationship Id="rId1" Type="http://schemas.openxmlformats.org/officeDocument/2006/relationships/tags" Target="../tags/tag145.xml"/></Relationships>
</file>

<file path=ppt/slides/_rels/slide13.xml.rels><?xml version="1.0" encoding="UTF-8" standalone="yes"?>
<Relationships xmlns="http://schemas.openxmlformats.org/package/2006/relationships"><Relationship Id="rId9" Type="http://schemas.openxmlformats.org/officeDocument/2006/relationships/tags" Target="../tags/tag160.xml"/><Relationship Id="rId8" Type="http://schemas.openxmlformats.org/officeDocument/2006/relationships/image" Target="../media/image6.png"/><Relationship Id="rId7" Type="http://schemas.openxmlformats.org/officeDocument/2006/relationships/tags" Target="../tags/tag159.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tags" Target="../tags/tag154.xml"/><Relationship Id="rId10" Type="http://schemas.openxmlformats.org/officeDocument/2006/relationships/slideLayout" Target="../slideLayouts/slideLayout2.xml"/><Relationship Id="rId1" Type="http://schemas.openxmlformats.org/officeDocument/2006/relationships/tags" Target="../tags/tag153.xml"/></Relationships>
</file>

<file path=ppt/slides/_rels/slide14.xml.rels><?xml version="1.0" encoding="UTF-8" standalone="yes"?>
<Relationships xmlns="http://schemas.openxmlformats.org/package/2006/relationships"><Relationship Id="rId9" Type="http://schemas.openxmlformats.org/officeDocument/2006/relationships/tags" Target="../tags/tag168.xml"/><Relationship Id="rId8" Type="http://schemas.openxmlformats.org/officeDocument/2006/relationships/tags" Target="../tags/tag167.xml"/><Relationship Id="rId7" Type="http://schemas.openxmlformats.org/officeDocument/2006/relationships/tags" Target="../tags/tag166.xml"/><Relationship Id="rId6" Type="http://schemas.openxmlformats.org/officeDocument/2006/relationships/image" Target="../media/image32.png"/><Relationship Id="rId5" Type="http://schemas.openxmlformats.org/officeDocument/2006/relationships/tags" Target="../tags/tag165.xml"/><Relationship Id="rId4" Type="http://schemas.openxmlformats.org/officeDocument/2006/relationships/tags" Target="../tags/tag164.xml"/><Relationship Id="rId3" Type="http://schemas.openxmlformats.org/officeDocument/2006/relationships/tags" Target="../tags/tag163.xml"/><Relationship Id="rId2" Type="http://schemas.openxmlformats.org/officeDocument/2006/relationships/tags" Target="../tags/tag162.xml"/><Relationship Id="rId14" Type="http://schemas.openxmlformats.org/officeDocument/2006/relationships/notesSlide" Target="../notesSlides/notesSlide7.xml"/><Relationship Id="rId13" Type="http://schemas.openxmlformats.org/officeDocument/2006/relationships/slideLayout" Target="../slideLayouts/slideLayout1.xml"/><Relationship Id="rId12" Type="http://schemas.openxmlformats.org/officeDocument/2006/relationships/tags" Target="../tags/tag171.xml"/><Relationship Id="rId11" Type="http://schemas.openxmlformats.org/officeDocument/2006/relationships/tags" Target="../tags/tag170.xml"/><Relationship Id="rId10" Type="http://schemas.openxmlformats.org/officeDocument/2006/relationships/tags" Target="../tags/tag169.xml"/><Relationship Id="rId1" Type="http://schemas.openxmlformats.org/officeDocument/2006/relationships/tags" Target="../tags/tag16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jpeg"/><Relationship Id="rId1" Type="http://schemas.openxmlformats.org/officeDocument/2006/relationships/image" Target="../media/image33.jpeg"/></Relationships>
</file>

<file path=ppt/slides/_rels/slide16.xml.rels><?xml version="1.0" encoding="UTF-8" standalone="yes"?>
<Relationships xmlns="http://schemas.openxmlformats.org/package/2006/relationships"><Relationship Id="rId9" Type="http://schemas.openxmlformats.org/officeDocument/2006/relationships/video" Target="file:///C:\F\&#21021;&#20013;&#36164;&#26009;\LGZZ2023-2024&#20061;&#24180;&#32423;\LGZZ2023--2024%20&#26032;&#35838;&#20214;\&#21019;&#20316;&#36807;&#31243;&#21442;&#32771;&#36164;&#26009;\&#20061;&#19978;3.1&#29983;&#27963;&#22312;&#26032;&#22411;&#27665;&#20027;&#22269;&#23478;\&#20061;&#19978;3.1&#29983;&#27963;&#22312;&#26032;&#22411;&#27665;&#20027;&#22269;&#23478;\3.1&#29983;&#27963;&#22312;&#26032;&#22411;&#27665;&#20027;&#22269;&#23478;\&#36143;&#24443;&#20826;&#30340;&#20108;&#21313;&#22823;&#31934;&#31070;%20&#24605;&#25919;&#24494;&#35838;&#22530;&#21457;&#23637;&#20840;&#36807;&#31243;&#20154;&#27665;&#27665;&#20027;.mp4" TargetMode="External"/><Relationship Id="rId8" Type="http://schemas.openxmlformats.org/officeDocument/2006/relationships/tags" Target="../tags/tag180.xml"/><Relationship Id="rId7" Type="http://schemas.openxmlformats.org/officeDocument/2006/relationships/image" Target="../media/image36.jpeg"/><Relationship Id="rId6" Type="http://schemas.openxmlformats.org/officeDocument/2006/relationships/tags" Target="../tags/tag179.xml"/><Relationship Id="rId5" Type="http://schemas.openxmlformats.org/officeDocument/2006/relationships/tags" Target="../tags/tag178.xml"/><Relationship Id="rId4" Type="http://schemas.openxmlformats.org/officeDocument/2006/relationships/tags" Target="../tags/tag177.xml"/><Relationship Id="rId3" Type="http://schemas.openxmlformats.org/officeDocument/2006/relationships/image" Target="../media/image35.png"/><Relationship Id="rId2" Type="http://schemas.openxmlformats.org/officeDocument/2006/relationships/tags" Target="../tags/tag176.xml"/><Relationship Id="rId13" Type="http://schemas.openxmlformats.org/officeDocument/2006/relationships/slideLayout" Target="../slideLayouts/slideLayout1.xml"/><Relationship Id="rId12" Type="http://schemas.openxmlformats.org/officeDocument/2006/relationships/image" Target="../media/image37.png"/><Relationship Id="rId11" Type="http://schemas.openxmlformats.org/officeDocument/2006/relationships/tags" Target="../tags/tag181.xml"/><Relationship Id="rId10" Type="http://schemas.microsoft.com/office/2007/relationships/media" Target="file:///C:\F\&#21021;&#20013;&#36164;&#26009;\LGZZ2023-2024&#20061;&#24180;&#32423;\LGZZ2023--2024%20&#26032;&#35838;&#20214;\&#21019;&#20316;&#36807;&#31243;&#21442;&#32771;&#36164;&#26009;\&#20061;&#19978;3.1&#29983;&#27963;&#22312;&#26032;&#22411;&#27665;&#20027;&#22269;&#23478;\&#20061;&#19978;3.1&#29983;&#27963;&#22312;&#26032;&#22411;&#27665;&#20027;&#22269;&#23478;\3.1&#29983;&#27963;&#22312;&#26032;&#22411;&#27665;&#20027;&#22269;&#23478;\&#36143;&#24443;&#20826;&#30340;&#20108;&#21313;&#22823;&#31934;&#31070;%20&#24605;&#25919;&#24494;&#35838;&#22530;&#21457;&#23637;&#20840;&#36807;&#31243;&#20154;&#27665;&#27665;&#20027;.mp4" TargetMode="External"/><Relationship Id="rId1" Type="http://schemas.openxmlformats.org/officeDocument/2006/relationships/tags" Target="../tags/tag175.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8.png"/><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tags" Target="../tags/tag182.xml"/></Relationships>
</file>

<file path=ppt/slides/_rels/slide18.xml.rels><?xml version="1.0" encoding="UTF-8" standalone="yes"?>
<Relationships xmlns="http://schemas.openxmlformats.org/package/2006/relationships"><Relationship Id="rId9" Type="http://schemas.openxmlformats.org/officeDocument/2006/relationships/image" Target="../media/image41.png"/><Relationship Id="rId8" Type="http://schemas.openxmlformats.org/officeDocument/2006/relationships/tags" Target="../tags/tag190.xml"/><Relationship Id="rId7" Type="http://schemas.openxmlformats.org/officeDocument/2006/relationships/image" Target="../media/image40.png"/><Relationship Id="rId6" Type="http://schemas.openxmlformats.org/officeDocument/2006/relationships/tags" Target="../tags/tag189.xml"/><Relationship Id="rId5" Type="http://schemas.openxmlformats.org/officeDocument/2006/relationships/image" Target="../media/image39.png"/><Relationship Id="rId4" Type="http://schemas.openxmlformats.org/officeDocument/2006/relationships/tags" Target="../tags/tag188.xml"/><Relationship Id="rId3" Type="http://schemas.openxmlformats.org/officeDocument/2006/relationships/tags" Target="../tags/tag187.xml"/><Relationship Id="rId2" Type="http://schemas.openxmlformats.org/officeDocument/2006/relationships/tags" Target="../tags/tag186.xml"/><Relationship Id="rId17" Type="http://schemas.openxmlformats.org/officeDocument/2006/relationships/notesSlide" Target="../notesSlides/notesSlide8.xml"/><Relationship Id="rId16" Type="http://schemas.openxmlformats.org/officeDocument/2006/relationships/slideLayout" Target="../slideLayouts/slideLayout1.xml"/><Relationship Id="rId15" Type="http://schemas.openxmlformats.org/officeDocument/2006/relationships/image" Target="../media/image42.png"/><Relationship Id="rId14" Type="http://schemas.openxmlformats.org/officeDocument/2006/relationships/tags" Target="../tags/tag195.xml"/><Relationship Id="rId13" Type="http://schemas.openxmlformats.org/officeDocument/2006/relationships/tags" Target="../tags/tag194.xml"/><Relationship Id="rId12" Type="http://schemas.openxmlformats.org/officeDocument/2006/relationships/tags" Target="../tags/tag193.xml"/><Relationship Id="rId11" Type="http://schemas.openxmlformats.org/officeDocument/2006/relationships/tags" Target="../tags/tag192.xml"/><Relationship Id="rId10" Type="http://schemas.openxmlformats.org/officeDocument/2006/relationships/tags" Target="../tags/tag191.xml"/><Relationship Id="rId1" Type="http://schemas.openxmlformats.org/officeDocument/2006/relationships/tags" Target="../tags/tag185.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02.xml"/><Relationship Id="rId4" Type="http://schemas.openxmlformats.org/officeDocument/2006/relationships/image" Target="../media/image43.jpeg"/><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tags" Target="../tags/tag199.xml"/></Relationships>
</file>

<file path=ppt/slides/_rels/slide2.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image" Target="../media/image3.png"/><Relationship Id="rId3" Type="http://schemas.openxmlformats.org/officeDocument/2006/relationships/tags" Target="../tags/tag8.xml"/><Relationship Id="rId2" Type="http://schemas.openxmlformats.org/officeDocument/2006/relationships/image" Target="../media/image2.png"/><Relationship Id="rId10" Type="http://schemas.openxmlformats.org/officeDocument/2006/relationships/slideLayout" Target="../slideLayouts/slideLayout7.xml"/><Relationship Id="rId1" Type="http://schemas.openxmlformats.org/officeDocument/2006/relationships/tags" Target="../tags/tag7.xml"/></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10.xml"/><Relationship Id="rId7" Type="http://schemas.openxmlformats.org/officeDocument/2006/relationships/tags" Target="../tags/tag209.xml"/><Relationship Id="rId6" Type="http://schemas.openxmlformats.org/officeDocument/2006/relationships/tags" Target="../tags/tag208.xml"/><Relationship Id="rId5" Type="http://schemas.openxmlformats.org/officeDocument/2006/relationships/tags" Target="../tags/tag207.xml"/><Relationship Id="rId4" Type="http://schemas.openxmlformats.org/officeDocument/2006/relationships/tags" Target="../tags/tag206.xml"/><Relationship Id="rId3" Type="http://schemas.openxmlformats.org/officeDocument/2006/relationships/tags" Target="../tags/tag205.xml"/><Relationship Id="rId2" Type="http://schemas.openxmlformats.org/officeDocument/2006/relationships/tags" Target="../tags/tag204.xml"/><Relationship Id="rId10" Type="http://schemas.openxmlformats.org/officeDocument/2006/relationships/notesSlide" Target="../notesSlides/notesSlide9.xml"/><Relationship Id="rId1" Type="http://schemas.openxmlformats.org/officeDocument/2006/relationships/tags" Target="../tags/tag203.xml"/></Relationships>
</file>

<file path=ppt/slides/_rels/slide21.xml.rels><?xml version="1.0" encoding="UTF-8" standalone="yes"?>
<Relationships xmlns="http://schemas.openxmlformats.org/package/2006/relationships"><Relationship Id="rId9" Type="http://schemas.openxmlformats.org/officeDocument/2006/relationships/tags" Target="../tags/tag219.xml"/><Relationship Id="rId8" Type="http://schemas.openxmlformats.org/officeDocument/2006/relationships/image" Target="../media/image46.jpeg"/><Relationship Id="rId7" Type="http://schemas.openxmlformats.org/officeDocument/2006/relationships/tags" Target="../tags/tag218.xml"/><Relationship Id="rId6" Type="http://schemas.openxmlformats.org/officeDocument/2006/relationships/image" Target="../media/image45.png"/><Relationship Id="rId5" Type="http://schemas.openxmlformats.org/officeDocument/2006/relationships/tags" Target="../tags/tag217.xml"/><Relationship Id="rId4" Type="http://schemas.openxmlformats.org/officeDocument/2006/relationships/tags" Target="../tags/tag216.xml"/><Relationship Id="rId3" Type="http://schemas.openxmlformats.org/officeDocument/2006/relationships/tags" Target="../tags/tag215.xml"/><Relationship Id="rId2" Type="http://schemas.openxmlformats.org/officeDocument/2006/relationships/image" Target="../media/image44.png"/><Relationship Id="rId11" Type="http://schemas.openxmlformats.org/officeDocument/2006/relationships/slideLayout" Target="../slideLayouts/slideLayout13.xml"/><Relationship Id="rId10" Type="http://schemas.openxmlformats.org/officeDocument/2006/relationships/tags" Target="../tags/tag220.xml"/><Relationship Id="rId1" Type="http://schemas.openxmlformats.org/officeDocument/2006/relationships/tags" Target="../tags/tag2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9.jpeg"/><Relationship Id="rId3" Type="http://schemas.openxmlformats.org/officeDocument/2006/relationships/tags" Target="../tags/tag221.xml"/><Relationship Id="rId2" Type="http://schemas.openxmlformats.org/officeDocument/2006/relationships/image" Target="../media/image48.png"/><Relationship Id="rId1" Type="http://schemas.openxmlformats.org/officeDocument/2006/relationships/image" Target="../media/image47.pn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224.xml"/><Relationship Id="rId5" Type="http://schemas.openxmlformats.org/officeDocument/2006/relationships/image" Target="../media/image52.jpeg"/><Relationship Id="rId4" Type="http://schemas.openxmlformats.org/officeDocument/2006/relationships/tags" Target="../tags/tag223.xml"/><Relationship Id="rId3" Type="http://schemas.openxmlformats.org/officeDocument/2006/relationships/tags" Target="../tags/tag222.xml"/><Relationship Id="rId2" Type="http://schemas.openxmlformats.org/officeDocument/2006/relationships/image" Target="../media/image51.jpeg"/><Relationship Id="rId1" Type="http://schemas.openxmlformats.org/officeDocument/2006/relationships/image" Target="../media/image5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4.png"/><Relationship Id="rId1" Type="http://schemas.openxmlformats.org/officeDocument/2006/relationships/image" Target="../media/image53.jpeg"/></Relationships>
</file>

<file path=ppt/slides/_rels/slide27.xml.rels><?xml version="1.0" encoding="UTF-8" standalone="yes"?>
<Relationships xmlns="http://schemas.openxmlformats.org/package/2006/relationships"><Relationship Id="rId9" Type="http://schemas.openxmlformats.org/officeDocument/2006/relationships/tags" Target="../tags/tag230.xml"/><Relationship Id="rId8" Type="http://schemas.openxmlformats.org/officeDocument/2006/relationships/tags" Target="../tags/tag229.xml"/><Relationship Id="rId7" Type="http://schemas.openxmlformats.org/officeDocument/2006/relationships/tags" Target="../tags/tag228.xml"/><Relationship Id="rId6" Type="http://schemas.openxmlformats.org/officeDocument/2006/relationships/image" Target="../media/image57.png"/><Relationship Id="rId5" Type="http://schemas.openxmlformats.org/officeDocument/2006/relationships/tags" Target="../tags/tag227.xml"/><Relationship Id="rId4" Type="http://schemas.openxmlformats.org/officeDocument/2006/relationships/image" Target="../media/image56.jpeg"/><Relationship Id="rId3" Type="http://schemas.openxmlformats.org/officeDocument/2006/relationships/tags" Target="../tags/tag226.xml"/><Relationship Id="rId2" Type="http://schemas.openxmlformats.org/officeDocument/2006/relationships/image" Target="../media/image55.png"/><Relationship Id="rId10" Type="http://schemas.openxmlformats.org/officeDocument/2006/relationships/slideLayout" Target="../slideLayouts/slideLayout7.xml"/><Relationship Id="rId1" Type="http://schemas.openxmlformats.org/officeDocument/2006/relationships/tags" Target="../tags/tag2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9" Type="http://schemas.openxmlformats.org/officeDocument/2006/relationships/tags" Target="../tags/tag238.xml"/><Relationship Id="rId8" Type="http://schemas.openxmlformats.org/officeDocument/2006/relationships/tags" Target="../tags/tag237.xml"/><Relationship Id="rId7" Type="http://schemas.openxmlformats.org/officeDocument/2006/relationships/tags" Target="../tags/tag236.xml"/><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 Id="rId30" Type="http://schemas.openxmlformats.org/officeDocument/2006/relationships/notesSlide" Target="../notesSlides/notesSlide12.xml"/><Relationship Id="rId3" Type="http://schemas.openxmlformats.org/officeDocument/2006/relationships/image" Target="../media/image58.png"/><Relationship Id="rId29" Type="http://schemas.openxmlformats.org/officeDocument/2006/relationships/slideLayout" Target="../slideLayouts/slideLayout2.xml"/><Relationship Id="rId28" Type="http://schemas.openxmlformats.org/officeDocument/2006/relationships/tags" Target="../tags/tag255.xml"/><Relationship Id="rId27" Type="http://schemas.openxmlformats.org/officeDocument/2006/relationships/tags" Target="../tags/tag254.xml"/><Relationship Id="rId26" Type="http://schemas.openxmlformats.org/officeDocument/2006/relationships/tags" Target="../tags/tag253.xml"/><Relationship Id="rId25" Type="http://schemas.openxmlformats.org/officeDocument/2006/relationships/tags" Target="../tags/tag252.xml"/><Relationship Id="rId24" Type="http://schemas.openxmlformats.org/officeDocument/2006/relationships/tags" Target="../tags/tag251.xml"/><Relationship Id="rId23" Type="http://schemas.openxmlformats.org/officeDocument/2006/relationships/tags" Target="../tags/tag250.xml"/><Relationship Id="rId22" Type="http://schemas.openxmlformats.org/officeDocument/2006/relationships/tags" Target="../tags/tag249.xml"/><Relationship Id="rId21" Type="http://schemas.openxmlformats.org/officeDocument/2006/relationships/tags" Target="../tags/tag248.xml"/><Relationship Id="rId20" Type="http://schemas.openxmlformats.org/officeDocument/2006/relationships/tags" Target="../tags/tag247.xml"/><Relationship Id="rId2" Type="http://schemas.openxmlformats.org/officeDocument/2006/relationships/tags" Target="../tags/tag232.xml"/><Relationship Id="rId19" Type="http://schemas.openxmlformats.org/officeDocument/2006/relationships/tags" Target="../tags/tag246.xml"/><Relationship Id="rId18" Type="http://schemas.openxmlformats.org/officeDocument/2006/relationships/tags" Target="../tags/tag245.xml"/><Relationship Id="rId17" Type="http://schemas.openxmlformats.org/officeDocument/2006/relationships/image" Target="../media/image60.png"/><Relationship Id="rId16" Type="http://schemas.openxmlformats.org/officeDocument/2006/relationships/tags" Target="../tags/tag244.xml"/><Relationship Id="rId15" Type="http://schemas.openxmlformats.org/officeDocument/2006/relationships/tags" Target="../tags/tag243.xml"/><Relationship Id="rId14" Type="http://schemas.openxmlformats.org/officeDocument/2006/relationships/tags" Target="../tags/tag242.xml"/><Relationship Id="rId13" Type="http://schemas.openxmlformats.org/officeDocument/2006/relationships/tags" Target="../tags/tag241.xml"/><Relationship Id="rId12" Type="http://schemas.openxmlformats.org/officeDocument/2006/relationships/tags" Target="../tags/tag240.xml"/><Relationship Id="rId11" Type="http://schemas.openxmlformats.org/officeDocument/2006/relationships/tags" Target="../tags/tag239.xml"/><Relationship Id="rId10" Type="http://schemas.openxmlformats.org/officeDocument/2006/relationships/image" Target="../media/image59.png"/><Relationship Id="rId1" Type="http://schemas.openxmlformats.org/officeDocument/2006/relationships/tags" Target="../tags/tag231.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image" Target="../media/image4.png"/><Relationship Id="rId2" Type="http://schemas.openxmlformats.org/officeDocument/2006/relationships/tags" Target="../tags/tag15.xml"/><Relationship Id="rId1" Type="http://schemas.openxmlformats.org/officeDocument/2006/relationships/tags" Target="../tags/tag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9" Type="http://schemas.openxmlformats.org/officeDocument/2006/relationships/image" Target="../media/image63.png"/><Relationship Id="rId8" Type="http://schemas.openxmlformats.org/officeDocument/2006/relationships/tags" Target="../tags/tag264.xml"/><Relationship Id="rId7" Type="http://schemas.openxmlformats.org/officeDocument/2006/relationships/image" Target="../media/image62.png"/><Relationship Id="rId6" Type="http://schemas.openxmlformats.org/officeDocument/2006/relationships/tags" Target="../tags/tag263.xml"/><Relationship Id="rId5" Type="http://schemas.openxmlformats.org/officeDocument/2006/relationships/image" Target="../media/image61.png"/><Relationship Id="rId4" Type="http://schemas.openxmlformats.org/officeDocument/2006/relationships/tags" Target="../tags/tag262.xml"/><Relationship Id="rId3" Type="http://schemas.openxmlformats.org/officeDocument/2006/relationships/tags" Target="../tags/tag261.xml"/><Relationship Id="rId2" Type="http://schemas.openxmlformats.org/officeDocument/2006/relationships/tags" Target="../tags/tag260.xml"/><Relationship Id="rId10" Type="http://schemas.openxmlformats.org/officeDocument/2006/relationships/slideLayout" Target="../slideLayouts/slideLayout2.xml"/><Relationship Id="rId1" Type="http://schemas.openxmlformats.org/officeDocument/2006/relationships/tags" Target="../tags/tag259.xml"/></Relationships>
</file>

<file path=ppt/slides/_rels/slide32.xml.rels><?xml version="1.0" encoding="UTF-8" standalone="yes"?>
<Relationships xmlns="http://schemas.openxmlformats.org/package/2006/relationships"><Relationship Id="rId9" Type="http://schemas.openxmlformats.org/officeDocument/2006/relationships/tags" Target="../tags/tag273.xml"/><Relationship Id="rId8" Type="http://schemas.openxmlformats.org/officeDocument/2006/relationships/tags" Target="../tags/tag272.xml"/><Relationship Id="rId7" Type="http://schemas.openxmlformats.org/officeDocument/2006/relationships/tags" Target="../tags/tag271.xml"/><Relationship Id="rId6" Type="http://schemas.openxmlformats.org/officeDocument/2006/relationships/tags" Target="../tags/tag270.xml"/><Relationship Id="rId5" Type="http://schemas.openxmlformats.org/officeDocument/2006/relationships/tags" Target="../tags/tag269.xml"/><Relationship Id="rId4" Type="http://schemas.openxmlformats.org/officeDocument/2006/relationships/tags" Target="../tags/tag268.xml"/><Relationship Id="rId3" Type="http://schemas.openxmlformats.org/officeDocument/2006/relationships/tags" Target="../tags/tag267.xml"/><Relationship Id="rId26" Type="http://schemas.openxmlformats.org/officeDocument/2006/relationships/slideLayout" Target="../slideLayouts/slideLayout12.xml"/><Relationship Id="rId25" Type="http://schemas.openxmlformats.org/officeDocument/2006/relationships/tags" Target="../tags/tag288.xml"/><Relationship Id="rId24" Type="http://schemas.openxmlformats.org/officeDocument/2006/relationships/image" Target="../media/image64.jpeg"/><Relationship Id="rId23" Type="http://schemas.openxmlformats.org/officeDocument/2006/relationships/tags" Target="../tags/tag287.xml"/><Relationship Id="rId22" Type="http://schemas.openxmlformats.org/officeDocument/2006/relationships/tags" Target="../tags/tag286.xml"/><Relationship Id="rId21" Type="http://schemas.openxmlformats.org/officeDocument/2006/relationships/tags" Target="../tags/tag285.xml"/><Relationship Id="rId20" Type="http://schemas.openxmlformats.org/officeDocument/2006/relationships/tags" Target="../tags/tag284.xml"/><Relationship Id="rId2" Type="http://schemas.openxmlformats.org/officeDocument/2006/relationships/tags" Target="../tags/tag266.xml"/><Relationship Id="rId19" Type="http://schemas.openxmlformats.org/officeDocument/2006/relationships/tags" Target="../tags/tag283.xml"/><Relationship Id="rId18" Type="http://schemas.openxmlformats.org/officeDocument/2006/relationships/tags" Target="../tags/tag282.xml"/><Relationship Id="rId17" Type="http://schemas.openxmlformats.org/officeDocument/2006/relationships/tags" Target="../tags/tag281.xml"/><Relationship Id="rId16" Type="http://schemas.openxmlformats.org/officeDocument/2006/relationships/tags" Target="../tags/tag280.xml"/><Relationship Id="rId15" Type="http://schemas.openxmlformats.org/officeDocument/2006/relationships/tags" Target="../tags/tag279.xml"/><Relationship Id="rId14" Type="http://schemas.openxmlformats.org/officeDocument/2006/relationships/tags" Target="../tags/tag278.xml"/><Relationship Id="rId13" Type="http://schemas.openxmlformats.org/officeDocument/2006/relationships/tags" Target="../tags/tag277.xml"/><Relationship Id="rId12" Type="http://schemas.openxmlformats.org/officeDocument/2006/relationships/tags" Target="../tags/tag276.xml"/><Relationship Id="rId11" Type="http://schemas.openxmlformats.org/officeDocument/2006/relationships/tags" Target="../tags/tag275.xml"/><Relationship Id="rId10" Type="http://schemas.openxmlformats.org/officeDocument/2006/relationships/tags" Target="../tags/tag274.xml"/><Relationship Id="rId1" Type="http://schemas.openxmlformats.org/officeDocument/2006/relationships/tags" Target="../tags/tag265.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91.xml"/><Relationship Id="rId2" Type="http://schemas.openxmlformats.org/officeDocument/2006/relationships/tags" Target="../tags/tag290.xml"/><Relationship Id="rId1" Type="http://schemas.openxmlformats.org/officeDocument/2006/relationships/tags" Target="../tags/tag289.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94.xml"/><Relationship Id="rId2" Type="http://schemas.openxmlformats.org/officeDocument/2006/relationships/tags" Target="../tags/tag293.xml"/><Relationship Id="rId1" Type="http://schemas.openxmlformats.org/officeDocument/2006/relationships/tags" Target="../tags/tag292.xml"/></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97.xml"/><Relationship Id="rId2" Type="http://schemas.openxmlformats.org/officeDocument/2006/relationships/tags" Target="../tags/tag296.xml"/><Relationship Id="rId1" Type="http://schemas.openxmlformats.org/officeDocument/2006/relationships/tags" Target="../tags/tag295.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s>
</file>

<file path=ppt/slides/_rels/slide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image" Target="../media/image6.png"/><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0" Type="http://schemas.openxmlformats.org/officeDocument/2006/relationships/slideLayout" Target="../slideLayouts/slideLayout2.xml"/><Relationship Id="rId1" Type="http://schemas.openxmlformats.org/officeDocument/2006/relationships/tags" Target="../tags/tag22.xm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9" Type="http://schemas.openxmlformats.org/officeDocument/2006/relationships/image" Target="file:///C:\Users\Administrator\AppData\Local\Temp\wps\INetCache\9810ee067049eae196d630c30a505e5e" TargetMode="External"/><Relationship Id="rId8" Type="http://schemas.openxmlformats.org/officeDocument/2006/relationships/image" Target="../media/image11.jpeg"/><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image" Target="file:///C:\Users\Administrator\AppData\Local\Temp\wps\INetCache\04a679b10f10032529aeca5847f98749" TargetMode="External"/><Relationship Id="rId3" Type="http://schemas.openxmlformats.org/officeDocument/2006/relationships/image" Target="../media/image10.png"/><Relationship Id="rId27" Type="http://schemas.openxmlformats.org/officeDocument/2006/relationships/notesSlide" Target="../notesSlides/notesSlide1.xml"/><Relationship Id="rId26" Type="http://schemas.openxmlformats.org/officeDocument/2006/relationships/slideLayout" Target="../slideLayouts/slideLayout1.xml"/><Relationship Id="rId25" Type="http://schemas.openxmlformats.org/officeDocument/2006/relationships/tags" Target="../tags/tag48.xml"/><Relationship Id="rId24" Type="http://schemas.openxmlformats.org/officeDocument/2006/relationships/tags" Target="../tags/tag47.xml"/><Relationship Id="rId23" Type="http://schemas.openxmlformats.org/officeDocument/2006/relationships/tags" Target="../tags/tag46.xml"/><Relationship Id="rId22" Type="http://schemas.openxmlformats.org/officeDocument/2006/relationships/tags" Target="../tags/tag45.xml"/><Relationship Id="rId21" Type="http://schemas.openxmlformats.org/officeDocument/2006/relationships/tags" Target="../tags/tag44.xml"/><Relationship Id="rId20" Type="http://schemas.openxmlformats.org/officeDocument/2006/relationships/tags" Target="../tags/tag43.xml"/><Relationship Id="rId2" Type="http://schemas.openxmlformats.org/officeDocument/2006/relationships/tags" Target="../tags/tag33.xml"/><Relationship Id="rId19" Type="http://schemas.openxmlformats.org/officeDocument/2006/relationships/tags" Target="../tags/tag42.xml"/><Relationship Id="rId18" Type="http://schemas.openxmlformats.org/officeDocument/2006/relationships/tags" Target="../tags/tag41.xml"/><Relationship Id="rId17" Type="http://schemas.openxmlformats.org/officeDocument/2006/relationships/tags" Target="../tags/tag40.xml"/><Relationship Id="rId16" Type="http://schemas.openxmlformats.org/officeDocument/2006/relationships/image" Target="file:///C:\Users\Administrator\AppData\Local\Temp\wps\INetCache\e3af89f43251cc8310bc51c7cee91982" TargetMode="External"/><Relationship Id="rId15" Type="http://schemas.openxmlformats.org/officeDocument/2006/relationships/image" Target="../media/image13.jpeg"/><Relationship Id="rId14" Type="http://schemas.openxmlformats.org/officeDocument/2006/relationships/tags" Target="../tags/tag39.xml"/><Relationship Id="rId13" Type="http://schemas.openxmlformats.org/officeDocument/2006/relationships/image" Target="file:///C:\Users\Administrator\AppData\Local\Temp\wps\INetCache\a1ee6b948f3ce6b4e36a0203e4bd102f" TargetMode="External"/><Relationship Id="rId12" Type="http://schemas.openxmlformats.org/officeDocument/2006/relationships/image" Target="../media/image12.jpeg"/><Relationship Id="rId11" Type="http://schemas.openxmlformats.org/officeDocument/2006/relationships/tags" Target="../tags/tag38.xml"/><Relationship Id="rId10" Type="http://schemas.openxmlformats.org/officeDocument/2006/relationships/tags" Target="../tags/tag37.xml"/><Relationship Id="rId1" Type="http://schemas.openxmlformats.org/officeDocument/2006/relationships/tags" Target="../tags/tag32.xml"/></Relationships>
</file>

<file path=ppt/slides/_rels/slide8.xml.rels><?xml version="1.0" encoding="UTF-8" standalone="yes"?>
<Relationships xmlns="http://schemas.openxmlformats.org/package/2006/relationships"><Relationship Id="rId9" Type="http://schemas.openxmlformats.org/officeDocument/2006/relationships/tags" Target="../tags/tag59.xml"/><Relationship Id="rId8" Type="http://schemas.openxmlformats.org/officeDocument/2006/relationships/tags" Target="../tags/tag58.xml"/><Relationship Id="rId7" Type="http://schemas.openxmlformats.org/officeDocument/2006/relationships/tags" Target="../tags/tag57.xml"/><Relationship Id="rId6" Type="http://schemas.openxmlformats.org/officeDocument/2006/relationships/image" Target="../media/image14.jpeg"/><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5" Type="http://schemas.openxmlformats.org/officeDocument/2006/relationships/notesSlide" Target="../notesSlides/notesSlide2.xml"/><Relationship Id="rId24" Type="http://schemas.openxmlformats.org/officeDocument/2006/relationships/slideLayout" Target="../slideLayouts/slideLayout1.xml"/><Relationship Id="rId23" Type="http://schemas.openxmlformats.org/officeDocument/2006/relationships/tags" Target="../tags/tag69.xml"/><Relationship Id="rId22" Type="http://schemas.openxmlformats.org/officeDocument/2006/relationships/image" Target="../media/image18.png"/><Relationship Id="rId21" Type="http://schemas.openxmlformats.org/officeDocument/2006/relationships/tags" Target="../tags/tag68.xml"/><Relationship Id="rId20" Type="http://schemas.openxmlformats.org/officeDocument/2006/relationships/tags" Target="../tags/tag67.xml"/><Relationship Id="rId2" Type="http://schemas.openxmlformats.org/officeDocument/2006/relationships/tags" Target="../tags/tag53.xml"/><Relationship Id="rId19" Type="http://schemas.openxmlformats.org/officeDocument/2006/relationships/tags" Target="../tags/tag66.xml"/><Relationship Id="rId18" Type="http://schemas.openxmlformats.org/officeDocument/2006/relationships/image" Target="../media/image17.jpeg"/><Relationship Id="rId17" Type="http://schemas.openxmlformats.org/officeDocument/2006/relationships/tags" Target="../tags/tag65.xml"/><Relationship Id="rId16" Type="http://schemas.openxmlformats.org/officeDocument/2006/relationships/tags" Target="../tags/tag64.xml"/><Relationship Id="rId15" Type="http://schemas.openxmlformats.org/officeDocument/2006/relationships/tags" Target="../tags/tag63.xml"/><Relationship Id="rId14" Type="http://schemas.openxmlformats.org/officeDocument/2006/relationships/image" Target="../media/image16.png"/><Relationship Id="rId13" Type="http://schemas.openxmlformats.org/officeDocument/2006/relationships/tags" Target="../tags/tag62.xml"/><Relationship Id="rId12" Type="http://schemas.openxmlformats.org/officeDocument/2006/relationships/tags" Target="../tags/tag61.xml"/><Relationship Id="rId11" Type="http://schemas.openxmlformats.org/officeDocument/2006/relationships/tags" Target="../tags/tag60.xml"/><Relationship Id="rId10" Type="http://schemas.openxmlformats.org/officeDocument/2006/relationships/image" Target="../media/image15.jpeg"/><Relationship Id="rId1" Type="http://schemas.openxmlformats.org/officeDocument/2006/relationships/tags" Target="../tags/tag52.xml"/></Relationships>
</file>

<file path=ppt/slides/_rels/slide9.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image" Target="../media/image19.jpeg"/><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8" Type="http://schemas.openxmlformats.org/officeDocument/2006/relationships/notesSlide" Target="../notesSlides/notesSlide3.xml"/><Relationship Id="rId17" Type="http://schemas.openxmlformats.org/officeDocument/2006/relationships/slideLayout" Target="../slideLayouts/slideLayout2.xml"/><Relationship Id="rId16" Type="http://schemas.openxmlformats.org/officeDocument/2006/relationships/tags" Target="../tags/tag85.xml"/><Relationship Id="rId15" Type="http://schemas.openxmlformats.org/officeDocument/2006/relationships/image" Target="../media/image21.jpeg"/><Relationship Id="rId14" Type="http://schemas.openxmlformats.org/officeDocument/2006/relationships/tags" Target="../tags/tag84.xml"/><Relationship Id="rId13" Type="http://schemas.openxmlformats.org/officeDocument/2006/relationships/tags" Target="../tags/tag83.xml"/><Relationship Id="rId12" Type="http://schemas.openxmlformats.org/officeDocument/2006/relationships/tags" Target="../tags/tag82.xml"/><Relationship Id="rId11" Type="http://schemas.openxmlformats.org/officeDocument/2006/relationships/tags" Target="../tags/tag81.xml"/><Relationship Id="rId10" Type="http://schemas.openxmlformats.org/officeDocument/2006/relationships/image" Target="../media/image20.png"/><Relationship Id="rId1" Type="http://schemas.openxmlformats.org/officeDocument/2006/relationships/tags" Target="../tags/tag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endParaRPr lang="zh-CN" altLang="en-US"/>
          </a:p>
        </p:txBody>
      </p:sp>
      <p:pic>
        <p:nvPicPr>
          <p:cNvPr id="4" name="中国全过程民主与西方民主相比的具体优势">
            <a:hlinkClick r:id="" action="ppaction://media"/>
          </p:cNvPr>
          <p:cNvPicPr/>
          <p:nvPr>
            <p:ph idx="1"/>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479425" y="318770"/>
            <a:ext cx="11188065" cy="5739130"/>
          </a:xfrm>
          <a:prstGeom prst="rect">
            <a:avLst/>
          </a:prstGeom>
        </p:spPr>
      </p:pic>
    </p:spTree>
  </p:cSld>
  <p:clrMapOvr>
    <a:masterClrMapping/>
  </p:clrMapOvr>
  <p:transition>
    <p:cover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p:tgtEl>
                        <p:sldTgt/>
                      </p:tgtEl>
                    </p:cond>
                  </p:end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90" name="矩形 94"/>
          <p:cNvSpPr>
            <a:spLocks noChangeArrowheads="1"/>
          </p:cNvSpPr>
          <p:nvPr>
            <p:custDataLst>
              <p:tags r:id="rId1"/>
            </p:custDataLst>
          </p:nvPr>
        </p:nvSpPr>
        <p:spPr bwMode="auto">
          <a:xfrm>
            <a:off x="188595" y="4463415"/>
            <a:ext cx="1415415" cy="1420495"/>
          </a:xfrm>
          <a:prstGeom prst="rect">
            <a:avLst/>
          </a:prstGeom>
          <a:ln w="28575">
            <a:solidFill>
              <a:srgbClr val="C00000"/>
            </a:solidFill>
          </a:ln>
        </p:spPr>
        <p:txBody>
          <a:bodyPr wrap="square">
            <a:spAutoFit/>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9pPr>
          </a:lstStyle>
          <a:p>
            <a:pPr marL="0" marR="0" lvl="0" indent="0" algn="l" defTabSz="914400" rtl="0" eaLnBrk="0" fontAlgn="base" latinLnBrk="0" hangingPunct="0">
              <a:lnSpc>
                <a:spcPct val="120000"/>
              </a:lnSpc>
              <a:spcBef>
                <a:spcPct val="0"/>
              </a:spcBef>
              <a:spcAft>
                <a:spcPct val="0"/>
              </a:spcAft>
              <a:buClrTx/>
              <a:buSzTx/>
              <a:buFontTx/>
              <a:buNone/>
              <a:defRPr/>
            </a:pPr>
            <a:r>
              <a:rPr kumimoji="0" lang="zh-CN" altLang="en-US" sz="2400" b="1" i="0" u="none" strike="noStrike" kern="0" cap="none" spc="0" normalizeH="0" baseline="0" noProof="1">
                <a:solidFill>
                  <a:srgbClr val="FF0000"/>
                </a:solidFill>
                <a:latin typeface="微软雅黑" panose="020B0503020204020204" pitchFamily="34" charset="-122"/>
                <a:ea typeface="微软雅黑" panose="020B0503020204020204" pitchFamily="34" charset="-122"/>
                <a:cs typeface="Arial" panose="020B0604020202020204"/>
                <a:sym typeface="+mn-ea"/>
              </a:rPr>
              <a:t>没有实现</a:t>
            </a:r>
            <a:endParaRPr kumimoji="0" lang="zh-CN" altLang="en-US" sz="2400" b="1" i="0" u="none" strike="noStrike" kern="0" cap="none" spc="0" normalizeH="0" baseline="0" noProof="1">
              <a:ln>
                <a:noFill/>
              </a:ln>
              <a:solidFill>
                <a:srgbClr val="3414F8"/>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914400" rtl="0" eaLnBrk="0" fontAlgn="base" latinLnBrk="0" hangingPunct="0">
              <a:lnSpc>
                <a:spcPct val="120000"/>
              </a:lnSpc>
              <a:spcBef>
                <a:spcPct val="0"/>
              </a:spcBef>
              <a:spcAft>
                <a:spcPct val="0"/>
              </a:spcAft>
              <a:buClrTx/>
              <a:buSzTx/>
              <a:buFontTx/>
              <a:buNone/>
              <a:defRPr/>
            </a:pPr>
            <a:r>
              <a:rPr kumimoji="0" lang="en-US" altLang="zh-CN" sz="2400" b="1" i="0" u="none" strike="noStrike" kern="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a:t>
            </a:r>
            <a:r>
              <a:rPr kumimoji="0" lang="zh-CN" altLang="en-US" sz="2400" b="1" i="0" u="none" strike="noStrike" kern="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还权与民</a:t>
            </a:r>
            <a:r>
              <a:rPr kumimoji="0" lang="en-US" altLang="zh-CN" sz="2400" b="1" i="0" u="none" strike="noStrike" kern="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a:t>
            </a:r>
            <a:endParaRPr kumimoji="0" lang="en-US" altLang="zh-CN" sz="2400" b="1" i="0" u="none" strike="noStrike" kern="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mn-cs"/>
              <a:sym typeface="+mn-ea"/>
            </a:endParaRPr>
          </a:p>
        </p:txBody>
      </p:sp>
      <p:sp>
        <p:nvSpPr>
          <p:cNvPr id="36" name="下箭头 35"/>
          <p:cNvSpPr/>
          <p:nvPr>
            <p:custDataLst>
              <p:tags r:id="rId2"/>
            </p:custDataLst>
          </p:nvPr>
        </p:nvSpPr>
        <p:spPr>
          <a:xfrm>
            <a:off x="772795" y="3799840"/>
            <a:ext cx="182245" cy="471805"/>
          </a:xfrm>
          <a:prstGeom prst="downArrow">
            <a:avLst/>
          </a:prstGeom>
          <a:gradFill>
            <a:gsLst>
              <a:gs pos="0">
                <a:schemeClr val="accent4">
                  <a:lumMod val="75000"/>
                </a:schemeClr>
              </a:gs>
              <a:gs pos="48000">
                <a:schemeClr val="accent6">
                  <a:lumMod val="50000"/>
                </a:schemeClr>
              </a:gs>
              <a:gs pos="100000">
                <a:schemeClr val="accent6">
                  <a:lumMod val="90000"/>
                </a:schemeClr>
              </a:gs>
            </a:gsLst>
          </a:gra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a:p>
        </p:txBody>
      </p:sp>
      <p:sp>
        <p:nvSpPr>
          <p:cNvPr id="37" name="下箭头 36"/>
          <p:cNvSpPr/>
          <p:nvPr>
            <p:custDataLst>
              <p:tags r:id="rId3"/>
            </p:custDataLst>
          </p:nvPr>
        </p:nvSpPr>
        <p:spPr>
          <a:xfrm>
            <a:off x="2421255" y="3777615"/>
            <a:ext cx="182245" cy="471805"/>
          </a:xfrm>
          <a:prstGeom prst="downArrow">
            <a:avLst/>
          </a:prstGeom>
          <a:gradFill>
            <a:gsLst>
              <a:gs pos="0">
                <a:schemeClr val="accent4">
                  <a:lumMod val="75000"/>
                </a:schemeClr>
              </a:gs>
              <a:gs pos="48000">
                <a:schemeClr val="accent6">
                  <a:lumMod val="50000"/>
                </a:schemeClr>
              </a:gs>
              <a:gs pos="100000">
                <a:schemeClr val="accent6">
                  <a:lumMod val="90000"/>
                </a:schemeClr>
              </a:gs>
            </a:gsLst>
          </a:gra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a:p>
        </p:txBody>
      </p:sp>
      <p:sp>
        <p:nvSpPr>
          <p:cNvPr id="38" name="矩形 37"/>
          <p:cNvSpPr>
            <a:spLocks noChangeArrowheads="1"/>
          </p:cNvSpPr>
          <p:nvPr>
            <p:custDataLst>
              <p:tags r:id="rId4"/>
            </p:custDataLst>
          </p:nvPr>
        </p:nvSpPr>
        <p:spPr bwMode="auto">
          <a:xfrm>
            <a:off x="1720215" y="4246245"/>
            <a:ext cx="1231265" cy="2219325"/>
          </a:xfrm>
          <a:prstGeom prst="rect">
            <a:avLst/>
          </a:prstGeom>
          <a:solidFill>
            <a:schemeClr val="bg1"/>
          </a:solidFill>
          <a:ln w="28575">
            <a:solidFill>
              <a:srgbClr val="C00000"/>
            </a:solidFill>
          </a:ln>
        </p:spPr>
        <p:txBody>
          <a:bodyPr wrap="square">
            <a:noAutofit/>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9pPr>
          </a:lstStyle>
          <a:p>
            <a:pPr fontAlgn="auto">
              <a:lnSpc>
                <a:spcPct val="120000"/>
              </a:lnSpc>
              <a:spcBef>
                <a:spcPct val="0"/>
              </a:spcBef>
              <a:spcAft>
                <a:spcPct val="0"/>
              </a:spcAft>
            </a:pPr>
            <a:r>
              <a:rPr lang="zh-CN" altLang="en-US" sz="2400" b="1" kern="0" noProof="1">
                <a:solidFill>
                  <a:prstClr val="black"/>
                </a:solidFill>
                <a:latin typeface="微软雅黑" panose="020B0503020204020204" pitchFamily="34" charset="-122"/>
                <a:ea typeface="微软雅黑" panose="020B0503020204020204" pitchFamily="34" charset="-122"/>
                <a:cs typeface="Arial" panose="020B0604020202020204"/>
                <a:sym typeface="+mn-ea"/>
              </a:rPr>
              <a:t>给救亡图存的中国人</a:t>
            </a:r>
            <a:r>
              <a:rPr lang="zh-CN" altLang="en-US" sz="2400" b="1" kern="0" noProof="1">
                <a:solidFill>
                  <a:srgbClr val="FF0000"/>
                </a:solidFill>
                <a:latin typeface="微软雅黑" panose="020B0503020204020204" pitchFamily="34" charset="-122"/>
                <a:ea typeface="微软雅黑" panose="020B0503020204020204" pitchFamily="34" charset="-122"/>
                <a:cs typeface="Arial" panose="020B0604020202020204"/>
                <a:sym typeface="+mn-ea"/>
              </a:rPr>
              <a:t>带来新的希望</a:t>
            </a:r>
            <a:endParaRPr lang="zh-CN" altLang="en-US" sz="2400" b="1" kern="0" noProof="1">
              <a:solidFill>
                <a:srgbClr val="FF0000"/>
              </a:solidFill>
              <a:latin typeface="微软雅黑" panose="020B0503020204020204" pitchFamily="34" charset="-122"/>
              <a:ea typeface="微软雅黑" panose="020B0503020204020204" pitchFamily="34" charset="-122"/>
              <a:cs typeface="Arial" panose="020B0604020202020204"/>
              <a:sym typeface="+mn-ea"/>
            </a:endParaRPr>
          </a:p>
        </p:txBody>
      </p:sp>
      <p:sp>
        <p:nvSpPr>
          <p:cNvPr id="39" name="下箭头 38"/>
          <p:cNvSpPr/>
          <p:nvPr>
            <p:custDataLst>
              <p:tags r:id="rId5"/>
            </p:custDataLst>
          </p:nvPr>
        </p:nvSpPr>
        <p:spPr>
          <a:xfrm>
            <a:off x="4354195" y="3777615"/>
            <a:ext cx="247650" cy="471805"/>
          </a:xfrm>
          <a:prstGeom prst="downArrow">
            <a:avLst/>
          </a:prstGeom>
          <a:gradFill>
            <a:gsLst>
              <a:gs pos="0">
                <a:schemeClr val="accent4">
                  <a:lumMod val="75000"/>
                </a:schemeClr>
              </a:gs>
              <a:gs pos="48000">
                <a:schemeClr val="accent6">
                  <a:lumMod val="50000"/>
                </a:schemeClr>
              </a:gs>
              <a:gs pos="100000">
                <a:schemeClr val="accent6">
                  <a:lumMod val="90000"/>
                </a:schemeClr>
              </a:gs>
            </a:gsLst>
          </a:gra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a:p>
        </p:txBody>
      </p:sp>
      <p:sp>
        <p:nvSpPr>
          <p:cNvPr id="40" name="矩形 39"/>
          <p:cNvSpPr>
            <a:spLocks noChangeArrowheads="1"/>
          </p:cNvSpPr>
          <p:nvPr>
            <p:custDataLst>
              <p:tags r:id="rId6"/>
            </p:custDataLst>
          </p:nvPr>
        </p:nvSpPr>
        <p:spPr bwMode="auto">
          <a:xfrm>
            <a:off x="3272790" y="4463415"/>
            <a:ext cx="1474470" cy="1863725"/>
          </a:xfrm>
          <a:prstGeom prst="rect">
            <a:avLst/>
          </a:prstGeom>
          <a:ln w="28575">
            <a:solidFill>
              <a:srgbClr val="C00000"/>
            </a:solidFill>
          </a:ln>
        </p:spPr>
        <p:txBody>
          <a:bodyPr wrap="square">
            <a:spAutoFit/>
          </a:bodyPr>
          <a:lstStyle>
            <a:lvl1pPr>
              <a:defRPr>
                <a:solidFill>
                  <a:sysClr val="windowText" lastClr="000000"/>
                </a:solidFill>
                <a:latin typeface="Calibri" panose="020F0502020204030204"/>
                <a:ea typeface="宋体" panose="02010600030101010101" pitchFamily="2" charset="-122"/>
              </a:defRPr>
            </a:lvl1pPr>
            <a:lvl2pPr marL="742950" indent="-285750">
              <a:defRPr>
                <a:solidFill>
                  <a:sysClr val="windowText" lastClr="000000"/>
                </a:solidFill>
                <a:latin typeface="Calibri" panose="020F0502020204030204"/>
                <a:ea typeface="宋体" panose="02010600030101010101" pitchFamily="2" charset="-122"/>
              </a:defRPr>
            </a:lvl2pPr>
            <a:lvl3pPr marL="1143000" indent="-228600">
              <a:defRPr>
                <a:solidFill>
                  <a:sysClr val="windowText" lastClr="000000"/>
                </a:solidFill>
                <a:latin typeface="Calibri" panose="020F0502020204030204"/>
                <a:ea typeface="宋体" panose="02010600030101010101" pitchFamily="2" charset="-122"/>
              </a:defRPr>
            </a:lvl3pPr>
            <a:lvl4pPr marL="1600200" indent="-228600">
              <a:defRPr>
                <a:solidFill>
                  <a:sysClr val="windowText" lastClr="000000"/>
                </a:solidFill>
                <a:latin typeface="Calibri" panose="020F0502020204030204"/>
                <a:ea typeface="宋体" panose="02010600030101010101" pitchFamily="2" charset="-122"/>
              </a:defRPr>
            </a:lvl4pPr>
            <a:lvl5pPr marL="2057400" indent="-228600">
              <a:defRPr>
                <a:solidFill>
                  <a:sysClr val="windowText" lastClr="000000"/>
                </a:solidFill>
                <a:latin typeface="Calibri" panose="020F0502020204030204"/>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Calibri" panose="020F0502020204030204"/>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Calibri" panose="020F0502020204030204"/>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Calibri" panose="020F0502020204030204"/>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Calibri" panose="020F0502020204030204"/>
                <a:ea typeface="宋体" panose="02010600030101010101" pitchFamily="2" charset="-122"/>
              </a:defRPr>
            </a:lvl9pPr>
          </a:lstStyle>
          <a:p>
            <a:pPr fontAlgn="auto">
              <a:lnSpc>
                <a:spcPct val="120000"/>
              </a:lnSpc>
              <a:spcBef>
                <a:spcPct val="0"/>
              </a:spcBef>
              <a:spcAft>
                <a:spcPct val="0"/>
              </a:spcAft>
            </a:pPr>
            <a:r>
              <a:rPr lang="zh-CN" altLang="en-US" sz="2400" b="1" kern="0" noProof="1">
                <a:solidFill>
                  <a:prstClr val="black"/>
                </a:solidFill>
                <a:latin typeface="微软雅黑" panose="020B0503020204020204" pitchFamily="34" charset="-122"/>
                <a:ea typeface="微软雅黑" panose="020B0503020204020204" pitchFamily="34" charset="-122"/>
                <a:cs typeface="Arial" panose="020B0604020202020204"/>
                <a:sym typeface="宋体" panose="02010600030101010101" pitchFamily="2" charset="-122"/>
              </a:rPr>
              <a:t>以</a:t>
            </a:r>
            <a:r>
              <a:rPr lang="zh-CN" altLang="en-US" sz="2400" b="1" kern="0" noProof="1">
                <a:solidFill>
                  <a:srgbClr val="FF0000"/>
                </a:solidFill>
                <a:latin typeface="微软雅黑" panose="020B0503020204020204" pitchFamily="34" charset="-122"/>
                <a:ea typeface="微软雅黑" panose="020B0503020204020204" pitchFamily="34" charset="-122"/>
                <a:cs typeface="Arial" panose="020B0604020202020204"/>
                <a:sym typeface="宋体" panose="02010600030101010101" pitchFamily="2" charset="-122"/>
              </a:rPr>
              <a:t>争取和实现人民当家作主为己任</a:t>
            </a:r>
            <a:endParaRPr lang="zh-CN" altLang="en-US" sz="2400" b="1" kern="0" noProof="1">
              <a:solidFill>
                <a:srgbClr val="FF0000"/>
              </a:solidFill>
              <a:latin typeface="微软雅黑" panose="020B0503020204020204" pitchFamily="34" charset="-122"/>
              <a:ea typeface="微软雅黑" panose="020B0503020204020204" pitchFamily="34" charset="-122"/>
              <a:cs typeface="Arial" panose="020B0604020202020204"/>
              <a:sym typeface="宋体" panose="02010600030101010101" pitchFamily="2" charset="-122"/>
            </a:endParaRPr>
          </a:p>
        </p:txBody>
      </p:sp>
      <p:sp>
        <p:nvSpPr>
          <p:cNvPr id="42" name="矩形 41"/>
          <p:cNvSpPr>
            <a:spLocks noChangeArrowheads="1"/>
          </p:cNvSpPr>
          <p:nvPr>
            <p:custDataLst>
              <p:tags r:id="rId7"/>
            </p:custDataLst>
          </p:nvPr>
        </p:nvSpPr>
        <p:spPr bwMode="auto">
          <a:xfrm>
            <a:off x="4980940" y="4264025"/>
            <a:ext cx="2237740" cy="2356485"/>
          </a:xfrm>
          <a:prstGeom prst="rect">
            <a:avLst/>
          </a:prstGeom>
          <a:ln w="28575">
            <a:solidFill>
              <a:srgbClr val="C00000"/>
            </a:solidFill>
          </a:ln>
        </p:spPr>
        <p:txBody>
          <a:bodyPr wrap="square">
            <a:noAutofit/>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9pPr>
          </a:lstStyle>
          <a:p>
            <a:pPr lvl="0" algn="l">
              <a:lnSpc>
                <a:spcPct val="120000"/>
              </a:lnSpc>
              <a:buClrTx/>
              <a:buSzTx/>
              <a:buFontTx/>
            </a:pPr>
            <a:r>
              <a:rPr lang="zh-CN" altLang="en-US" sz="2400" b="1" kern="0">
                <a:solidFill>
                  <a:prstClr val="black"/>
                </a:solidFill>
                <a:latin typeface="微软雅黑" panose="020B0503020204020204" pitchFamily="34" charset="-122"/>
                <a:ea typeface="微软雅黑" panose="020B0503020204020204" pitchFamily="34" charset="-122"/>
                <a:cs typeface="Arial" panose="020B0604020202020204"/>
                <a:sym typeface="+mn-ea"/>
              </a:rPr>
              <a:t>从封建专制向</a:t>
            </a:r>
            <a:r>
              <a:rPr lang="zh-CN" altLang="en-US" sz="2400" b="1" kern="0">
                <a:solidFill>
                  <a:srgbClr val="FF0000"/>
                </a:solidFill>
                <a:latin typeface="微软雅黑" panose="020B0503020204020204" pitchFamily="34" charset="-122"/>
                <a:ea typeface="微软雅黑" panose="020B0503020204020204" pitchFamily="34" charset="-122"/>
                <a:cs typeface="Arial" panose="020B0604020202020204"/>
                <a:sym typeface="+mn-ea"/>
              </a:rPr>
              <a:t>人民民主转变</a:t>
            </a:r>
            <a:r>
              <a:rPr lang="zh-CN" altLang="en-US" sz="2400" kern="0">
                <a:solidFill>
                  <a:prstClr val="black"/>
                </a:solidFill>
                <a:latin typeface="微软雅黑" panose="020B0503020204020204" pitchFamily="34" charset="-122"/>
                <a:ea typeface="微软雅黑" panose="020B0503020204020204" pitchFamily="34" charset="-122"/>
                <a:cs typeface="Arial" panose="020B0604020202020204"/>
                <a:sym typeface="+mn-ea"/>
              </a:rPr>
              <a:t>。</a:t>
            </a:r>
            <a:r>
              <a:rPr lang="zh-CN" altLang="en-US" sz="2400" b="1" kern="0">
                <a:solidFill>
                  <a:srgbClr val="FF0000"/>
                </a:solidFill>
                <a:latin typeface="微软雅黑" panose="020B0503020204020204" pitchFamily="34" charset="-122"/>
                <a:ea typeface="微软雅黑" panose="020B0503020204020204" pitchFamily="34" charset="-122"/>
                <a:cs typeface="Arial" panose="020B0604020202020204"/>
                <a:sym typeface="+mn-ea"/>
              </a:rPr>
              <a:t>中国革命的胜利就是人民民主的胜利</a:t>
            </a:r>
            <a:endParaRPr lang="zh-CN" altLang="en-US" sz="2400" b="1" kern="0">
              <a:solidFill>
                <a:srgbClr val="FF0000"/>
              </a:solidFill>
              <a:latin typeface="微软雅黑" panose="020B0503020204020204" pitchFamily="34" charset="-122"/>
              <a:ea typeface="微软雅黑" panose="020B0503020204020204" pitchFamily="34" charset="-122"/>
              <a:cs typeface="Arial" panose="020B0604020202020204"/>
              <a:sym typeface="+mn-ea"/>
            </a:endParaRPr>
          </a:p>
        </p:txBody>
      </p:sp>
      <p:sp>
        <p:nvSpPr>
          <p:cNvPr id="43" name="下箭头 42"/>
          <p:cNvSpPr/>
          <p:nvPr>
            <p:custDataLst>
              <p:tags r:id="rId8"/>
            </p:custDataLst>
          </p:nvPr>
        </p:nvSpPr>
        <p:spPr>
          <a:xfrm>
            <a:off x="6117590" y="3777615"/>
            <a:ext cx="247650" cy="471805"/>
          </a:xfrm>
          <a:prstGeom prst="downArrow">
            <a:avLst/>
          </a:prstGeom>
          <a:gradFill>
            <a:gsLst>
              <a:gs pos="0">
                <a:schemeClr val="accent4">
                  <a:lumMod val="75000"/>
                </a:schemeClr>
              </a:gs>
              <a:gs pos="48000">
                <a:schemeClr val="accent6">
                  <a:lumMod val="50000"/>
                </a:schemeClr>
              </a:gs>
              <a:gs pos="100000">
                <a:schemeClr val="accent6">
                  <a:lumMod val="90000"/>
                </a:schemeClr>
              </a:gs>
            </a:gsLst>
          </a:gra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a:p>
        </p:txBody>
      </p:sp>
      <p:sp>
        <p:nvSpPr>
          <p:cNvPr id="44" name="矩形 43"/>
          <p:cNvSpPr>
            <a:spLocks noChangeArrowheads="1"/>
          </p:cNvSpPr>
          <p:nvPr>
            <p:custDataLst>
              <p:tags r:id="rId9"/>
            </p:custDataLst>
          </p:nvPr>
        </p:nvSpPr>
        <p:spPr bwMode="auto">
          <a:xfrm>
            <a:off x="7277100" y="4381500"/>
            <a:ext cx="1668145" cy="1641475"/>
          </a:xfrm>
          <a:prstGeom prst="rect">
            <a:avLst/>
          </a:prstGeom>
          <a:ln w="28575">
            <a:solidFill>
              <a:srgbClr val="C00000"/>
            </a:solidFill>
          </a:ln>
        </p:spPr>
        <p:txBody>
          <a:bodyPr wrap="square">
            <a:spAutoFit/>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9pPr>
          </a:lstStyle>
          <a:p>
            <a:pPr lvl="0" algn="l">
              <a:lnSpc>
                <a:spcPct val="120000"/>
              </a:lnSpc>
              <a:buClrTx/>
              <a:buSzTx/>
              <a:buFontTx/>
            </a:pPr>
            <a:r>
              <a:rPr lang="zh-CN" altLang="en-US" sz="2800" b="1" kern="0">
                <a:latin typeface="微软雅黑" panose="020B0503020204020204" pitchFamily="34" charset="-122"/>
                <a:ea typeface="微软雅黑" panose="020B0503020204020204" pitchFamily="34" charset="-122"/>
                <a:cs typeface="Arial" panose="020B0604020202020204"/>
                <a:sym typeface="+mn-ea"/>
              </a:rPr>
              <a:t>社会主义民主</a:t>
            </a:r>
            <a:r>
              <a:rPr lang="zh-CN" altLang="en-US" sz="2800" b="1" kern="0">
                <a:solidFill>
                  <a:srgbClr val="FF0000"/>
                </a:solidFill>
                <a:latin typeface="微软雅黑" panose="020B0503020204020204" pitchFamily="34" charset="-122"/>
                <a:ea typeface="微软雅黑" panose="020B0503020204020204" pitchFamily="34" charset="-122"/>
                <a:cs typeface="Arial" panose="020B0604020202020204"/>
                <a:sym typeface="+mn-ea"/>
              </a:rPr>
              <a:t>真正确立</a:t>
            </a:r>
            <a:endParaRPr lang="zh-CN" altLang="en-US" sz="2800" b="1" kern="0">
              <a:solidFill>
                <a:srgbClr val="FF0000"/>
              </a:solidFill>
              <a:latin typeface="微软雅黑" panose="020B0503020204020204" pitchFamily="34" charset="-122"/>
              <a:ea typeface="微软雅黑" panose="020B0503020204020204" pitchFamily="34" charset="-122"/>
              <a:cs typeface="Arial" panose="020B0604020202020204"/>
              <a:sym typeface="+mn-ea"/>
            </a:endParaRPr>
          </a:p>
        </p:txBody>
      </p:sp>
      <p:sp>
        <p:nvSpPr>
          <p:cNvPr id="45" name="下箭头 44"/>
          <p:cNvSpPr/>
          <p:nvPr>
            <p:custDataLst>
              <p:tags r:id="rId10"/>
            </p:custDataLst>
          </p:nvPr>
        </p:nvSpPr>
        <p:spPr>
          <a:xfrm>
            <a:off x="7880985" y="4029075"/>
            <a:ext cx="247650" cy="365125"/>
          </a:xfrm>
          <a:prstGeom prst="downArrow">
            <a:avLst/>
          </a:prstGeom>
          <a:gradFill>
            <a:gsLst>
              <a:gs pos="0">
                <a:schemeClr val="accent4">
                  <a:lumMod val="75000"/>
                </a:schemeClr>
              </a:gs>
              <a:gs pos="48000">
                <a:schemeClr val="accent6">
                  <a:lumMod val="50000"/>
                </a:schemeClr>
              </a:gs>
              <a:gs pos="100000">
                <a:schemeClr val="accent6">
                  <a:lumMod val="90000"/>
                </a:schemeClr>
              </a:gs>
            </a:gsLst>
          </a:gra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a:p>
        </p:txBody>
      </p:sp>
      <p:sp>
        <p:nvSpPr>
          <p:cNvPr id="46" name="五角星 45"/>
          <p:cNvSpPr/>
          <p:nvPr>
            <p:custDataLst>
              <p:tags r:id="rId11"/>
            </p:custDataLst>
          </p:nvPr>
        </p:nvSpPr>
        <p:spPr>
          <a:xfrm>
            <a:off x="7802880" y="5924550"/>
            <a:ext cx="616585" cy="591820"/>
          </a:xfrm>
          <a:prstGeom prst="star5">
            <a:avLst/>
          </a:prstGeom>
          <a:solidFill>
            <a:srgbClr val="FF0000"/>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a:solidFill>
                <a:srgbClr val="FF0000"/>
              </a:solidFill>
            </a:endParaRPr>
          </a:p>
        </p:txBody>
      </p:sp>
      <p:sp>
        <p:nvSpPr>
          <p:cNvPr id="47" name="下箭头 46"/>
          <p:cNvSpPr/>
          <p:nvPr>
            <p:custDataLst>
              <p:tags r:id="rId12"/>
            </p:custDataLst>
          </p:nvPr>
        </p:nvSpPr>
        <p:spPr>
          <a:xfrm>
            <a:off x="9644380" y="3987165"/>
            <a:ext cx="247650" cy="443865"/>
          </a:xfrm>
          <a:prstGeom prst="downArrow">
            <a:avLst/>
          </a:prstGeom>
          <a:gradFill>
            <a:gsLst>
              <a:gs pos="0">
                <a:schemeClr val="accent4">
                  <a:lumMod val="75000"/>
                </a:schemeClr>
              </a:gs>
              <a:gs pos="48000">
                <a:schemeClr val="accent6">
                  <a:lumMod val="50000"/>
                </a:schemeClr>
              </a:gs>
              <a:gs pos="100000">
                <a:schemeClr val="accent6">
                  <a:lumMod val="90000"/>
                </a:schemeClr>
              </a:gs>
            </a:gsLst>
          </a:gra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a:p>
        </p:txBody>
      </p:sp>
      <p:sp>
        <p:nvSpPr>
          <p:cNvPr id="48" name="TextBox 1"/>
          <p:cNvSpPr txBox="1">
            <a:spLocks noChangeArrowheads="1"/>
          </p:cNvSpPr>
          <p:nvPr>
            <p:custDataLst>
              <p:tags r:id="rId13"/>
            </p:custDataLst>
          </p:nvPr>
        </p:nvSpPr>
        <p:spPr bwMode="auto">
          <a:xfrm>
            <a:off x="9003665" y="4431030"/>
            <a:ext cx="1193800" cy="2306320"/>
          </a:xfrm>
          <a:prstGeom prst="rect">
            <a:avLst/>
          </a:prstGeom>
          <a:ln w="28575">
            <a:solidFill>
              <a:srgbClr val="C00000"/>
            </a:solidFill>
          </a:ln>
        </p:spPr>
        <p:txBody>
          <a:bodyPr wrap="square">
            <a:spAutoFit/>
          </a:bodyPr>
          <a:lstStyle>
            <a:defPPr>
              <a:defRPr lang="zh-CN"/>
            </a:defPPr>
            <a:lvl1pPr marL="0" marR="0" lvl="0" indent="0" defTabSz="914400" eaLnBrk="1" fontAlgn="auto" latinLnBrk="0" hangingPunct="1">
              <a:lnSpc>
                <a:spcPct val="120000"/>
              </a:lnSpc>
              <a:spcBef>
                <a:spcPct val="0"/>
              </a:spcBef>
              <a:spcAft>
                <a:spcPct val="0"/>
              </a:spcAft>
              <a:buClrTx/>
              <a:buSzTx/>
              <a:buFontTx/>
              <a:buNone/>
              <a:defRPr kumimoji="0" sz="2000" b="1" i="0" u="none" strike="noStrike" kern="0" cap="none" spc="0" normalizeH="0" baseline="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a:defRPr>
            </a:lvl1pPr>
            <a:lvl2pPr>
              <a:defRPr>
                <a:solidFill>
                  <a:sysClr val="windowText" lastClr="000000"/>
                </a:solidFill>
                <a:latin typeface="Arial" panose="020B0604020202020204" pitchFamily="34" charset="0"/>
                <a:ea typeface="宋体" panose="02010600030101010101" pitchFamily="2" charset="-122"/>
              </a:defRPr>
            </a:lvl2pPr>
            <a:lvl3pPr>
              <a:defRPr>
                <a:solidFill>
                  <a:sysClr val="windowText" lastClr="000000"/>
                </a:solidFill>
                <a:latin typeface="Arial" panose="020B0604020202020204" pitchFamily="34" charset="0"/>
                <a:ea typeface="宋体" panose="02010600030101010101" pitchFamily="2" charset="-122"/>
              </a:defRPr>
            </a:lvl3pPr>
            <a:lvl4pPr>
              <a:defRPr>
                <a:solidFill>
                  <a:sysClr val="windowText" lastClr="000000"/>
                </a:solidFill>
                <a:latin typeface="Arial" panose="020B0604020202020204" pitchFamily="34" charset="0"/>
                <a:ea typeface="宋体" panose="02010600030101010101" pitchFamily="2" charset="-122"/>
              </a:defRPr>
            </a:lvl4pPr>
            <a:lvl5pPr>
              <a:defRPr>
                <a:solidFill>
                  <a:sysClr val="windowText" lastClr="000000"/>
                </a:solidFill>
                <a:latin typeface="Arial" panose="020B0604020202020204" pitchFamily="34" charset="0"/>
                <a:ea typeface="宋体" panose="02010600030101010101" pitchFamily="2" charset="-122"/>
              </a:defRPr>
            </a:lvl5pPr>
            <a:lvl6pPr>
              <a:defRPr>
                <a:solidFill>
                  <a:sysClr val="windowText" lastClr="000000"/>
                </a:solidFill>
                <a:latin typeface="Arial" panose="020B0604020202020204" pitchFamily="34" charset="0"/>
                <a:ea typeface="宋体" panose="02010600030101010101" pitchFamily="2" charset="-122"/>
              </a:defRPr>
            </a:lvl6pPr>
            <a:lvl7pPr>
              <a:defRPr>
                <a:solidFill>
                  <a:sysClr val="windowText" lastClr="000000"/>
                </a:solidFill>
                <a:latin typeface="Arial" panose="020B0604020202020204" pitchFamily="34" charset="0"/>
                <a:ea typeface="宋体" panose="02010600030101010101" pitchFamily="2" charset="-122"/>
              </a:defRPr>
            </a:lvl7pPr>
            <a:lvl8pPr>
              <a:defRPr>
                <a:solidFill>
                  <a:sysClr val="windowText" lastClr="000000"/>
                </a:solidFill>
                <a:latin typeface="Arial" panose="020B0604020202020204" pitchFamily="34" charset="0"/>
                <a:ea typeface="宋体" panose="02010600030101010101" pitchFamily="2" charset="-122"/>
              </a:defRPr>
            </a:lvl8pPr>
            <a:lvl9pPr>
              <a:defRPr>
                <a:solidFill>
                  <a:sysClr val="windowText" lastClr="000000"/>
                </a:solidFill>
                <a:latin typeface="Arial" panose="020B0604020202020204" pitchFamily="34" charset="0"/>
                <a:ea typeface="宋体" panose="02010600030101010101" pitchFamily="2" charset="-122"/>
              </a:defRPr>
            </a:lvl9pPr>
          </a:lstStyle>
          <a:p>
            <a:r>
              <a:rPr lang="zh-CN" altLang="en-US" sz="2400" noProof="1">
                <a:sym typeface="宋体" panose="02010600030101010101" pitchFamily="2" charset="-122"/>
              </a:rPr>
              <a:t>进行社会主义民主的</a:t>
            </a:r>
            <a:r>
              <a:rPr lang="zh-CN" altLang="en-US" sz="2400" noProof="1">
                <a:solidFill>
                  <a:srgbClr val="FF0000"/>
                </a:solidFill>
                <a:sym typeface="宋体" panose="02010600030101010101" pitchFamily="2" charset="-122"/>
              </a:rPr>
              <a:t>不懈探索</a:t>
            </a:r>
            <a:endParaRPr lang="zh-CN" altLang="en-US" sz="2400" noProof="1">
              <a:solidFill>
                <a:srgbClr val="FF0000"/>
              </a:solidFill>
              <a:sym typeface="宋体" panose="02010600030101010101" pitchFamily="2" charset="-122"/>
            </a:endParaRPr>
          </a:p>
        </p:txBody>
      </p:sp>
      <p:grpSp>
        <p:nvGrpSpPr>
          <p:cNvPr id="59" name="组合 58"/>
          <p:cNvGrpSpPr/>
          <p:nvPr>
            <p:custDataLst>
              <p:tags r:id="rId14"/>
            </p:custDataLst>
          </p:nvPr>
        </p:nvGrpSpPr>
        <p:grpSpPr>
          <a:xfrm>
            <a:off x="294640" y="1383665"/>
            <a:ext cx="11827510" cy="2781935"/>
            <a:chOff x="493" y="2443"/>
            <a:chExt cx="18626" cy="4381"/>
          </a:xfrm>
        </p:grpSpPr>
        <p:grpSp>
          <p:nvGrpSpPr>
            <p:cNvPr id="35" name="组合 34"/>
            <p:cNvGrpSpPr/>
            <p:nvPr>
              <p:custDataLst>
                <p:tags r:id="rId15"/>
              </p:custDataLst>
            </p:nvPr>
          </p:nvGrpSpPr>
          <p:grpSpPr>
            <a:xfrm>
              <a:off x="493" y="2443"/>
              <a:ext cx="18626" cy="4381"/>
              <a:chOff x="248" y="2317"/>
              <a:chExt cx="18626" cy="4381"/>
            </a:xfrm>
          </p:grpSpPr>
          <p:pic>
            <p:nvPicPr>
              <p:cNvPr id="27" name="图片 26"/>
              <p:cNvPicPr>
                <a:picLocks noChangeAspect="1"/>
              </p:cNvPicPr>
              <p:nvPr>
                <p:custDataLst>
                  <p:tags r:id="rId16"/>
                </p:custDataLst>
              </p:nvPr>
            </p:nvPicPr>
            <p:blipFill>
              <a:blip r:embed="rId17"/>
              <a:stretch>
                <a:fillRect/>
              </a:stretch>
            </p:blipFill>
            <p:spPr>
              <a:xfrm>
                <a:off x="3147" y="2320"/>
                <a:ext cx="2311" cy="2109"/>
              </a:xfrm>
              <a:prstGeom prst="rect">
                <a:avLst/>
              </a:prstGeom>
            </p:spPr>
          </p:pic>
          <p:pic>
            <p:nvPicPr>
              <p:cNvPr id="24" name="Picture 2"/>
              <p:cNvPicPr>
                <a:picLocks noChangeAspect="1" noChangeArrowheads="1"/>
              </p:cNvPicPr>
              <p:nvPr>
                <p:custDataLst>
                  <p:tags r:id="rId18"/>
                </p:custDataLst>
              </p:nvPr>
            </p:nvPicPr>
            <p:blipFill>
              <a:blip r:embed="rId19"/>
              <a:stretch>
                <a:fillRect/>
              </a:stretch>
            </p:blipFill>
            <p:spPr bwMode="auto">
              <a:xfrm>
                <a:off x="5621" y="2339"/>
                <a:ext cx="2353" cy="2091"/>
              </a:xfrm>
              <a:prstGeom prst="rect">
                <a:avLst/>
              </a:prstGeom>
              <a:noFill/>
              <a:ln w="9525">
                <a:noFill/>
                <a:miter lim="800000"/>
                <a:headEnd/>
                <a:tailEnd/>
              </a:ln>
            </p:spPr>
          </p:pic>
          <p:pic>
            <p:nvPicPr>
              <p:cNvPr id="23" name="图片 22"/>
              <p:cNvPicPr>
                <a:picLocks noChangeAspect="1"/>
              </p:cNvPicPr>
              <p:nvPr>
                <p:custDataLst>
                  <p:tags r:id="rId20"/>
                </p:custDataLst>
              </p:nvPr>
            </p:nvPicPr>
            <p:blipFill>
              <a:blip r:embed="rId21"/>
              <a:stretch>
                <a:fillRect/>
              </a:stretch>
            </p:blipFill>
            <p:spPr>
              <a:xfrm>
                <a:off x="8137" y="2337"/>
                <a:ext cx="2646" cy="2092"/>
              </a:xfrm>
              <a:prstGeom prst="rect">
                <a:avLst/>
              </a:prstGeom>
              <a:effectLst>
                <a:outerShdw blurRad="50800" dist="38100" dir="2700000" algn="tl" rotWithShape="0">
                  <a:prstClr val="black">
                    <a:alpha val="40000"/>
                  </a:prstClr>
                </a:outerShdw>
              </a:effectLst>
            </p:spPr>
          </p:pic>
          <p:pic>
            <p:nvPicPr>
              <p:cNvPr id="25" name="Picture 3"/>
              <p:cNvPicPr>
                <a:picLocks noChangeAspect="1" noChangeArrowheads="1"/>
              </p:cNvPicPr>
              <p:nvPr>
                <p:custDataLst>
                  <p:tags r:id="rId22"/>
                </p:custDataLst>
              </p:nvPr>
            </p:nvPicPr>
            <p:blipFill>
              <a:blip r:embed="rId23"/>
              <a:stretch>
                <a:fillRect/>
              </a:stretch>
            </p:blipFill>
            <p:spPr bwMode="auto">
              <a:xfrm>
                <a:off x="10946" y="2368"/>
                <a:ext cx="2596" cy="2061"/>
              </a:xfrm>
              <a:prstGeom prst="rect">
                <a:avLst/>
              </a:prstGeom>
              <a:noFill/>
            </p:spPr>
          </p:pic>
          <p:pic>
            <p:nvPicPr>
              <p:cNvPr id="28" name="Picture 4"/>
              <p:cNvPicPr>
                <a:picLocks noChangeAspect="1" noChangeArrowheads="1"/>
              </p:cNvPicPr>
              <p:nvPr>
                <p:custDataLst>
                  <p:tags r:id="rId24"/>
                </p:custDataLst>
              </p:nvPr>
            </p:nvPicPr>
            <p:blipFill>
              <a:blip r:embed="rId25"/>
              <a:stretch>
                <a:fillRect/>
              </a:stretch>
            </p:blipFill>
            <p:spPr bwMode="auto">
              <a:xfrm>
                <a:off x="13664" y="2395"/>
                <a:ext cx="2512" cy="1998"/>
              </a:xfrm>
              <a:prstGeom prst="rect">
                <a:avLst/>
              </a:prstGeom>
              <a:noFill/>
            </p:spPr>
          </p:pic>
          <p:grpSp>
            <p:nvGrpSpPr>
              <p:cNvPr id="32" name="组合 31"/>
              <p:cNvGrpSpPr/>
              <p:nvPr>
                <p:custDataLst>
                  <p:tags r:id="rId26"/>
                </p:custDataLst>
              </p:nvPr>
            </p:nvGrpSpPr>
            <p:grpSpPr>
              <a:xfrm>
                <a:off x="248" y="4354"/>
                <a:ext cx="18626" cy="2344"/>
                <a:chOff x="247" y="3089"/>
                <a:chExt cx="18626" cy="2344"/>
              </a:xfrm>
            </p:grpSpPr>
            <p:cxnSp>
              <p:nvCxnSpPr>
                <p:cNvPr id="5" name="直接箭头连接符 4"/>
                <p:cNvCxnSpPr/>
                <p:nvPr>
                  <p:custDataLst>
                    <p:tags r:id="rId27"/>
                  </p:custDataLst>
                </p:nvPr>
              </p:nvCxnSpPr>
              <p:spPr>
                <a:xfrm flipV="1">
                  <a:off x="247" y="3258"/>
                  <a:ext cx="18626" cy="29"/>
                </a:xfrm>
                <a:prstGeom prst="straightConnector1">
                  <a:avLst/>
                </a:prstGeom>
                <a:ln w="38100">
                  <a:solidFill>
                    <a:schemeClr val="tx1"/>
                  </a:solidFill>
                  <a:tailEnd type="arrow" w="med" len="med"/>
                </a:ln>
              </p:spPr>
              <p:style>
                <a:lnRef idx="1">
                  <a:schemeClr val="accent5"/>
                </a:lnRef>
                <a:fillRef idx="0">
                  <a:schemeClr val="accent5"/>
                </a:fillRef>
                <a:effectRef idx="0">
                  <a:schemeClr val="accent5"/>
                </a:effectRef>
                <a:fontRef idx="minor">
                  <a:schemeClr val="tx1"/>
                </a:fontRef>
              </p:style>
            </p:cxnSp>
            <p:sp>
              <p:nvSpPr>
                <p:cNvPr id="6" name="椭圆 5"/>
                <p:cNvSpPr/>
                <p:nvPr>
                  <p:custDataLst>
                    <p:tags r:id="rId28"/>
                  </p:custDataLst>
                </p:nvPr>
              </p:nvSpPr>
              <p:spPr>
                <a:xfrm>
                  <a:off x="1159" y="3139"/>
                  <a:ext cx="344" cy="29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8" name="椭圆 7"/>
                <p:cNvSpPr/>
                <p:nvPr>
                  <p:custDataLst>
                    <p:tags r:id="rId29"/>
                  </p:custDataLst>
                </p:nvPr>
              </p:nvSpPr>
              <p:spPr>
                <a:xfrm>
                  <a:off x="6657" y="3147"/>
                  <a:ext cx="344" cy="29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1" name="椭圆 10"/>
                <p:cNvSpPr/>
                <p:nvPr>
                  <p:custDataLst>
                    <p:tags r:id="rId30"/>
                  </p:custDataLst>
                </p:nvPr>
              </p:nvSpPr>
              <p:spPr>
                <a:xfrm>
                  <a:off x="14593" y="3128"/>
                  <a:ext cx="344" cy="29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2" name="椭圆 11"/>
                <p:cNvSpPr/>
                <p:nvPr>
                  <p:custDataLst>
                    <p:tags r:id="rId31"/>
                  </p:custDataLst>
                </p:nvPr>
              </p:nvSpPr>
              <p:spPr>
                <a:xfrm>
                  <a:off x="4100" y="3160"/>
                  <a:ext cx="344" cy="29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9" name="文本框 8"/>
                <p:cNvSpPr txBox="1"/>
                <p:nvPr>
                  <p:custDataLst>
                    <p:tags r:id="rId32"/>
                  </p:custDataLst>
                </p:nvPr>
              </p:nvSpPr>
              <p:spPr>
                <a:xfrm>
                  <a:off x="259" y="3535"/>
                  <a:ext cx="2801" cy="725"/>
                </a:xfrm>
                <a:prstGeom prst="rect">
                  <a:avLst/>
                </a:prstGeom>
                <a:noFill/>
              </p:spPr>
              <p:txBody>
                <a:bodyPr wrap="square" rtlCol="0" anchor="t">
                  <a:spAutoFit/>
                </a:bodyPr>
                <a:lstStyle/>
                <a:p>
                  <a:pPr lvl="0" algn="l">
                    <a:buClrTx/>
                    <a:buSzTx/>
                    <a:buFontTx/>
                  </a:pPr>
                  <a:r>
                    <a:rPr lang="en-US" altLang="zh-CN" sz="2400" b="1">
                      <a:gradFill>
                        <a:gsLst>
                          <a:gs pos="0">
                            <a:srgbClr val="E30000"/>
                          </a:gs>
                          <a:gs pos="100000">
                            <a:srgbClr val="760303"/>
                          </a:gs>
                        </a:gsLst>
                        <a:lin scaled="0"/>
                      </a:gradFill>
                      <a:sym typeface="+mn-ea"/>
                    </a:rPr>
                    <a:t>1840年以来</a:t>
                  </a:r>
                  <a:endParaRPr lang="en-US" altLang="zh-CN" sz="2400" b="1">
                    <a:gradFill>
                      <a:gsLst>
                        <a:gs pos="0">
                          <a:srgbClr val="E30000"/>
                        </a:gs>
                        <a:gs pos="100000">
                          <a:srgbClr val="760303"/>
                        </a:gs>
                      </a:gsLst>
                      <a:lin scaled="0"/>
                    </a:gradFill>
                    <a:sym typeface="+mn-ea"/>
                  </a:endParaRPr>
                </a:p>
              </p:txBody>
            </p:sp>
            <p:sp>
              <p:nvSpPr>
                <p:cNvPr id="10" name="文本框 9"/>
                <p:cNvSpPr txBox="1"/>
                <p:nvPr>
                  <p:custDataLst>
                    <p:tags r:id="rId33"/>
                  </p:custDataLst>
                </p:nvPr>
              </p:nvSpPr>
              <p:spPr>
                <a:xfrm>
                  <a:off x="2894" y="3545"/>
                  <a:ext cx="2388" cy="1888"/>
                </a:xfrm>
                <a:prstGeom prst="rect">
                  <a:avLst/>
                </a:prstGeom>
                <a:noFill/>
              </p:spPr>
              <p:txBody>
                <a:bodyPr wrap="square" rtlCol="0" anchor="t">
                  <a:spAutoFit/>
                </a:bodyPr>
                <a:lstStyle/>
                <a:p>
                  <a:pPr lvl="0" algn="l">
                    <a:buClrTx/>
                    <a:buSzTx/>
                    <a:buFontTx/>
                  </a:pPr>
                  <a:r>
                    <a:rPr lang="en-US" altLang="zh-CN" sz="2400" b="1">
                      <a:gradFill>
                        <a:gsLst>
                          <a:gs pos="0">
                            <a:srgbClr val="E30000"/>
                          </a:gs>
                          <a:gs pos="100000">
                            <a:srgbClr val="760303"/>
                          </a:gs>
                        </a:gsLst>
                        <a:lin scaled="0"/>
                      </a:gradFill>
                      <a:latin typeface="黑体" panose="02010609060101010101" charset="-122"/>
                      <a:ea typeface="黑体" panose="02010609060101010101" charset="-122"/>
                      <a:cs typeface="黑体" panose="02010609060101010101" charset="-122"/>
                      <a:sym typeface="+mn-ea"/>
                    </a:rPr>
                    <a:t>1917年</a:t>
                  </a:r>
                  <a:endParaRPr lang="en-US" altLang="zh-CN" sz="2400" b="1">
                    <a:gradFill>
                      <a:gsLst>
                        <a:gs pos="0">
                          <a:srgbClr val="E30000"/>
                        </a:gs>
                        <a:gs pos="100000">
                          <a:srgbClr val="760303"/>
                        </a:gs>
                      </a:gsLst>
                      <a:lin scaled="0"/>
                    </a:gradFill>
                    <a:latin typeface="黑体" panose="02010609060101010101" charset="-122"/>
                    <a:ea typeface="黑体" panose="02010609060101010101" charset="-122"/>
                    <a:cs typeface="黑体" panose="02010609060101010101" charset="-122"/>
                    <a:sym typeface="+mn-ea"/>
                  </a:endParaRPr>
                </a:p>
                <a:p>
                  <a:pPr lvl="0" algn="l">
                    <a:buClrTx/>
                    <a:buSzTx/>
                    <a:buFontTx/>
                  </a:pPr>
                  <a:r>
                    <a:rPr lang="en-US" altLang="zh-CN" sz="2400" b="1">
                      <a:solidFill>
                        <a:srgbClr val="3414F8"/>
                      </a:solidFill>
                      <a:latin typeface="黑体" panose="02010609060101010101" charset="-122"/>
                      <a:ea typeface="黑体" panose="02010609060101010101" charset="-122"/>
                      <a:cs typeface="黑体" panose="02010609060101010101" charset="-122"/>
                      <a:sym typeface="+mn-ea"/>
                    </a:rPr>
                    <a:t>俄国十月革命</a:t>
                  </a:r>
                  <a:endParaRPr lang="en-US" altLang="zh-CN" sz="2400" b="1">
                    <a:solidFill>
                      <a:srgbClr val="3414F8"/>
                    </a:solidFill>
                    <a:latin typeface="黑体" panose="02010609060101010101" charset="-122"/>
                    <a:ea typeface="黑体" panose="02010609060101010101" charset="-122"/>
                    <a:cs typeface="黑体" panose="02010609060101010101" charset="-122"/>
                    <a:sym typeface="+mn-ea"/>
                  </a:endParaRPr>
                </a:p>
              </p:txBody>
            </p:sp>
            <p:sp>
              <p:nvSpPr>
                <p:cNvPr id="18" name="文本框 17"/>
                <p:cNvSpPr txBox="1"/>
                <p:nvPr>
                  <p:custDataLst>
                    <p:tags r:id="rId34"/>
                  </p:custDataLst>
                </p:nvPr>
              </p:nvSpPr>
              <p:spPr>
                <a:xfrm>
                  <a:off x="5620" y="3526"/>
                  <a:ext cx="3124" cy="1888"/>
                </a:xfrm>
                <a:prstGeom prst="rect">
                  <a:avLst/>
                </a:prstGeom>
                <a:noFill/>
              </p:spPr>
              <p:txBody>
                <a:bodyPr wrap="square" rtlCol="0" anchor="t">
                  <a:spAutoFit/>
                </a:bodyPr>
                <a:lstStyle/>
                <a:p>
                  <a:pPr lvl="0" algn="l">
                    <a:buClrTx/>
                    <a:buSzTx/>
                    <a:buFontTx/>
                  </a:pPr>
                  <a:r>
                    <a:rPr lang="en-US" altLang="zh-CN" sz="2400" b="1">
                      <a:gradFill>
                        <a:gsLst>
                          <a:gs pos="0">
                            <a:srgbClr val="E30000"/>
                          </a:gs>
                          <a:gs pos="100000">
                            <a:srgbClr val="760303"/>
                          </a:gs>
                        </a:gsLst>
                        <a:lin scaled="0"/>
                      </a:gradFill>
                      <a:latin typeface="黑体" panose="02010609060101010101" charset="-122"/>
                      <a:ea typeface="黑体" panose="02010609060101010101" charset="-122"/>
                      <a:cs typeface="黑体" panose="02010609060101010101" charset="-122"/>
                      <a:sym typeface="+mn-ea"/>
                    </a:rPr>
                    <a:t>1921年</a:t>
                  </a:r>
                  <a:endParaRPr lang="en-US" altLang="zh-CN" sz="2400" b="1">
                    <a:gradFill>
                      <a:gsLst>
                        <a:gs pos="0">
                          <a:srgbClr val="E30000"/>
                        </a:gs>
                        <a:gs pos="100000">
                          <a:srgbClr val="760303"/>
                        </a:gs>
                      </a:gsLst>
                      <a:lin scaled="0"/>
                    </a:gradFill>
                    <a:latin typeface="黑体" panose="02010609060101010101" charset="-122"/>
                    <a:ea typeface="黑体" panose="02010609060101010101" charset="-122"/>
                    <a:cs typeface="黑体" panose="02010609060101010101" charset="-122"/>
                    <a:sym typeface="+mn-ea"/>
                  </a:endParaRPr>
                </a:p>
                <a:p>
                  <a:pPr lvl="0" algn="l">
                    <a:buClrTx/>
                    <a:buSzTx/>
                    <a:buFontTx/>
                  </a:pPr>
                  <a:r>
                    <a:rPr lang="en-US" altLang="zh-CN" sz="2400" b="1">
                      <a:solidFill>
                        <a:srgbClr val="3414F8"/>
                      </a:solidFill>
                      <a:latin typeface="黑体" panose="02010609060101010101" charset="-122"/>
                      <a:ea typeface="黑体" panose="02010609060101010101" charset="-122"/>
                      <a:cs typeface="黑体" panose="02010609060101010101" charset="-122"/>
                      <a:sym typeface="+mn-ea"/>
                    </a:rPr>
                    <a:t>中国共产党成立</a:t>
                  </a:r>
                  <a:endParaRPr lang="en-US" altLang="zh-CN" sz="2400" b="1">
                    <a:solidFill>
                      <a:srgbClr val="3414F8"/>
                    </a:solidFill>
                    <a:latin typeface="黑体" panose="02010609060101010101" charset="-122"/>
                    <a:ea typeface="黑体" panose="02010609060101010101" charset="-122"/>
                    <a:cs typeface="黑体" panose="02010609060101010101" charset="-122"/>
                    <a:sym typeface="+mn-ea"/>
                  </a:endParaRPr>
                </a:p>
              </p:txBody>
            </p:sp>
            <p:sp>
              <p:nvSpPr>
                <p:cNvPr id="19" name="文本框 18"/>
                <p:cNvSpPr txBox="1"/>
                <p:nvPr>
                  <p:custDataLst>
                    <p:tags r:id="rId35"/>
                  </p:custDataLst>
                </p:nvPr>
              </p:nvSpPr>
              <p:spPr>
                <a:xfrm>
                  <a:off x="8717" y="3511"/>
                  <a:ext cx="2580" cy="1888"/>
                </a:xfrm>
                <a:prstGeom prst="rect">
                  <a:avLst/>
                </a:prstGeom>
                <a:noFill/>
              </p:spPr>
              <p:txBody>
                <a:bodyPr wrap="square" rtlCol="0" anchor="t">
                  <a:spAutoFit/>
                </a:bodyPr>
                <a:lstStyle/>
                <a:p>
                  <a:pPr lvl="0" algn="l">
                    <a:buClrTx/>
                    <a:buSzTx/>
                    <a:buFontTx/>
                  </a:pPr>
                  <a:r>
                    <a:rPr lang="en-US" altLang="zh-CN" sz="2400" b="1">
                      <a:gradFill>
                        <a:gsLst>
                          <a:gs pos="0">
                            <a:srgbClr val="E30000"/>
                          </a:gs>
                          <a:gs pos="100000">
                            <a:srgbClr val="760303"/>
                          </a:gs>
                        </a:gsLst>
                        <a:lin scaled="0"/>
                      </a:gradFill>
                      <a:latin typeface="黑体" panose="02010609060101010101" charset="-122"/>
                      <a:ea typeface="黑体" panose="02010609060101010101" charset="-122"/>
                      <a:cs typeface="黑体" panose="02010609060101010101" charset="-122"/>
                      <a:sym typeface="+mn-ea"/>
                    </a:rPr>
                    <a:t>1949年</a:t>
                  </a:r>
                  <a:endParaRPr lang="en-US" altLang="zh-CN" sz="2400" b="1">
                    <a:gradFill>
                      <a:gsLst>
                        <a:gs pos="0">
                          <a:srgbClr val="E30000"/>
                        </a:gs>
                        <a:gs pos="100000">
                          <a:srgbClr val="760303"/>
                        </a:gs>
                      </a:gsLst>
                      <a:lin scaled="0"/>
                    </a:gradFill>
                    <a:latin typeface="黑体" panose="02010609060101010101" charset="-122"/>
                    <a:ea typeface="黑体" panose="02010609060101010101" charset="-122"/>
                    <a:cs typeface="黑体" panose="02010609060101010101" charset="-122"/>
                    <a:sym typeface="+mn-ea"/>
                  </a:endParaRPr>
                </a:p>
                <a:p>
                  <a:pPr lvl="0" algn="l">
                    <a:buClrTx/>
                    <a:buSzTx/>
                    <a:buFontTx/>
                  </a:pPr>
                  <a:r>
                    <a:rPr lang="en-US" altLang="zh-CN" sz="2400" b="1">
                      <a:solidFill>
                        <a:srgbClr val="3414F8"/>
                      </a:solidFill>
                      <a:latin typeface="黑体" panose="02010609060101010101" charset="-122"/>
                      <a:ea typeface="黑体" panose="02010609060101010101" charset="-122"/>
                      <a:cs typeface="黑体" panose="02010609060101010101" charset="-122"/>
                      <a:sym typeface="+mn-ea"/>
                    </a:rPr>
                    <a:t>新中国成立</a:t>
                  </a:r>
                  <a:endParaRPr lang="en-US" altLang="zh-CN" sz="2400" b="1">
                    <a:solidFill>
                      <a:srgbClr val="3414F8"/>
                    </a:solidFill>
                    <a:latin typeface="黑体" panose="02010609060101010101" charset="-122"/>
                    <a:ea typeface="黑体" panose="02010609060101010101" charset="-122"/>
                    <a:cs typeface="黑体" panose="02010609060101010101" charset="-122"/>
                    <a:sym typeface="+mn-ea"/>
                  </a:endParaRPr>
                </a:p>
              </p:txBody>
            </p:sp>
            <p:sp>
              <p:nvSpPr>
                <p:cNvPr id="20" name="椭圆 19"/>
                <p:cNvSpPr/>
                <p:nvPr>
                  <p:custDataLst>
                    <p:tags r:id="rId36"/>
                  </p:custDataLst>
                </p:nvPr>
              </p:nvSpPr>
              <p:spPr>
                <a:xfrm>
                  <a:off x="9388" y="3089"/>
                  <a:ext cx="344" cy="29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 name="椭圆 21"/>
                <p:cNvSpPr/>
                <p:nvPr>
                  <p:custDataLst>
                    <p:tags r:id="rId37"/>
                  </p:custDataLst>
                </p:nvPr>
              </p:nvSpPr>
              <p:spPr>
                <a:xfrm>
                  <a:off x="12042" y="3139"/>
                  <a:ext cx="344" cy="29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6" name="文本框 25"/>
                <p:cNvSpPr txBox="1"/>
                <p:nvPr>
                  <p:custDataLst>
                    <p:tags r:id="rId38"/>
                  </p:custDataLst>
                </p:nvPr>
              </p:nvSpPr>
              <p:spPr>
                <a:xfrm>
                  <a:off x="10946" y="3498"/>
                  <a:ext cx="3694" cy="1307"/>
                </a:xfrm>
                <a:prstGeom prst="rect">
                  <a:avLst/>
                </a:prstGeom>
                <a:noFill/>
              </p:spPr>
              <p:txBody>
                <a:bodyPr wrap="square" rtlCol="0" anchor="t">
                  <a:spAutoFit/>
                </a:bodyPr>
                <a:lstStyle/>
                <a:p>
                  <a:pPr lvl="0" algn="l">
                    <a:buClrTx/>
                    <a:buSzTx/>
                    <a:buFontTx/>
                  </a:pPr>
                  <a:r>
                    <a:rPr lang="en-US" altLang="zh-CN" sz="2400" b="1">
                      <a:gradFill>
                        <a:gsLst>
                          <a:gs pos="0">
                            <a:srgbClr val="E30000"/>
                          </a:gs>
                          <a:gs pos="100000">
                            <a:srgbClr val="760303"/>
                          </a:gs>
                        </a:gsLst>
                        <a:lin scaled="0"/>
                      </a:gradFill>
                      <a:latin typeface="黑体" panose="02010609060101010101" charset="-122"/>
                      <a:ea typeface="黑体" panose="02010609060101010101" charset="-122"/>
                      <a:cs typeface="黑体" panose="02010609060101010101" charset="-122"/>
                      <a:sym typeface="+mn-ea"/>
                    </a:rPr>
                    <a:t>1956年底</a:t>
                  </a:r>
                  <a:endParaRPr lang="en-US" altLang="zh-CN" sz="2400" b="1">
                    <a:gradFill>
                      <a:gsLst>
                        <a:gs pos="0">
                          <a:srgbClr val="E30000"/>
                        </a:gs>
                        <a:gs pos="100000">
                          <a:srgbClr val="760303"/>
                        </a:gs>
                      </a:gsLst>
                      <a:lin scaled="0"/>
                    </a:gradFill>
                    <a:latin typeface="黑体" panose="02010609060101010101" charset="-122"/>
                    <a:ea typeface="黑体" panose="02010609060101010101" charset="-122"/>
                    <a:cs typeface="黑体" panose="02010609060101010101" charset="-122"/>
                    <a:sym typeface="+mn-ea"/>
                  </a:endParaRPr>
                </a:p>
                <a:p>
                  <a:pPr lvl="0" algn="l">
                    <a:buClrTx/>
                    <a:buSzTx/>
                    <a:buFontTx/>
                  </a:pPr>
                  <a:r>
                    <a:rPr lang="en-US" altLang="zh-CN" sz="2400" b="1">
                      <a:solidFill>
                        <a:srgbClr val="3414F8"/>
                      </a:solidFill>
                      <a:latin typeface="黑体" panose="02010609060101010101" charset="-122"/>
                      <a:ea typeface="黑体" panose="02010609060101010101" charset="-122"/>
                      <a:cs typeface="黑体" panose="02010609060101010101" charset="-122"/>
                      <a:sym typeface="+mn-ea"/>
                    </a:rPr>
                    <a:t>三大改造完成</a:t>
                  </a:r>
                  <a:endParaRPr lang="en-US" altLang="zh-CN" sz="2400" b="1">
                    <a:solidFill>
                      <a:srgbClr val="3414F8"/>
                    </a:solidFill>
                    <a:latin typeface="黑体" panose="02010609060101010101" charset="-122"/>
                    <a:ea typeface="黑体" panose="02010609060101010101" charset="-122"/>
                    <a:cs typeface="黑体" panose="02010609060101010101" charset="-122"/>
                    <a:sym typeface="+mn-ea"/>
                  </a:endParaRPr>
                </a:p>
              </p:txBody>
            </p:sp>
            <p:sp>
              <p:nvSpPr>
                <p:cNvPr id="30" name="文本框 29"/>
                <p:cNvSpPr txBox="1"/>
                <p:nvPr>
                  <p:custDataLst>
                    <p:tags r:id="rId39"/>
                  </p:custDataLst>
                </p:nvPr>
              </p:nvSpPr>
              <p:spPr>
                <a:xfrm>
                  <a:off x="14390" y="3456"/>
                  <a:ext cx="2013" cy="1888"/>
                </a:xfrm>
                <a:prstGeom prst="rect">
                  <a:avLst/>
                </a:prstGeom>
                <a:noFill/>
              </p:spPr>
              <p:txBody>
                <a:bodyPr wrap="square" rtlCol="0" anchor="t">
                  <a:spAutoFit/>
                </a:bodyPr>
                <a:lstStyle/>
                <a:p>
                  <a:r>
                    <a:rPr lang="en-US" altLang="zh-CN" sz="2400" b="1">
                      <a:gradFill>
                        <a:gsLst>
                          <a:gs pos="0">
                            <a:srgbClr val="E30000"/>
                          </a:gs>
                          <a:gs pos="100000">
                            <a:srgbClr val="760303"/>
                          </a:gs>
                        </a:gsLst>
                        <a:lin scaled="0"/>
                      </a:gradFill>
                      <a:latin typeface="黑体" panose="02010609060101010101" charset="-122"/>
                      <a:ea typeface="黑体" panose="02010609060101010101" charset="-122"/>
                      <a:cs typeface="黑体" panose="02010609060101010101" charset="-122"/>
                      <a:sym typeface="+mn-ea"/>
                    </a:rPr>
                    <a:t>1978年</a:t>
                  </a:r>
                  <a:endParaRPr lang="en-US" altLang="zh-CN" sz="2400" b="1">
                    <a:gradFill>
                      <a:gsLst>
                        <a:gs pos="0">
                          <a:srgbClr val="E30000"/>
                        </a:gs>
                        <a:gs pos="100000">
                          <a:srgbClr val="760303"/>
                        </a:gs>
                      </a:gsLst>
                      <a:lin scaled="0"/>
                    </a:gradFill>
                    <a:latin typeface="黑体" panose="02010609060101010101" charset="-122"/>
                    <a:ea typeface="黑体" panose="02010609060101010101" charset="-122"/>
                    <a:cs typeface="黑体" panose="02010609060101010101" charset="-122"/>
                    <a:sym typeface="+mn-ea"/>
                  </a:endParaRPr>
                </a:p>
                <a:p>
                  <a:r>
                    <a:rPr lang="zh-CN" altLang="en-US" sz="2400" b="1">
                      <a:solidFill>
                        <a:srgbClr val="3414F8"/>
                      </a:solidFill>
                      <a:latin typeface="黑体" panose="02010609060101010101" charset="-122"/>
                      <a:ea typeface="黑体" panose="02010609060101010101" charset="-122"/>
                      <a:cs typeface="黑体" panose="02010609060101010101" charset="-122"/>
                      <a:sym typeface="+mn-ea"/>
                    </a:rPr>
                    <a:t>改革开放以来</a:t>
                  </a:r>
                  <a:endParaRPr lang="zh-CN" altLang="en-US" sz="2400" b="1">
                    <a:solidFill>
                      <a:srgbClr val="3414F8"/>
                    </a:solidFill>
                    <a:latin typeface="黑体" panose="02010609060101010101" charset="-122"/>
                    <a:ea typeface="黑体" panose="02010609060101010101" charset="-122"/>
                    <a:cs typeface="黑体" panose="02010609060101010101" charset="-122"/>
                    <a:sym typeface="+mn-ea"/>
                  </a:endParaRPr>
                </a:p>
              </p:txBody>
            </p:sp>
          </p:grpSp>
          <p:pic>
            <p:nvPicPr>
              <p:cNvPr id="33" name="图片 32" descr="f07208fc0fa811860f70c995749c0ecf"/>
              <p:cNvPicPr>
                <a:picLocks noChangeAspect="1"/>
              </p:cNvPicPr>
              <p:nvPr>
                <p:custDataLst>
                  <p:tags r:id="rId40"/>
                </p:custDataLst>
              </p:nvPr>
            </p:nvPicPr>
            <p:blipFill>
              <a:blip r:embed="rId41"/>
              <a:stretch>
                <a:fillRect/>
              </a:stretch>
            </p:blipFill>
            <p:spPr>
              <a:xfrm>
                <a:off x="271" y="2317"/>
                <a:ext cx="2624" cy="2152"/>
              </a:xfrm>
              <a:prstGeom prst="rect">
                <a:avLst/>
              </a:prstGeom>
            </p:spPr>
          </p:pic>
        </p:grpSp>
        <p:sp>
          <p:nvSpPr>
            <p:cNvPr id="53" name="文本框 52"/>
            <p:cNvSpPr txBox="1"/>
            <p:nvPr>
              <p:custDataLst>
                <p:tags r:id="rId42"/>
              </p:custDataLst>
            </p:nvPr>
          </p:nvSpPr>
          <p:spPr>
            <a:xfrm>
              <a:off x="17200" y="4849"/>
              <a:ext cx="1277" cy="725"/>
            </a:xfrm>
            <a:prstGeom prst="rect">
              <a:avLst/>
            </a:prstGeom>
            <a:noFill/>
          </p:spPr>
          <p:txBody>
            <a:bodyPr wrap="square" rtlCol="0" anchor="t">
              <a:spAutoFit/>
            </a:bodyPr>
            <a:lstStyle/>
            <a:p>
              <a:r>
                <a:rPr lang="zh-CN" altLang="en-US" sz="2400" b="1">
                  <a:gradFill>
                    <a:gsLst>
                      <a:gs pos="0">
                        <a:srgbClr val="E30000"/>
                      </a:gs>
                      <a:gs pos="100000">
                        <a:srgbClr val="760303"/>
                      </a:gs>
                    </a:gsLst>
                    <a:lin scaled="0"/>
                  </a:gradFill>
                  <a:latin typeface="黑体" panose="02010609060101010101" charset="-122"/>
                  <a:ea typeface="黑体" panose="02010609060101010101" charset="-122"/>
                  <a:sym typeface="+mn-ea"/>
                </a:rPr>
                <a:t>现在</a:t>
              </a:r>
              <a:endParaRPr lang="zh-CN" altLang="en-US" sz="2400" b="1">
                <a:gradFill>
                  <a:gsLst>
                    <a:gs pos="0">
                      <a:srgbClr val="E30000"/>
                    </a:gs>
                    <a:gs pos="100000">
                      <a:srgbClr val="760303"/>
                    </a:gs>
                  </a:gsLst>
                  <a:lin scaled="0"/>
                </a:gradFill>
                <a:latin typeface="黑体" panose="02010609060101010101" charset="-122"/>
                <a:ea typeface="黑体" panose="02010609060101010101" charset="-122"/>
                <a:sym typeface="+mn-ea"/>
              </a:endParaRPr>
            </a:p>
          </p:txBody>
        </p:sp>
        <p:pic>
          <p:nvPicPr>
            <p:cNvPr id="54" name="图片 53" descr="0ebcf9b81dd0b0552493e5a495477ab4"/>
            <p:cNvPicPr>
              <a:picLocks noChangeAspect="1"/>
            </p:cNvPicPr>
            <p:nvPr>
              <p:custDataLst>
                <p:tags r:id="rId43"/>
              </p:custDataLst>
            </p:nvPr>
          </p:nvPicPr>
          <p:blipFill>
            <a:blip r:embed="rId44"/>
            <a:srcRect t="24315" b="30500"/>
            <a:stretch>
              <a:fillRect/>
            </a:stretch>
          </p:blipFill>
          <p:spPr>
            <a:xfrm>
              <a:off x="16472" y="2496"/>
              <a:ext cx="2401" cy="2059"/>
            </a:xfrm>
            <a:prstGeom prst="rect">
              <a:avLst/>
            </a:prstGeom>
          </p:spPr>
        </p:pic>
        <p:sp>
          <p:nvSpPr>
            <p:cNvPr id="55" name="椭圆 54"/>
            <p:cNvSpPr/>
            <p:nvPr>
              <p:custDataLst>
                <p:tags r:id="rId45"/>
              </p:custDataLst>
            </p:nvPr>
          </p:nvSpPr>
          <p:spPr>
            <a:xfrm>
              <a:off x="17489" y="4480"/>
              <a:ext cx="344" cy="29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56" name="下箭头 55"/>
          <p:cNvSpPr/>
          <p:nvPr>
            <p:custDataLst>
              <p:tags r:id="rId46"/>
            </p:custDataLst>
          </p:nvPr>
        </p:nvSpPr>
        <p:spPr>
          <a:xfrm>
            <a:off x="11203305" y="3477895"/>
            <a:ext cx="247650" cy="314960"/>
          </a:xfrm>
          <a:prstGeom prst="downArrow">
            <a:avLst/>
          </a:prstGeom>
          <a:gradFill>
            <a:gsLst>
              <a:gs pos="0">
                <a:schemeClr val="accent4">
                  <a:lumMod val="75000"/>
                </a:schemeClr>
              </a:gs>
              <a:gs pos="48000">
                <a:schemeClr val="accent6">
                  <a:lumMod val="50000"/>
                </a:schemeClr>
              </a:gs>
              <a:gs pos="100000">
                <a:schemeClr val="accent6">
                  <a:lumMod val="90000"/>
                </a:schemeClr>
              </a:gs>
            </a:gsLst>
          </a:gra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a:p>
        </p:txBody>
      </p:sp>
      <p:sp>
        <p:nvSpPr>
          <p:cNvPr id="57" name="TextBox 1"/>
          <p:cNvSpPr txBox="1">
            <a:spLocks noChangeArrowheads="1"/>
          </p:cNvSpPr>
          <p:nvPr>
            <p:custDataLst>
              <p:tags r:id="rId47"/>
            </p:custDataLst>
          </p:nvPr>
        </p:nvSpPr>
        <p:spPr bwMode="auto">
          <a:xfrm>
            <a:off x="10281285" y="3863975"/>
            <a:ext cx="1729105" cy="2676525"/>
          </a:xfrm>
          <a:prstGeom prst="rect">
            <a:avLst/>
          </a:prstGeom>
          <a:ln w="28575">
            <a:solidFill>
              <a:srgbClr val="C00000"/>
            </a:solidFill>
          </a:ln>
        </p:spPr>
        <p:txBody>
          <a:bodyPr wrap="square">
            <a:spAutoFit/>
          </a:bodyPr>
          <a:lstStyle>
            <a:defPPr>
              <a:defRPr lang="zh-CN"/>
            </a:defPPr>
            <a:lvl1pPr marL="0" marR="0" lvl="0" indent="0" defTabSz="914400" eaLnBrk="1" fontAlgn="auto" latinLnBrk="0" hangingPunct="1">
              <a:lnSpc>
                <a:spcPct val="120000"/>
              </a:lnSpc>
              <a:spcBef>
                <a:spcPct val="0"/>
              </a:spcBef>
              <a:spcAft>
                <a:spcPct val="0"/>
              </a:spcAft>
              <a:buClrTx/>
              <a:buSzTx/>
              <a:buFontTx/>
              <a:buNone/>
              <a:defRPr kumimoji="0" sz="2000" b="1" i="0" u="none" strike="noStrike" kern="0" cap="none" spc="0" normalizeH="0" baseline="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a:defRPr>
            </a:lvl1pPr>
            <a:lvl2pPr>
              <a:defRPr>
                <a:solidFill>
                  <a:sysClr val="windowText" lastClr="000000"/>
                </a:solidFill>
                <a:latin typeface="Arial" panose="020B0604020202020204" pitchFamily="34" charset="0"/>
                <a:ea typeface="宋体" panose="02010600030101010101" pitchFamily="2" charset="-122"/>
              </a:defRPr>
            </a:lvl2pPr>
            <a:lvl3pPr>
              <a:defRPr>
                <a:solidFill>
                  <a:sysClr val="windowText" lastClr="000000"/>
                </a:solidFill>
                <a:latin typeface="Arial" panose="020B0604020202020204" pitchFamily="34" charset="0"/>
                <a:ea typeface="宋体" panose="02010600030101010101" pitchFamily="2" charset="-122"/>
              </a:defRPr>
            </a:lvl3pPr>
            <a:lvl4pPr>
              <a:defRPr>
                <a:solidFill>
                  <a:sysClr val="windowText" lastClr="000000"/>
                </a:solidFill>
                <a:latin typeface="Arial" panose="020B0604020202020204" pitchFamily="34" charset="0"/>
                <a:ea typeface="宋体" panose="02010600030101010101" pitchFamily="2" charset="-122"/>
              </a:defRPr>
            </a:lvl4pPr>
            <a:lvl5pPr>
              <a:defRPr>
                <a:solidFill>
                  <a:sysClr val="windowText" lastClr="000000"/>
                </a:solidFill>
                <a:latin typeface="Arial" panose="020B0604020202020204" pitchFamily="34" charset="0"/>
                <a:ea typeface="宋体" panose="02010600030101010101" pitchFamily="2" charset="-122"/>
              </a:defRPr>
            </a:lvl5pPr>
            <a:lvl6pPr>
              <a:defRPr>
                <a:solidFill>
                  <a:sysClr val="windowText" lastClr="000000"/>
                </a:solidFill>
                <a:latin typeface="Arial" panose="020B0604020202020204" pitchFamily="34" charset="0"/>
                <a:ea typeface="宋体" panose="02010600030101010101" pitchFamily="2" charset="-122"/>
              </a:defRPr>
            </a:lvl6pPr>
            <a:lvl7pPr>
              <a:defRPr>
                <a:solidFill>
                  <a:sysClr val="windowText" lastClr="000000"/>
                </a:solidFill>
                <a:latin typeface="Arial" panose="020B0604020202020204" pitchFamily="34" charset="0"/>
                <a:ea typeface="宋体" panose="02010600030101010101" pitchFamily="2" charset="-122"/>
              </a:defRPr>
            </a:lvl7pPr>
            <a:lvl8pPr>
              <a:defRPr>
                <a:solidFill>
                  <a:sysClr val="windowText" lastClr="000000"/>
                </a:solidFill>
                <a:latin typeface="Arial" panose="020B0604020202020204" pitchFamily="34" charset="0"/>
                <a:ea typeface="宋体" panose="02010600030101010101" pitchFamily="2" charset="-122"/>
              </a:defRPr>
            </a:lvl8pPr>
            <a:lvl9pPr>
              <a:defRPr>
                <a:solidFill>
                  <a:sysClr val="windowText" lastClr="000000"/>
                </a:solidFill>
                <a:latin typeface="Arial" panose="020B0604020202020204" pitchFamily="34" charset="0"/>
                <a:ea typeface="宋体" panose="02010600030101010101" pitchFamily="2" charset="-122"/>
              </a:defRPr>
            </a:lvl9pPr>
          </a:lstStyle>
          <a:p>
            <a:r>
              <a:rPr lang="zh-CN" altLang="en-US" noProof="1">
                <a:sym typeface="宋体" panose="02010600030101010101" pitchFamily="2" charset="-122"/>
              </a:rPr>
              <a:t>建设</a:t>
            </a:r>
            <a:r>
              <a:rPr lang="zh-CN" altLang="en-US" noProof="1">
                <a:solidFill>
                  <a:srgbClr val="FF0000"/>
                </a:solidFill>
                <a:sym typeface="宋体" panose="02010600030101010101" pitchFamily="2" charset="-122"/>
              </a:rPr>
              <a:t>人民当家作主</a:t>
            </a:r>
            <a:r>
              <a:rPr lang="zh-CN" altLang="en-US" noProof="1">
                <a:sym typeface="宋体" panose="02010600030101010101" pitchFamily="2" charset="-122"/>
              </a:rPr>
              <a:t>的社会主义国家，实现</a:t>
            </a:r>
            <a:r>
              <a:rPr lang="zh-CN" altLang="en-US" noProof="1">
                <a:solidFill>
                  <a:srgbClr val="FF0000"/>
                </a:solidFill>
                <a:sym typeface="宋体" panose="02010600030101010101" pitchFamily="2" charset="-122"/>
              </a:rPr>
              <a:t>社会公平正义</a:t>
            </a:r>
            <a:r>
              <a:rPr lang="zh-CN" altLang="en-US" noProof="1">
                <a:sym typeface="宋体" panose="02010600030101010101" pitchFamily="2" charset="-122"/>
              </a:rPr>
              <a:t>，已经成为</a:t>
            </a:r>
            <a:r>
              <a:rPr lang="zh-CN" altLang="en-US" noProof="1">
                <a:solidFill>
                  <a:srgbClr val="060ABA"/>
                </a:solidFill>
                <a:sym typeface="宋体" panose="02010600030101010101" pitchFamily="2" charset="-122"/>
              </a:rPr>
              <a:t>全体中国人民共同价值追求</a:t>
            </a:r>
            <a:r>
              <a:rPr lang="zh-CN" altLang="en-US" noProof="1">
                <a:sym typeface="宋体" panose="02010600030101010101" pitchFamily="2" charset="-122"/>
              </a:rPr>
              <a:t>。</a:t>
            </a:r>
            <a:endParaRPr lang="zh-CN" altLang="en-US" noProof="1">
              <a:sym typeface="宋体" panose="02010600030101010101" pitchFamily="2" charset="-122"/>
            </a:endParaRPr>
          </a:p>
        </p:txBody>
      </p:sp>
      <p:sp>
        <p:nvSpPr>
          <p:cNvPr id="4" name="文本框 3"/>
          <p:cNvSpPr txBox="1"/>
          <p:nvPr>
            <p:custDataLst>
              <p:tags r:id="rId48"/>
            </p:custDataLst>
          </p:nvPr>
        </p:nvSpPr>
        <p:spPr>
          <a:xfrm>
            <a:off x="546735" y="66675"/>
            <a:ext cx="6925945" cy="521970"/>
          </a:xfrm>
          <a:prstGeom prst="rect">
            <a:avLst/>
          </a:prstGeom>
          <a:noFill/>
        </p:spPr>
        <p:txBody>
          <a:bodyPr wrap="square" rtlCol="0">
            <a:spAutoFit/>
          </a:bodyPr>
          <a:p>
            <a:pPr>
              <a:defRPr/>
            </a:pPr>
            <a:r>
              <a:rPr lang="zh-CN" altLang="en-US" sz="2800" b="1">
                <a:solidFill>
                  <a:srgbClr val="E61D18"/>
                </a:solidFill>
                <a:latin typeface="微软雅黑" panose="020B0503020204020204" pitchFamily="34" charset="-122"/>
                <a:ea typeface="微软雅黑" panose="020B0503020204020204" pitchFamily="34" charset="-122"/>
                <a:cs typeface="Arial" panose="020B0604020202020204"/>
              </a:rPr>
              <a:t>二、我国探索民主道路的历史进程</a:t>
            </a:r>
            <a:endParaRPr lang="zh-CN" altLang="en-US" sz="2800" b="1">
              <a:solidFill>
                <a:srgbClr val="E61D18"/>
              </a:solidFill>
              <a:latin typeface="微软雅黑" panose="020B0503020204020204" pitchFamily="34" charset="-122"/>
              <a:ea typeface="微软雅黑" panose="020B0503020204020204" pitchFamily="34" charset="-122"/>
              <a:cs typeface="Arial" panose="020B0604020202020204"/>
            </a:endParaRPr>
          </a:p>
        </p:txBody>
      </p:sp>
      <p:sp>
        <p:nvSpPr>
          <p:cNvPr id="7" name="矩形 6"/>
          <p:cNvSpPr/>
          <p:nvPr>
            <p:custDataLst>
              <p:tags r:id="rId49"/>
            </p:custDataLst>
          </p:nvPr>
        </p:nvSpPr>
        <p:spPr>
          <a:xfrm>
            <a:off x="165735" y="588645"/>
            <a:ext cx="8538845" cy="460375"/>
          </a:xfrm>
          <a:prstGeom prst="rect">
            <a:avLst/>
          </a:prstGeom>
        </p:spPr>
        <p:txBody>
          <a:bodyPr wrap="square">
            <a:spAutoFit/>
          </a:bodyPr>
          <a:p>
            <a:pPr algn="just" defTabSz="913765" fontAlgn="base">
              <a:spcBef>
                <a:spcPct val="0"/>
              </a:spcBef>
              <a:defRPr/>
            </a:pPr>
            <a:r>
              <a:rPr lang="en-US" altLang="zh-CN" sz="2400" b="1" kern="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kern="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中国共产党</a:t>
            </a:r>
            <a:r>
              <a:rPr lang="zh-CN" altLang="en-US" sz="2400" b="1" kern="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带领中国人民进行的民主探索</a:t>
            </a:r>
            <a:r>
              <a:rPr kumimoji="0" lang="zh-CN" altLang="en-US" sz="2400" b="1" i="0" u="none" strike="noStrike" kern="10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en-US" sz="2400" b="1" i="0" u="none" strike="noStrike" kern="1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社会主义民主</a:t>
            </a:r>
            <a:endParaRPr kumimoji="0" lang="zh-CN" altLang="en-US" sz="2400" b="1" i="0" u="none" strike="noStrike" kern="1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9" name="文本框 44"/>
          <p:cNvSpPr/>
          <p:nvPr>
            <p:custDataLst>
              <p:tags r:id="rId50"/>
            </p:custDataLst>
          </p:nvPr>
        </p:nvSpPr>
        <p:spPr>
          <a:xfrm>
            <a:off x="4433570" y="5888990"/>
            <a:ext cx="7611110" cy="77533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r>
              <a:rPr sz="3200" b="1">
                <a:solidFill>
                  <a:schemeClr val="bg2">
                    <a:lumMod val="20000"/>
                    <a:lumOff val="80000"/>
                  </a:schemeClr>
                </a:solidFill>
                <a:latin typeface="黑体" panose="02010609060101010101" charset="-122"/>
                <a:ea typeface="黑体" panose="02010609060101010101" charset="-122"/>
                <a:sym typeface="Wingdings" panose="05000000000000000000" charset="0"/>
              </a:rPr>
              <a:t>社会主义民主是历史的选择，人民的选择</a:t>
            </a:r>
            <a:endParaRPr sz="3200" b="1">
              <a:solidFill>
                <a:schemeClr val="bg2">
                  <a:lumMod val="20000"/>
                  <a:lumOff val="80000"/>
                </a:schemeClr>
              </a:solidFill>
              <a:latin typeface="黑体" panose="02010609060101010101" charset="-122"/>
              <a:ea typeface="黑体" panose="02010609060101010101" charset="-122"/>
              <a:sym typeface="Wingdings" panose="05000000000000000000" charset="0"/>
            </a:endParaRP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0-#ppt_w/2"/>
                                          </p:val>
                                        </p:tav>
                                        <p:tav tm="100000">
                                          <p:val>
                                            <p:strVal val="#ppt_x"/>
                                          </p:val>
                                        </p:tav>
                                      </p:tavLst>
                                    </p:anim>
                                    <p:anim calcmode="lin" valueType="num">
                                      <p:cBhvr additive="base">
                                        <p:cTn id="8" dur="500" fill="hold"/>
                                        <p:tgtEl>
                                          <p:spTgt spid="5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4590"/>
                                        </p:tgtEl>
                                        <p:attrNameLst>
                                          <p:attrName>style.visibility</p:attrName>
                                        </p:attrNameLst>
                                      </p:cBhvr>
                                      <p:to>
                                        <p:strVal val="visible"/>
                                      </p:to>
                                    </p:set>
                                    <p:anim calcmode="lin" valueType="num">
                                      <p:cBhvr additive="base">
                                        <p:cTn id="17" dur="500" fill="hold"/>
                                        <p:tgtEl>
                                          <p:spTgt spid="24590"/>
                                        </p:tgtEl>
                                        <p:attrNameLst>
                                          <p:attrName>ppt_x</p:attrName>
                                        </p:attrNameLst>
                                      </p:cBhvr>
                                      <p:tavLst>
                                        <p:tav tm="0">
                                          <p:val>
                                            <p:strVal val="#ppt_x"/>
                                          </p:val>
                                        </p:tav>
                                        <p:tav tm="100000">
                                          <p:val>
                                            <p:strVal val="#ppt_x"/>
                                          </p:val>
                                        </p:tav>
                                      </p:tavLst>
                                    </p:anim>
                                    <p:anim calcmode="lin" valueType="num">
                                      <p:cBhvr additive="base">
                                        <p:cTn id="18" dur="500" fill="hold"/>
                                        <p:tgtEl>
                                          <p:spTgt spid="2459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ppt_x"/>
                                          </p:val>
                                        </p:tav>
                                        <p:tav tm="100000">
                                          <p:val>
                                            <p:strVal val="#ppt_x"/>
                                          </p:val>
                                        </p:tav>
                                      </p:tavLst>
                                    </p:anim>
                                    <p:anim calcmode="lin" valueType="num">
                                      <p:cBhvr additive="base">
                                        <p:cTn id="2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fill="hold"/>
                                        <p:tgtEl>
                                          <p:spTgt spid="39"/>
                                        </p:tgtEl>
                                        <p:attrNameLst>
                                          <p:attrName>ppt_x</p:attrName>
                                        </p:attrNameLst>
                                      </p:cBhvr>
                                      <p:tavLst>
                                        <p:tav tm="0">
                                          <p:val>
                                            <p:strVal val="#ppt_x"/>
                                          </p:val>
                                        </p:tav>
                                        <p:tav tm="100000">
                                          <p:val>
                                            <p:strVal val="#ppt_x"/>
                                          </p:val>
                                        </p:tav>
                                      </p:tavLst>
                                    </p:anim>
                                    <p:anim calcmode="lin" valueType="num">
                                      <p:cBhvr additive="base">
                                        <p:cTn id="34" dur="500" fill="hold"/>
                                        <p:tgtEl>
                                          <p:spTgt spid="3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additive="base">
                                        <p:cTn id="37" dur="500" fill="hold"/>
                                        <p:tgtEl>
                                          <p:spTgt spid="40"/>
                                        </p:tgtEl>
                                        <p:attrNameLst>
                                          <p:attrName>ppt_x</p:attrName>
                                        </p:attrNameLst>
                                      </p:cBhvr>
                                      <p:tavLst>
                                        <p:tav tm="0">
                                          <p:val>
                                            <p:strVal val="#ppt_x"/>
                                          </p:val>
                                        </p:tav>
                                        <p:tav tm="100000">
                                          <p:val>
                                            <p:strVal val="#ppt_x"/>
                                          </p:val>
                                        </p:tav>
                                      </p:tavLst>
                                    </p:anim>
                                    <p:anim calcmode="lin" valueType="num">
                                      <p:cBhvr additive="base">
                                        <p:cTn id="3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ppt_x"/>
                                          </p:val>
                                        </p:tav>
                                        <p:tav tm="100000">
                                          <p:val>
                                            <p:strVal val="#ppt_x"/>
                                          </p:val>
                                        </p:tav>
                                      </p:tavLst>
                                    </p:anim>
                                    <p:anim calcmode="lin" valueType="num">
                                      <p:cBhvr additive="base">
                                        <p:cTn id="44" dur="500" fill="hold"/>
                                        <p:tgtEl>
                                          <p:spTgt spid="4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ppt_x"/>
                                          </p:val>
                                        </p:tav>
                                        <p:tav tm="100000">
                                          <p:val>
                                            <p:strVal val="#ppt_x"/>
                                          </p:val>
                                        </p:tav>
                                      </p:tavLst>
                                    </p:anim>
                                    <p:anim calcmode="lin" valueType="num">
                                      <p:cBhvr additive="base">
                                        <p:cTn id="4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barn(inVertical)">
                                      <p:cBhvr>
                                        <p:cTn id="53" dur="500"/>
                                        <p:tgtEl>
                                          <p:spTgt spid="4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barn(inVertical)">
                                      <p:cBhvr>
                                        <p:cTn id="56" dur="500"/>
                                        <p:tgtEl>
                                          <p:spTgt spid="44"/>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barn(inVertical)">
                                      <p:cBhvr>
                                        <p:cTn id="59" dur="5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18" presetClass="entr" presetSubtype="12" fill="hold" grpId="0"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strips(downLeft)">
                                      <p:cBhvr>
                                        <p:cTn id="64" dur="500"/>
                                        <p:tgtEl>
                                          <p:spTgt spid="47"/>
                                        </p:tgtEl>
                                      </p:cBhvr>
                                    </p:animEffect>
                                  </p:childTnLst>
                                </p:cTn>
                              </p:par>
                              <p:par>
                                <p:cTn id="65" presetID="18" presetClass="entr" presetSubtype="12"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strips(downLeft)">
                                      <p:cBhvr>
                                        <p:cTn id="67" dur="500"/>
                                        <p:tgtEl>
                                          <p:spTgt spid="48"/>
                                        </p:tgtEl>
                                      </p:cBhvr>
                                    </p:animEffect>
                                  </p:childTnLst>
                                </p:cTn>
                              </p:par>
                            </p:childTnLst>
                          </p:cTn>
                        </p:par>
                      </p:childTnLst>
                    </p:cTn>
                  </p:par>
                  <p:par>
                    <p:cTn id="68" fill="hold">
                      <p:stCondLst>
                        <p:cond delay="indefinite"/>
                      </p:stCondLst>
                      <p:childTnLst>
                        <p:par>
                          <p:cTn id="69" fill="hold">
                            <p:stCondLst>
                              <p:cond delay="0"/>
                            </p:stCondLst>
                            <p:childTnLst>
                              <p:par>
                                <p:cTn id="70" presetID="37" presetClass="entr" presetSubtype="0" fill="hold" grpId="0" nodeType="clickEffect">
                                  <p:stCondLst>
                                    <p:cond delay="0"/>
                                  </p:stCondLst>
                                  <p:childTnLst>
                                    <p:set>
                                      <p:cBhvr>
                                        <p:cTn id="71" dur="1" fill="hold">
                                          <p:stCondLst>
                                            <p:cond delay="0"/>
                                          </p:stCondLst>
                                        </p:cTn>
                                        <p:tgtEl>
                                          <p:spTgt spid="56"/>
                                        </p:tgtEl>
                                        <p:attrNameLst>
                                          <p:attrName>style.visibility</p:attrName>
                                        </p:attrNameLst>
                                      </p:cBhvr>
                                      <p:to>
                                        <p:strVal val="visible"/>
                                      </p:to>
                                    </p:set>
                                    <p:animEffect transition="in" filter="fade">
                                      <p:cBhvr>
                                        <p:cTn id="72" dur="1000"/>
                                        <p:tgtEl>
                                          <p:spTgt spid="56"/>
                                        </p:tgtEl>
                                      </p:cBhvr>
                                    </p:animEffect>
                                    <p:anim calcmode="lin" valueType="num">
                                      <p:cBhvr>
                                        <p:cTn id="73" dur="1000" fill="hold"/>
                                        <p:tgtEl>
                                          <p:spTgt spid="56"/>
                                        </p:tgtEl>
                                        <p:attrNameLst>
                                          <p:attrName>ppt_x</p:attrName>
                                        </p:attrNameLst>
                                      </p:cBhvr>
                                      <p:tavLst>
                                        <p:tav tm="0">
                                          <p:val>
                                            <p:strVal val="#ppt_x"/>
                                          </p:val>
                                        </p:tav>
                                        <p:tav tm="100000">
                                          <p:val>
                                            <p:strVal val="#ppt_x"/>
                                          </p:val>
                                        </p:tav>
                                      </p:tavLst>
                                    </p:anim>
                                    <p:anim calcmode="lin" valueType="num">
                                      <p:cBhvr>
                                        <p:cTn id="74" dur="900" decel="100000" fill="hold"/>
                                        <p:tgtEl>
                                          <p:spTgt spid="56"/>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56"/>
                                        </p:tgtEl>
                                        <p:attrNameLst>
                                          <p:attrName>ppt_y</p:attrName>
                                        </p:attrNameLst>
                                      </p:cBhvr>
                                      <p:tavLst>
                                        <p:tav tm="0">
                                          <p:val>
                                            <p:strVal val="#ppt_y-.03"/>
                                          </p:val>
                                        </p:tav>
                                        <p:tav tm="100000">
                                          <p:val>
                                            <p:strVal val="#ppt_y"/>
                                          </p:val>
                                        </p:tav>
                                      </p:tavLst>
                                    </p:anim>
                                  </p:childTnLst>
                                </p:cTn>
                              </p:par>
                              <p:par>
                                <p:cTn id="76" presetID="37" presetClass="entr" presetSubtype="0" fill="hold" grpId="0" nodeType="withEffect">
                                  <p:stCondLst>
                                    <p:cond delay="0"/>
                                  </p:stCondLst>
                                  <p:childTnLst>
                                    <p:set>
                                      <p:cBhvr>
                                        <p:cTn id="77" dur="1" fill="hold">
                                          <p:stCondLst>
                                            <p:cond delay="0"/>
                                          </p:stCondLst>
                                        </p:cTn>
                                        <p:tgtEl>
                                          <p:spTgt spid="57"/>
                                        </p:tgtEl>
                                        <p:attrNameLst>
                                          <p:attrName>style.visibility</p:attrName>
                                        </p:attrNameLst>
                                      </p:cBhvr>
                                      <p:to>
                                        <p:strVal val="visible"/>
                                      </p:to>
                                    </p:set>
                                    <p:animEffect transition="in" filter="fade">
                                      <p:cBhvr>
                                        <p:cTn id="78" dur="1000"/>
                                        <p:tgtEl>
                                          <p:spTgt spid="57"/>
                                        </p:tgtEl>
                                      </p:cBhvr>
                                    </p:animEffect>
                                    <p:anim calcmode="lin" valueType="num">
                                      <p:cBhvr>
                                        <p:cTn id="79" dur="1000" fill="hold"/>
                                        <p:tgtEl>
                                          <p:spTgt spid="57"/>
                                        </p:tgtEl>
                                        <p:attrNameLst>
                                          <p:attrName>ppt_x</p:attrName>
                                        </p:attrNameLst>
                                      </p:cBhvr>
                                      <p:tavLst>
                                        <p:tav tm="0">
                                          <p:val>
                                            <p:strVal val="#ppt_x"/>
                                          </p:val>
                                        </p:tav>
                                        <p:tav tm="100000">
                                          <p:val>
                                            <p:strVal val="#ppt_x"/>
                                          </p:val>
                                        </p:tav>
                                      </p:tavLst>
                                    </p:anim>
                                    <p:anim calcmode="lin" valueType="num">
                                      <p:cBhvr>
                                        <p:cTn id="80" dur="900" decel="100000" fill="hold"/>
                                        <p:tgtEl>
                                          <p:spTgt spid="57"/>
                                        </p:tgtEl>
                                        <p:attrNameLst>
                                          <p:attrName>ppt_y</p:attrName>
                                        </p:attrNameLst>
                                      </p:cBhvr>
                                      <p:tavLst>
                                        <p:tav tm="0">
                                          <p:val>
                                            <p:strVal val="#ppt_y+1"/>
                                          </p:val>
                                        </p:tav>
                                        <p:tav tm="100000">
                                          <p:val>
                                            <p:strVal val="#ppt_y-.03"/>
                                          </p:val>
                                        </p:tav>
                                      </p:tavLst>
                                    </p:anim>
                                    <p:anim calcmode="lin" valueType="num">
                                      <p:cBhvr>
                                        <p:cTn id="81" dur="100" accel="100000" fill="hold">
                                          <p:stCondLst>
                                            <p:cond delay="900"/>
                                          </p:stCondLst>
                                        </p:cTn>
                                        <p:tgtEl>
                                          <p:spTgt spid="57"/>
                                        </p:tgtEl>
                                        <p:attrNameLst>
                                          <p:attrName>ppt_y</p:attrName>
                                        </p:attrNameLst>
                                      </p:cBhvr>
                                      <p:tavLst>
                                        <p:tav tm="0">
                                          <p:val>
                                            <p:strVal val="#ppt_y-.03"/>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99"/>
                                        </p:tgtEl>
                                        <p:attrNameLst>
                                          <p:attrName>style.visibility</p:attrName>
                                        </p:attrNameLst>
                                      </p:cBhvr>
                                      <p:to>
                                        <p:strVal val="visible"/>
                                      </p:to>
                                    </p:set>
                                    <p:animEffect transition="in" filter="fade">
                                      <p:cBhvr>
                                        <p:cTn id="86" dur="1000"/>
                                        <p:tgtEl>
                                          <p:spTgt spid="99"/>
                                        </p:tgtEl>
                                      </p:cBhvr>
                                    </p:animEffect>
                                    <p:anim calcmode="lin" valueType="num">
                                      <p:cBhvr>
                                        <p:cTn id="87" dur="1000" fill="hold"/>
                                        <p:tgtEl>
                                          <p:spTgt spid="99"/>
                                        </p:tgtEl>
                                        <p:attrNameLst>
                                          <p:attrName>ppt_x</p:attrName>
                                        </p:attrNameLst>
                                      </p:cBhvr>
                                      <p:tavLst>
                                        <p:tav tm="0">
                                          <p:val>
                                            <p:strVal val="#ppt_x"/>
                                          </p:val>
                                        </p:tav>
                                        <p:tav tm="100000">
                                          <p:val>
                                            <p:strVal val="#ppt_x"/>
                                          </p:val>
                                        </p:tav>
                                      </p:tavLst>
                                    </p:anim>
                                    <p:anim calcmode="lin" valueType="num">
                                      <p:cBhvr>
                                        <p:cTn id="88"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ldLvl="0" animBg="1"/>
      <p:bldP spid="24590" grpId="0" bldLvl="0" animBg="1"/>
      <p:bldP spid="37" grpId="0" bldLvl="0" animBg="1"/>
      <p:bldP spid="38" grpId="0" bldLvl="0" animBg="1"/>
      <p:bldP spid="39" grpId="0" bldLvl="0" animBg="1"/>
      <p:bldP spid="40" grpId="0" bldLvl="0" animBg="1"/>
      <p:bldP spid="43" grpId="0" bldLvl="0" animBg="1"/>
      <p:bldP spid="42" grpId="0" bldLvl="0" animBg="1"/>
      <p:bldP spid="45" grpId="0" bldLvl="0" animBg="1"/>
      <p:bldP spid="44" grpId="0" bldLvl="0" animBg="1"/>
      <p:bldP spid="46" grpId="0" bldLvl="0" animBg="1"/>
      <p:bldP spid="47" grpId="0" bldLvl="0" animBg="1"/>
      <p:bldP spid="48" grpId="0" bldLvl="0" animBg="1"/>
      <p:bldP spid="56" grpId="0" bldLvl="0" animBg="1"/>
      <p:bldP spid="57" grpId="0" bldLvl="0" animBg="1"/>
      <p:bldP spid="4" grpId="1"/>
      <p:bldP spid="9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362325" y="969645"/>
            <a:ext cx="7774940" cy="1383665"/>
          </a:xfrm>
          <a:prstGeom prst="rect">
            <a:avLst/>
          </a:prstGeom>
          <a:noFill/>
          <a:ln w="28575">
            <a:solidFill>
              <a:srgbClr val="060ABA"/>
            </a:solidFill>
          </a:ln>
        </p:spPr>
        <p:txBody>
          <a:bodyPr wrap="square" rtlCol="0" anchor="t">
            <a:spAutoFit/>
          </a:bodyPr>
          <a:lstStyle/>
          <a:p>
            <a:pPr algn="ctr" defTabSz="913765" fontAlgn="base">
              <a:lnSpc>
                <a:spcPct val="150000"/>
              </a:lnSpc>
              <a:defRPr/>
            </a:pPr>
            <a:r>
              <a:rPr lang="zh-CN" altLang="en-US" sz="2800" b="1">
                <a:solidFill>
                  <a:schemeClr val="tx1"/>
                </a:solidFill>
                <a:latin typeface="微软雅黑" panose="020B0503020204020204" pitchFamily="34" charset="-122"/>
                <a:ea typeface="微软雅黑" panose="020B0503020204020204" pitchFamily="34" charset="-122"/>
                <a:sym typeface="宋体" panose="02010600030101010101" pitchFamily="2" charset="-122"/>
              </a:rPr>
              <a:t>我们社会主义新型民主来之不易，那么我们应该</a:t>
            </a:r>
            <a:r>
              <a:rPr lang="zh-CN" altLang="en-US" sz="2800" b="1">
                <a:solidFill>
                  <a:srgbClr val="FF0000"/>
                </a:solidFill>
                <a:latin typeface="微软雅黑" panose="020B0503020204020204" pitchFamily="34" charset="-122"/>
                <a:ea typeface="微软雅黑" panose="020B0503020204020204" pitchFamily="34" charset="-122"/>
                <a:sym typeface="宋体" panose="02010600030101010101" pitchFamily="2" charset="-122"/>
              </a:rPr>
              <a:t>通过什么来保障它呢</a:t>
            </a:r>
            <a:r>
              <a:rPr lang="zh-CN" altLang="en-US" sz="2800" b="1">
                <a:solidFill>
                  <a:schemeClr val="tx1"/>
                </a:solidFill>
                <a:latin typeface="微软雅黑" panose="020B0503020204020204" pitchFamily="34" charset="-122"/>
                <a:ea typeface="微软雅黑" panose="020B0503020204020204" pitchFamily="34" charset="-122"/>
                <a:sym typeface="宋体" panose="02010600030101010101" pitchFamily="2" charset="-122"/>
              </a:rPr>
              <a:t>？</a:t>
            </a:r>
            <a:r>
              <a:rPr lang="zh-CN" sz="2800" b="1" u="sng">
                <a:solidFill>
                  <a:srgbClr val="FF0000"/>
                </a:solidFill>
                <a:latin typeface="微软雅黑" panose="020B0503020204020204" pitchFamily="34" charset="-122"/>
                <a:ea typeface="微软雅黑" panose="020B0503020204020204" pitchFamily="34" charset="-122"/>
                <a:sym typeface="+mn-ea"/>
              </a:rPr>
              <a:t>为什么？</a:t>
            </a:r>
            <a:endParaRPr lang="zh-CN" altLang="en-US" sz="2800" b="1" u="sng">
              <a:solidFill>
                <a:srgbClr val="FF0000"/>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756920" y="561975"/>
            <a:ext cx="2086610" cy="2183765"/>
          </a:xfrm>
          <a:prstGeom prst="rect">
            <a:avLst/>
          </a:prstGeom>
        </p:spPr>
      </p:pic>
      <p:sp>
        <p:nvSpPr>
          <p:cNvPr id="4" name="椭圆 3"/>
          <p:cNvSpPr/>
          <p:nvPr>
            <p:custDataLst>
              <p:tags r:id="rId4"/>
            </p:custDataLst>
          </p:nvPr>
        </p:nvSpPr>
        <p:spPr>
          <a:xfrm>
            <a:off x="9697085" y="1871345"/>
            <a:ext cx="1207770" cy="951230"/>
          </a:xfrm>
          <a:prstGeom prst="ellipse">
            <a:avLst/>
          </a:prstGeom>
          <a:solidFill>
            <a:srgbClr val="060ABA"/>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sz="2800" b="1">
                <a:latin typeface="微软雅黑" panose="020B0503020204020204" pitchFamily="34" charset="-122"/>
                <a:ea typeface="微软雅黑" panose="020B0503020204020204" pitchFamily="34" charset="-122"/>
              </a:rPr>
              <a:t>法治</a:t>
            </a:r>
            <a:endParaRPr lang="zh-CN" altLang="en-US" sz="2800" b="1">
              <a:latin typeface="微软雅黑" panose="020B0503020204020204" pitchFamily="34" charset="-122"/>
              <a:ea typeface="微软雅黑" panose="020B0503020204020204" pitchFamily="34" charset="-122"/>
            </a:endParaRPr>
          </a:p>
        </p:txBody>
      </p:sp>
      <p:grpSp>
        <p:nvGrpSpPr>
          <p:cNvPr id="11" name="组合 10"/>
          <p:cNvGrpSpPr/>
          <p:nvPr/>
        </p:nvGrpSpPr>
        <p:grpSpPr>
          <a:xfrm>
            <a:off x="484505" y="3855085"/>
            <a:ext cx="10872470" cy="2320290"/>
            <a:chOff x="763" y="6071"/>
            <a:chExt cx="17122" cy="3654"/>
          </a:xfrm>
        </p:grpSpPr>
        <p:pic>
          <p:nvPicPr>
            <p:cNvPr id="5" name="图片 4"/>
            <p:cNvPicPr>
              <a:picLocks noChangeAspect="1"/>
            </p:cNvPicPr>
            <p:nvPr>
              <p:custDataLst>
                <p:tags r:id="rId5"/>
              </p:custDataLst>
            </p:nvPr>
          </p:nvPicPr>
          <p:blipFill>
            <a:blip r:embed="rId6"/>
            <a:stretch>
              <a:fillRect/>
            </a:stretch>
          </p:blipFill>
          <p:spPr>
            <a:xfrm>
              <a:off x="763" y="6071"/>
              <a:ext cx="4774" cy="3654"/>
            </a:xfrm>
            <a:prstGeom prst="rect">
              <a:avLst/>
            </a:prstGeom>
          </p:spPr>
        </p:pic>
        <p:sp>
          <p:nvSpPr>
            <p:cNvPr id="6" name="文本框 5"/>
            <p:cNvSpPr txBox="1"/>
            <p:nvPr>
              <p:custDataLst>
                <p:tags r:id="rId7"/>
              </p:custDataLst>
            </p:nvPr>
          </p:nvSpPr>
          <p:spPr>
            <a:xfrm>
              <a:off x="6065" y="6528"/>
              <a:ext cx="11820" cy="3197"/>
            </a:xfrm>
            <a:prstGeom prst="rect">
              <a:avLst/>
            </a:prstGeom>
            <a:solidFill>
              <a:schemeClr val="accent1">
                <a:lumMod val="20000"/>
                <a:lumOff val="80000"/>
              </a:schemeClr>
            </a:solidFill>
          </p:spPr>
          <p:txBody>
            <a:bodyPr wrap="square" rtlCol="0">
              <a:spAutoFit/>
            </a:bodyPr>
            <a:lstStyle/>
            <a:p>
              <a:pPr indent="457200" algn="l" fontAlgn="auto">
                <a:lnSpc>
                  <a:spcPct val="150000"/>
                </a:lnSpc>
              </a:pPr>
              <a:r>
                <a:rPr lang="zh-CN" sz="2800" b="1">
                  <a:solidFill>
                    <a:schemeClr val="tx1"/>
                  </a:solidFill>
                  <a:latin typeface="微软雅黑" panose="020B0503020204020204" pitchFamily="34" charset="-122"/>
                  <a:ea typeface="微软雅黑" panose="020B0503020204020204" pitchFamily="34" charset="-122"/>
                  <a:sym typeface="宋体" panose="02010600030101010101" pitchFamily="2" charset="-122"/>
                </a:rPr>
                <a:t>实践证明，通过</a:t>
              </a:r>
              <a:r>
                <a:rPr lang="zh-CN" sz="2800" b="1" u="sng">
                  <a:solidFill>
                    <a:srgbClr val="FF0000"/>
                  </a:solidFill>
                  <a:latin typeface="微软雅黑" panose="020B0503020204020204" pitchFamily="34" charset="-122"/>
                  <a:ea typeface="微软雅黑" panose="020B0503020204020204" pitchFamily="34" charset="-122"/>
                  <a:sym typeface="宋体" panose="02010600030101010101" pitchFamily="2" charset="-122"/>
                </a:rPr>
                <a:t>法治体现、保障的民主</a:t>
              </a:r>
              <a:r>
                <a:rPr lang="zh-CN" sz="2800" b="1">
                  <a:solidFill>
                    <a:schemeClr val="tx1"/>
                  </a:solidFill>
                  <a:latin typeface="微软雅黑" panose="020B0503020204020204" pitchFamily="34" charset="-122"/>
                  <a:ea typeface="微软雅黑" panose="020B0503020204020204" pitchFamily="34" charset="-122"/>
                  <a:sym typeface="宋体" panose="02010600030101010101" pitchFamily="2" charset="-122"/>
                </a:rPr>
                <a:t>，</a:t>
              </a:r>
              <a:r>
                <a:rPr lang="zh-CN" sz="28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宋体" panose="02010600030101010101" pitchFamily="2" charset="-122"/>
                </a:rPr>
                <a:t>才是</a:t>
              </a:r>
              <a:r>
                <a:rPr lang="zh-CN" sz="2800" b="1" u="sng">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宋体" panose="02010600030101010101" pitchFamily="2" charset="-122"/>
                </a:rPr>
                <a:t>人民</a:t>
              </a:r>
              <a:r>
                <a:rPr lang="zh-CN" sz="28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宋体" panose="02010600030101010101" pitchFamily="2" charset="-122"/>
                </a:rPr>
                <a:t>自由幸福、</a:t>
              </a:r>
              <a:r>
                <a:rPr lang="zh-CN" sz="2800" b="1" u="sng">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宋体" panose="02010600030101010101" pitchFamily="2" charset="-122"/>
                </a:rPr>
                <a:t>国家</a:t>
              </a:r>
              <a:r>
                <a:rPr lang="zh-CN" sz="28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宋体" panose="02010600030101010101" pitchFamily="2" charset="-122"/>
                </a:rPr>
                <a:t>繁荣发展、</a:t>
              </a:r>
              <a:r>
                <a:rPr lang="zh-CN" sz="2800" b="1" u="sng">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宋体" panose="02010600030101010101" pitchFamily="2" charset="-122"/>
                </a:rPr>
                <a:t>生活</a:t>
              </a:r>
              <a:r>
                <a:rPr lang="zh-CN" sz="28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宋体" panose="02010600030101010101" pitchFamily="2" charset="-122"/>
                </a:rPr>
                <a:t>稳定有序、</a:t>
              </a:r>
              <a:r>
                <a:rPr lang="zh-CN" sz="2800" b="1" u="sng">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宋体" panose="02010600030101010101" pitchFamily="2" charset="-122"/>
                </a:rPr>
                <a:t>制度</a:t>
              </a:r>
              <a:r>
                <a:rPr lang="zh-CN" sz="28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宋体" panose="02010600030101010101" pitchFamily="2" charset="-122"/>
                </a:rPr>
                <a:t>充满活力、</a:t>
              </a:r>
              <a:r>
                <a:rPr lang="zh-CN" sz="2800" b="1" u="sng">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宋体" panose="02010600030101010101" pitchFamily="2" charset="-122"/>
                </a:rPr>
                <a:t>社会</a:t>
              </a:r>
              <a:r>
                <a:rPr lang="zh-CN" sz="28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宋体" panose="02010600030101010101" pitchFamily="2" charset="-122"/>
                </a:rPr>
                <a:t>长</a:t>
              </a:r>
              <a:r>
                <a:rPr lang="zh-CN" sz="2800" b="1">
                  <a:solidFill>
                    <a:schemeClr val="tx1"/>
                  </a:solidFill>
                  <a:latin typeface="微软雅黑" panose="020B0503020204020204" pitchFamily="34" charset="-122"/>
                  <a:ea typeface="微软雅黑" panose="020B0503020204020204" pitchFamily="34" charset="-122"/>
                  <a:sym typeface="宋体" panose="02010600030101010101" pitchFamily="2" charset="-122"/>
                </a:rPr>
                <a:t>治久安的</a:t>
              </a:r>
              <a:r>
                <a:rPr lang="zh-CN" sz="2800" b="1" u="sng">
                  <a:solidFill>
                    <a:srgbClr val="FF0000"/>
                  </a:solidFill>
                  <a:highlight>
                    <a:srgbClr val="FFFF00"/>
                  </a:highlight>
                  <a:latin typeface="微软雅黑" panose="020B0503020204020204" pitchFamily="34" charset="-122"/>
                  <a:ea typeface="微软雅黑" panose="020B0503020204020204" pitchFamily="34" charset="-122"/>
                  <a:sym typeface="宋体" panose="02010600030101010101" pitchFamily="2" charset="-122"/>
                </a:rPr>
                <a:t>根基</a:t>
              </a:r>
              <a:r>
                <a:rPr lang="zh-CN" sz="2800" b="1">
                  <a:solidFill>
                    <a:schemeClr val="tx1"/>
                  </a:solidFill>
                  <a:latin typeface="微软雅黑" panose="020B0503020204020204" pitchFamily="34" charset="-122"/>
                  <a:ea typeface="微软雅黑" panose="020B0503020204020204" pitchFamily="34" charset="-122"/>
                  <a:sym typeface="宋体" panose="02010600030101010101" pitchFamily="2" charset="-122"/>
                </a:rPr>
                <a:t>。</a:t>
              </a:r>
              <a:endParaRPr lang="zh-CN" sz="2800" b="1">
                <a:solidFill>
                  <a:schemeClr val="tx1"/>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7" name="文本框 6"/>
          <p:cNvSpPr txBox="1"/>
          <p:nvPr>
            <p:custDataLst>
              <p:tags r:id="rId8"/>
            </p:custDataLst>
          </p:nvPr>
        </p:nvSpPr>
        <p:spPr>
          <a:xfrm>
            <a:off x="546735" y="2957830"/>
            <a:ext cx="10401300" cy="583565"/>
          </a:xfrm>
          <a:prstGeom prst="rect">
            <a:avLst/>
          </a:prstGeom>
          <a:solidFill>
            <a:srgbClr val="C00000"/>
          </a:solidFill>
        </p:spPr>
        <p:txBody>
          <a:bodyPr wrap="square" rtlCol="0" anchor="t">
            <a:spAutoFit/>
          </a:bodyPr>
          <a:lstStyle/>
          <a:p>
            <a:r>
              <a:rPr lang="en-US" sz="3200" b="1">
                <a:solidFill>
                  <a:schemeClr val="bg1"/>
                </a:solidFill>
                <a:ea typeface="微软雅黑" panose="020B0503020204020204" pitchFamily="34" charset="-122"/>
                <a:cs typeface="微软雅黑" panose="020B0503020204020204" pitchFamily="34" charset="-122"/>
              </a:rPr>
              <a:t>4.</a:t>
            </a:r>
            <a:r>
              <a:rPr sz="3200" b="1">
                <a:solidFill>
                  <a:schemeClr val="bg1"/>
                </a:solidFill>
                <a:ea typeface="微软雅黑" panose="020B0503020204020204" pitchFamily="34" charset="-122"/>
                <a:cs typeface="微软雅黑" panose="020B0503020204020204" pitchFamily="34" charset="-122"/>
              </a:rPr>
              <a:t>为什么</a:t>
            </a:r>
            <a:r>
              <a:rPr lang="zh-CN" sz="3200" b="1">
                <a:solidFill>
                  <a:schemeClr val="bg1"/>
                </a:solidFill>
                <a:ea typeface="微软雅黑" panose="020B0503020204020204" pitchFamily="34" charset="-122"/>
                <a:cs typeface="微软雅黑" panose="020B0503020204020204" pitchFamily="34" charset="-122"/>
              </a:rPr>
              <a:t>民主</a:t>
            </a:r>
            <a:r>
              <a:rPr sz="3200" b="1">
                <a:solidFill>
                  <a:schemeClr val="bg1"/>
                </a:solidFill>
                <a:ea typeface="微软雅黑" panose="020B0503020204020204" pitchFamily="34" charset="-122"/>
                <a:cs typeface="微软雅黑" panose="020B0503020204020204" pitchFamily="34" charset="-122"/>
              </a:rPr>
              <a:t>需要法治体现</a:t>
            </a:r>
            <a:r>
              <a:rPr lang="zh-CN" sz="3200" b="1">
                <a:solidFill>
                  <a:schemeClr val="bg1"/>
                </a:solidFill>
                <a:ea typeface="微软雅黑" panose="020B0503020204020204" pitchFamily="34" charset="-122"/>
                <a:cs typeface="微软雅黑" panose="020B0503020204020204" pitchFamily="34" charset="-122"/>
              </a:rPr>
              <a:t>和</a:t>
            </a:r>
            <a:r>
              <a:rPr sz="3200" b="1">
                <a:solidFill>
                  <a:schemeClr val="bg1"/>
                </a:solidFill>
                <a:ea typeface="微软雅黑" panose="020B0503020204020204" pitchFamily="34" charset="-122"/>
                <a:cs typeface="微软雅黑" panose="020B0503020204020204" pitchFamily="34" charset="-122"/>
              </a:rPr>
              <a:t>保障？</a:t>
            </a:r>
            <a:r>
              <a:rPr sz="3200" b="1" i="1" u="sng">
                <a:solidFill>
                  <a:schemeClr val="bg1"/>
                </a:solidFill>
                <a:latin typeface="华文仿宋" panose="02010600040101010101" charset="-122"/>
                <a:ea typeface="华文仿宋" panose="02010600040101010101" charset="-122"/>
                <a:cs typeface="华文仿宋" panose="02010600040101010101" charset="-122"/>
              </a:rPr>
              <a:t>P</a:t>
            </a:r>
            <a:r>
              <a:rPr lang="en-US" sz="3200" b="1" i="1" u="sng">
                <a:solidFill>
                  <a:schemeClr val="bg1"/>
                </a:solidFill>
                <a:latin typeface="华文仿宋" panose="02010600040101010101" charset="-122"/>
                <a:ea typeface="华文仿宋" panose="02010600040101010101" charset="-122"/>
                <a:cs typeface="华文仿宋" panose="02010600040101010101" charset="-122"/>
              </a:rPr>
              <a:t>33</a:t>
            </a:r>
            <a:endParaRPr lang="en-US" sz="3200" b="1" i="1" u="sng">
              <a:solidFill>
                <a:schemeClr val="bg1"/>
              </a:solidFill>
              <a:latin typeface="Calibri" panose="020F0502020204030204"/>
              <a:ea typeface="华文仿宋" panose="02010600040101010101" charset="-122"/>
              <a:cs typeface="华文仿宋" panose="02010600040101010101" charset="-122"/>
            </a:endParaRPr>
          </a:p>
        </p:txBody>
      </p:sp>
      <p:sp>
        <p:nvSpPr>
          <p:cNvPr id="10" name="文本框 9"/>
          <p:cNvSpPr txBox="1"/>
          <p:nvPr>
            <p:custDataLst>
              <p:tags r:id="rId9"/>
            </p:custDataLst>
          </p:nvPr>
        </p:nvSpPr>
        <p:spPr>
          <a:xfrm>
            <a:off x="546735" y="66675"/>
            <a:ext cx="6925945" cy="521970"/>
          </a:xfrm>
          <a:prstGeom prst="rect">
            <a:avLst/>
          </a:prstGeom>
          <a:noFill/>
        </p:spPr>
        <p:txBody>
          <a:bodyPr wrap="square" rtlCol="0">
            <a:spAutoFit/>
          </a:bodyPr>
          <a:p>
            <a:pPr>
              <a:defRPr/>
            </a:pPr>
            <a:r>
              <a:rPr lang="zh-CN" altLang="en-US" sz="2800" b="1">
                <a:solidFill>
                  <a:srgbClr val="E61D18"/>
                </a:solidFill>
                <a:latin typeface="微软雅黑" panose="020B0503020204020204" pitchFamily="34" charset="-122"/>
                <a:ea typeface="微软雅黑" panose="020B0503020204020204" pitchFamily="34" charset="-122"/>
                <a:cs typeface="Arial" panose="020B0604020202020204"/>
              </a:rPr>
              <a:t>二、我国探索民主道路的历史进程</a:t>
            </a:r>
            <a:endParaRPr lang="zh-CN" altLang="en-US" sz="2800" b="1">
              <a:solidFill>
                <a:srgbClr val="E61D18"/>
              </a:solidFill>
              <a:latin typeface="微软雅黑" panose="020B0503020204020204" pitchFamily="34" charset="-122"/>
              <a:ea typeface="微软雅黑" panose="020B0503020204020204" pitchFamily="34" charset="-122"/>
              <a:cs typeface="Arial" panose="020B0604020202020204"/>
            </a:endParaRP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bldLvl="0" animBg="1"/>
      <p:bldP spid="10" grpId="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l="1640" t="21031" b="22860"/>
          <a:stretch>
            <a:fillRect/>
          </a:stretch>
        </p:blipFill>
        <p:spPr>
          <a:xfrm>
            <a:off x="342901" y="5883631"/>
            <a:ext cx="1694634" cy="761285"/>
          </a:xfrm>
          <a:prstGeom prst="rect">
            <a:avLst/>
          </a:prstGeom>
        </p:spPr>
      </p:pic>
      <p:cxnSp>
        <p:nvCxnSpPr>
          <p:cNvPr id="9" name="直接连接符 8"/>
          <p:cNvCxnSpPr/>
          <p:nvPr>
            <p:custDataLst>
              <p:tags r:id="rId3"/>
            </p:custDataLst>
          </p:nvPr>
        </p:nvCxnSpPr>
        <p:spPr>
          <a:xfrm flipV="1">
            <a:off x="390539" y="948041"/>
            <a:ext cx="11144885" cy="19685"/>
          </a:xfrm>
          <a:prstGeom prst="line">
            <a:avLst/>
          </a:prstGeom>
          <a:ln w="25400">
            <a:solidFill>
              <a:srgbClr val="E61D18"/>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custDataLst>
              <p:tags r:id="rId4"/>
            </p:custDataLst>
          </p:nvPr>
        </p:nvSpPr>
        <p:spPr>
          <a:xfrm>
            <a:off x="192405" y="1014095"/>
            <a:ext cx="4580890" cy="460375"/>
          </a:xfrm>
          <a:prstGeom prst="rect">
            <a:avLst/>
          </a:prstGeom>
          <a:noFill/>
        </p:spPr>
        <p:txBody>
          <a:bodyPr wrap="square">
            <a:spAutoFit/>
          </a:bodyPr>
          <a:lstStyle/>
          <a:p>
            <a:pPr algn="ctr"/>
            <a:r>
              <a:rPr lang="zh-CN" altLang="en-US" sz="2400" b="1">
                <a:latin typeface="微软雅黑" panose="020B0503020204020204" pitchFamily="34" charset="-122"/>
                <a:ea typeface="微软雅黑" panose="020B0503020204020204" pitchFamily="34" charset="-122"/>
              </a:rPr>
              <a:t>中国式民主之路</a:t>
            </a:r>
            <a:r>
              <a:rPr lang="en-US" altLang="zh-CN" sz="2400" b="1">
                <a:latin typeface="微软雅黑" panose="020B0503020204020204" pitchFamily="34" charset="-122"/>
                <a:ea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rPr>
              <a:t>宪法</a:t>
            </a:r>
            <a:endParaRPr lang="zh-CN" altLang="en-US" sz="2400" b="1">
              <a:latin typeface="微软雅黑" panose="020B0503020204020204" pitchFamily="34" charset="-122"/>
              <a:ea typeface="微软雅黑" panose="020B0503020204020204" pitchFamily="34" charset="-122"/>
            </a:endParaRPr>
          </a:p>
        </p:txBody>
      </p:sp>
      <p:sp>
        <p:nvSpPr>
          <p:cNvPr id="27" name="文本框 26"/>
          <p:cNvSpPr txBox="1"/>
          <p:nvPr>
            <p:custDataLst>
              <p:tags r:id="rId5"/>
            </p:custDataLst>
          </p:nvPr>
        </p:nvSpPr>
        <p:spPr>
          <a:xfrm>
            <a:off x="568940" y="415295"/>
            <a:ext cx="5567659" cy="521970"/>
          </a:xfrm>
          <a:prstGeom prst="rect">
            <a:avLst/>
          </a:prstGeom>
          <a:noFill/>
        </p:spPr>
        <p:txBody>
          <a:bodyPr wrap="square" rtlCol="0">
            <a:spAutoFit/>
          </a:bodyPr>
          <a:p>
            <a:pPr marR="0" lvl="0" indent="0" fontAlgn="auto">
              <a:lnSpc>
                <a:spcPct val="100000"/>
              </a:lnSpc>
              <a:spcBef>
                <a:spcPct val="0"/>
              </a:spcBef>
              <a:spcAft>
                <a:spcPct val="0"/>
              </a:spcAft>
              <a:buClrTx/>
              <a:buSzTx/>
              <a:buFontTx/>
              <a:buNone/>
              <a:defRPr/>
            </a:pPr>
            <a:r>
              <a:rPr lang="zh-CN" altLang="en-US" sz="2800" b="1">
                <a:solidFill>
                  <a:srgbClr val="E61D18"/>
                </a:solidFill>
                <a:latin typeface="微软雅黑" panose="020B0503020204020204" pitchFamily="34" charset="-122"/>
                <a:ea typeface="微软雅黑" panose="020B0503020204020204" pitchFamily="34" charset="-122"/>
                <a:cs typeface="Arial" panose="020B0604020202020204"/>
              </a:rPr>
              <a:t>二、我国的民主历程</a:t>
            </a:r>
            <a:endParaRPr lang="zh-CN" altLang="en-US" sz="2800" b="1">
              <a:solidFill>
                <a:srgbClr val="E61D18"/>
              </a:solidFill>
              <a:latin typeface="微软雅黑" panose="020B0503020204020204" pitchFamily="34" charset="-122"/>
              <a:ea typeface="微软雅黑" panose="020B0503020204020204" pitchFamily="34" charset="-122"/>
              <a:cs typeface="Arial" panose="020B0604020202020204"/>
            </a:endParaRPr>
          </a:p>
        </p:txBody>
      </p:sp>
      <p:sp>
        <p:nvSpPr>
          <p:cNvPr id="31748" name="文本框 8"/>
          <p:cNvSpPr txBox="1"/>
          <p:nvPr>
            <p:custDataLst>
              <p:tags r:id="rId6"/>
            </p:custDataLst>
          </p:nvPr>
        </p:nvSpPr>
        <p:spPr>
          <a:xfrm>
            <a:off x="662305" y="1474470"/>
            <a:ext cx="10601325" cy="4569460"/>
          </a:xfrm>
          <a:prstGeom prst="rect">
            <a:avLst/>
          </a:prstGeom>
          <a:noFill/>
          <a:ln w="19050">
            <a:solidFill>
              <a:srgbClr val="C00000"/>
            </a:solidFill>
            <a:miter lim="800000"/>
          </a:ln>
        </p:spPr>
        <p:txBody>
          <a:bodyPr wrap="square" lIns="91416" tIns="45708" rIns="91416" bIns="45708">
            <a:spAutoFit/>
          </a:bodyPr>
          <a:lstStyle>
            <a:lvl1pPr marL="342900" indent="-342900" algn="l" defTabSz="914400" rtl="0" eaLnBrk="0" fontAlgn="base" hangingPunct="0">
              <a:lnSpc>
                <a:spcPct val="100000"/>
              </a:lnSpc>
              <a:spcBef>
                <a:spcPct val="20000"/>
              </a:spcBef>
              <a:spcAft>
                <a:spcPct val="0"/>
              </a:spcAft>
              <a:buClrTx/>
              <a:buSzTx/>
              <a:buFontTx/>
              <a:buChar char="•"/>
              <a:defRPr kumimoji="0" lang="en-US" altLang="en-US" sz="3200" b="0" i="0" u="none"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n-US" altLang="en-US" sz="2800" b="0" i="0" u="none" baseline="0">
                <a:solidFill>
                  <a:schemeClr val="tx1"/>
                </a:solidFill>
                <a:effectLst/>
                <a:latin typeface="+mn-lt"/>
              </a:defRPr>
            </a:lvl2pPr>
            <a:lvl3pPr marL="1143000" indent="-228600" algn="l" defTabSz="914400" rtl="0" eaLnBrk="0" fontAlgn="base" hangingPunct="0">
              <a:lnSpc>
                <a:spcPct val="100000"/>
              </a:lnSpc>
              <a:spcBef>
                <a:spcPct val="20000"/>
              </a:spcBef>
              <a:spcAft>
                <a:spcPct val="0"/>
              </a:spcAft>
              <a:buClrTx/>
              <a:buSzTx/>
              <a:buFontTx/>
              <a:buChar char="•"/>
              <a:defRPr kumimoji="0" lang="en-US" altLang="en-US" sz="2400" b="0" i="0" u="none" baseline="0">
                <a:solidFill>
                  <a:schemeClr val="tx1"/>
                </a:solidFill>
                <a:effectLst/>
                <a:latin typeface="+mn-lt"/>
              </a:defRPr>
            </a:lvl3pPr>
            <a:lvl4pPr marL="16002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effectLst/>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effectLst/>
                <a:latin typeface="+mn-lt"/>
              </a:defRPr>
            </a:lvl5pPr>
            <a:lvl6pPr marL="2514600" indent="-228600" algn="l" rtl="0" eaLnBrk="1" fontAlgn="base" hangingPunct="1">
              <a:spcBef>
                <a:spcPct val="20000"/>
              </a:spcBef>
              <a:spcAft>
                <a:spcPct val="0"/>
              </a:spcAft>
              <a:buChar char="»"/>
              <a:defRPr lang="en-US" altLang="en-US" sz="2000">
                <a:solidFill>
                  <a:schemeClr val="tx1"/>
                </a:solidFill>
                <a:latin typeface="+mn-lt"/>
              </a:defRPr>
            </a:lvl6pPr>
            <a:lvl7pPr marL="2971800" indent="-228600" algn="l" rtl="0" eaLnBrk="1" fontAlgn="base" hangingPunct="1">
              <a:spcBef>
                <a:spcPct val="20000"/>
              </a:spcBef>
              <a:spcAft>
                <a:spcPct val="0"/>
              </a:spcAft>
              <a:buChar char="»"/>
              <a:defRPr lang="en-US" altLang="en-US" sz="2000">
                <a:solidFill>
                  <a:schemeClr val="tx1"/>
                </a:solidFill>
                <a:latin typeface="+mn-lt"/>
              </a:defRPr>
            </a:lvl7pPr>
            <a:lvl8pPr marL="3429000" indent="-228600" algn="l" rtl="0" eaLnBrk="1" fontAlgn="base" hangingPunct="1">
              <a:spcBef>
                <a:spcPct val="20000"/>
              </a:spcBef>
              <a:spcAft>
                <a:spcPct val="0"/>
              </a:spcAft>
              <a:buChar char="»"/>
              <a:defRPr lang="en-US" altLang="en-US" sz="2000">
                <a:solidFill>
                  <a:schemeClr val="tx1"/>
                </a:solidFill>
                <a:latin typeface="+mn-lt"/>
              </a:defRPr>
            </a:lvl8pPr>
            <a:lvl9pPr marL="3886200" indent="-228600" algn="l" rtl="0" eaLnBrk="1" fontAlgn="base" hangingPunct="1">
              <a:spcBef>
                <a:spcPct val="20000"/>
              </a:spcBef>
              <a:spcAft>
                <a:spcPct val="0"/>
              </a:spcAft>
              <a:buChar char="»"/>
              <a:defRPr lang="en-US" altLang="en-US" sz="2000">
                <a:solidFill>
                  <a:schemeClr val="tx1"/>
                </a:solidFill>
                <a:latin typeface="+mn-lt"/>
              </a:defRPr>
            </a:lvl9pPr>
          </a:lstStyle>
          <a:p>
            <a:pPr marL="0" lvl="0" indent="457200" eaLnBrk="1" hangingPunct="1">
              <a:lnSpc>
                <a:spcPct val="130000"/>
              </a:lnSpc>
              <a:spcBef>
                <a:spcPct val="0"/>
              </a:spcBef>
              <a:buNone/>
            </a:pPr>
            <a:r>
              <a:rPr lang="zh-CN" altLang="en-US" b="1">
                <a:solidFill>
                  <a:srgbClr val="FF0000"/>
                </a:solidFill>
                <a:latin typeface="宋体" panose="02010600030101010101" pitchFamily="2" charset="-122"/>
                <a:ea typeface="宋体" panose="02010600030101010101" pitchFamily="2" charset="-122"/>
                <a:cs typeface="宋体" panose="02010600030101010101" pitchFamily="2" charset="-122"/>
              </a:rPr>
              <a:t>一个国家民主的内容和进程，无不通过宪法得以体现和反映</a:t>
            </a:r>
            <a:r>
              <a:rPr lang="zh-CN" altLang="en-US" b="1">
                <a:latin typeface="宋体" panose="02010600030101010101" pitchFamily="2" charset="-122"/>
                <a:ea typeface="宋体" panose="02010600030101010101" pitchFamily="2" charset="-122"/>
                <a:cs typeface="宋体" panose="02010600030101010101" pitchFamily="2" charset="-122"/>
              </a:rPr>
              <a:t>。</a:t>
            </a:r>
            <a:r>
              <a:rPr lang="en-US" altLang="zh-CN" b="1">
                <a:latin typeface="宋体" panose="02010600030101010101" pitchFamily="2" charset="-122"/>
                <a:ea typeface="宋体" panose="02010600030101010101" pitchFamily="2" charset="-122"/>
                <a:cs typeface="宋体" panose="02010600030101010101" pitchFamily="2" charset="-122"/>
                <a:sym typeface="+mn-ea"/>
              </a:rPr>
              <a:t>1954</a:t>
            </a:r>
            <a:r>
              <a:rPr lang="zh-CN" altLang="zh-CN" b="1">
                <a:latin typeface="宋体" panose="02010600030101010101" pitchFamily="2" charset="-122"/>
                <a:ea typeface="宋体" panose="02010600030101010101" pitchFamily="2" charset="-122"/>
                <a:cs typeface="宋体" panose="02010600030101010101" pitchFamily="2" charset="-122"/>
                <a:sym typeface="+mn-ea"/>
              </a:rPr>
              <a:t>年通过并颁布的《中华人民共和国宪法》，是中华人民共和国的第一部宪法，为我国后来的民主建设与制度建设</a:t>
            </a:r>
            <a:r>
              <a:rPr lang="zh-CN" altLang="zh-CN" b="1">
                <a:solidFill>
                  <a:srgbClr val="0000FE"/>
                </a:solidFill>
                <a:latin typeface="宋体" panose="02010600030101010101" pitchFamily="2" charset="-122"/>
                <a:ea typeface="宋体" panose="02010600030101010101" pitchFamily="2" charset="-122"/>
                <a:cs typeface="宋体" panose="02010600030101010101" pitchFamily="2" charset="-122"/>
                <a:sym typeface="+mn-ea"/>
              </a:rPr>
              <a:t>奠定</a:t>
            </a:r>
            <a:r>
              <a:rPr lang="zh-CN" altLang="zh-CN" b="1">
                <a:latin typeface="宋体" panose="02010600030101010101" pitchFamily="2" charset="-122"/>
                <a:ea typeface="宋体" panose="02010600030101010101" pitchFamily="2" charset="-122"/>
                <a:cs typeface="宋体" panose="02010600030101010101" pitchFamily="2" charset="-122"/>
                <a:sym typeface="+mn-ea"/>
              </a:rPr>
              <a:t>了</a:t>
            </a:r>
            <a:r>
              <a:rPr lang="zh-CN" altLang="zh-CN" b="1">
                <a:solidFill>
                  <a:srgbClr val="0000FE"/>
                </a:solidFill>
                <a:latin typeface="宋体" panose="02010600030101010101" pitchFamily="2" charset="-122"/>
                <a:ea typeface="宋体" panose="02010600030101010101" pitchFamily="2" charset="-122"/>
                <a:cs typeface="宋体" panose="02010600030101010101" pitchFamily="2" charset="-122"/>
                <a:sym typeface="+mn-ea"/>
              </a:rPr>
              <a:t>基础</a:t>
            </a:r>
            <a:r>
              <a:rPr lang="zh-CN" altLang="zh-CN" b="1">
                <a:latin typeface="宋体" panose="02010600030101010101" pitchFamily="2" charset="-122"/>
                <a:ea typeface="宋体" panose="02010600030101010101" pitchFamily="2" charset="-122"/>
                <a:cs typeface="宋体" panose="02010600030101010101" pitchFamily="2" charset="-122"/>
                <a:sym typeface="+mn-ea"/>
              </a:rPr>
              <a:t>。经过曲折发展，</a:t>
            </a:r>
            <a:r>
              <a:rPr lang="en-US" altLang="zh-CN" b="1">
                <a:latin typeface="宋体" panose="02010600030101010101" pitchFamily="2" charset="-122"/>
                <a:ea typeface="宋体" panose="02010600030101010101" pitchFamily="2" charset="-122"/>
                <a:cs typeface="宋体" panose="02010600030101010101" pitchFamily="2" charset="-122"/>
                <a:sym typeface="+mn-ea"/>
              </a:rPr>
              <a:t>1982</a:t>
            </a:r>
            <a:r>
              <a:rPr lang="zh-CN" altLang="en-US" b="1">
                <a:latin typeface="宋体" panose="02010600030101010101" pitchFamily="2" charset="-122"/>
                <a:ea typeface="宋体" panose="02010600030101010101" pitchFamily="2" charset="-122"/>
                <a:cs typeface="宋体" panose="02010600030101010101" pitchFamily="2" charset="-122"/>
                <a:sym typeface="+mn-ea"/>
              </a:rPr>
              <a:t>年我国制订了现行宪法。为适应改革开放和社会主义现代化建设的实践要求，现行宪法经过</a:t>
            </a:r>
            <a:r>
              <a:rPr lang="zh-CN" altLang="zh-CN" b="1">
                <a:solidFill>
                  <a:srgbClr val="0000FE"/>
                </a:solidFill>
                <a:latin typeface="宋体" panose="02010600030101010101" pitchFamily="2" charset="-122"/>
                <a:ea typeface="宋体" panose="02010600030101010101" pitchFamily="2" charset="-122"/>
                <a:cs typeface="宋体" panose="02010600030101010101" pitchFamily="2" charset="-122"/>
                <a:sym typeface="+mn-ea"/>
              </a:rPr>
              <a:t>五次修改</a:t>
            </a:r>
            <a:r>
              <a:rPr lang="zh-CN" altLang="en-US" b="1">
                <a:latin typeface="宋体" panose="02010600030101010101" pitchFamily="2" charset="-122"/>
                <a:ea typeface="宋体" panose="02010600030101010101" pitchFamily="2" charset="-122"/>
                <a:cs typeface="宋体" panose="02010600030101010101" pitchFamily="2" charset="-122"/>
                <a:sym typeface="+mn-ea"/>
              </a:rPr>
              <a:t>，把适合中国国情的社会主义民主建设提升到一个新的高度。</a:t>
            </a:r>
            <a:endParaRPr lang="zh-CN" altLang="en-US" b="1">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p:cover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26245"/>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custDataLst>
              <p:tags r:id="rId2"/>
            </p:custDataLst>
          </p:nvPr>
        </p:nvGrpSpPr>
        <p:grpSpPr>
          <a:xfrm>
            <a:off x="1" y="2297466"/>
            <a:ext cx="6539672" cy="2659004"/>
            <a:chOff x="1" y="2297466"/>
            <a:chExt cx="7380379" cy="2659004"/>
          </a:xfrm>
        </p:grpSpPr>
        <p:sp>
          <p:nvSpPr>
            <p:cNvPr id="5" name="矩形 4"/>
            <p:cNvSpPr/>
            <p:nvPr>
              <p:custDataLst>
                <p:tags r:id="rId3"/>
              </p:custDataLst>
            </p:nvPr>
          </p:nvSpPr>
          <p:spPr>
            <a:xfrm>
              <a:off x="1" y="2297466"/>
              <a:ext cx="7380379" cy="2315558"/>
            </a:xfrm>
            <a:prstGeom prst="rect">
              <a:avLst/>
            </a:prstGeom>
            <a:solidFill>
              <a:srgbClr val="E04327"/>
            </a:solidFill>
            <a:ln>
              <a:solidFill>
                <a:srgbClr val="E04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custDataLst>
                <p:tags r:id="rId4"/>
              </p:custDataLst>
            </p:nvPr>
          </p:nvSpPr>
          <p:spPr>
            <a:xfrm>
              <a:off x="4409243" y="2309592"/>
              <a:ext cx="2971136" cy="2646878"/>
            </a:xfrm>
            <a:prstGeom prst="rect">
              <a:avLst/>
            </a:prstGeom>
            <a:noFill/>
          </p:spPr>
          <p:txBody>
            <a:bodyPr wrap="square" rtlCol="0">
              <a:spAutoFit/>
            </a:bodyPr>
            <a:lstStyle/>
            <a:p>
              <a:pPr algn="ctr"/>
              <a:r>
                <a:rPr lang="en-US" altLang="zh-CN" sz="16600" b="1">
                  <a:solidFill>
                    <a:schemeClr val="bg1"/>
                  </a:solidFill>
                  <a:effectLst>
                    <a:outerShdw blurRad="38100" dist="38100" dir="2700000" algn="tl">
                      <a:srgbClr val="000000">
                        <a:alpha val="43137"/>
                      </a:srgbClr>
                    </a:outerShdw>
                  </a:effectLst>
                  <a:latin typeface="Impact" panose="020B0806030902050204" pitchFamily="34" charset="0"/>
                  <a:ea typeface="字魂58号-创中黑" panose="00000500000000000000" pitchFamily="2" charset="-122"/>
                </a:rPr>
                <a:t>02</a:t>
              </a:r>
              <a:endParaRPr lang="zh-CN" altLang="en-US" sz="16600" b="1">
                <a:solidFill>
                  <a:schemeClr val="bg1"/>
                </a:solidFill>
                <a:effectLst>
                  <a:outerShdw blurRad="38100" dist="38100" dir="2700000" algn="tl">
                    <a:srgbClr val="000000">
                      <a:alpha val="43137"/>
                    </a:srgbClr>
                  </a:outerShdw>
                </a:effectLst>
                <a:latin typeface="Impact" panose="020B0806030902050204" pitchFamily="34" charset="0"/>
                <a:ea typeface="字魂58号-创中黑" panose="00000500000000000000" pitchFamily="2" charset="-122"/>
              </a:endParaRPr>
            </a:p>
          </p:txBody>
        </p:sp>
      </p:grpSp>
      <p:sp>
        <p:nvSpPr>
          <p:cNvPr id="17" name="等腰三角形 16"/>
          <p:cNvSpPr/>
          <p:nvPr>
            <p:custDataLst>
              <p:tags r:id="rId5"/>
            </p:custDataLst>
          </p:nvPr>
        </p:nvSpPr>
        <p:spPr>
          <a:xfrm rot="16200000" flipH="1">
            <a:off x="10630830" y="-173464"/>
            <a:ext cx="1438506" cy="1683835"/>
          </a:xfrm>
          <a:prstGeom prst="triangle">
            <a:avLst>
              <a:gd name="adj" fmla="val 0"/>
            </a:avLst>
          </a:prstGeom>
          <a:solidFill>
            <a:srgbClr val="E04327"/>
          </a:solidFill>
          <a:ln>
            <a:solidFill>
              <a:srgbClr val="E04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custDataLst>
              <p:tags r:id="rId6"/>
            </p:custDataLst>
          </p:nvPr>
        </p:nvSpPr>
        <p:spPr>
          <a:xfrm>
            <a:off x="6539672" y="2894000"/>
            <a:ext cx="5457461" cy="922020"/>
          </a:xfrm>
          <a:prstGeom prst="rect">
            <a:avLst/>
          </a:prstGeom>
          <a:noFill/>
        </p:spPr>
        <p:txBody>
          <a:bodyPr wrap="square" rtlCol="0">
            <a:spAutoFit/>
          </a:bodyPr>
          <a:lstStyle/>
          <a:p>
            <a:pPr algn="ctr"/>
            <a:r>
              <a:rPr lang="zh-CN" altLang="en-US" sz="5400" b="1">
                <a:latin typeface="微软雅黑" panose="020B0503020204020204" pitchFamily="34" charset="-122"/>
                <a:ea typeface="微软雅黑" panose="020B0503020204020204" pitchFamily="34" charset="-122"/>
                <a:cs typeface="胡晓波男神体" panose="02010600030101010101" pitchFamily="2" charset="-122"/>
              </a:rPr>
              <a:t>新型的民主</a:t>
            </a:r>
            <a:endParaRPr lang="zh-CN" altLang="en-US" sz="5400" b="1" u="sng">
              <a:solidFill>
                <a:srgbClr val="FF0000"/>
              </a:solidFill>
              <a:latin typeface="微软雅黑" panose="020B0503020204020204" pitchFamily="34" charset="-122"/>
              <a:ea typeface="微软雅黑" panose="020B0503020204020204" pitchFamily="34" charset="-122"/>
              <a:cs typeface="胡晓波男神体" panose="02010600030101010101" pitchFamily="2" charset="-122"/>
            </a:endParaRPr>
          </a:p>
        </p:txBody>
      </p:sp>
      <p:pic>
        <p:nvPicPr>
          <p:cNvPr id="21" name="图片 20"/>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rot="19251908">
            <a:off x="-3389514" y="681494"/>
            <a:ext cx="6779028" cy="5637887"/>
          </a:xfrm>
          <a:prstGeom prst="rect">
            <a:avLst/>
          </a:prstGeom>
        </p:spPr>
      </p:pic>
      <p:cxnSp>
        <p:nvCxnSpPr>
          <p:cNvPr id="13" name="直接连接符 12"/>
          <p:cNvCxnSpPr/>
          <p:nvPr>
            <p:custDataLst>
              <p:tags r:id="rId9"/>
            </p:custDataLst>
          </p:nvPr>
        </p:nvCxnSpPr>
        <p:spPr>
          <a:xfrm>
            <a:off x="6653644" y="3974910"/>
            <a:ext cx="6398826" cy="28806"/>
          </a:xfrm>
          <a:prstGeom prst="line">
            <a:avLst/>
          </a:prstGeom>
          <a:ln w="57150">
            <a:solidFill>
              <a:srgbClr val="E04327"/>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cover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3503910" y="231780"/>
            <a:ext cx="4653280" cy="583565"/>
          </a:xfrm>
          <a:prstGeom prst="rect">
            <a:avLst/>
          </a:prstGeom>
          <a:noFill/>
        </p:spPr>
        <p:txBody>
          <a:bodyPr wrap="none" rtlCol="0" anchor="t">
            <a:spAutoFit/>
          </a:bodyPr>
          <a:lstStyle/>
          <a:p>
            <a:pPr lvl="0" algn="l">
              <a:buClrTx/>
              <a:buSzTx/>
              <a:buFontTx/>
            </a:pPr>
            <a:r>
              <a:rPr lang="zh-CN" altLang="en-US" sz="3200" b="1">
                <a:solidFill>
                  <a:srgbClr val="FF0000"/>
                </a:solidFill>
                <a:sym typeface="+mn-ea"/>
              </a:rPr>
              <a:t>环节三：这是全新的道路</a:t>
            </a:r>
            <a:endParaRPr lang="zh-CN" altLang="en-US" sz="3200" b="1">
              <a:solidFill>
                <a:srgbClr val="FF0000"/>
              </a:solidFill>
              <a:sym typeface="+mn-ea"/>
            </a:endParaRPr>
          </a:p>
        </p:txBody>
      </p:sp>
      <p:cxnSp>
        <p:nvCxnSpPr>
          <p:cNvPr id="9" name="直接连接符 8"/>
          <p:cNvCxnSpPr/>
          <p:nvPr>
            <p:custDataLst>
              <p:tags r:id="rId2"/>
            </p:custDataLst>
          </p:nvPr>
        </p:nvCxnSpPr>
        <p:spPr>
          <a:xfrm flipV="1">
            <a:off x="133364" y="948041"/>
            <a:ext cx="11402060" cy="10160"/>
          </a:xfrm>
          <a:prstGeom prst="line">
            <a:avLst/>
          </a:prstGeom>
          <a:ln w="25400">
            <a:solidFill>
              <a:srgbClr val="E61D18"/>
            </a:solidFill>
          </a:ln>
        </p:spPr>
        <p:style>
          <a:lnRef idx="1">
            <a:schemeClr val="accent1"/>
          </a:lnRef>
          <a:fillRef idx="0">
            <a:schemeClr val="accent1"/>
          </a:fillRef>
          <a:effectRef idx="0">
            <a:schemeClr val="accent1"/>
          </a:effectRef>
          <a:fontRef idx="minor">
            <a:schemeClr val="tx1"/>
          </a:fontRef>
        </p:style>
      </p:cxnSp>
      <p:sp>
        <p:nvSpPr>
          <p:cNvPr id="14" name="对话气泡: 圆角矩形 13"/>
          <p:cNvSpPr/>
          <p:nvPr>
            <p:custDataLst>
              <p:tags r:id="rId3"/>
            </p:custDataLst>
          </p:nvPr>
        </p:nvSpPr>
        <p:spPr bwMode="auto">
          <a:xfrm>
            <a:off x="3120186" y="5051336"/>
            <a:ext cx="1526728" cy="540049"/>
          </a:xfrm>
          <a:prstGeom prst="wedgeRoundRectCallout">
            <a:avLst>
              <a:gd name="adj1" fmla="val -43498"/>
              <a:gd name="adj2" fmla="val -120767"/>
              <a:gd name="adj3" fmla="val 16667"/>
            </a:avLst>
          </a:prstGeom>
          <a:solidFill>
            <a:srgbClr val="C4261D"/>
          </a:solidFill>
          <a:ln w="25400" cap="flat" cmpd="sng" algn="ctr">
            <a:solidFill>
              <a:srgbClr val="C4261D"/>
            </a:solidFill>
            <a:prstDash val="solid"/>
            <a:headEnd type="none" w="med" len="med"/>
            <a:tailEnd type="none" w="med" len="med"/>
          </a:ln>
          <a:effectLst/>
        </p:spPr>
        <p:txBody>
          <a:bodyPr vert="horz" wrap="square" lIns="91440" tIns="45720" rIns="91440" bIns="45720" numCol="1" rtlCol="0"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0" cap="none" spc="0" normalizeH="0" baseline="0" noProof="0">
                <a:ln>
                  <a:noFill/>
                </a:ln>
                <a:solidFill>
                  <a:srgbClr val="C2C1C1">
                    <a:lumMod val="20000"/>
                    <a:lumOff val="80000"/>
                  </a:srgbClr>
                </a:solidFill>
                <a:effectLst/>
                <a:uLnTx/>
                <a:uFillTx/>
                <a:latin typeface="微软雅黑" panose="020B0503020204020204" pitchFamily="34" charset="-122"/>
                <a:ea typeface="微软雅黑" panose="020B0503020204020204" pitchFamily="34" charset="-122"/>
                <a:cs typeface="+mn-cs"/>
              </a:rPr>
              <a:t>符合国情</a:t>
            </a:r>
            <a:endParaRPr kumimoji="0" lang="zh-CN" altLang="en-US" sz="2400" b="1" i="0" u="none" strike="noStrike" kern="0" cap="none" spc="0" normalizeH="0" baseline="0" noProof="0">
              <a:ln>
                <a:noFill/>
              </a:ln>
              <a:solidFill>
                <a:srgbClr val="C2C1C1">
                  <a:lumMod val="20000"/>
                  <a:lumOff val="80000"/>
                </a:srgbClr>
              </a:solidFill>
              <a:effectLst/>
              <a:uLnTx/>
              <a:uFillTx/>
              <a:latin typeface="微软雅黑" panose="020B0503020204020204" pitchFamily="34" charset="-122"/>
              <a:ea typeface="微软雅黑" panose="020B0503020204020204" pitchFamily="34" charset="-122"/>
              <a:cs typeface="+mn-cs"/>
            </a:endParaRPr>
          </a:p>
        </p:txBody>
      </p:sp>
      <p:sp>
        <p:nvSpPr>
          <p:cNvPr id="15" name="对话气泡: 圆角矩形 14"/>
          <p:cNvSpPr/>
          <p:nvPr>
            <p:custDataLst>
              <p:tags r:id="rId4"/>
            </p:custDataLst>
          </p:nvPr>
        </p:nvSpPr>
        <p:spPr bwMode="auto">
          <a:xfrm>
            <a:off x="7401458" y="5051548"/>
            <a:ext cx="1526728" cy="540049"/>
          </a:xfrm>
          <a:prstGeom prst="wedgeRoundRectCallout">
            <a:avLst>
              <a:gd name="adj1" fmla="val -57479"/>
              <a:gd name="adj2" fmla="val -116809"/>
              <a:gd name="adj3" fmla="val 16667"/>
            </a:avLst>
          </a:prstGeom>
          <a:solidFill>
            <a:srgbClr val="C4261D"/>
          </a:solidFill>
          <a:ln w="25400" cap="flat" cmpd="sng" algn="ctr">
            <a:solidFill>
              <a:srgbClr val="C4261D"/>
            </a:solidFill>
            <a:prstDash val="solid"/>
            <a:headEnd type="none" w="med" len="med"/>
            <a:tailEnd type="none" w="med" len="med"/>
          </a:ln>
          <a:effectLst/>
        </p:spPr>
        <p:txBody>
          <a:bodyPr vert="horz" wrap="square" lIns="91440" tIns="45720" rIns="91440" bIns="45720" numCol="1" rtlCol="0"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0" cap="none" spc="0" normalizeH="0" baseline="0" noProof="0">
                <a:ln>
                  <a:noFill/>
                </a:ln>
                <a:solidFill>
                  <a:srgbClr val="C2C1C1">
                    <a:lumMod val="20000"/>
                    <a:lumOff val="80000"/>
                  </a:srgbClr>
                </a:solidFill>
                <a:effectLst/>
                <a:uLnTx/>
                <a:uFillTx/>
                <a:latin typeface="微软雅黑" panose="020B0503020204020204" pitchFamily="34" charset="-122"/>
                <a:ea typeface="微软雅黑" panose="020B0503020204020204" pitchFamily="34" charset="-122"/>
                <a:cs typeface="+mn-cs"/>
              </a:rPr>
              <a:t>符合实际</a:t>
            </a:r>
            <a:endParaRPr kumimoji="0" lang="zh-CN" altLang="en-US" sz="2400" b="1" i="0" u="none" strike="noStrike" kern="0" cap="none" spc="0" normalizeH="0" baseline="0" noProof="0">
              <a:ln>
                <a:noFill/>
              </a:ln>
              <a:solidFill>
                <a:srgbClr val="C2C1C1">
                  <a:lumMod val="20000"/>
                  <a:lumOff val="80000"/>
                </a:srgbClr>
              </a:solidFill>
              <a:effectLst/>
              <a:uLnTx/>
              <a:uFillTx/>
              <a:latin typeface="微软雅黑" panose="020B0503020204020204" pitchFamily="34" charset="-122"/>
              <a:ea typeface="微软雅黑" panose="020B0503020204020204" pitchFamily="34" charset="-122"/>
              <a:cs typeface="+mn-cs"/>
            </a:endParaRPr>
          </a:p>
        </p:txBody>
      </p:sp>
      <p:pic>
        <p:nvPicPr>
          <p:cNvPr id="3074" name="Picture 2"/>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bwMode="auto">
          <a:xfrm>
            <a:off x="143339" y="1320577"/>
            <a:ext cx="3110125" cy="2194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custDataLst>
              <p:tags r:id="rId7"/>
            </p:custDataLst>
          </p:nvPr>
        </p:nvSpPr>
        <p:spPr>
          <a:xfrm>
            <a:off x="3503712" y="1326387"/>
            <a:ext cx="7713663" cy="227012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p>
            <a:pPr algn="ctr">
              <a:defRPr/>
            </a:pPr>
            <a:endParaRPr lang="zh-CN" altLang="en-US" sz="2400"/>
          </a:p>
        </p:txBody>
      </p:sp>
      <p:sp>
        <p:nvSpPr>
          <p:cNvPr id="2" name="矩形 1"/>
          <p:cNvSpPr>
            <a:spLocks noChangeArrowheads="1"/>
          </p:cNvSpPr>
          <p:nvPr>
            <p:custDataLst>
              <p:tags r:id="rId8"/>
            </p:custDataLst>
          </p:nvPr>
        </p:nvSpPr>
        <p:spPr bwMode="auto">
          <a:xfrm>
            <a:off x="3835500" y="1401761"/>
            <a:ext cx="989013" cy="829945"/>
          </a:xfrm>
          <a:prstGeom prst="rect">
            <a:avLst/>
          </a:prstGeom>
          <a:noFill/>
          <a:ln w="9525">
            <a:noFill/>
            <a:miter lim="800000"/>
          </a:ln>
        </p:spPr>
        <p:txBody>
          <a:bodyPr lIns="91440" tIns="45720" rIns="91440" bIns="45720">
            <a:spAutoFit/>
          </a:bodyPr>
          <a:p>
            <a:r>
              <a:rPr lang="en-US" altLang="zh-CN" sz="4800" b="1">
                <a:solidFill>
                  <a:srgbClr val="333333"/>
                </a:solidFill>
                <a:latin typeface="微软雅黑" panose="020B0503020204020204" pitchFamily="34" charset="-122"/>
                <a:ea typeface="微软雅黑" panose="020B0503020204020204" pitchFamily="34" charset="-122"/>
              </a:rPr>
              <a:t>“</a:t>
            </a:r>
            <a:endParaRPr lang="zh-CN" altLang="en-US" sz="4800" b="1">
              <a:latin typeface="微软雅黑" panose="020B0503020204020204" pitchFamily="34" charset="-122"/>
            </a:endParaRPr>
          </a:p>
        </p:txBody>
      </p:sp>
      <p:sp>
        <p:nvSpPr>
          <p:cNvPr id="3" name="矩形 2"/>
          <p:cNvSpPr>
            <a:spLocks noChangeArrowheads="1"/>
          </p:cNvSpPr>
          <p:nvPr>
            <p:custDataLst>
              <p:tags r:id="rId9"/>
            </p:custDataLst>
          </p:nvPr>
        </p:nvSpPr>
        <p:spPr bwMode="auto">
          <a:xfrm>
            <a:off x="9563200" y="3003549"/>
            <a:ext cx="989013" cy="829945"/>
          </a:xfrm>
          <a:prstGeom prst="rect">
            <a:avLst/>
          </a:prstGeom>
          <a:noFill/>
          <a:ln w="9525">
            <a:noFill/>
            <a:miter lim="800000"/>
          </a:ln>
        </p:spPr>
        <p:txBody>
          <a:bodyPr lIns="91440" tIns="45720" rIns="91440" bIns="45720">
            <a:spAutoFit/>
          </a:bodyPr>
          <a:p>
            <a:r>
              <a:rPr lang="en-US" altLang="zh-CN" sz="4800" b="1">
                <a:solidFill>
                  <a:srgbClr val="333333"/>
                </a:solidFill>
                <a:latin typeface="微软雅黑" panose="020B0503020204020204" pitchFamily="34" charset="-122"/>
                <a:ea typeface="微软雅黑" panose="020B0503020204020204" pitchFamily="34" charset="-122"/>
              </a:rPr>
              <a:t>”</a:t>
            </a:r>
            <a:endParaRPr lang="zh-CN" altLang="en-US" sz="4800" b="1">
              <a:latin typeface="微软雅黑" panose="020B0503020204020204" pitchFamily="34" charset="-122"/>
            </a:endParaRPr>
          </a:p>
        </p:txBody>
      </p:sp>
      <p:sp>
        <p:nvSpPr>
          <p:cNvPr id="4" name="文本框 5"/>
          <p:cNvSpPr txBox="1">
            <a:spLocks noChangeArrowheads="1"/>
          </p:cNvSpPr>
          <p:nvPr>
            <p:custDataLst>
              <p:tags r:id="rId10"/>
            </p:custDataLst>
          </p:nvPr>
        </p:nvSpPr>
        <p:spPr bwMode="auto">
          <a:xfrm>
            <a:off x="4824513" y="1658936"/>
            <a:ext cx="4389437" cy="1753235"/>
          </a:xfrm>
          <a:prstGeom prst="rect">
            <a:avLst/>
          </a:prstGeom>
          <a:noFill/>
          <a:ln w="9525">
            <a:noFill/>
            <a:miter lim="800000"/>
          </a:ln>
        </p:spPr>
        <p:txBody>
          <a:bodyPr lIns="91440" tIns="45720" rIns="91440" bIns="45720">
            <a:spAutoFit/>
            <a:scene3d>
              <a:camera prst="orthographicFront"/>
              <a:lightRig rig="threePt" dir="t"/>
            </a:scene3d>
          </a:bodyPr>
          <a:p>
            <a:pPr>
              <a:lnSpc>
                <a:spcPct val="150000"/>
              </a:lnSpc>
            </a:pPr>
            <a:r>
              <a:rPr lang="zh-CN" altLang="en-US" sz="3600" b="1">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我国社会主义民主是一种新型的民主。</a:t>
            </a:r>
            <a:endParaRPr lang="zh-CN" altLang="en-US" sz="3600" b="1">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5" name="文本框 4"/>
          <p:cNvSpPr txBox="1"/>
          <p:nvPr>
            <p:custDataLst>
              <p:tags r:id="rId11"/>
            </p:custDataLst>
          </p:nvPr>
        </p:nvSpPr>
        <p:spPr>
          <a:xfrm>
            <a:off x="299547" y="4222353"/>
            <a:ext cx="11593288" cy="953135"/>
          </a:xfrm>
          <a:prstGeom prst="rect">
            <a:avLst/>
          </a:prstGeom>
          <a:noFill/>
        </p:spPr>
        <p:txBody>
          <a:bodyPr wrap="square" rtlCol="0">
            <a:spAutoFit/>
          </a:bodyPr>
          <a:p>
            <a:r>
              <a:rPr lang="zh-CN" altLang="en-US" sz="2800">
                <a:latin typeface="黑体" panose="02010609060101010101" charset="-122"/>
                <a:ea typeface="黑体" panose="02010609060101010101" charset="-122"/>
              </a:rPr>
              <a:t>    </a:t>
            </a:r>
            <a:r>
              <a:rPr lang="zh-CN" altLang="en-US" sz="2800" b="1">
                <a:latin typeface="黑体" panose="02010609060101010101" charset="-122"/>
                <a:ea typeface="黑体" panose="02010609060101010101" charset="-122"/>
              </a:rPr>
              <a:t>它从</a:t>
            </a:r>
            <a:r>
              <a:rPr lang="zh-CN" altLang="en-US" sz="2800" b="1">
                <a:solidFill>
                  <a:srgbClr val="A50021"/>
                </a:solidFill>
                <a:latin typeface="黑体" panose="02010609060101010101" charset="-122"/>
                <a:ea typeface="黑体" panose="02010609060101010101" charset="-122"/>
              </a:rPr>
              <a:t>中国的社会土壤中</a:t>
            </a:r>
            <a:r>
              <a:rPr lang="zh-CN" altLang="en-US" sz="2800" b="1">
                <a:latin typeface="黑体" panose="02010609060101010101" charset="-122"/>
                <a:ea typeface="黑体" panose="02010609060101010101" charset="-122"/>
              </a:rPr>
              <a:t>生长出来，</a:t>
            </a:r>
            <a:r>
              <a:rPr lang="zh-CN" altLang="en-US" sz="2800" b="1">
                <a:solidFill>
                  <a:srgbClr val="A50021"/>
                </a:solidFill>
                <a:latin typeface="黑体" panose="02010609060101010101" charset="-122"/>
                <a:ea typeface="黑体" panose="02010609060101010101" charset="-122"/>
              </a:rPr>
              <a:t>在实践中</a:t>
            </a:r>
            <a:r>
              <a:rPr lang="zh-CN" altLang="en-US" sz="2800" b="1">
                <a:latin typeface="黑体" panose="02010609060101010101" charset="-122"/>
                <a:ea typeface="黑体" panose="02010609060101010101" charset="-122"/>
              </a:rPr>
              <a:t>不断得到验证，具有强大生命力。</a:t>
            </a:r>
            <a:endParaRPr lang="zh-CN" altLang="en-US" sz="2800" b="1">
              <a:latin typeface="黑体" panose="02010609060101010101" charset="-122"/>
              <a:ea typeface="黑体" panose="02010609060101010101" charset="-122"/>
            </a:endParaRPr>
          </a:p>
        </p:txBody>
      </p:sp>
      <p:sp>
        <p:nvSpPr>
          <p:cNvPr id="10" name="文本框 83982"/>
          <p:cNvSpPr txBox="1"/>
          <p:nvPr>
            <p:custDataLst>
              <p:tags r:id="rId12"/>
            </p:custDataLst>
          </p:nvPr>
        </p:nvSpPr>
        <p:spPr>
          <a:xfrm>
            <a:off x="3640343" y="5783044"/>
            <a:ext cx="7440507" cy="583565"/>
          </a:xfrm>
          <a:prstGeom prst="rect">
            <a:avLst/>
          </a:prstGeom>
          <a:noFill/>
          <a:ln w="9525">
            <a:noFill/>
          </a:ln>
        </p:spPr>
        <p:txBody>
          <a:bodyPr wrap="square" anchor="t">
            <a:spAutoFit/>
          </a:bodyPr>
          <a:p>
            <a:pPr eaLnBrk="0" hangingPunct="0">
              <a:spcBef>
                <a:spcPct val="50000"/>
              </a:spcBef>
            </a:pPr>
            <a:r>
              <a:rPr lang="zh-CN" altLang="en-US"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“新”</a:t>
            </a:r>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在哪儿？</a:t>
            </a:r>
            <a:endParaRPr lang="zh-CN" altLang="en-US" sz="3200" b="1">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ppt_x</p:attrName>
                                        </p:attrNameLst>
                                      </p:cBhvr>
                                      <p:tavLst>
                                        <p:tav tm="0">
                                          <p:val>
                                            <p:strVal val="#ppt_x-.2"/>
                                          </p:val>
                                        </p:tav>
                                        <p:tav tm="100000">
                                          <p:val>
                                            <p:strVal val="#ppt_x"/>
                                          </p:val>
                                        </p:tav>
                                      </p:tavLst>
                                    </p:anim>
                                    <p:anim calcmode="lin" valueType="num">
                                      <p:cBhvr>
                                        <p:cTn id="8" dur="1000" fill="hold"/>
                                        <p:tgtEl>
                                          <p:spTgt spid="307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74"/>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2"/>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ppt_x</p:attrName>
                                        </p:attrNameLst>
                                      </p:cBhvr>
                                      <p:tavLst>
                                        <p:tav tm="0">
                                          <p:val>
                                            <p:strVal val="#ppt_x-.2"/>
                                          </p:val>
                                        </p:tav>
                                        <p:tav tm="100000">
                                          <p:val>
                                            <p:strVal val="#ppt_x"/>
                                          </p:val>
                                        </p:tav>
                                      </p:tavLst>
                                    </p:anim>
                                    <p:anim calcmode="lin" valueType="num">
                                      <p:cBhvr>
                                        <p:cTn id="1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ppt_x</p:attrName>
                                        </p:attrNameLst>
                                      </p:cBhvr>
                                      <p:tavLst>
                                        <p:tav tm="0">
                                          <p:val>
                                            <p:strVal val="#ppt_x-.2"/>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ppt_x</p:attrName>
                                        </p:attrNameLst>
                                      </p:cBhvr>
                                      <p:tavLst>
                                        <p:tav tm="0">
                                          <p:val>
                                            <p:strVal val="#ppt_x-.2"/>
                                          </p:val>
                                        </p:tav>
                                        <p:tav tm="100000">
                                          <p:val>
                                            <p:strVal val="#ppt_x"/>
                                          </p:val>
                                        </p:tav>
                                      </p:tavLst>
                                    </p:anim>
                                    <p:anim calcmode="lin" valueType="num">
                                      <p:cBhvr>
                                        <p:cTn id="2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checkerboard(across)">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arn(inVertical)">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0" grpId="0"/>
      <p:bldP spid="4" grpId="0"/>
      <p:bldP spid="2" grpId="0"/>
      <p:bldP spid="6" grpId="0" bldLvl="0" animBg="1"/>
      <p:bldP spid="3" grpId="0"/>
      <p:bldP spid="4" grpId="1"/>
      <p:bldP spid="2" grpId="1"/>
      <p:bldP spid="6" grpId="1" animBg="1"/>
      <p:bldP spid="3" grpId="1"/>
      <p:bldP spid="5" grpId="0"/>
      <p:bldP spid="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t03fbf3e080bde0afeb"/>
          <p:cNvPicPr>
            <a:picLocks noChangeAspect="1"/>
          </p:cNvPicPr>
          <p:nvPr/>
        </p:nvPicPr>
        <p:blipFill>
          <a:blip r:embed="rId1"/>
          <a:stretch>
            <a:fillRect/>
          </a:stretch>
        </p:blipFill>
        <p:spPr>
          <a:xfrm>
            <a:off x="5884545" y="617855"/>
            <a:ext cx="4003040" cy="5822315"/>
          </a:xfrm>
          <a:prstGeom prst="rect">
            <a:avLst/>
          </a:prstGeom>
        </p:spPr>
      </p:pic>
      <p:pic>
        <p:nvPicPr>
          <p:cNvPr id="8" name="图片 7" descr="8c9c-d3c729126cf34e7b4a87d2257c95ad4f"/>
          <p:cNvPicPr>
            <a:picLocks noChangeAspect="1"/>
          </p:cNvPicPr>
          <p:nvPr/>
        </p:nvPicPr>
        <p:blipFill>
          <a:blip r:embed="rId2"/>
          <a:stretch>
            <a:fillRect/>
          </a:stretch>
        </p:blipFill>
        <p:spPr>
          <a:xfrm>
            <a:off x="669925" y="568325"/>
            <a:ext cx="4545965" cy="5871845"/>
          </a:xfrm>
          <a:prstGeom prst="rect">
            <a:avLst/>
          </a:prstGeom>
        </p:spPr>
      </p:pic>
    </p:spTree>
  </p:cSld>
  <p:clrMapOvr>
    <a:masterClrMapping/>
  </p:clrMapOvr>
  <p:transition>
    <p:cover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custDataLst>
              <p:tags r:id="rId1"/>
            </p:custDataLst>
          </p:nvPr>
        </p:nvCxnSpPr>
        <p:spPr>
          <a:xfrm>
            <a:off x="152414" y="920102"/>
            <a:ext cx="9064625" cy="34290"/>
          </a:xfrm>
          <a:prstGeom prst="line">
            <a:avLst/>
          </a:prstGeom>
          <a:ln w="25400">
            <a:solidFill>
              <a:srgbClr val="E61D18"/>
            </a:solidFill>
          </a:ln>
        </p:spPr>
        <p:style>
          <a:lnRef idx="1">
            <a:schemeClr val="accent1"/>
          </a:lnRef>
          <a:fillRef idx="0">
            <a:schemeClr val="accent1"/>
          </a:fillRef>
          <a:effectRef idx="0">
            <a:schemeClr val="accent1"/>
          </a:effectRef>
          <a:fontRef idx="minor">
            <a:schemeClr val="tx1"/>
          </a:fontRef>
        </p:style>
      </p:cxnSp>
      <p:pic>
        <p:nvPicPr>
          <p:cNvPr id="26" name="图片 25"/>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373380" y="1514475"/>
            <a:ext cx="6217920" cy="3850005"/>
          </a:xfrm>
          <a:prstGeom prst="rect">
            <a:avLst/>
          </a:prstGeom>
        </p:spPr>
      </p:pic>
      <p:sp>
        <p:nvSpPr>
          <p:cNvPr id="27" name="文本框 26"/>
          <p:cNvSpPr txBox="1"/>
          <p:nvPr>
            <p:custDataLst>
              <p:tags r:id="rId4"/>
            </p:custDataLst>
          </p:nvPr>
        </p:nvSpPr>
        <p:spPr>
          <a:xfrm>
            <a:off x="373283" y="1039408"/>
            <a:ext cx="5197475" cy="460375"/>
          </a:xfrm>
          <a:prstGeom prst="rect">
            <a:avLst/>
          </a:prstGeom>
          <a:noFill/>
        </p:spPr>
        <p:txBody>
          <a:bodyPr wrap="square">
            <a:spAutoFit/>
          </a:bodyPr>
          <a:lstStyle/>
          <a:p>
            <a:pPr algn="ctr"/>
            <a:r>
              <a:rPr lang="zh-CN" altLang="en-US" sz="2400" b="1">
                <a:latin typeface="微软雅黑" panose="020B0503020204020204" pitchFamily="34" charset="-122"/>
                <a:ea typeface="微软雅黑" panose="020B0503020204020204" pitchFamily="34" charset="-122"/>
              </a:rPr>
              <a:t>微视频：全过程人民民主</a:t>
            </a:r>
            <a:endParaRPr lang="zh-CN" altLang="en-US" sz="2400" b="1">
              <a:latin typeface="微软雅黑" panose="020B0503020204020204" pitchFamily="34" charset="-122"/>
              <a:ea typeface="微软雅黑" panose="020B0503020204020204" pitchFamily="34" charset="-122"/>
            </a:endParaRPr>
          </a:p>
        </p:txBody>
      </p:sp>
      <p:sp>
        <p:nvSpPr>
          <p:cNvPr id="29" name="文本框 28"/>
          <p:cNvSpPr txBox="1"/>
          <p:nvPr>
            <p:custDataLst>
              <p:tags r:id="rId5"/>
            </p:custDataLst>
          </p:nvPr>
        </p:nvSpPr>
        <p:spPr>
          <a:xfrm>
            <a:off x="6591300" y="1619885"/>
            <a:ext cx="5384800" cy="2030095"/>
          </a:xfrm>
          <a:prstGeom prst="rect">
            <a:avLst/>
          </a:prstGeom>
          <a:noFill/>
          <a:ln w="19050">
            <a:solidFill>
              <a:srgbClr val="C00000"/>
            </a:solidFill>
            <a:prstDash val="dash"/>
          </a:ln>
        </p:spPr>
        <p:txBody>
          <a:bodyPr wrap="square">
            <a:spAutoFit/>
          </a:bodyPr>
          <a:lstStyle/>
          <a:p>
            <a:pPr defTabSz="914400" eaLnBrk="0" fontAlgn="base" hangingPunct="0">
              <a:lnSpc>
                <a:spcPct val="150000"/>
              </a:lnSpc>
              <a:spcBef>
                <a:spcPct val="0"/>
              </a:spcBef>
              <a:spcAft>
                <a:spcPct val="0"/>
              </a:spcAft>
              <a:defRPr/>
            </a:pPr>
            <a:r>
              <a:rPr lang="zh-CN" altLang="en-US" sz="2400" b="1">
                <a:solidFill>
                  <a:srgbClr val="C00000"/>
                </a:solidFill>
                <a:latin typeface="微软雅黑" panose="020B0503020204020204" pitchFamily="34" charset="-122"/>
                <a:ea typeface="微软雅黑" panose="020B0503020204020204" pitchFamily="34" charset="-122"/>
              </a:rPr>
              <a:t>      </a:t>
            </a:r>
            <a:r>
              <a:rPr lang="zh-CN" altLang="en-US" sz="2800" b="1">
                <a:solidFill>
                  <a:srgbClr val="C00000"/>
                </a:solidFill>
                <a:latin typeface="微软雅黑" panose="020B0503020204020204" pitchFamily="34" charset="-122"/>
                <a:ea typeface="微软雅黑" panose="020B0503020204020204" pitchFamily="34" charset="-122"/>
              </a:rPr>
              <a:t> 结合视频，思考：</a:t>
            </a:r>
            <a:endParaRPr lang="en-US" altLang="zh-CN" sz="2800" b="1">
              <a:solidFill>
                <a:srgbClr val="C00000"/>
              </a:solidFill>
              <a:latin typeface="微软雅黑" panose="020B0503020204020204" pitchFamily="34" charset="-122"/>
              <a:ea typeface="微软雅黑" panose="020B0503020204020204" pitchFamily="34" charset="-122"/>
            </a:endParaRPr>
          </a:p>
          <a:p>
            <a:pPr defTabSz="914400" eaLnBrk="0" fontAlgn="base" hangingPunct="0">
              <a:lnSpc>
                <a:spcPct val="150000"/>
              </a:lnSpc>
              <a:spcBef>
                <a:spcPct val="0"/>
              </a:spcBef>
              <a:spcAft>
                <a:spcPct val="0"/>
              </a:spcAft>
              <a:defRPr/>
            </a:pPr>
            <a:r>
              <a:rPr lang="zh-CN" altLang="en-US" sz="2800" b="1">
                <a:latin typeface="微软雅黑" panose="020B0503020204020204" pitchFamily="34" charset="-122"/>
                <a:ea typeface="微软雅黑" panose="020B0503020204020204" pitchFamily="34" charset="-122"/>
              </a:rPr>
              <a:t>       为什么说我国的社会主义民主是一种新型的民主？</a:t>
            </a:r>
            <a:endParaRPr lang="zh-CN" altLang="en-US" sz="2800" b="1">
              <a:latin typeface="微软雅黑" panose="020B0503020204020204" pitchFamily="34" charset="-122"/>
              <a:ea typeface="微软雅黑" panose="020B0503020204020204" pitchFamily="34" charset="-122"/>
            </a:endParaRPr>
          </a:p>
        </p:txBody>
      </p:sp>
      <p:pic>
        <p:nvPicPr>
          <p:cNvPr id="3074" name="Picture 2"/>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bwMode="auto">
          <a:xfrm>
            <a:off x="7502525" y="3808095"/>
            <a:ext cx="3822700" cy="2747010"/>
          </a:xfrm>
          <a:prstGeom prst="ellipse">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7" name="文本框 6"/>
          <p:cNvSpPr txBox="1"/>
          <p:nvPr>
            <p:custDataLst>
              <p:tags r:id="rId8"/>
            </p:custDataLst>
          </p:nvPr>
        </p:nvSpPr>
        <p:spPr>
          <a:xfrm>
            <a:off x="228580" y="398150"/>
            <a:ext cx="5567659" cy="521970"/>
          </a:xfrm>
          <a:prstGeom prst="rect">
            <a:avLst/>
          </a:prstGeom>
          <a:noFill/>
        </p:spPr>
        <p:txBody>
          <a:bodyPr wrap="square" rtlCol="0">
            <a:spAutoFit/>
          </a:bodyPr>
          <a:p>
            <a:pPr marR="0" lvl="0" indent="0" fontAlgn="auto">
              <a:lnSpc>
                <a:spcPct val="100000"/>
              </a:lnSpc>
              <a:spcBef>
                <a:spcPct val="0"/>
              </a:spcBef>
              <a:spcAft>
                <a:spcPct val="0"/>
              </a:spcAft>
              <a:buClrTx/>
              <a:buSzTx/>
              <a:buFontTx/>
              <a:buNone/>
              <a:defRPr/>
            </a:pPr>
            <a:r>
              <a:rPr lang="zh-CN" altLang="en-US" sz="2800" b="1">
                <a:solidFill>
                  <a:srgbClr val="E61D18"/>
                </a:solidFill>
                <a:latin typeface="微软雅黑" panose="020B0503020204020204" pitchFamily="34" charset="-122"/>
                <a:ea typeface="微软雅黑" panose="020B0503020204020204" pitchFamily="34" charset="-122"/>
                <a:cs typeface="Arial" panose="020B0604020202020204"/>
              </a:rPr>
              <a:t>三、我国社会主义新型民主的表现</a:t>
            </a:r>
            <a:endParaRPr lang="zh-CN" altLang="en-US" sz="2800" b="1">
              <a:solidFill>
                <a:srgbClr val="E61D18"/>
              </a:solidFill>
              <a:latin typeface="微软雅黑" panose="020B0503020204020204" pitchFamily="34" charset="-122"/>
              <a:ea typeface="微软雅黑" panose="020B0503020204020204" pitchFamily="34" charset="-122"/>
              <a:cs typeface="Arial" panose="020B0604020202020204"/>
            </a:endParaRPr>
          </a:p>
        </p:txBody>
      </p:sp>
      <p:pic>
        <p:nvPicPr>
          <p:cNvPr id="2" name="贯彻党的二十大精神 思政微课堂发展全过程人民民主">
            <a:hlinkClick r:id="" action="ppaction://media"/>
          </p:cNvPr>
          <p:cNvPicPr/>
          <p:nvPr>
            <a:videoFile r:link="rId9"/>
            <p:extLst>
              <p:ext uri="{DAA4B4D4-6D71-4841-9C94-3DE7FCFB9230}">
                <p14:media xmlns:p14="http://schemas.microsoft.com/office/powerpoint/2010/main" r:link="rId10"/>
              </p:ext>
            </p:extLst>
            <p:custDataLst>
              <p:tags r:id="rId11"/>
            </p:custDataLst>
          </p:nvPr>
        </p:nvPicPr>
        <p:blipFill>
          <a:blip r:embed="rId12"/>
          <a:stretch>
            <a:fillRect/>
          </a:stretch>
        </p:blipFill>
        <p:spPr>
          <a:xfrm>
            <a:off x="506730" y="1705610"/>
            <a:ext cx="5878195" cy="3457575"/>
          </a:xfrm>
          <a:prstGeom prst="rect">
            <a:avLst/>
          </a:prstGeom>
        </p:spPr>
      </p:pic>
    </p:spTree>
  </p:cSld>
  <p:clrMapOvr>
    <a:masterClrMapping/>
  </p:clrMapOvr>
  <p:transition>
    <p:cover dir="u"/>
  </p:transition>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7" name="矩形: 圆角 10"/>
          <p:cNvSpPr/>
          <p:nvPr>
            <p:custDataLst>
              <p:tags r:id="rId1"/>
            </p:custDataLst>
          </p:nvPr>
        </p:nvSpPr>
        <p:spPr>
          <a:xfrm>
            <a:off x="687705" y="5112385"/>
            <a:ext cx="11252835" cy="965835"/>
          </a:xfrm>
          <a:prstGeom prst="roundRect">
            <a:avLst>
              <a:gd name="adj" fmla="val 16667"/>
            </a:avLst>
          </a:prstGeom>
          <a:solidFill>
            <a:srgbClr val="FFFDD6"/>
          </a:solidFill>
          <a:ln w="28575" cap="flat" cmpd="sng">
            <a:solidFill>
              <a:srgbClr val="167E01"/>
            </a:solidFill>
            <a:prstDash val="dashDot"/>
            <a:round/>
            <a:headEnd type="none" w="med" len="med"/>
            <a:tailEnd type="none" w="med" len="med"/>
          </a:ln>
        </p:spPr>
        <p:txBody>
          <a:bodyPr anchor="ctr" anchorCtr="0"/>
          <a:lstStyle/>
          <a:p>
            <a:pPr algn="l"/>
            <a:r>
              <a:rPr lang="zh-CN" altLang="en-US" sz="3200" b="1">
                <a:solidFill>
                  <a:srgbClr val="FF0000"/>
                </a:solidFill>
                <a:latin typeface="微软雅黑" panose="020B0503020204020204" pitchFamily="34" charset="-122"/>
                <a:ea typeface="微软雅黑" panose="020B0503020204020204" pitchFamily="34" charset="-122"/>
              </a:rPr>
              <a:t>本质特征：</a:t>
            </a:r>
            <a:r>
              <a:rPr lang="zh-CN" altLang="en-US" sz="3200" b="1">
                <a:solidFill>
                  <a:schemeClr val="tx1"/>
                </a:solidFill>
                <a:latin typeface="微软雅黑" panose="020B0503020204020204" pitchFamily="34" charset="-122"/>
                <a:ea typeface="微软雅黑" panose="020B0503020204020204" pitchFamily="34" charset="-122"/>
              </a:rPr>
              <a:t>人民当家作主是社会主义民主政治的</a:t>
            </a:r>
            <a:r>
              <a:rPr lang="zh-CN" altLang="en-US" sz="3200" b="1" u="sng">
                <a:solidFill>
                  <a:schemeClr val="tx1"/>
                </a:solidFill>
                <a:latin typeface="微软雅黑" panose="020B0503020204020204" pitchFamily="34" charset="-122"/>
                <a:ea typeface="微软雅黑" panose="020B0503020204020204" pitchFamily="34" charset="-122"/>
              </a:rPr>
              <a:t>本质特征</a:t>
            </a:r>
            <a:r>
              <a:rPr lang="zh-CN" altLang="en-US" sz="3200" b="1">
                <a:solidFill>
                  <a:schemeClr val="tx1"/>
                </a:solidFill>
                <a:latin typeface="微软雅黑" panose="020B0503020204020204" pitchFamily="34" charset="-122"/>
                <a:ea typeface="微软雅黑" panose="020B0503020204020204" pitchFamily="34" charset="-122"/>
              </a:rPr>
              <a:t>。</a:t>
            </a:r>
            <a:endParaRPr lang="zh-CN" altLang="en-US" sz="3200" b="1">
              <a:latin typeface="微软雅黑" panose="020B0503020204020204" pitchFamily="34" charset="-122"/>
              <a:ea typeface="微软雅黑" panose="020B0503020204020204" pitchFamily="34" charset="-122"/>
            </a:endParaRPr>
          </a:p>
        </p:txBody>
      </p:sp>
      <p:sp>
        <p:nvSpPr>
          <p:cNvPr id="9" name="矩形: 剪去对角 1"/>
          <p:cNvSpPr/>
          <p:nvPr>
            <p:custDataLst>
              <p:tags r:id="rId2"/>
            </p:custDataLst>
          </p:nvPr>
        </p:nvSpPr>
        <p:spPr>
          <a:xfrm>
            <a:off x="407671" y="58048"/>
            <a:ext cx="7460974" cy="607695"/>
          </a:xfrm>
          <a:prstGeom prst="snip2Diag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r>
              <a:rPr lang="en-US" altLang="zh-CN" sz="3200" b="1">
                <a:solidFill>
                  <a:schemeClr val="bg1"/>
                </a:solidFill>
                <a:latin typeface="微软雅黑" panose="020B0503020204020204" pitchFamily="34" charset="-122"/>
                <a:ea typeface="微软雅黑" panose="020B0503020204020204" pitchFamily="34" charset="-122"/>
                <a:cs typeface="宋体" panose="02010600030101010101" pitchFamily="2" charset="-122"/>
              </a:rPr>
              <a:t>1.</a:t>
            </a:r>
            <a:r>
              <a:rPr lang="zh-CN" altLang="en-US" sz="3200" b="1">
                <a:solidFill>
                  <a:schemeClr val="bg1"/>
                </a:solidFill>
                <a:latin typeface="微软雅黑" panose="020B0503020204020204" pitchFamily="34" charset="-122"/>
                <a:ea typeface="微软雅黑" panose="020B0503020204020204" pitchFamily="34" charset="-122"/>
                <a:cs typeface="宋体" panose="02010600030101010101" pitchFamily="2" charset="-122"/>
              </a:rPr>
              <a:t>我国社会主义民主为什么是新型民主？</a:t>
            </a:r>
            <a:endParaRPr lang="zh-CN" altLang="en-US" sz="3200" b="1">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6" name="矩形: 圆角 5"/>
          <p:cNvSpPr/>
          <p:nvPr>
            <p:custDataLst>
              <p:tags r:id="rId3"/>
            </p:custDataLst>
          </p:nvPr>
        </p:nvSpPr>
        <p:spPr>
          <a:xfrm>
            <a:off x="3648075" y="2079625"/>
            <a:ext cx="6960235" cy="713105"/>
          </a:xfrm>
          <a:prstGeom prst="roundRect">
            <a:avLst/>
          </a:prstGeom>
          <a:noFill/>
        </p:spPr>
        <p:style>
          <a:lnRef idx="3">
            <a:schemeClr val="lt1"/>
          </a:lnRef>
          <a:fillRef idx="1">
            <a:schemeClr val="accent4"/>
          </a:fillRef>
          <a:effectRef idx="1">
            <a:schemeClr val="accent4"/>
          </a:effectRef>
          <a:fontRef idx="minor">
            <a:schemeClr val="lt1"/>
          </a:fontRef>
        </p:style>
        <p:txBody>
          <a:bodyPr rtlCol="0" anchor="ctr"/>
          <a:lstStyle/>
          <a:p>
            <a:pPr algn="ctr"/>
            <a:r>
              <a:rPr lang="en-US" altLang="zh-CN" sz="3600" b="1">
                <a:solidFill>
                  <a:schemeClr val="tx1"/>
                </a:solidFill>
                <a:latin typeface="黑体" panose="02010609060101010101" charset="-122"/>
                <a:ea typeface="黑体" panose="02010609060101010101" charset="-122"/>
              </a:rPr>
              <a:t>(1)</a:t>
            </a:r>
            <a:r>
              <a:rPr lang="zh-CN" altLang="en-US" sz="3600" b="1">
                <a:solidFill>
                  <a:schemeClr val="tx1"/>
                </a:solidFill>
                <a:latin typeface="黑体" panose="02010609060101010101" charset="-122"/>
                <a:ea typeface="黑体" panose="02010609060101010101" charset="-122"/>
              </a:rPr>
              <a:t>我国社会主义民主的本质特征</a:t>
            </a:r>
            <a:endParaRPr lang="zh-CN" altLang="en-US" sz="3600" b="1">
              <a:solidFill>
                <a:schemeClr val="tx1"/>
              </a:solidFill>
              <a:latin typeface="黑体" panose="02010609060101010101" charset="-122"/>
              <a:ea typeface="黑体" panose="02010609060101010101" charset="-122"/>
            </a:endParaRPr>
          </a:p>
        </p:txBody>
      </p:sp>
      <p:pic>
        <p:nvPicPr>
          <p:cNvPr id="100" name="图片 99"/>
          <p:cNvPicPr/>
          <p:nvPr/>
        </p:nvPicPr>
        <p:blipFill>
          <a:blip r:embed="rId4"/>
          <a:stretch>
            <a:fillRect/>
          </a:stretch>
        </p:blipFill>
        <p:spPr>
          <a:xfrm>
            <a:off x="221615" y="1101725"/>
            <a:ext cx="3326130" cy="3816985"/>
          </a:xfrm>
          <a:prstGeom prst="rect">
            <a:avLst/>
          </a:prstGeom>
          <a:noFill/>
          <a:ln w="9525">
            <a:noFill/>
          </a:ln>
        </p:spPr>
      </p:pic>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067"/>
                                        </p:tgtEl>
                                        <p:attrNameLst>
                                          <p:attrName>style.visibility</p:attrName>
                                        </p:attrNameLst>
                                      </p:cBhvr>
                                      <p:to>
                                        <p:strVal val="visible"/>
                                      </p:to>
                                    </p:set>
                                    <p:anim calcmode="lin" valueType="num">
                                      <p:cBhvr additive="base">
                                        <p:cTn id="13" dur="500" fill="hold"/>
                                        <p:tgtEl>
                                          <p:spTgt spid="45067"/>
                                        </p:tgtEl>
                                        <p:attrNameLst>
                                          <p:attrName>ppt_x</p:attrName>
                                        </p:attrNameLst>
                                      </p:cBhvr>
                                      <p:tavLst>
                                        <p:tav tm="0">
                                          <p:val>
                                            <p:strVal val="#ppt_x"/>
                                          </p:val>
                                        </p:tav>
                                        <p:tav tm="100000">
                                          <p:val>
                                            <p:strVal val="#ppt_x"/>
                                          </p:val>
                                        </p:tav>
                                      </p:tavLst>
                                    </p:anim>
                                    <p:anim calcmode="lin" valueType="num">
                                      <p:cBhvr additive="base">
                                        <p:cTn id="14" dur="500" fill="hold"/>
                                        <p:tgtEl>
                                          <p:spTgt spid="450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45067"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矩形 4"/>
          <p:cNvSpPr/>
          <p:nvPr>
            <p:custDataLst>
              <p:tags r:id="rId1"/>
            </p:custDataLst>
          </p:nvPr>
        </p:nvSpPr>
        <p:spPr>
          <a:xfrm>
            <a:off x="103505" y="4262755"/>
            <a:ext cx="11689080" cy="3107690"/>
          </a:xfrm>
          <a:prstGeom prst="rect">
            <a:avLst/>
          </a:prstGeom>
          <a:noFill/>
        </p:spPr>
        <p:style>
          <a:lnRef idx="2">
            <a:schemeClr val="accent6"/>
          </a:lnRef>
          <a:fillRef idx="1">
            <a:schemeClr val="lt1"/>
          </a:fillRef>
          <a:effectRef idx="0">
            <a:schemeClr val="accent6"/>
          </a:effectRef>
          <a:fontRef idx="minor">
            <a:schemeClr val="dk1"/>
          </a:fontRef>
        </p:style>
        <p:txBody>
          <a:bodyPr wrap="square">
            <a:spAutoFit/>
          </a:bodyPr>
          <a:lstStyle/>
          <a:p>
            <a:pPr indent="457200" algn="just" eaLnBrk="0" hangingPunct="0"/>
            <a:r>
              <a:rPr lang="en-US" altLang="en-US" sz="2800">
                <a:latin typeface="+mn-ea"/>
                <a:cs typeface="+mn-ea"/>
                <a:sym typeface="宋体" panose="02010600030101010101" pitchFamily="2" charset="-122"/>
              </a:rPr>
              <a:t>  </a:t>
            </a:r>
            <a:r>
              <a:rPr lang="en-US" altLang="en-US" sz="2800" b="1">
                <a:latin typeface="+mn-ea"/>
                <a:cs typeface="+mn-ea"/>
                <a:sym typeface="宋体" panose="02010600030101010101" pitchFamily="2" charset="-122"/>
              </a:rPr>
              <a:t>参加十</a:t>
            </a:r>
            <a:r>
              <a:rPr lang="zh-CN" altLang="en-US" sz="2800" b="1">
                <a:latin typeface="+mn-ea"/>
                <a:cs typeface="+mn-ea"/>
                <a:sym typeface="宋体" panose="02010600030101010101" pitchFamily="2" charset="-122"/>
              </a:rPr>
              <a:t>四</a:t>
            </a:r>
            <a:r>
              <a:rPr lang="en-US" altLang="en-US" sz="2800" b="1">
                <a:latin typeface="+mn-ea"/>
                <a:cs typeface="+mn-ea"/>
                <a:sym typeface="宋体" panose="02010600030101010101" pitchFamily="2" charset="-122"/>
              </a:rPr>
              <a:t>届全国人大一次会议的全国人大代表总计</a:t>
            </a:r>
            <a:r>
              <a:rPr lang="en-US" altLang="zh-CN" sz="2800" b="1">
                <a:latin typeface="+mn-ea"/>
                <a:cs typeface="+mn-ea"/>
                <a:sym typeface="宋体" panose="02010600030101010101" pitchFamily="2" charset="-122"/>
              </a:rPr>
              <a:t>2970</a:t>
            </a:r>
            <a:r>
              <a:rPr lang="en-US" altLang="en-US" sz="2800" b="1">
                <a:latin typeface="+mn-ea"/>
                <a:cs typeface="+mn-ea"/>
                <a:sym typeface="宋体" panose="02010600030101010101" pitchFamily="2" charset="-122"/>
              </a:rPr>
              <a:t>名。各阶层的代表名额和比例为：</a:t>
            </a:r>
            <a:r>
              <a:rPr lang="en-US" altLang="en-US" sz="2800" b="1">
                <a:solidFill>
                  <a:srgbClr val="FF0000"/>
                </a:solidFill>
                <a:latin typeface="+mn-ea"/>
                <a:cs typeface="+mn-ea"/>
                <a:sym typeface="宋体" panose="02010600030101010101" pitchFamily="2" charset="-122"/>
              </a:rPr>
              <a:t>少数民族代表</a:t>
            </a:r>
            <a:r>
              <a:rPr lang="en-US" altLang="zh-CN" sz="2800" b="1">
                <a:latin typeface="+mn-ea"/>
                <a:cs typeface="+mn-ea"/>
                <a:sym typeface="宋体" panose="02010600030101010101" pitchFamily="2" charset="-122"/>
              </a:rPr>
              <a:t>442</a:t>
            </a:r>
            <a:r>
              <a:rPr lang="en-US" altLang="en-US" sz="2800" b="1">
                <a:latin typeface="+mn-ea"/>
                <a:cs typeface="+mn-ea"/>
                <a:sym typeface="宋体" panose="02010600030101010101" pitchFamily="2" charset="-122"/>
              </a:rPr>
              <a:t>名，占代表总数的</a:t>
            </a:r>
            <a:r>
              <a:rPr lang="en-US" altLang="zh-CN" sz="2800" b="1">
                <a:latin typeface="+mn-ea"/>
                <a:cs typeface="+mn-ea"/>
                <a:sym typeface="宋体" panose="02010600030101010101" pitchFamily="2" charset="-122"/>
              </a:rPr>
              <a:t>14.85%</a:t>
            </a:r>
            <a:r>
              <a:rPr lang="en-US" altLang="en-US" sz="2800" b="1">
                <a:latin typeface="+mn-ea"/>
                <a:cs typeface="+mn-ea"/>
                <a:sym typeface="宋体" panose="02010600030101010101" pitchFamily="2" charset="-122"/>
              </a:rPr>
              <a:t>，</a:t>
            </a:r>
            <a:r>
              <a:rPr lang="en-US" altLang="en-US" sz="2800" b="1">
                <a:solidFill>
                  <a:srgbClr val="FF0000"/>
                </a:solidFill>
                <a:latin typeface="+mn-ea"/>
                <a:cs typeface="+mn-ea"/>
                <a:sym typeface="宋体" panose="02010600030101010101" pitchFamily="2" charset="-122"/>
              </a:rPr>
              <a:t>全国</a:t>
            </a:r>
            <a:r>
              <a:rPr lang="en-US" altLang="zh-CN" sz="2800" b="1">
                <a:solidFill>
                  <a:srgbClr val="FF0000"/>
                </a:solidFill>
                <a:latin typeface="+mn-ea"/>
                <a:cs typeface="+mn-ea"/>
                <a:sym typeface="宋体" panose="02010600030101010101" pitchFamily="2" charset="-122"/>
              </a:rPr>
              <a:t>55</a:t>
            </a:r>
            <a:r>
              <a:rPr lang="en-US" altLang="en-US" sz="2800" b="1">
                <a:solidFill>
                  <a:srgbClr val="FF0000"/>
                </a:solidFill>
                <a:latin typeface="+mn-ea"/>
                <a:cs typeface="+mn-ea"/>
                <a:sym typeface="宋体" panose="02010600030101010101" pitchFamily="2" charset="-122"/>
              </a:rPr>
              <a:t>个少数民族都有本民族的代表</a:t>
            </a:r>
            <a:r>
              <a:rPr lang="en-US" altLang="en-US" sz="2800" b="1">
                <a:latin typeface="+mn-ea"/>
                <a:cs typeface="+mn-ea"/>
                <a:sym typeface="宋体" panose="02010600030101010101" pitchFamily="2" charset="-122"/>
              </a:rPr>
              <a:t>；</a:t>
            </a:r>
            <a:r>
              <a:rPr lang="en-US" altLang="en-US" sz="2800" b="1">
                <a:solidFill>
                  <a:srgbClr val="FF0000"/>
                </a:solidFill>
                <a:latin typeface="+mn-ea"/>
                <a:cs typeface="+mn-ea"/>
                <a:sym typeface="宋体" panose="02010600030101010101" pitchFamily="2" charset="-122"/>
              </a:rPr>
              <a:t>归侨代表</a:t>
            </a:r>
            <a:r>
              <a:rPr lang="en-US" altLang="zh-CN" sz="2800" b="1">
                <a:latin typeface="+mn-ea"/>
                <a:cs typeface="+mn-ea"/>
                <a:sym typeface="宋体" panose="02010600030101010101" pitchFamily="2" charset="-122"/>
              </a:rPr>
              <a:t>42</a:t>
            </a:r>
            <a:r>
              <a:rPr lang="en-US" altLang="en-US" sz="2800" b="1">
                <a:latin typeface="+mn-ea"/>
                <a:cs typeface="+mn-ea"/>
                <a:sym typeface="宋体" panose="02010600030101010101" pitchFamily="2" charset="-122"/>
              </a:rPr>
              <a:t>名；</a:t>
            </a:r>
            <a:r>
              <a:rPr lang="en-US" altLang="en-US" sz="2800" b="1">
                <a:solidFill>
                  <a:srgbClr val="FF0000"/>
                </a:solidFill>
                <a:latin typeface="+mn-ea"/>
                <a:cs typeface="+mn-ea"/>
                <a:sym typeface="宋体" panose="02010600030101010101" pitchFamily="2" charset="-122"/>
              </a:rPr>
              <a:t>连任代表</a:t>
            </a:r>
            <a:r>
              <a:rPr lang="en-US" altLang="zh-CN" sz="2800" b="1">
                <a:latin typeface="+mn-ea"/>
                <a:cs typeface="+mn-ea"/>
                <a:sym typeface="宋体" panose="02010600030101010101" pitchFamily="2" charset="-122"/>
              </a:rPr>
              <a:t>797</a:t>
            </a:r>
            <a:r>
              <a:rPr lang="en-US" altLang="en-US" sz="2800" b="1">
                <a:latin typeface="+mn-ea"/>
                <a:cs typeface="+mn-ea"/>
                <a:sym typeface="宋体" panose="02010600030101010101" pitchFamily="2" charset="-122"/>
              </a:rPr>
              <a:t>名，占代表总数的</a:t>
            </a:r>
            <a:r>
              <a:rPr lang="en-US" altLang="zh-CN" sz="2800" b="1">
                <a:latin typeface="+mn-ea"/>
                <a:cs typeface="+mn-ea"/>
                <a:sym typeface="宋体" panose="02010600030101010101" pitchFamily="2" charset="-122"/>
              </a:rPr>
              <a:t>26.77%</a:t>
            </a:r>
            <a:r>
              <a:rPr lang="en-US" altLang="en-US" sz="2800" b="1">
                <a:latin typeface="+mn-ea"/>
                <a:cs typeface="+mn-ea"/>
                <a:sym typeface="宋体" panose="02010600030101010101" pitchFamily="2" charset="-122"/>
              </a:rPr>
              <a:t>。</a:t>
            </a:r>
            <a:r>
              <a:rPr lang="zh-CN" altLang="en-US" sz="2800" b="1">
                <a:sym typeface="+mn-ea"/>
              </a:rPr>
              <a:t>妇女代表790名，占代表总数26.54%，与上届相比提高1.64个百分点。工人、农民代表497名，占代表总数16.69%，提高了0.99个百分点，其中有56名农民工代表；</a:t>
            </a:r>
            <a:endParaRPr lang="zh-CN" altLang="en-US" sz="2800" b="1"/>
          </a:p>
          <a:p>
            <a:pPr indent="457200" algn="just" eaLnBrk="0" hangingPunct="0"/>
            <a:endParaRPr lang="en-US" altLang="en-US" sz="2800" b="1">
              <a:latin typeface="+mn-ea"/>
              <a:cs typeface="+mn-ea"/>
              <a:sym typeface="宋体" panose="02010600030101010101" pitchFamily="2" charset="-122"/>
            </a:endParaRPr>
          </a:p>
        </p:txBody>
      </p:sp>
      <p:sp>
        <p:nvSpPr>
          <p:cNvPr id="13" name="圆角矩形 12"/>
          <p:cNvSpPr/>
          <p:nvPr>
            <p:custDataLst>
              <p:tags r:id="rId2"/>
            </p:custDataLst>
          </p:nvPr>
        </p:nvSpPr>
        <p:spPr>
          <a:xfrm>
            <a:off x="8732097" y="409787"/>
            <a:ext cx="2606887" cy="1267460"/>
          </a:xfrm>
          <a:prstGeom prst="roundRect">
            <a:avLst/>
          </a:prstGeom>
          <a:noFill/>
          <a:ln>
            <a:solidFill>
              <a:schemeClr val="accent6">
                <a:lumMod val="60000"/>
                <a:lumOff val="40000"/>
              </a:schemeClr>
            </a:solidFill>
          </a:ln>
          <a:effectLst>
            <a:softEdge rad="228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fontAlgn="auto">
              <a:lnSpc>
                <a:spcPct val="100000"/>
              </a:lnSpc>
              <a:spcBef>
                <a:spcPct val="0"/>
              </a:spcBef>
              <a:spcAft>
                <a:spcPct val="0"/>
              </a:spcAft>
              <a:buClrTx/>
              <a:buSzTx/>
              <a:buFontTx/>
              <a:buNone/>
              <a:defRPr/>
            </a:pPr>
            <a:r>
              <a:rPr kumimoji="0" lang="zh-CN" sz="4800" b="1" i="0" u="none" strike="noStrike" kern="1200" cap="none" spc="0" normalizeH="0" baseline="0" noProof="0">
                <a:ln>
                  <a:noFill/>
                </a:ln>
                <a:solidFill>
                  <a:srgbClr val="FF0000"/>
                </a:solidFill>
                <a:effectLst/>
                <a:uLnTx/>
                <a:uFillTx/>
                <a:latin typeface="楷体" panose="02010609060101010101" charset="-122"/>
                <a:ea typeface="楷体" panose="02010609060101010101" charset="-122"/>
                <a:cs typeface="+mn-cs"/>
                <a:sym typeface="+mn-ea"/>
              </a:rPr>
              <a:t>最广泛</a:t>
            </a:r>
            <a:endParaRPr kumimoji="0" lang="zh-CN" sz="4800" b="1" i="0" u="none" strike="noStrike" kern="1200" cap="none" spc="0" normalizeH="0" baseline="0" noProof="0">
              <a:ln>
                <a:noFill/>
              </a:ln>
              <a:solidFill>
                <a:srgbClr val="FF0000"/>
              </a:solidFill>
              <a:effectLst/>
              <a:uLnTx/>
              <a:uFillTx/>
              <a:latin typeface="楷体" panose="02010609060101010101" charset="-122"/>
              <a:ea typeface="楷体" panose="02010609060101010101" charset="-122"/>
              <a:cs typeface="+mn-cs"/>
              <a:sym typeface="+mn-ea"/>
            </a:endParaRPr>
          </a:p>
        </p:txBody>
      </p:sp>
      <p:sp>
        <p:nvSpPr>
          <p:cNvPr id="2" name="文本框 1"/>
          <p:cNvSpPr txBox="1"/>
          <p:nvPr>
            <p:custDataLst>
              <p:tags r:id="rId3"/>
            </p:custDataLst>
          </p:nvPr>
        </p:nvSpPr>
        <p:spPr>
          <a:xfrm>
            <a:off x="8839835" y="2464435"/>
            <a:ext cx="2603500" cy="1076325"/>
          </a:xfrm>
          <a:prstGeom prst="rect">
            <a:avLst/>
          </a:prstGeom>
          <a:noFill/>
        </p:spPr>
        <p:txBody>
          <a:bodyPr wrap="square" rtlCol="0">
            <a:spAutoFit/>
          </a:bodyPr>
          <a:lstStyle/>
          <a:p>
            <a:r>
              <a:rPr lang="zh-CN" altLang="en-US" sz="3200"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主体广泛、权利广泛</a:t>
            </a:r>
            <a:endParaRPr lang="zh-CN" altLang="en-US" sz="3200"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p:txBody>
      </p:sp>
      <p:pic>
        <p:nvPicPr>
          <p:cNvPr id="5" name="图片 4"/>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994410" y="113665"/>
            <a:ext cx="2683510" cy="1581785"/>
          </a:xfrm>
          <a:prstGeom prst="rect">
            <a:avLst/>
          </a:prstGeom>
        </p:spPr>
      </p:pic>
      <p:pic>
        <p:nvPicPr>
          <p:cNvPr id="6" name="图片 5"/>
          <p:cNvPicPr>
            <a:picLocks noChangeAspect="1"/>
          </p:cNvPicPr>
          <p:nvPr>
            <p:custDataLst>
              <p:tags r:id="rId6"/>
            </p:custDataLst>
          </p:nvPr>
        </p:nvPicPr>
        <p:blipFill>
          <a:blip r:embed="rId7"/>
          <a:stretch>
            <a:fillRect/>
          </a:stretch>
        </p:blipFill>
        <p:spPr>
          <a:xfrm>
            <a:off x="807720" y="2141855"/>
            <a:ext cx="3056890" cy="1722120"/>
          </a:xfrm>
          <a:prstGeom prst="rect">
            <a:avLst/>
          </a:prstGeom>
        </p:spPr>
      </p:pic>
      <p:pic>
        <p:nvPicPr>
          <p:cNvPr id="7" name="图片 6"/>
          <p:cNvPicPr>
            <a:picLocks noChangeAspect="1"/>
          </p:cNvPicPr>
          <p:nvPr>
            <p:custDataLst>
              <p:tags r:id="rId8"/>
            </p:custDataLst>
          </p:nvPr>
        </p:nvPicPr>
        <p:blipFill>
          <a:blip r:embed="rId9"/>
          <a:stretch>
            <a:fillRect/>
          </a:stretch>
        </p:blipFill>
        <p:spPr>
          <a:xfrm>
            <a:off x="5560695" y="78105"/>
            <a:ext cx="2987040" cy="1653540"/>
          </a:xfrm>
          <a:prstGeom prst="rect">
            <a:avLst/>
          </a:prstGeom>
        </p:spPr>
      </p:pic>
      <p:sp>
        <p:nvSpPr>
          <p:cNvPr id="11" name="文本框 10"/>
          <p:cNvSpPr txBox="1"/>
          <p:nvPr>
            <p:custDataLst>
              <p:tags r:id="rId10"/>
            </p:custDataLst>
          </p:nvPr>
        </p:nvSpPr>
        <p:spPr>
          <a:xfrm>
            <a:off x="1614646" y="1743260"/>
            <a:ext cx="1656184" cy="398780"/>
          </a:xfrm>
          <a:prstGeom prst="rect">
            <a:avLst/>
          </a:prstGeom>
          <a:noFill/>
        </p:spPr>
        <p:txBody>
          <a:bodyPr wrap="square" rtlCol="0">
            <a:spAutoFit/>
          </a:bodyPr>
          <a:lstStyle/>
          <a:p>
            <a:r>
              <a:rPr lang="zh-CN" altLang="en-US" sz="2000" b="1">
                <a:latin typeface="楷体" panose="02010609060101010101" charset="-122"/>
                <a:ea typeface="楷体" panose="02010609060101010101" charset="-122"/>
              </a:rPr>
              <a:t>农民</a:t>
            </a:r>
            <a:endParaRPr lang="zh-CN" altLang="en-US" sz="2000" b="1">
              <a:latin typeface="楷体" panose="02010609060101010101" charset="-122"/>
              <a:ea typeface="楷体" panose="02010609060101010101" charset="-122"/>
            </a:endParaRPr>
          </a:p>
        </p:txBody>
      </p:sp>
      <p:sp>
        <p:nvSpPr>
          <p:cNvPr id="12" name="文本框 11"/>
          <p:cNvSpPr txBox="1"/>
          <p:nvPr>
            <p:custDataLst>
              <p:tags r:id="rId11"/>
            </p:custDataLst>
          </p:nvPr>
        </p:nvSpPr>
        <p:spPr>
          <a:xfrm>
            <a:off x="1615074" y="3822176"/>
            <a:ext cx="1656184" cy="398780"/>
          </a:xfrm>
          <a:prstGeom prst="rect">
            <a:avLst/>
          </a:prstGeom>
          <a:noFill/>
        </p:spPr>
        <p:txBody>
          <a:bodyPr wrap="square" rtlCol="0">
            <a:spAutoFit/>
          </a:bodyPr>
          <a:lstStyle/>
          <a:p>
            <a:r>
              <a:rPr lang="zh-CN" altLang="en-US" sz="2000" b="1">
                <a:latin typeface="楷体" panose="02010609060101010101" charset="-122"/>
                <a:ea typeface="楷体" panose="02010609060101010101" charset="-122"/>
              </a:rPr>
              <a:t>一线工人</a:t>
            </a:r>
            <a:endParaRPr lang="zh-CN" altLang="en-US" sz="2000" b="1">
              <a:latin typeface="楷体" panose="02010609060101010101" charset="-122"/>
              <a:ea typeface="楷体" panose="02010609060101010101" charset="-122"/>
            </a:endParaRPr>
          </a:p>
        </p:txBody>
      </p:sp>
      <p:sp>
        <p:nvSpPr>
          <p:cNvPr id="3" name="文本框 2"/>
          <p:cNvSpPr txBox="1"/>
          <p:nvPr>
            <p:custDataLst>
              <p:tags r:id="rId12"/>
            </p:custDataLst>
          </p:nvPr>
        </p:nvSpPr>
        <p:spPr>
          <a:xfrm>
            <a:off x="6110050" y="1742832"/>
            <a:ext cx="1656184" cy="398780"/>
          </a:xfrm>
          <a:prstGeom prst="rect">
            <a:avLst/>
          </a:prstGeom>
          <a:noFill/>
        </p:spPr>
        <p:txBody>
          <a:bodyPr wrap="square" rtlCol="0">
            <a:spAutoFit/>
          </a:bodyPr>
          <a:lstStyle/>
          <a:p>
            <a:r>
              <a:rPr lang="zh-CN" altLang="en-US" sz="2000" b="1">
                <a:latin typeface="楷体" panose="02010609060101010101" charset="-122"/>
                <a:ea typeface="楷体" panose="02010609060101010101" charset="-122"/>
              </a:rPr>
              <a:t>知识分子</a:t>
            </a:r>
            <a:endParaRPr lang="zh-CN" altLang="en-US" sz="2000" b="1">
              <a:latin typeface="楷体" panose="02010609060101010101" charset="-122"/>
              <a:ea typeface="楷体" panose="02010609060101010101" charset="-122"/>
            </a:endParaRPr>
          </a:p>
        </p:txBody>
      </p:sp>
      <p:sp>
        <p:nvSpPr>
          <p:cNvPr id="14" name="文本框 13"/>
          <p:cNvSpPr txBox="1"/>
          <p:nvPr>
            <p:custDataLst>
              <p:tags r:id="rId13"/>
            </p:custDataLst>
          </p:nvPr>
        </p:nvSpPr>
        <p:spPr>
          <a:xfrm>
            <a:off x="5953222" y="3864021"/>
            <a:ext cx="1656184" cy="398780"/>
          </a:xfrm>
          <a:prstGeom prst="rect">
            <a:avLst/>
          </a:prstGeom>
          <a:noFill/>
        </p:spPr>
        <p:txBody>
          <a:bodyPr wrap="square" rtlCol="0">
            <a:spAutoFit/>
          </a:bodyPr>
          <a:lstStyle/>
          <a:p>
            <a:r>
              <a:rPr lang="zh-CN" altLang="en-US" sz="2000" b="1">
                <a:latin typeface="楷体" panose="02010609060101010101" charset="-122"/>
                <a:ea typeface="楷体" panose="02010609060101010101" charset="-122"/>
              </a:rPr>
              <a:t>少数民族</a:t>
            </a:r>
            <a:endParaRPr lang="zh-CN" altLang="en-US" sz="2000" b="1">
              <a:latin typeface="楷体" panose="02010609060101010101" charset="-122"/>
              <a:ea typeface="楷体" panose="02010609060101010101" charset="-122"/>
            </a:endParaRPr>
          </a:p>
        </p:txBody>
      </p:sp>
      <p:pic>
        <p:nvPicPr>
          <p:cNvPr id="16" name="图片 15"/>
          <p:cNvPicPr>
            <a:picLocks noChangeAspect="1"/>
          </p:cNvPicPr>
          <p:nvPr>
            <p:custDataLst>
              <p:tags r:id="rId14"/>
            </p:custDataLst>
          </p:nvPr>
        </p:nvPicPr>
        <p:blipFill>
          <a:blip r:embed="rId15">
            <a:extLst>
              <a:ext uri="{28A0092B-C50C-407E-A947-70E740481C1C}">
                <a14:useLocalDpi xmlns:a14="http://schemas.microsoft.com/office/drawing/2010/main" val="0"/>
              </a:ext>
            </a:extLst>
          </a:blip>
          <a:stretch>
            <a:fillRect/>
          </a:stretch>
        </p:blipFill>
        <p:spPr>
          <a:xfrm>
            <a:off x="5521960" y="2141855"/>
            <a:ext cx="3065145" cy="16802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cover dir="u"/>
      </p:transition>
    </mc:Choice>
    <mc:Fallback>
      <p:transition>
        <p:cover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556260" y="4854575"/>
            <a:ext cx="10928350" cy="953135"/>
          </a:xfrm>
          <a:prstGeom prst="rect">
            <a:avLst/>
          </a:prstGeom>
          <a:noFill/>
          <a:extLst>
            <a:ext uri="{909E8E84-426E-40DD-AFC4-6F175D3DCCD1}">
              <a14:hiddenFill xmlns:a14="http://schemas.microsoft.com/office/drawing/2010/main">
                <a:solidFill>
                  <a:schemeClr val="tx1">
                    <a:lumMod val="20000"/>
                    <a:lumOff val="80000"/>
                  </a:schemeClr>
                </a:solidFill>
              </a14:hiddenFill>
            </a:ext>
          </a:extLst>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b="0" i="0" u="none" strike="noStrike" kern="1200" cap="none" spc="0" normalizeH="0" baseline="0" noProof="0">
                <a:ln>
                  <a:noFill/>
                </a:ln>
                <a:solidFill>
                  <a:schemeClr val="dk1"/>
                </a:solidFill>
                <a:effectLst/>
                <a:uLnTx/>
                <a:uFillTx/>
                <a:latin typeface="+mn-lt"/>
                <a:ea typeface="+mn-ea"/>
                <a:cs typeface="+mn-cs"/>
              </a:rPr>
              <a:t>     </a:t>
            </a:r>
            <a:r>
              <a:rPr kumimoji="0" lang="en-US" altLang="zh-CN" sz="2800" b="1" i="0" u="none" strike="noStrike" kern="1200" cap="none" spc="0" normalizeH="0" baseline="0" noProof="0">
                <a:ln>
                  <a:noFill/>
                </a:ln>
                <a:solidFill>
                  <a:schemeClr val="dk1"/>
                </a:solidFill>
                <a:effectLst/>
                <a:uLnTx/>
                <a:uFillTx/>
                <a:latin typeface="+mn-lt"/>
                <a:ea typeface="+mn-ea"/>
                <a:cs typeface="+mn-cs"/>
              </a:rPr>
              <a:t> </a:t>
            </a:r>
            <a:r>
              <a:rPr lang="en-US" altLang="zh-CN" sz="2800" b="1">
                <a:solidFill>
                  <a:srgbClr val="000000"/>
                </a:solidFill>
                <a:latin typeface="微软雅黑" panose="020B0503020204020204" pitchFamily="34" charset="-122"/>
                <a:ea typeface="微软雅黑" panose="020B0503020204020204" pitchFamily="34" charset="-122"/>
                <a:sym typeface="黑体" panose="02010609060101010101" charset="-122"/>
              </a:rPr>
              <a:t>2023</a:t>
            </a:r>
            <a:r>
              <a:rPr lang="zh-CN" altLang="en-US" sz="2800" b="1">
                <a:solidFill>
                  <a:srgbClr val="000000"/>
                </a:solidFill>
                <a:latin typeface="微软雅黑" panose="020B0503020204020204" pitchFamily="34" charset="-122"/>
                <a:ea typeface="微软雅黑" panose="020B0503020204020204" pitchFamily="34" charset="-122"/>
                <a:sym typeface="黑体" panose="02010609060101010101" charset="-122"/>
              </a:rPr>
              <a:t>年</a:t>
            </a:r>
            <a:r>
              <a:rPr lang="en-US" altLang="zh-CN" sz="2800" b="1">
                <a:solidFill>
                  <a:srgbClr val="000000"/>
                </a:solidFill>
                <a:latin typeface="微软雅黑" panose="020B0503020204020204" pitchFamily="34" charset="-122"/>
                <a:ea typeface="微软雅黑" panose="020B0503020204020204" pitchFamily="34" charset="-122"/>
                <a:sym typeface="黑体" panose="02010609060101010101" charset="-122"/>
              </a:rPr>
              <a:t>3</a:t>
            </a:r>
            <a:r>
              <a:rPr lang="zh-CN" altLang="en-US" sz="2800" b="1">
                <a:solidFill>
                  <a:srgbClr val="000000"/>
                </a:solidFill>
                <a:latin typeface="微软雅黑" panose="020B0503020204020204" pitchFamily="34" charset="-122"/>
                <a:ea typeface="微软雅黑" panose="020B0503020204020204" pitchFamily="34" charset="-122"/>
                <a:sym typeface="黑体" panose="02010609060101010101" charset="-122"/>
              </a:rPr>
              <a:t>月，全国人大代表和政协委员讨论的</a:t>
            </a:r>
            <a:r>
              <a:rPr lang="zh-CN" altLang="en-US" sz="2800" b="1">
                <a:solidFill>
                  <a:srgbClr val="FF0000"/>
                </a:solidFill>
                <a:latin typeface="微软雅黑" panose="020B0503020204020204" pitchFamily="34" charset="-122"/>
                <a:ea typeface="微软雅黑" panose="020B0503020204020204" pitchFamily="34" charset="-122"/>
                <a:sym typeface="黑体" panose="02010609060101010101" charset="-122"/>
              </a:rPr>
              <a:t>热点有：推进乡村振兴、推动发展方式绿色转型、保障基本民生和发展社会事业等。</a:t>
            </a:r>
            <a:endParaRPr kumimoji="0" lang="zh-CN" altLang="en-US" sz="28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圆角矩形 12"/>
          <p:cNvSpPr/>
          <p:nvPr>
            <p:custDataLst>
              <p:tags r:id="rId2"/>
            </p:custDataLst>
          </p:nvPr>
        </p:nvSpPr>
        <p:spPr>
          <a:xfrm>
            <a:off x="8249708" y="3210983"/>
            <a:ext cx="2606887" cy="1267460"/>
          </a:xfrm>
          <a:prstGeom prst="roundRect">
            <a:avLst/>
          </a:prstGeom>
          <a:solidFill>
            <a:schemeClr val="accent1"/>
          </a:solidFill>
          <a:ln>
            <a:solidFill>
              <a:schemeClr val="accent6">
                <a:lumMod val="60000"/>
                <a:lumOff val="40000"/>
              </a:schemeClr>
            </a:solidFill>
          </a:ln>
          <a:effectLst>
            <a:softEdge rad="228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fontAlgn="auto">
              <a:lnSpc>
                <a:spcPct val="100000"/>
              </a:lnSpc>
              <a:spcBef>
                <a:spcPct val="0"/>
              </a:spcBef>
              <a:spcAft>
                <a:spcPct val="0"/>
              </a:spcAft>
              <a:buClrTx/>
              <a:buSzTx/>
              <a:buFontTx/>
              <a:buNone/>
              <a:defRPr/>
            </a:pPr>
            <a:r>
              <a:rPr kumimoji="0" lang="zh-CN" sz="4800" b="1" i="0" u="none" strike="noStrike" kern="1200" cap="none" spc="0" normalizeH="0" baseline="0" noProof="0">
                <a:ln>
                  <a:noFill/>
                </a:ln>
                <a:solidFill>
                  <a:schemeClr val="accent2"/>
                </a:solidFill>
                <a:effectLst/>
                <a:uLnTx/>
                <a:uFillTx/>
                <a:latin typeface="楷体" panose="02010609060101010101" charset="-122"/>
                <a:ea typeface="楷体" panose="02010609060101010101" charset="-122"/>
                <a:cs typeface="+mn-cs"/>
                <a:sym typeface="+mn-ea"/>
              </a:rPr>
              <a:t>最管用</a:t>
            </a:r>
            <a:endParaRPr kumimoji="0" lang="zh-CN" sz="4800" b="1" i="0" u="none" strike="noStrike" kern="1200" cap="none" spc="0" normalizeH="0" baseline="0" noProof="0">
              <a:ln>
                <a:noFill/>
              </a:ln>
              <a:solidFill>
                <a:schemeClr val="accent2"/>
              </a:solidFill>
              <a:effectLst/>
              <a:uLnTx/>
              <a:uFillTx/>
              <a:latin typeface="楷体" panose="02010609060101010101" charset="-122"/>
              <a:ea typeface="楷体" panose="02010609060101010101" charset="-122"/>
              <a:cs typeface="+mn-cs"/>
              <a:sym typeface="+mn-ea"/>
            </a:endParaRPr>
          </a:p>
        </p:txBody>
      </p:sp>
      <p:pic>
        <p:nvPicPr>
          <p:cNvPr id="102" name="图片 101"/>
          <p:cNvPicPr/>
          <p:nvPr>
            <p:custDataLst>
              <p:tags r:id="rId3"/>
            </p:custDataLst>
          </p:nvPr>
        </p:nvPicPr>
        <p:blipFill>
          <a:blip r:embed="rId4"/>
          <a:stretch>
            <a:fillRect/>
          </a:stretch>
        </p:blipFill>
        <p:spPr>
          <a:xfrm>
            <a:off x="556895" y="235585"/>
            <a:ext cx="6164580" cy="3592195"/>
          </a:xfrm>
          <a:prstGeom prst="rect">
            <a:avLst/>
          </a:prstGeom>
          <a:noFill/>
          <a:ln w="9525">
            <a:noFill/>
          </a:ln>
        </p:spPr>
      </p:pic>
      <p:sp>
        <p:nvSpPr>
          <p:cNvPr id="2" name="圆角矩形 1"/>
          <p:cNvSpPr/>
          <p:nvPr>
            <p:custDataLst>
              <p:tags r:id="rId5"/>
            </p:custDataLst>
          </p:nvPr>
        </p:nvSpPr>
        <p:spPr>
          <a:xfrm>
            <a:off x="8877723" y="600498"/>
            <a:ext cx="2606887" cy="1267460"/>
          </a:xfrm>
          <a:prstGeom prst="roundRect">
            <a:avLst/>
          </a:prstGeom>
          <a:solidFill>
            <a:srgbClr val="FFFF00"/>
          </a:solidFill>
          <a:ln>
            <a:solidFill>
              <a:schemeClr val="accent6">
                <a:lumMod val="60000"/>
                <a:lumOff val="40000"/>
              </a:schemeClr>
            </a:solidFill>
          </a:ln>
          <a:effectLst>
            <a:softEdge rad="228600"/>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fontAlgn="auto">
              <a:lnSpc>
                <a:spcPct val="100000"/>
              </a:lnSpc>
              <a:spcBef>
                <a:spcPct val="0"/>
              </a:spcBef>
              <a:spcAft>
                <a:spcPct val="0"/>
              </a:spcAft>
              <a:buClrTx/>
              <a:buSzTx/>
              <a:buFontTx/>
              <a:buNone/>
              <a:defRPr/>
            </a:pPr>
            <a:r>
              <a:rPr kumimoji="0" lang="zh-CN" sz="4800" b="1" i="0" u="none" strike="noStrike" kern="1200" cap="none" spc="0" normalizeH="0" baseline="0" noProof="0">
                <a:ln>
                  <a:noFill/>
                </a:ln>
                <a:solidFill>
                  <a:srgbClr val="FF0000"/>
                </a:solidFill>
                <a:effectLst/>
                <a:uLnTx/>
                <a:uFillTx/>
                <a:latin typeface="楷体" panose="02010609060101010101" charset="-122"/>
                <a:ea typeface="楷体" panose="02010609060101010101" charset="-122"/>
                <a:cs typeface="+mn-cs"/>
                <a:sym typeface="+mn-ea"/>
              </a:rPr>
              <a:t>最真实</a:t>
            </a:r>
            <a:endParaRPr kumimoji="0" lang="zh-CN" sz="4800" b="1" i="0" u="none" strike="noStrike" kern="1200" cap="none" spc="0" normalizeH="0" baseline="0" noProof="0">
              <a:ln>
                <a:noFill/>
              </a:ln>
              <a:solidFill>
                <a:srgbClr val="FF0000"/>
              </a:solidFill>
              <a:effectLst/>
              <a:uLnTx/>
              <a:uFillTx/>
              <a:latin typeface="楷体" panose="02010609060101010101" charset="-122"/>
              <a:ea typeface="楷体" panose="02010609060101010101" charset="-122"/>
              <a:cs typeface="+mn-cs"/>
              <a:sym typeface="+mn-ea"/>
            </a:endParaRPr>
          </a:p>
        </p:txBody>
      </p:sp>
      <p:sp>
        <p:nvSpPr>
          <p:cNvPr id="3" name="文本框 2"/>
          <p:cNvSpPr txBox="1"/>
          <p:nvPr/>
        </p:nvSpPr>
        <p:spPr>
          <a:xfrm>
            <a:off x="4717415" y="235585"/>
            <a:ext cx="3383280" cy="521970"/>
          </a:xfrm>
          <a:prstGeom prst="rect">
            <a:avLst/>
          </a:prstGeom>
          <a:noFill/>
        </p:spPr>
        <p:txBody>
          <a:bodyPr wrap="none" rtlCol="0" anchor="t">
            <a:spAutoFit/>
          </a:bodyPr>
          <a:p>
            <a:pPr algn="ctr"/>
            <a:r>
              <a:rPr lang="zh-CN" altLang="en-US" sz="2800">
                <a:latin typeface="微软雅黑" panose="020B0503020204020204" pitchFamily="34" charset="-122"/>
                <a:ea typeface="微软雅黑" panose="020B0503020204020204" pitchFamily="34" charset="-122"/>
                <a:sym typeface="+mn-ea"/>
              </a:rPr>
              <a:t>民有所呼，政有所应</a:t>
            </a:r>
            <a:endParaRPr lang="zh-CN" altLang="en-US" sz="2800">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p:cover dir="u"/>
      </p:transition>
    </mc:Choice>
    <mc:Fallback>
      <p:transition>
        <p:cover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3"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8146415" y="4359275"/>
            <a:ext cx="4045585" cy="2489835"/>
          </a:xfrm>
          <a:prstGeom prst="rect">
            <a:avLst/>
          </a:prstGeom>
          <a:effectLst/>
        </p:spPr>
      </p:pic>
      <p:pic>
        <p:nvPicPr>
          <p:cNvPr id="4" name="图片 3"/>
          <p:cNvPicPr>
            <a:picLocks noChangeAspect="1"/>
          </p:cNvPicPr>
          <p:nvPr>
            <p:custDataLst>
              <p:tags r:id="rId3"/>
            </p:custDataLst>
          </p:nvPr>
        </p:nvPicPr>
        <p:blipFill>
          <a:blip r:embed="rId4"/>
          <a:stretch>
            <a:fillRect/>
          </a:stretch>
        </p:blipFill>
        <p:spPr>
          <a:xfrm>
            <a:off x="20320" y="0"/>
            <a:ext cx="5998845" cy="2371725"/>
          </a:xfrm>
          <a:prstGeom prst="rect">
            <a:avLst/>
          </a:prstGeom>
        </p:spPr>
      </p:pic>
      <p:sp>
        <p:nvSpPr>
          <p:cNvPr id="5" name="文本框 4"/>
          <p:cNvSpPr txBox="1"/>
          <p:nvPr>
            <p:custDataLst>
              <p:tags r:id="rId5"/>
            </p:custDataLst>
          </p:nvPr>
        </p:nvSpPr>
        <p:spPr>
          <a:xfrm>
            <a:off x="1911985" y="2498090"/>
            <a:ext cx="8437880" cy="1861185"/>
          </a:xfrm>
          <a:prstGeom prst="rect">
            <a:avLst/>
          </a:prstGeom>
          <a:noFill/>
        </p:spPr>
        <p:txBody>
          <a:bodyPr wrap="none" rtlCol="0" anchor="t">
            <a:spAutoFit/>
          </a:bodyPr>
          <a:lstStyle/>
          <a:p>
            <a:r>
              <a:rPr lang="zh-CN" altLang="en-US" sz="6000" b="1" smtClean="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生活在新型</a:t>
            </a:r>
            <a:r>
              <a:rPr lang="zh-CN" altLang="en-US" sz="11500" b="1" smtClean="0">
                <a:solidFill>
                  <a:srgbClr val="FF0000"/>
                </a:solidFill>
                <a:effectLst>
                  <a:innerShdw blurRad="63500" dist="50800" dir="2700000">
                    <a:prstClr val="black">
                      <a:alpha val="50000"/>
                    </a:prstClr>
                  </a:innerShdw>
                </a:effectLst>
                <a:latin typeface="微软雅黑" panose="020B0503020204020204" pitchFamily="34" charset="-122"/>
                <a:ea typeface="微软雅黑" panose="020B0503020204020204" pitchFamily="34" charset="-122"/>
                <a:sym typeface="+mn-ea"/>
              </a:rPr>
              <a:t>民主</a:t>
            </a:r>
            <a:r>
              <a:rPr lang="zh-CN" altLang="en-US" sz="6000" b="1" smtClean="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国家</a:t>
            </a:r>
            <a:endParaRPr lang="zh-CN" altLang="en-US" sz="6000" b="1" smtClean="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endParaRPr>
          </a:p>
        </p:txBody>
      </p:sp>
      <p:sp>
        <p:nvSpPr>
          <p:cNvPr id="7" name="文本框 6"/>
          <p:cNvSpPr txBox="1"/>
          <p:nvPr>
            <p:custDataLst>
              <p:tags r:id="rId6"/>
            </p:custDataLst>
          </p:nvPr>
        </p:nvSpPr>
        <p:spPr>
          <a:xfrm>
            <a:off x="3789045" y="4377055"/>
            <a:ext cx="4472940" cy="927735"/>
          </a:xfrm>
          <a:prstGeom prst="rect">
            <a:avLst/>
          </a:prstGeom>
          <a:noFill/>
        </p:spPr>
        <p:txBody>
          <a:bodyPr wrap="none" rtlCol="0" anchor="t">
            <a:spAutoFit/>
          </a:bodyPr>
          <a:lstStyle/>
          <a:p>
            <a:pPr>
              <a:lnSpc>
                <a:spcPct val="170000"/>
              </a:lnSpc>
            </a:pPr>
            <a:r>
              <a:rPr lang="zh-CN" altLang="en-US" sz="3200" b="1">
                <a:solidFill>
                  <a:schemeClr val="tx1"/>
                </a:solidFill>
                <a:latin typeface="楷体" panose="02010609060101010101" charset="-122"/>
                <a:ea typeface="楷体" panose="02010609060101010101" charset="-122"/>
                <a:cs typeface="楷体" panose="02010609060101010101" charset="-122"/>
                <a:sym typeface="+mn-ea"/>
              </a:rPr>
              <a:t>第二</a:t>
            </a:r>
            <a:r>
              <a:rPr lang="zh-CN" altLang="en-US" sz="3200" b="1" smtClean="0">
                <a:solidFill>
                  <a:schemeClr val="tx1"/>
                </a:solidFill>
                <a:latin typeface="楷体" panose="02010609060101010101" charset="-122"/>
                <a:ea typeface="楷体" panose="02010609060101010101" charset="-122"/>
                <a:cs typeface="楷体" panose="02010609060101010101" charset="-122"/>
                <a:sym typeface="+mn-ea"/>
              </a:rPr>
              <a:t>单元   民主与法治</a:t>
            </a:r>
            <a:endParaRPr lang="zh-CN" altLang="en-US" sz="3200" b="1" smtClean="0">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8" name="文本框 7"/>
          <p:cNvSpPr txBox="1"/>
          <p:nvPr>
            <p:custDataLst>
              <p:tags r:id="rId7"/>
            </p:custDataLst>
          </p:nvPr>
        </p:nvSpPr>
        <p:spPr>
          <a:xfrm>
            <a:off x="3859530" y="5140325"/>
            <a:ext cx="4472940" cy="927735"/>
          </a:xfrm>
          <a:prstGeom prst="rect">
            <a:avLst/>
          </a:prstGeom>
          <a:noFill/>
        </p:spPr>
        <p:txBody>
          <a:bodyPr wrap="none" rtlCol="0" anchor="t">
            <a:spAutoFit/>
          </a:bodyPr>
          <a:lstStyle/>
          <a:p>
            <a:pPr>
              <a:lnSpc>
                <a:spcPct val="170000"/>
              </a:lnSpc>
            </a:pPr>
            <a:r>
              <a:rPr lang="zh-CN" altLang="en-US" sz="3200" b="1" smtClean="0">
                <a:latin typeface="楷体" panose="02010609060101010101" charset="-122"/>
                <a:ea typeface="楷体" panose="02010609060101010101" charset="-122"/>
                <a:cs typeface="楷体" panose="02010609060101010101" charset="-122"/>
                <a:sym typeface="+mn-ea"/>
              </a:rPr>
              <a:t>第三课   追求民主价值</a:t>
            </a:r>
            <a:endParaRPr lang="zh-CN" altLang="en-US" sz="3200" b="1" smtClean="0">
              <a:latin typeface="楷体" panose="02010609060101010101" charset="-122"/>
              <a:ea typeface="楷体" panose="02010609060101010101" charset="-122"/>
              <a:cs typeface="楷体" panose="02010609060101010101" charset="-122"/>
              <a:sym typeface="+mn-ea"/>
            </a:endParaRPr>
          </a:p>
        </p:txBody>
      </p:sp>
      <p:cxnSp>
        <p:nvCxnSpPr>
          <p:cNvPr id="9" name="直接连接符 8"/>
          <p:cNvCxnSpPr/>
          <p:nvPr>
            <p:custDataLst>
              <p:tags r:id="rId8"/>
            </p:custDataLst>
          </p:nvPr>
        </p:nvCxnSpPr>
        <p:spPr>
          <a:xfrm>
            <a:off x="3853815" y="5304790"/>
            <a:ext cx="4554220"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9"/>
    </p:custDataLst>
  </p:cSld>
  <p:clrMapOvr>
    <a:masterClrMapping/>
  </p:clrMapOvr>
  <p:transition>
    <p:cover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127635" y="116840"/>
            <a:ext cx="11785600" cy="1130300"/>
          </a:xfrm>
          <a:prstGeom prst="rect">
            <a:avLst/>
          </a:prstGeom>
          <a:noFill/>
        </p:spPr>
        <p:txBody>
          <a:bodyPr wrap="square">
            <a:noAutofit/>
          </a:bodyPr>
          <a:lstStyle/>
          <a:p>
            <a:r>
              <a:rPr lang="en-US" altLang="zh-CN" sz="3200" b="1">
                <a:latin typeface="微软雅黑" panose="020B0503020204020204" pitchFamily="34" charset="-122"/>
                <a:ea typeface="微软雅黑" panose="020B0503020204020204" pitchFamily="34" charset="-122"/>
              </a:rPr>
              <a:t> (2)</a:t>
            </a:r>
            <a:r>
              <a:rPr lang="zh-CN" altLang="en-US" sz="3200" b="1">
                <a:latin typeface="微软雅黑" panose="020B0503020204020204" pitchFamily="34" charset="-122"/>
                <a:ea typeface="微软雅黑" panose="020B0503020204020204" pitchFamily="34" charset="-122"/>
              </a:rPr>
              <a:t>民主特点：“全过程人民民主是</a:t>
            </a:r>
            <a:r>
              <a:rPr lang="zh-CN" altLang="en-US" sz="3200" b="1">
                <a:solidFill>
                  <a:srgbClr val="1F2DA8"/>
                </a:solidFill>
                <a:latin typeface="微软雅黑" panose="020B0503020204020204" pitchFamily="34" charset="-122"/>
                <a:ea typeface="微软雅黑" panose="020B0503020204020204" pitchFamily="34" charset="-122"/>
              </a:rPr>
              <a:t>最广泛、最真实、最管用</a:t>
            </a:r>
            <a:r>
              <a:rPr lang="zh-CN" altLang="en-US" sz="3200" b="1">
                <a:latin typeface="微软雅黑" panose="020B0503020204020204" pitchFamily="34" charset="-122"/>
                <a:ea typeface="微软雅黑" panose="020B0503020204020204" pitchFamily="34" charset="-122"/>
              </a:rPr>
              <a:t>的民主。”</a:t>
            </a:r>
            <a:endParaRPr lang="zh-CN" altLang="en-US" sz="3200" b="1">
              <a:latin typeface="微软雅黑" panose="020B0503020204020204" pitchFamily="34" charset="-122"/>
              <a:ea typeface="微软雅黑" panose="020B0503020204020204" pitchFamily="34" charset="-122"/>
            </a:endParaRPr>
          </a:p>
        </p:txBody>
      </p:sp>
      <p:grpSp>
        <p:nvGrpSpPr>
          <p:cNvPr id="3" name="组合 2"/>
          <p:cNvGrpSpPr/>
          <p:nvPr/>
        </p:nvGrpSpPr>
        <p:grpSpPr>
          <a:xfrm>
            <a:off x="551180" y="1247140"/>
            <a:ext cx="11362055" cy="4751705"/>
            <a:chOff x="868" y="2061"/>
            <a:chExt cx="17893" cy="7483"/>
          </a:xfrm>
        </p:grpSpPr>
        <p:grpSp>
          <p:nvGrpSpPr>
            <p:cNvPr id="2" name="组合 1"/>
            <p:cNvGrpSpPr/>
            <p:nvPr/>
          </p:nvGrpSpPr>
          <p:grpSpPr>
            <a:xfrm>
              <a:off x="868" y="2061"/>
              <a:ext cx="17893" cy="2585"/>
              <a:chOff x="868" y="2061"/>
              <a:chExt cx="17893" cy="2585"/>
            </a:xfrm>
          </p:grpSpPr>
          <p:sp>
            <p:nvSpPr>
              <p:cNvPr id="7" name="文本框 6"/>
              <p:cNvSpPr txBox="1"/>
              <p:nvPr>
                <p:custDataLst>
                  <p:tags r:id="rId2"/>
                </p:custDataLst>
              </p:nvPr>
            </p:nvSpPr>
            <p:spPr>
              <a:xfrm>
                <a:off x="868" y="2436"/>
                <a:ext cx="3042" cy="1141"/>
              </a:xfrm>
              <a:prstGeom prst="rect">
                <a:avLst/>
              </a:prstGeom>
              <a:solidFill>
                <a:schemeClr val="accent1"/>
              </a:solidFill>
              <a:ln w="12700" cap="flat" cmpd="sng" algn="ctr">
                <a:solidFill>
                  <a:schemeClr val="accent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fontAlgn="auto">
                  <a:defRPr sz="2400" b="1" kern="0">
                    <a:solidFill>
                      <a:srgbClr val="C00000"/>
                    </a:solidFill>
                    <a:latin typeface="微软雅黑" panose="020B0503020204020204" pitchFamily="82" charset="2"/>
                    <a:ea typeface="微软雅黑" panose="020B0503020204020204" pitchFamily="82" charset="2"/>
                    <a:cs typeface="Arial" panose="020B0604020202020204"/>
                  </a:defRPr>
                </a:lvl1pPr>
              </a:lstStyle>
              <a:p>
                <a:pPr defTabSz="1219200">
                  <a:defRPr/>
                </a:pPr>
                <a:r>
                  <a:rPr lang="zh-CN" altLang="en-US" sz="3200">
                    <a:solidFill>
                      <a:schemeClr val="tx1"/>
                    </a:solidFill>
                    <a:effectLst>
                      <a:outerShdw blurRad="38100" dist="19050" dir="2700000" algn="tl" rotWithShape="0">
                        <a:schemeClr val="dk1">
                          <a:alpha val="40000"/>
                        </a:schemeClr>
                      </a:outerShdw>
                    </a:effectLst>
                    <a:sym typeface="+mn-ea"/>
                  </a:rPr>
                  <a:t>最广泛</a:t>
                </a:r>
                <a:endParaRPr lang="zh-CN" altLang="en-US" sz="3200">
                  <a:solidFill>
                    <a:schemeClr val="tx1"/>
                  </a:solidFill>
                  <a:effectLst>
                    <a:outerShdw blurRad="38100" dist="19050" dir="2700000" algn="tl" rotWithShape="0">
                      <a:schemeClr val="dk1">
                        <a:alpha val="40000"/>
                      </a:schemeClr>
                    </a:outerShdw>
                  </a:effectLst>
                  <a:sym typeface="+mn-ea"/>
                </a:endParaRPr>
              </a:p>
            </p:txBody>
          </p:sp>
          <p:sp>
            <p:nvSpPr>
              <p:cNvPr id="8" name="文本框 7"/>
              <p:cNvSpPr txBox="1"/>
              <p:nvPr>
                <p:custDataLst>
                  <p:tags r:id="rId3"/>
                </p:custDataLst>
              </p:nvPr>
            </p:nvSpPr>
            <p:spPr>
              <a:xfrm>
                <a:off x="4623" y="2061"/>
                <a:ext cx="14138" cy="2585"/>
              </a:xfrm>
              <a:prstGeom prst="rect">
                <a:avLst/>
              </a:prstGeom>
              <a:noFill/>
              <a:ln w="19050">
                <a:solidFill>
                  <a:schemeClr val="accent1"/>
                </a:solidFill>
              </a:ln>
            </p:spPr>
            <p:txBody>
              <a:bodyPr wrap="square" rtlCol="0" anchor="t">
                <a:spAutoFit/>
              </a:bodyPr>
              <a:lstStyle/>
              <a:p>
                <a:pPr defTabSz="1219200">
                  <a:lnSpc>
                    <a:spcPct val="120000"/>
                  </a:lnSpc>
                  <a:defRPr/>
                </a:pPr>
                <a:r>
                  <a:rPr lang="zh-CN" altLang="en-US" sz="2800" b="1">
                    <a:solidFill>
                      <a:srgbClr val="FF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sym typeface="+mn-ea"/>
                  </a:rPr>
                  <a:t>主体</a:t>
                </a:r>
                <a:r>
                  <a:rPr lang="zh-CN" altLang="en-US" sz="2800" b="1">
                    <a:solidFill>
                      <a:prstClr val="black"/>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sym typeface="+mn-ea"/>
                  </a:rPr>
                  <a:t>的广泛性</a:t>
                </a:r>
                <a:r>
                  <a:rPr lang="en-US" altLang="zh-CN" sz="28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享有权利的</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人多</a:t>
                </a:r>
                <a:r>
                  <a:rPr lang="zh-CN" altLang="en-US" sz="2800" b="1">
                    <a:solidFill>
                      <a:srgbClr val="000000"/>
                    </a:solidFill>
                    <a:latin typeface="微软雅黑" panose="020B0503020204020204" pitchFamily="34" charset="-122"/>
                    <a:ea typeface="微软雅黑" panose="020B0503020204020204" pitchFamily="34" charset="-122"/>
                    <a:cs typeface="Arial" panose="020B0604020202020204"/>
                    <a:sym typeface="+mn-ea"/>
                  </a:rPr>
                  <a:t>（两会代表的构成）</a:t>
                </a:r>
                <a:endParaRPr lang="zh-CN" altLang="en-US"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defTabSz="1219200">
                  <a:lnSpc>
                    <a:spcPct val="120000"/>
                  </a:lnSpc>
                  <a:defRPr/>
                </a:pPr>
                <a:r>
                  <a:rPr lang="zh-CN" altLang="en-US" sz="2800" b="1">
                    <a:solidFill>
                      <a:srgbClr val="FF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sym typeface="+mn-ea"/>
                  </a:rPr>
                  <a:t>权利</a:t>
                </a:r>
                <a:r>
                  <a:rPr lang="zh-CN" altLang="en-US" sz="2800" b="1">
                    <a:solidFill>
                      <a:prstClr val="black"/>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sym typeface="+mn-ea"/>
                  </a:rPr>
                  <a:t>的广泛性</a:t>
                </a:r>
                <a:r>
                  <a:rPr lang="en-US" altLang="zh-CN" sz="28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享有的</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权利多</a:t>
                </a:r>
                <a:r>
                  <a:rPr lang="zh-CN" altLang="en-US" sz="2800" b="1">
                    <a:solidFill>
                      <a:srgbClr val="000000"/>
                    </a:solidFill>
                    <a:latin typeface="微软雅黑" panose="020B0503020204020204" pitchFamily="34" charset="-122"/>
                    <a:ea typeface="微软雅黑" panose="020B0503020204020204" pitchFamily="34" charset="-122"/>
                    <a:cs typeface="Arial" panose="020B0604020202020204"/>
                    <a:sym typeface="+mn-ea"/>
                  </a:rPr>
                  <a:t>（选举权和被选举权、监督权、受教育权、财产权等）</a:t>
                </a:r>
                <a:endPar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9" name="文本框 8"/>
            <p:cNvSpPr txBox="1"/>
            <p:nvPr>
              <p:custDataLst>
                <p:tags r:id="rId4"/>
              </p:custDataLst>
            </p:nvPr>
          </p:nvSpPr>
          <p:spPr>
            <a:xfrm>
              <a:off x="4304" y="5185"/>
              <a:ext cx="14137" cy="2586"/>
            </a:xfrm>
            <a:prstGeom prst="rect">
              <a:avLst/>
            </a:prstGeom>
            <a:noFill/>
            <a:ln w="19050">
              <a:solidFill>
                <a:schemeClr val="accent1"/>
              </a:solidFill>
            </a:ln>
          </p:spPr>
          <p:txBody>
            <a:bodyPr wrap="square" rtlCol="0" anchor="t">
              <a:noAutofit/>
            </a:bodyPr>
            <a:lstStyle/>
            <a:p>
              <a:pPr indent="0" fontAlgn="auto">
                <a:spcBef>
                  <a:spcPts val="600"/>
                </a:spcBef>
                <a:buFont typeface="Wingdings" panose="05000000000000000000" pitchFamily="2" charset="2"/>
                <a:buNone/>
              </a:pPr>
              <a:r>
                <a:rPr lang="zh-CN" altLang="en-US" sz="2800" b="1">
                  <a:latin typeface="微软雅黑" panose="020B0503020204020204" pitchFamily="34" charset="-122"/>
                  <a:ea typeface="微软雅黑" panose="020B0503020204020204" pitchFamily="34" charset="-122"/>
                  <a:sym typeface="+mn-ea"/>
                </a:rPr>
                <a:t>人民的</a:t>
              </a:r>
              <a:r>
                <a:rPr lang="zh-CN" altLang="en-US" sz="2800" b="1">
                  <a:solidFill>
                    <a:srgbClr val="FF0000"/>
                  </a:solidFill>
                  <a:latin typeface="微软雅黑" panose="020B0503020204020204" pitchFamily="34" charset="-122"/>
                  <a:ea typeface="微软雅黑" panose="020B0503020204020204" pitchFamily="34" charset="-122"/>
                  <a:sym typeface="+mn-ea"/>
                </a:rPr>
                <a:t>意愿</a:t>
              </a:r>
              <a:r>
                <a:rPr lang="zh-CN" altLang="en-US" sz="2800" b="1">
                  <a:latin typeface="微软雅黑" panose="020B0503020204020204" pitchFamily="34" charset="-122"/>
                  <a:ea typeface="微软雅黑" panose="020B0503020204020204" pitchFamily="34" charset="-122"/>
                  <a:sym typeface="+mn-ea"/>
                </a:rPr>
                <a:t>得到</a:t>
              </a:r>
              <a:r>
                <a:rPr lang="zh-CN" altLang="en-US" sz="2800" b="1">
                  <a:solidFill>
                    <a:srgbClr val="FF0000"/>
                  </a:solidFill>
                  <a:latin typeface="微软雅黑" panose="020B0503020204020204" pitchFamily="34" charset="-122"/>
                  <a:ea typeface="微软雅黑" panose="020B0503020204020204" pitchFamily="34" charset="-122"/>
                  <a:sym typeface="+mn-ea"/>
                </a:rPr>
                <a:t>充分反映</a:t>
              </a:r>
              <a:endParaRPr lang="zh-CN" altLang="en-US" sz="2800" b="1">
                <a:solidFill>
                  <a:srgbClr val="FF0000"/>
                </a:solidFill>
                <a:latin typeface="微软雅黑" panose="020B0503020204020204" pitchFamily="34" charset="-122"/>
                <a:ea typeface="微软雅黑" panose="020B0503020204020204" pitchFamily="34" charset="-122"/>
                <a:sym typeface="+mn-ea"/>
              </a:endParaRPr>
            </a:p>
            <a:p>
              <a:pPr indent="0" fontAlgn="auto">
                <a:spcBef>
                  <a:spcPts val="600"/>
                </a:spcBef>
                <a:buFont typeface="Wingdings" panose="05000000000000000000" pitchFamily="2" charset="2"/>
                <a:buNone/>
              </a:pPr>
              <a:r>
                <a:rPr lang="zh-CN" altLang="en-US" sz="2800" b="1">
                  <a:latin typeface="微软雅黑" panose="020B0503020204020204" pitchFamily="34" charset="-122"/>
                  <a:ea typeface="微软雅黑" panose="020B0503020204020204" pitchFamily="34" charset="-122"/>
                  <a:sym typeface="+mn-ea"/>
                </a:rPr>
                <a:t>人民的</a:t>
              </a:r>
              <a:r>
                <a:rPr lang="zh-CN" altLang="en-US" sz="2800" b="1">
                  <a:solidFill>
                    <a:srgbClr val="FF0000"/>
                  </a:solidFill>
                  <a:latin typeface="微软雅黑" panose="020B0503020204020204" pitchFamily="34" charset="-122"/>
                  <a:ea typeface="微软雅黑" panose="020B0503020204020204" pitchFamily="34" charset="-122"/>
                  <a:sym typeface="+mn-ea"/>
                </a:rPr>
                <a:t>合理要求</a:t>
              </a:r>
              <a:r>
                <a:rPr lang="zh-CN" altLang="en-US" sz="2800" b="1">
                  <a:latin typeface="微软雅黑" panose="020B0503020204020204" pitchFamily="34" charset="-122"/>
                  <a:ea typeface="微软雅黑" panose="020B0503020204020204" pitchFamily="34" charset="-122"/>
                  <a:sym typeface="+mn-ea"/>
                </a:rPr>
                <a:t>得到</a:t>
              </a:r>
              <a:r>
                <a:rPr lang="zh-CN" altLang="en-US" sz="2800" b="1">
                  <a:solidFill>
                    <a:srgbClr val="FF0000"/>
                  </a:solidFill>
                  <a:latin typeface="微软雅黑" panose="020B0503020204020204" pitchFamily="34" charset="-122"/>
                  <a:ea typeface="微软雅黑" panose="020B0503020204020204" pitchFamily="34" charset="-122"/>
                  <a:sym typeface="+mn-ea"/>
                </a:rPr>
                <a:t>充分实现</a:t>
              </a:r>
              <a:endParaRPr lang="zh-CN" altLang="en-US" sz="2800" b="1">
                <a:solidFill>
                  <a:srgbClr val="FF0000"/>
                </a:solidFill>
                <a:latin typeface="微软雅黑" panose="020B0503020204020204" pitchFamily="34" charset="-122"/>
                <a:ea typeface="微软雅黑" panose="020B0503020204020204" pitchFamily="34" charset="-122"/>
                <a:sym typeface="+mn-ea"/>
              </a:endParaRPr>
            </a:p>
            <a:p>
              <a:pPr indent="0" fontAlgn="auto">
                <a:spcBef>
                  <a:spcPts val="600"/>
                </a:spcBef>
                <a:buFont typeface="Wingdings" panose="05000000000000000000" pitchFamily="2" charset="2"/>
                <a:buNone/>
              </a:pPr>
              <a:r>
                <a:rPr lang="zh-CN" altLang="en-US" sz="2800" b="1">
                  <a:latin typeface="微软雅黑" panose="020B0503020204020204" pitchFamily="34" charset="-122"/>
                  <a:ea typeface="微软雅黑" panose="020B0503020204020204" pitchFamily="34" charset="-122"/>
                  <a:sym typeface="+mn-ea"/>
                </a:rPr>
                <a:t>人民的</a:t>
              </a:r>
              <a:r>
                <a:rPr lang="zh-CN" altLang="en-US" sz="2800" b="1">
                  <a:solidFill>
                    <a:srgbClr val="FF0000"/>
                  </a:solidFill>
                  <a:latin typeface="微软雅黑" panose="020B0503020204020204" pitchFamily="34" charset="-122"/>
                  <a:ea typeface="微软雅黑" panose="020B0503020204020204" pitchFamily="34" charset="-122"/>
                  <a:sym typeface="+mn-ea"/>
                </a:rPr>
                <a:t>合法权利</a:t>
              </a:r>
              <a:r>
                <a:rPr lang="zh-CN" altLang="en-US" sz="2800" b="1">
                  <a:latin typeface="微软雅黑" panose="020B0503020204020204" pitchFamily="34" charset="-122"/>
                  <a:ea typeface="微软雅黑" panose="020B0503020204020204" pitchFamily="34" charset="-122"/>
                  <a:sym typeface="+mn-ea"/>
                </a:rPr>
                <a:t>得到</a:t>
              </a:r>
              <a:r>
                <a:rPr lang="zh-CN" altLang="en-US" sz="2800" b="1">
                  <a:solidFill>
                    <a:srgbClr val="FF0000"/>
                  </a:solidFill>
                  <a:latin typeface="微软雅黑" panose="020B0503020204020204" pitchFamily="34" charset="-122"/>
                  <a:ea typeface="微软雅黑" panose="020B0503020204020204" pitchFamily="34" charset="-122"/>
                  <a:sym typeface="+mn-ea"/>
                </a:rPr>
                <a:t>充分保</a:t>
              </a:r>
              <a:r>
                <a:rPr lang="zh-CN" altLang="en-US" sz="2800" b="1" smtClean="0">
                  <a:solidFill>
                    <a:srgbClr val="FF0000"/>
                  </a:solidFill>
                  <a:latin typeface="微软雅黑" panose="020B0503020204020204" pitchFamily="34" charset="-122"/>
                  <a:ea typeface="微软雅黑" panose="020B0503020204020204" pitchFamily="34" charset="-122"/>
                  <a:sym typeface="+mn-ea"/>
                </a:rPr>
                <a:t>障</a:t>
              </a:r>
              <a:endParaRPr lang="zh-CN" altLang="en-US" sz="28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文本框 10"/>
            <p:cNvSpPr txBox="1"/>
            <p:nvPr>
              <p:custDataLst>
                <p:tags r:id="rId5"/>
              </p:custDataLst>
            </p:nvPr>
          </p:nvSpPr>
          <p:spPr>
            <a:xfrm>
              <a:off x="4518" y="8286"/>
              <a:ext cx="14136" cy="1257"/>
            </a:xfrm>
            <a:prstGeom prst="rect">
              <a:avLst/>
            </a:prstGeom>
            <a:noFill/>
            <a:ln w="19050">
              <a:solidFill>
                <a:schemeClr val="accent1"/>
              </a:solidFill>
            </a:ln>
          </p:spPr>
          <p:txBody>
            <a:bodyPr wrap="square" rtlCol="0" anchor="t">
              <a:noAutofit/>
            </a:bodyPr>
            <a:lstStyle/>
            <a:p>
              <a:pPr defTabSz="1219200">
                <a:lnSpc>
                  <a:spcPct val="120000"/>
                </a:lnSpc>
                <a:defRPr/>
              </a:pPr>
              <a:r>
                <a:rPr sz="2800" b="1" err="1">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我国建立了</a:t>
              </a:r>
              <a:r>
                <a:rPr sz="2800" b="1" err="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一整套</a:t>
              </a:r>
              <a:r>
                <a:rPr sz="2800" b="1" err="1">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保障人民当家作主的</a:t>
              </a:r>
              <a:r>
                <a:rPr sz="2800" b="1" err="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制度体系</a:t>
              </a:r>
              <a:r>
                <a:rPr sz="2800" b="1">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endParaRPr lang="en-US" sz="28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 name="文本框 16"/>
            <p:cNvSpPr txBox="1"/>
            <p:nvPr>
              <p:custDataLst>
                <p:tags r:id="rId6"/>
              </p:custDataLst>
            </p:nvPr>
          </p:nvSpPr>
          <p:spPr>
            <a:xfrm>
              <a:off x="868" y="5517"/>
              <a:ext cx="2695" cy="987"/>
            </a:xfrm>
            <a:prstGeom prst="rect">
              <a:avLst/>
            </a:prstGeom>
            <a:solidFill>
              <a:schemeClr val="accent1"/>
            </a:solidFill>
            <a:ln w="12700" cap="flat" cmpd="sng" algn="ctr">
              <a:solidFill>
                <a:schemeClr val="accent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fontAlgn="auto">
                <a:defRPr sz="2400" b="1" kern="0">
                  <a:solidFill>
                    <a:srgbClr val="C00000"/>
                  </a:solidFill>
                  <a:latin typeface="微软雅黑" panose="020B0503020204020204" pitchFamily="82" charset="2"/>
                  <a:ea typeface="微软雅黑" panose="020B0503020204020204" pitchFamily="82" charset="2"/>
                  <a:cs typeface="Arial" panose="020B0604020202020204"/>
                </a:defRPr>
              </a:lvl1pPr>
            </a:lstStyle>
            <a:p>
              <a:pPr defTabSz="1219200">
                <a:defRPr/>
              </a:pPr>
              <a:r>
                <a:rPr lang="zh-CN" altLang="en-US" sz="3200">
                  <a:solidFill>
                    <a:schemeClr val="tx1"/>
                  </a:solidFill>
                  <a:effectLst>
                    <a:outerShdw blurRad="38100" dist="19050" dir="2700000" algn="tl" rotWithShape="0">
                      <a:schemeClr val="dk1">
                        <a:alpha val="40000"/>
                      </a:schemeClr>
                    </a:outerShdw>
                  </a:effectLst>
                  <a:sym typeface="+mn-ea"/>
                </a:rPr>
                <a:t>最真实</a:t>
              </a:r>
              <a:endParaRPr lang="zh-CN" altLang="en-US" sz="3200">
                <a:solidFill>
                  <a:schemeClr val="tx1"/>
                </a:solidFill>
                <a:effectLst>
                  <a:outerShdw blurRad="38100" dist="19050" dir="2700000" algn="tl" rotWithShape="0">
                    <a:schemeClr val="dk1">
                      <a:alpha val="40000"/>
                    </a:schemeClr>
                  </a:outerShdw>
                </a:effectLst>
                <a:sym typeface="+mn-ea"/>
              </a:endParaRPr>
            </a:p>
          </p:txBody>
        </p:sp>
        <p:sp>
          <p:nvSpPr>
            <p:cNvPr id="18" name="文本框 17"/>
            <p:cNvSpPr txBox="1"/>
            <p:nvPr>
              <p:custDataLst>
                <p:tags r:id="rId7"/>
              </p:custDataLst>
            </p:nvPr>
          </p:nvSpPr>
          <p:spPr>
            <a:xfrm>
              <a:off x="1044" y="8286"/>
              <a:ext cx="2344" cy="1258"/>
            </a:xfrm>
            <a:prstGeom prst="rect">
              <a:avLst/>
            </a:prstGeom>
            <a:solidFill>
              <a:schemeClr val="accent1"/>
            </a:solidFill>
            <a:ln w="12700" cap="flat" cmpd="sng" algn="ctr">
              <a:solidFill>
                <a:schemeClr val="accent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fontAlgn="auto">
                <a:defRPr sz="2400" b="1" kern="0">
                  <a:solidFill>
                    <a:srgbClr val="C00000"/>
                  </a:solidFill>
                  <a:latin typeface="微软雅黑" panose="020B0503020204020204" pitchFamily="82" charset="2"/>
                  <a:ea typeface="微软雅黑" panose="020B0503020204020204" pitchFamily="82" charset="2"/>
                  <a:cs typeface="Arial" panose="020B0604020202020204"/>
                </a:defRPr>
              </a:lvl1pPr>
            </a:lstStyle>
            <a:p>
              <a:pPr defTabSz="1219200">
                <a:defRPr/>
              </a:pPr>
              <a:r>
                <a:rPr lang="zh-CN" altLang="en-US" sz="3200">
                  <a:solidFill>
                    <a:schemeClr val="tx1"/>
                  </a:solidFill>
                  <a:effectLst>
                    <a:outerShdw blurRad="38100" dist="19050" dir="2700000" algn="tl" rotWithShape="0">
                      <a:schemeClr val="dk1">
                        <a:alpha val="40000"/>
                      </a:schemeClr>
                    </a:outerShdw>
                  </a:effectLst>
                  <a:sym typeface="+mn-ea"/>
                </a:rPr>
                <a:t>最管用</a:t>
              </a:r>
              <a:endParaRPr lang="zh-CN" altLang="en-US" sz="3200">
                <a:solidFill>
                  <a:schemeClr val="tx1"/>
                </a:solidFill>
                <a:effectLst>
                  <a:outerShdw blurRad="38100" dist="19050" dir="2700000" algn="tl" rotWithShape="0">
                    <a:schemeClr val="dk1">
                      <a:alpha val="40000"/>
                    </a:schemeClr>
                  </a:outerShdw>
                </a:effectLst>
                <a:sym typeface="+mn-ea"/>
              </a:endParaRPr>
            </a:p>
          </p:txBody>
        </p:sp>
      </p:grpSp>
      <p:sp>
        <p:nvSpPr>
          <p:cNvPr id="4" name="文本框 3"/>
          <p:cNvSpPr txBox="1"/>
          <p:nvPr>
            <p:custDataLst>
              <p:tags r:id="rId8"/>
            </p:custDataLst>
          </p:nvPr>
        </p:nvSpPr>
        <p:spPr>
          <a:xfrm>
            <a:off x="465455" y="6166485"/>
            <a:ext cx="8702675" cy="569595"/>
          </a:xfrm>
          <a:prstGeom prst="rect">
            <a:avLst/>
          </a:prstGeom>
          <a:noFill/>
        </p:spPr>
        <p:txBody>
          <a:bodyPr wrap="square">
            <a:noAutofit/>
          </a:bodyPr>
          <a:p>
            <a:r>
              <a:rPr lang="en-US" altLang="zh-CN" sz="3200" b="1">
                <a:latin typeface="微软雅黑" panose="020B0503020204020204" pitchFamily="34" charset="-122"/>
                <a:ea typeface="微软雅黑" panose="020B0503020204020204" pitchFamily="34" charset="-122"/>
              </a:rPr>
              <a:t> </a:t>
            </a:r>
            <a:r>
              <a:rPr lang="zh-CN" altLang="en-US" sz="3200" b="1">
                <a:solidFill>
                  <a:srgbClr val="FF0000"/>
                </a:solidFill>
                <a:latin typeface="微软雅黑" panose="020B0503020204020204" pitchFamily="34" charset="-122"/>
                <a:ea typeface="微软雅黑" panose="020B0503020204020204" pitchFamily="34" charset="-122"/>
              </a:rPr>
              <a:t>党的领导是发展全过程人民民主的根本保证。</a:t>
            </a:r>
            <a:endParaRPr lang="zh-CN" altLang="en-US" sz="3200" b="1">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3281868" y="4560673"/>
            <a:ext cx="5701289" cy="1667154"/>
          </a:xfrm>
          <a:prstGeom prst="rect">
            <a:avLst/>
          </a:prstGeom>
        </p:spPr>
      </p:pic>
      <p:sp>
        <p:nvSpPr>
          <p:cNvPr id="10" name="任意多边形 11"/>
          <p:cNvSpPr/>
          <p:nvPr userDrawn="1">
            <p:custDataLst>
              <p:tags r:id="rId3"/>
            </p:custDataLst>
          </p:nvPr>
        </p:nvSpPr>
        <p:spPr>
          <a:xfrm flipH="1">
            <a:off x="-5" y="5764696"/>
            <a:ext cx="12191999" cy="1093303"/>
          </a:xfrm>
          <a:custGeom>
            <a:avLst/>
            <a:gdLst>
              <a:gd name="connsiteX0" fmla="*/ 2199093 w 12191999"/>
              <a:gd name="connsiteY0" fmla="*/ 1900 h 1832996"/>
              <a:gd name="connsiteX1" fmla="*/ 0 w 12191999"/>
              <a:gd name="connsiteY1" fmla="*/ 335420 h 1832996"/>
              <a:gd name="connsiteX2" fmla="*/ 0 w 12191999"/>
              <a:gd name="connsiteY2" fmla="*/ 1832996 h 1832996"/>
              <a:gd name="connsiteX3" fmla="*/ 12191999 w 12191999"/>
              <a:gd name="connsiteY3" fmla="*/ 1832996 h 1832996"/>
              <a:gd name="connsiteX4" fmla="*/ 12191999 w 12191999"/>
              <a:gd name="connsiteY4" fmla="*/ 1084210 h 1832996"/>
              <a:gd name="connsiteX5" fmla="*/ 12027362 w 12191999"/>
              <a:gd name="connsiteY5" fmla="*/ 1004299 h 1832996"/>
              <a:gd name="connsiteX6" fmla="*/ 8843180 w 12191999"/>
              <a:gd name="connsiteY6" fmla="*/ 133424 h 1832996"/>
              <a:gd name="connsiteX7" fmla="*/ 5229313 w 12191999"/>
              <a:gd name="connsiteY7" fmla="*/ 614530 h 1832996"/>
              <a:gd name="connsiteX8" fmla="*/ 2199093 w 12191999"/>
              <a:gd name="connsiteY8" fmla="*/ 1900 h 183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1832996">
                <a:moveTo>
                  <a:pt x="2199093" y="1900"/>
                </a:moveTo>
                <a:cubicBezTo>
                  <a:pt x="1601848" y="-14064"/>
                  <a:pt x="891631" y="68297"/>
                  <a:pt x="0" y="335420"/>
                </a:cubicBezTo>
                <a:lnTo>
                  <a:pt x="0" y="1832996"/>
                </a:lnTo>
                <a:lnTo>
                  <a:pt x="12191999" y="1832996"/>
                </a:lnTo>
                <a:lnTo>
                  <a:pt x="12191999" y="1084210"/>
                </a:lnTo>
                <a:lnTo>
                  <a:pt x="12027362" y="1004299"/>
                </a:lnTo>
                <a:cubicBezTo>
                  <a:pt x="11065902" y="550325"/>
                  <a:pt x="9779012" y="73090"/>
                  <a:pt x="8843180" y="133424"/>
                </a:cubicBezTo>
                <a:cubicBezTo>
                  <a:pt x="7589502" y="100456"/>
                  <a:pt x="6780865" y="487377"/>
                  <a:pt x="5229313" y="614530"/>
                </a:cubicBezTo>
                <a:cubicBezTo>
                  <a:pt x="4280183" y="548032"/>
                  <a:pt x="3513031" y="37021"/>
                  <a:pt x="2199093" y="1900"/>
                </a:cubicBezTo>
                <a:close/>
              </a:path>
            </a:pathLst>
          </a:custGeom>
          <a:solidFill>
            <a:srgbClr val="FFE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1" name="任意多边形 13"/>
          <p:cNvSpPr/>
          <p:nvPr userDrawn="1">
            <p:custDataLst>
              <p:tags r:id="rId4"/>
            </p:custDataLst>
          </p:nvPr>
        </p:nvSpPr>
        <p:spPr>
          <a:xfrm>
            <a:off x="126998" y="5891696"/>
            <a:ext cx="12191998" cy="1093304"/>
          </a:xfrm>
          <a:custGeom>
            <a:avLst/>
            <a:gdLst>
              <a:gd name="connsiteX0" fmla="*/ 9092862 w 12191998"/>
              <a:gd name="connsiteY0" fmla="*/ 24 h 1716157"/>
              <a:gd name="connsiteX1" fmla="*/ 11869988 w 12191998"/>
              <a:gd name="connsiteY1" fmla="*/ 633244 h 1716157"/>
              <a:gd name="connsiteX2" fmla="*/ 12191998 w 12191998"/>
              <a:gd name="connsiteY2" fmla="*/ 744867 h 1716157"/>
              <a:gd name="connsiteX3" fmla="*/ 12191998 w 12191998"/>
              <a:gd name="connsiteY3" fmla="*/ 1716157 h 1716157"/>
              <a:gd name="connsiteX4" fmla="*/ 0 w 12191998"/>
              <a:gd name="connsiteY4" fmla="*/ 1716157 h 1716157"/>
              <a:gd name="connsiteX5" fmla="*/ 0 w 12191998"/>
              <a:gd name="connsiteY5" fmla="*/ 557172 h 1716157"/>
              <a:gd name="connsiteX6" fmla="*/ 61618 w 12191998"/>
              <a:gd name="connsiteY6" fmla="*/ 546998 h 1716157"/>
              <a:gd name="connsiteX7" fmla="*/ 4103759 w 12191998"/>
              <a:gd name="connsiteY7" fmla="*/ 1238575 h 1716157"/>
              <a:gd name="connsiteX8" fmla="*/ 9092862 w 12191998"/>
              <a:gd name="connsiteY8" fmla="*/ 24 h 1716157"/>
              <a:gd name="connsiteX0-1" fmla="*/ 9092862 w 12191998"/>
              <a:gd name="connsiteY0-2" fmla="*/ 24 h 1716157"/>
              <a:gd name="connsiteX1-3" fmla="*/ 11869988 w 12191998"/>
              <a:gd name="connsiteY1-4" fmla="*/ 633244 h 1716157"/>
              <a:gd name="connsiteX2-5" fmla="*/ 12191998 w 12191998"/>
              <a:gd name="connsiteY2-6" fmla="*/ 744867 h 1716157"/>
              <a:gd name="connsiteX3-7" fmla="*/ 12191998 w 12191998"/>
              <a:gd name="connsiteY3-8" fmla="*/ 1716157 h 1716157"/>
              <a:gd name="connsiteX4-9" fmla="*/ 0 w 12191998"/>
              <a:gd name="connsiteY4-10" fmla="*/ 1716157 h 1716157"/>
              <a:gd name="connsiteX5-11" fmla="*/ 61618 w 12191998"/>
              <a:gd name="connsiteY5-12" fmla="*/ 546998 h 1716157"/>
              <a:gd name="connsiteX6-13" fmla="*/ 4103759 w 12191998"/>
              <a:gd name="connsiteY6-14" fmla="*/ 1238575 h 1716157"/>
              <a:gd name="connsiteX7-15" fmla="*/ 9092862 w 12191998"/>
              <a:gd name="connsiteY7-16" fmla="*/ 24 h 1716157"/>
              <a:gd name="connsiteX0-17" fmla="*/ 9115910 w 12215046"/>
              <a:gd name="connsiteY0-18" fmla="*/ 24 h 1716157"/>
              <a:gd name="connsiteX1-19" fmla="*/ 11893036 w 12215046"/>
              <a:gd name="connsiteY1-20" fmla="*/ 633244 h 1716157"/>
              <a:gd name="connsiteX2-21" fmla="*/ 12215046 w 12215046"/>
              <a:gd name="connsiteY2-22" fmla="*/ 744867 h 1716157"/>
              <a:gd name="connsiteX3-23" fmla="*/ 12215046 w 12215046"/>
              <a:gd name="connsiteY3-24" fmla="*/ 1716157 h 1716157"/>
              <a:gd name="connsiteX4-25" fmla="*/ 23048 w 12215046"/>
              <a:gd name="connsiteY4-26" fmla="*/ 1716157 h 1716157"/>
              <a:gd name="connsiteX5-27" fmla="*/ 0 w 12215046"/>
              <a:gd name="connsiteY5-28" fmla="*/ 557718 h 1716157"/>
              <a:gd name="connsiteX6-29" fmla="*/ 4126807 w 12215046"/>
              <a:gd name="connsiteY6-30" fmla="*/ 1238575 h 1716157"/>
              <a:gd name="connsiteX7-31" fmla="*/ 9115910 w 12215046"/>
              <a:gd name="connsiteY7-32" fmla="*/ 24 h 1716157"/>
              <a:gd name="connsiteX0-33" fmla="*/ 9115910 w 12215046"/>
              <a:gd name="connsiteY0-34" fmla="*/ 24 h 1716157"/>
              <a:gd name="connsiteX1-35" fmla="*/ 11893036 w 12215046"/>
              <a:gd name="connsiteY1-36" fmla="*/ 633244 h 1716157"/>
              <a:gd name="connsiteX2-37" fmla="*/ 12215046 w 12215046"/>
              <a:gd name="connsiteY2-38" fmla="*/ 744867 h 1716157"/>
              <a:gd name="connsiteX3-39" fmla="*/ 12215046 w 12215046"/>
              <a:gd name="connsiteY3-40" fmla="*/ 1716157 h 1716157"/>
              <a:gd name="connsiteX4-41" fmla="*/ 23048 w 12215046"/>
              <a:gd name="connsiteY4-42" fmla="*/ 1716157 h 1716157"/>
              <a:gd name="connsiteX5-43" fmla="*/ 0 w 12215046"/>
              <a:gd name="connsiteY5-44" fmla="*/ 557718 h 1716157"/>
              <a:gd name="connsiteX6-45" fmla="*/ 4126807 w 12215046"/>
              <a:gd name="connsiteY6-46" fmla="*/ 1238575 h 1716157"/>
              <a:gd name="connsiteX7-47" fmla="*/ 9115910 w 12215046"/>
              <a:gd name="connsiteY7-48" fmla="*/ 24 h 1716157"/>
              <a:gd name="connsiteX0-49" fmla="*/ 9115910 w 12215046"/>
              <a:gd name="connsiteY0-50" fmla="*/ 24 h 1716157"/>
              <a:gd name="connsiteX1-51" fmla="*/ 11893036 w 12215046"/>
              <a:gd name="connsiteY1-52" fmla="*/ 633244 h 1716157"/>
              <a:gd name="connsiteX2-53" fmla="*/ 12215046 w 12215046"/>
              <a:gd name="connsiteY2-54" fmla="*/ 744867 h 1716157"/>
              <a:gd name="connsiteX3-55" fmla="*/ 12215046 w 12215046"/>
              <a:gd name="connsiteY3-56" fmla="*/ 1716157 h 1716157"/>
              <a:gd name="connsiteX4-57" fmla="*/ 23048 w 12215046"/>
              <a:gd name="connsiteY4-58" fmla="*/ 1716157 h 1716157"/>
              <a:gd name="connsiteX5-59" fmla="*/ 0 w 12215046"/>
              <a:gd name="connsiteY5-60" fmla="*/ 557718 h 1716157"/>
              <a:gd name="connsiteX6-61" fmla="*/ 4126807 w 12215046"/>
              <a:gd name="connsiteY6-62" fmla="*/ 1238575 h 1716157"/>
              <a:gd name="connsiteX7-63" fmla="*/ 9115910 w 12215046"/>
              <a:gd name="connsiteY7-64" fmla="*/ 24 h 1716157"/>
              <a:gd name="connsiteX0-65" fmla="*/ 9092862 w 12191998"/>
              <a:gd name="connsiteY0-66" fmla="*/ 24 h 1716157"/>
              <a:gd name="connsiteX1-67" fmla="*/ 11869988 w 12191998"/>
              <a:gd name="connsiteY1-68" fmla="*/ 633244 h 1716157"/>
              <a:gd name="connsiteX2-69" fmla="*/ 12191998 w 12191998"/>
              <a:gd name="connsiteY2-70" fmla="*/ 744867 h 1716157"/>
              <a:gd name="connsiteX3-71" fmla="*/ 12191998 w 12191998"/>
              <a:gd name="connsiteY3-72" fmla="*/ 1716157 h 1716157"/>
              <a:gd name="connsiteX4-73" fmla="*/ 0 w 12191998"/>
              <a:gd name="connsiteY4-74" fmla="*/ 1716157 h 1716157"/>
              <a:gd name="connsiteX5-75" fmla="*/ 2352 w 12191998"/>
              <a:gd name="connsiteY5-76" fmla="*/ 597915 h 1716157"/>
              <a:gd name="connsiteX6-77" fmla="*/ 4103759 w 12191998"/>
              <a:gd name="connsiteY6-78" fmla="*/ 1238575 h 1716157"/>
              <a:gd name="connsiteX7-79" fmla="*/ 9092862 w 12191998"/>
              <a:gd name="connsiteY7-80" fmla="*/ 24 h 17161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191998" h="1716157">
                <a:moveTo>
                  <a:pt x="9092862" y="24"/>
                </a:moveTo>
                <a:cubicBezTo>
                  <a:pt x="9967908" y="3325"/>
                  <a:pt x="10979829" y="326638"/>
                  <a:pt x="11869988" y="633244"/>
                </a:cubicBezTo>
                <a:lnTo>
                  <a:pt x="12191998" y="744867"/>
                </a:lnTo>
                <a:lnTo>
                  <a:pt x="12191998" y="1716157"/>
                </a:lnTo>
                <a:lnTo>
                  <a:pt x="0" y="1716157"/>
                </a:lnTo>
                <a:lnTo>
                  <a:pt x="2352" y="597915"/>
                </a:lnTo>
                <a:cubicBezTo>
                  <a:pt x="1460708" y="-74013"/>
                  <a:pt x="2642107" y="1333638"/>
                  <a:pt x="4103759" y="1238575"/>
                </a:cubicBezTo>
                <a:cubicBezTo>
                  <a:pt x="5662853" y="1137173"/>
                  <a:pt x="7492776" y="-6012"/>
                  <a:pt x="9092862" y="24"/>
                </a:cubicBezTo>
                <a:close/>
              </a:path>
            </a:pathLst>
          </a:custGeom>
          <a:gradFill flip="none" rotWithShape="1">
            <a:gsLst>
              <a:gs pos="58000">
                <a:srgbClr val="C00000"/>
              </a:gs>
              <a:gs pos="100000">
                <a:srgbClr val="FF0000"/>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思源黑体" panose="020B0500000000000000" pitchFamily="34" charset="-122"/>
                <a:ea typeface="思源黑体" panose="020B0500000000000000" pitchFamily="34" charset="-122"/>
              </a:rPr>
              <a:t> </a:t>
            </a:r>
            <a:endParaRPr lang="en-US" altLang="zh-CN">
              <a:latin typeface="思源黑体" panose="020B0500000000000000" pitchFamily="34" charset="-122"/>
              <a:ea typeface="思源黑体" panose="020B0500000000000000" pitchFamily="34" charset="-122"/>
            </a:endParaRPr>
          </a:p>
        </p:txBody>
      </p:sp>
      <p:pic>
        <p:nvPicPr>
          <p:cNvPr id="20" name="图片 19"/>
          <p:cNvPicPr>
            <a:picLocks noChangeAspect="1"/>
          </p:cNvPicPr>
          <p:nvPr userDrawn="1">
            <p:custDataLst>
              <p:tags r:id="rId5"/>
            </p:custDataLst>
          </p:nvPr>
        </p:nvPicPr>
        <p:blipFill>
          <a:blip r:embed="rId6"/>
          <a:stretch>
            <a:fillRect/>
          </a:stretch>
        </p:blipFill>
        <p:spPr>
          <a:xfrm>
            <a:off x="0" y="1170305"/>
            <a:ext cx="11918950" cy="6031865"/>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custDataLst>
              <p:tags r:id="rId7"/>
            </p:custDataLst>
          </p:nvPr>
        </p:nvPicPr>
        <p:blipFill>
          <a:blip r:embed="rId8"/>
          <a:srcRect l="24828" t="3426" r="12672" b="18576"/>
          <a:stretch>
            <a:fillRect/>
          </a:stretch>
        </p:blipFill>
        <p:spPr>
          <a:xfrm>
            <a:off x="512445" y="2063115"/>
            <a:ext cx="3159125" cy="3061335"/>
          </a:xfrm>
          <a:prstGeom prst="rect">
            <a:avLst/>
          </a:prstGeom>
        </p:spPr>
      </p:pic>
      <p:sp>
        <p:nvSpPr>
          <p:cNvPr id="4" name="文本框 3"/>
          <p:cNvSpPr txBox="1"/>
          <p:nvPr>
            <p:custDataLst>
              <p:tags r:id="rId9"/>
            </p:custDataLst>
          </p:nvPr>
        </p:nvSpPr>
        <p:spPr>
          <a:xfrm>
            <a:off x="4232275" y="1890395"/>
            <a:ext cx="6022975" cy="3874135"/>
          </a:xfrm>
          <a:prstGeom prst="rect">
            <a:avLst/>
          </a:prstGeom>
          <a:noFill/>
        </p:spPr>
        <p:txBody>
          <a:bodyPr wrap="square" rtlCol="0" anchor="t">
            <a:noAutofit/>
          </a:bodyPr>
          <a:lstStyle/>
          <a:p>
            <a:pPr algn="l">
              <a:lnSpc>
                <a:spcPct val="125000"/>
              </a:lnSpc>
              <a:spcBef>
                <a:spcPts val="0"/>
              </a:spcBef>
              <a:spcAft>
                <a:spcPts val="0"/>
              </a:spcAft>
            </a:pPr>
            <a:r>
              <a:rPr lang="en-US" altLang="zh-CN" sz="28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全过程人民民主充分</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彰显</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了社会主义</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国家性质</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，充分</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彰显人民主体地位</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；使</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人民意志</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得到更好体现，</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人民权益</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得到更好保障，</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人民创造活力</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进一步激发。</a:t>
            </a:r>
            <a:endParaRPr lang="en-US" altLang="zh-CN" sz="28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custDataLst>
              <p:tags r:id="rId10"/>
            </p:custDataLst>
          </p:nvPr>
        </p:nvSpPr>
        <p:spPr>
          <a:xfrm>
            <a:off x="354330" y="222885"/>
            <a:ext cx="6997700" cy="583565"/>
          </a:xfrm>
          <a:prstGeom prst="rect">
            <a:avLst/>
          </a:prstGeom>
          <a:solidFill>
            <a:srgbClr val="C00000"/>
          </a:solidFill>
        </p:spPr>
        <p:txBody>
          <a:bodyPr wrap="square" rtlCol="0" anchor="t">
            <a:spAutoFit/>
          </a:bodyPr>
          <a:lstStyle/>
          <a:p>
            <a:r>
              <a:rPr lang="en-US" sz="3200" b="1">
                <a:solidFill>
                  <a:schemeClr val="bg1"/>
                </a:solidFill>
                <a:ea typeface="微软雅黑" panose="020B0503020204020204" pitchFamily="34" charset="-122"/>
                <a:cs typeface="微软雅黑" panose="020B0503020204020204" pitchFamily="34" charset="-122"/>
              </a:rPr>
              <a:t>2.</a:t>
            </a:r>
            <a:r>
              <a:rPr lang="zh-CN" sz="3200" b="1">
                <a:solidFill>
                  <a:schemeClr val="bg1"/>
                </a:solidFill>
                <a:ea typeface="微软雅黑" panose="020B0503020204020204" pitchFamily="34" charset="-122"/>
                <a:cs typeface="微软雅黑" panose="020B0503020204020204" pitchFamily="34" charset="-122"/>
              </a:rPr>
              <a:t>发展全过程人民民主的意义</a:t>
            </a:r>
            <a:r>
              <a:rPr sz="3200" b="1">
                <a:solidFill>
                  <a:schemeClr val="bg1"/>
                </a:solidFill>
                <a:ea typeface="微软雅黑" panose="020B0503020204020204" pitchFamily="34" charset="-122"/>
                <a:cs typeface="微软雅黑" panose="020B0503020204020204" pitchFamily="34" charset="-122"/>
              </a:rPr>
              <a:t>？</a:t>
            </a:r>
            <a:r>
              <a:rPr sz="3200" b="1" i="1" u="sng">
                <a:solidFill>
                  <a:schemeClr val="bg1"/>
                </a:solidFill>
                <a:latin typeface="华文仿宋" panose="02010600040101010101" charset="-122"/>
                <a:ea typeface="华文仿宋" panose="02010600040101010101" charset="-122"/>
                <a:cs typeface="华文仿宋" panose="02010600040101010101" charset="-122"/>
              </a:rPr>
              <a:t>P</a:t>
            </a:r>
            <a:r>
              <a:rPr lang="en-US" sz="3200" b="1" i="1" u="sng">
                <a:solidFill>
                  <a:schemeClr val="bg1"/>
                </a:solidFill>
                <a:latin typeface="华文仿宋" panose="02010600040101010101" charset="-122"/>
                <a:ea typeface="华文仿宋" panose="02010600040101010101" charset="-122"/>
                <a:cs typeface="华文仿宋" panose="02010600040101010101" charset="-122"/>
              </a:rPr>
              <a:t>33</a:t>
            </a:r>
            <a:endParaRPr lang="en-US" sz="3200" b="1" i="1" u="sng">
              <a:solidFill>
                <a:schemeClr val="bg1"/>
              </a:solidFill>
              <a:latin typeface="Calibri" panose="020F0502020204030204"/>
              <a:ea typeface="华文仿宋" panose="02010600040101010101" charset="-122"/>
              <a:cs typeface="华文仿宋" panose="02010600040101010101" charset="-122"/>
            </a:endParaRP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4513" name="组合 19"/>
          <p:cNvGrpSpPr/>
          <p:nvPr/>
        </p:nvGrpSpPr>
        <p:grpSpPr>
          <a:xfrm>
            <a:off x="0" y="694267"/>
            <a:ext cx="12192000" cy="5447966"/>
            <a:chOff x="417164" y="479246"/>
            <a:chExt cx="8280920" cy="5823782"/>
          </a:xfrm>
        </p:grpSpPr>
        <p:grpSp>
          <p:nvGrpSpPr>
            <p:cNvPr id="64514" name="组合 2"/>
            <p:cNvGrpSpPr/>
            <p:nvPr/>
          </p:nvGrpSpPr>
          <p:grpSpPr>
            <a:xfrm>
              <a:off x="417164" y="479246"/>
              <a:ext cx="8280920" cy="5823782"/>
              <a:chOff x="821563" y="3443228"/>
              <a:chExt cx="8339839" cy="3358922"/>
            </a:xfrm>
          </p:grpSpPr>
          <p:sp>
            <p:nvSpPr>
              <p:cNvPr id="5" name="圆角矩形 4"/>
              <p:cNvSpPr/>
              <p:nvPr/>
            </p:nvSpPr>
            <p:spPr>
              <a:xfrm>
                <a:off x="821563" y="3578950"/>
                <a:ext cx="8339839" cy="3223406"/>
              </a:xfrm>
              <a:prstGeom prst="roundRect">
                <a:avLst>
                  <a:gd name="adj" fmla="val 6538"/>
                </a:avLst>
              </a:prstGeom>
              <a:ln w="25400">
                <a:solidFill>
                  <a:srgbClr val="FF00FF"/>
                </a:solidFill>
                <a:prstDash val="sysDot"/>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4265" b="1" i="0" u="none" strike="noStrike" kern="1200" cap="none" spc="0" normalizeH="0" baseline="0" noProof="0">
                  <a:ln>
                    <a:noFill/>
                  </a:ln>
                  <a:solidFill>
                    <a:schemeClr val="dk1"/>
                  </a:solidFill>
                  <a:effectLst/>
                  <a:uLnTx/>
                  <a:uFillTx/>
                  <a:latin typeface="+mn-lt"/>
                  <a:ea typeface="+mn-ea"/>
                  <a:cs typeface="+mn-cs"/>
                </a:endParaRPr>
              </a:p>
            </p:txBody>
          </p:sp>
          <p:grpSp>
            <p:nvGrpSpPr>
              <p:cNvPr id="64516" name="组合 6"/>
              <p:cNvGrpSpPr/>
              <p:nvPr/>
            </p:nvGrpSpPr>
            <p:grpSpPr>
              <a:xfrm>
                <a:off x="1030231" y="3443228"/>
                <a:ext cx="467417" cy="345812"/>
                <a:chOff x="1290" y="873"/>
                <a:chExt cx="1054" cy="1361"/>
              </a:xfrm>
            </p:grpSpPr>
            <p:sp>
              <p:nvSpPr>
                <p:cNvPr id="9" name="椭圆 8"/>
                <p:cNvSpPr/>
                <p:nvPr/>
              </p:nvSpPr>
              <p:spPr>
                <a:xfrm>
                  <a:off x="1292" y="873"/>
                  <a:ext cx="1053" cy="955"/>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4265" b="1" i="0" u="none" strike="noStrike" kern="1200" cap="none" spc="0" normalizeH="0" baseline="0" noProof="0">
                    <a:ln>
                      <a:noFill/>
                    </a:ln>
                    <a:solidFill>
                      <a:schemeClr val="lt1"/>
                    </a:solidFill>
                    <a:effectLst/>
                    <a:uLnTx/>
                    <a:uFillTx/>
                    <a:latin typeface="+mn-lt"/>
                    <a:ea typeface="+mn-ea"/>
                    <a:cs typeface="+mn-cs"/>
                  </a:endParaRPr>
                </a:p>
              </p:txBody>
            </p:sp>
            <p:sp>
              <p:nvSpPr>
                <p:cNvPr id="10" name="椭圆 9"/>
                <p:cNvSpPr/>
                <p:nvPr/>
              </p:nvSpPr>
              <p:spPr>
                <a:xfrm>
                  <a:off x="1466" y="1012"/>
                  <a:ext cx="245" cy="277"/>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4265" b="1" i="0" u="none" strike="noStrike" kern="1200" cap="none" spc="0" normalizeH="0" baseline="0" noProof="0">
                    <a:ln>
                      <a:noFill/>
                    </a:ln>
                    <a:solidFill>
                      <a:schemeClr val="dk1"/>
                    </a:solidFill>
                    <a:effectLst/>
                    <a:uLnTx/>
                    <a:uFillTx/>
                    <a:latin typeface="+mn-lt"/>
                    <a:ea typeface="+mn-ea"/>
                    <a:cs typeface="+mn-cs"/>
                  </a:endParaRPr>
                </a:p>
              </p:txBody>
            </p:sp>
            <p:sp>
              <p:nvSpPr>
                <p:cNvPr id="11" name="椭圆 10"/>
                <p:cNvSpPr/>
                <p:nvPr/>
              </p:nvSpPr>
              <p:spPr>
                <a:xfrm>
                  <a:off x="1388" y="1407"/>
                  <a:ext cx="206" cy="354"/>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4265" b="1" i="0" u="none" strike="noStrike" kern="1200" cap="none" spc="0" normalizeH="0" baseline="0" noProof="0">
                    <a:ln>
                      <a:noFill/>
                    </a:ln>
                    <a:solidFill>
                      <a:schemeClr val="dk1"/>
                    </a:solidFill>
                    <a:effectLst/>
                    <a:uLnTx/>
                    <a:uFillTx/>
                    <a:latin typeface="+mn-lt"/>
                    <a:ea typeface="+mn-ea"/>
                    <a:cs typeface="+mn-cs"/>
                  </a:endParaRPr>
                </a:p>
              </p:txBody>
            </p:sp>
            <p:sp>
              <p:nvSpPr>
                <p:cNvPr id="12" name="椭圆 11"/>
                <p:cNvSpPr/>
                <p:nvPr/>
              </p:nvSpPr>
              <p:spPr>
                <a:xfrm>
                  <a:off x="1466" y="1762"/>
                  <a:ext cx="118" cy="134"/>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4265" b="1" i="0" u="none" strike="noStrike" kern="1200" cap="none" spc="0" normalizeH="0" baseline="0" noProof="0">
                    <a:ln>
                      <a:noFill/>
                    </a:ln>
                    <a:solidFill>
                      <a:schemeClr val="dk1"/>
                    </a:solidFill>
                    <a:effectLst/>
                    <a:uLnTx/>
                    <a:uFillTx/>
                    <a:latin typeface="+mn-lt"/>
                    <a:ea typeface="+mn-ea"/>
                    <a:cs typeface="+mn-cs"/>
                  </a:endParaRPr>
                </a:p>
              </p:txBody>
            </p:sp>
            <p:sp>
              <p:nvSpPr>
                <p:cNvPr id="13" name="椭圆 12"/>
                <p:cNvSpPr/>
                <p:nvPr/>
              </p:nvSpPr>
              <p:spPr>
                <a:xfrm>
                  <a:off x="1979" y="1289"/>
                  <a:ext cx="245" cy="282"/>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4265" b="1" i="0" u="none" strike="noStrike" kern="1200" cap="none" spc="0" normalizeH="0" baseline="0" noProof="0">
                    <a:ln>
                      <a:noFill/>
                    </a:ln>
                    <a:solidFill>
                      <a:schemeClr val="dk1"/>
                    </a:solidFill>
                    <a:effectLst/>
                    <a:uLnTx/>
                    <a:uFillTx/>
                    <a:latin typeface="+mn-lt"/>
                    <a:ea typeface="+mn-ea"/>
                    <a:cs typeface="+mn-cs"/>
                  </a:endParaRPr>
                </a:p>
              </p:txBody>
            </p:sp>
            <p:sp>
              <p:nvSpPr>
                <p:cNvPr id="14" name="椭圆 13"/>
                <p:cNvSpPr/>
                <p:nvPr/>
              </p:nvSpPr>
              <p:spPr>
                <a:xfrm>
                  <a:off x="1812" y="1572"/>
                  <a:ext cx="167" cy="169"/>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4265" b="1" i="0" u="none" strike="noStrike" kern="1200" cap="none" spc="0" normalizeH="0" baseline="0" noProof="0">
                    <a:ln>
                      <a:noFill/>
                    </a:ln>
                    <a:solidFill>
                      <a:schemeClr val="dk1"/>
                    </a:solidFill>
                    <a:effectLst/>
                    <a:uLnTx/>
                    <a:uFillTx/>
                    <a:latin typeface="+mn-lt"/>
                    <a:ea typeface="+mn-ea"/>
                    <a:cs typeface="+mn-cs"/>
                  </a:endParaRPr>
                </a:p>
              </p:txBody>
            </p:sp>
            <p:sp>
              <p:nvSpPr>
                <p:cNvPr id="15" name="椭圆 14"/>
                <p:cNvSpPr/>
                <p:nvPr/>
              </p:nvSpPr>
              <p:spPr>
                <a:xfrm>
                  <a:off x="1691" y="1890"/>
                  <a:ext cx="121" cy="139"/>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4265" b="1" i="0" u="none" strike="noStrike" kern="1200" cap="none" spc="0" normalizeH="0" baseline="0" noProof="0">
                    <a:ln>
                      <a:noFill/>
                    </a:ln>
                    <a:solidFill>
                      <a:schemeClr val="dk1"/>
                    </a:solidFill>
                    <a:effectLst/>
                    <a:uLnTx/>
                    <a:uFillTx/>
                    <a:latin typeface="+mn-lt"/>
                    <a:ea typeface="+mn-ea"/>
                    <a:cs typeface="+mn-cs"/>
                  </a:endParaRPr>
                </a:p>
              </p:txBody>
            </p:sp>
            <p:sp>
              <p:nvSpPr>
                <p:cNvPr id="16" name="椭圆 15"/>
                <p:cNvSpPr/>
                <p:nvPr/>
              </p:nvSpPr>
              <p:spPr>
                <a:xfrm>
                  <a:off x="1525" y="2111"/>
                  <a:ext cx="121" cy="123"/>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4265" b="1" i="0" u="none" strike="noStrike" kern="1200" cap="none" spc="0" normalizeH="0" baseline="0" noProof="0">
                    <a:ln>
                      <a:noFill/>
                    </a:ln>
                    <a:solidFill>
                      <a:schemeClr val="dk1"/>
                    </a:solidFill>
                    <a:effectLst/>
                    <a:uLnTx/>
                    <a:uFillTx/>
                    <a:latin typeface="+mn-lt"/>
                    <a:ea typeface="+mn-ea"/>
                    <a:cs typeface="+mn-cs"/>
                  </a:endParaRPr>
                </a:p>
              </p:txBody>
            </p:sp>
            <p:sp>
              <p:nvSpPr>
                <p:cNvPr id="64525" name="Freeform 62"/>
                <p:cNvSpPr>
                  <a:spLocks noEditPoints="1"/>
                </p:cNvSpPr>
                <p:nvPr/>
              </p:nvSpPr>
              <p:spPr>
                <a:xfrm>
                  <a:off x="1290" y="1272"/>
                  <a:ext cx="520" cy="615"/>
                </a:xfrm>
                <a:custGeom>
                  <a:avLst/>
                  <a:gdLst/>
                  <a:ahLst/>
                  <a:cxnLst>
                    <a:cxn ang="0">
                      <a:pos x="19" y="0"/>
                    </a:cxn>
                    <a:cxn ang="0">
                      <a:pos x="6" y="0"/>
                    </a:cxn>
                    <a:cxn ang="0">
                      <a:pos x="0" y="29"/>
                    </a:cxn>
                    <a:cxn ang="0">
                      <a:pos x="0" y="143"/>
                    </a:cxn>
                    <a:cxn ang="0">
                      <a:pos x="14" y="143"/>
                    </a:cxn>
                    <a:cxn ang="0">
                      <a:pos x="14" y="141"/>
                    </a:cxn>
                    <a:cxn ang="0">
                      <a:pos x="14" y="141"/>
                    </a:cxn>
                    <a:cxn ang="0">
                      <a:pos x="19" y="114"/>
                    </a:cxn>
                    <a:cxn ang="0">
                      <a:pos x="19" y="0"/>
                    </a:cxn>
                    <a:cxn ang="0">
                      <a:pos x="19" y="110"/>
                    </a:cxn>
                    <a:cxn ang="0">
                      <a:pos x="14" y="110"/>
                    </a:cxn>
                    <a:cxn ang="0">
                      <a:pos x="14" y="30"/>
                    </a:cxn>
                    <a:cxn ang="0">
                      <a:pos x="19" y="5"/>
                    </a:cxn>
                    <a:cxn ang="0">
                      <a:pos x="19" y="110"/>
                    </a:cxn>
                    <a:cxn ang="0">
                      <a:pos x="6" y="111"/>
                    </a:cxn>
                    <a:cxn ang="0">
                      <a:pos x="1" y="137"/>
                    </a:cxn>
                    <a:cxn ang="0">
                      <a:pos x="1" y="31"/>
                    </a:cxn>
                    <a:cxn ang="0">
                      <a:pos x="6" y="31"/>
                    </a:cxn>
                    <a:cxn ang="0">
                      <a:pos x="6" y="111"/>
                    </a:cxn>
                    <a:cxn ang="0">
                      <a:pos x="6" y="31"/>
                    </a:cxn>
                    <a:cxn ang="0">
                      <a:pos x="14" y="31"/>
                    </a:cxn>
                    <a:cxn ang="0">
                      <a:pos x="14" y="110"/>
                    </a:cxn>
                    <a:cxn ang="0">
                      <a:pos x="6" y="110"/>
                    </a:cxn>
                    <a:cxn ang="0">
                      <a:pos x="6" y="31"/>
                    </a:cxn>
                    <a:cxn ang="0">
                      <a:pos x="19" y="2"/>
                    </a:cxn>
                    <a:cxn ang="0">
                      <a:pos x="14" y="27"/>
                    </a:cxn>
                    <a:cxn ang="0">
                      <a:pos x="6" y="27"/>
                    </a:cxn>
                    <a:cxn ang="0">
                      <a:pos x="6" y="2"/>
                    </a:cxn>
                    <a:cxn ang="0">
                      <a:pos x="19" y="2"/>
                    </a:cxn>
                    <a:cxn ang="0">
                      <a:pos x="6" y="3"/>
                    </a:cxn>
                    <a:cxn ang="0">
                      <a:pos x="6" y="27"/>
                    </a:cxn>
                    <a:cxn ang="0">
                      <a:pos x="1" y="27"/>
                    </a:cxn>
                    <a:cxn ang="0">
                      <a:pos x="6" y="3"/>
                    </a:cxn>
                    <a:cxn ang="0">
                      <a:pos x="1" y="139"/>
                    </a:cxn>
                    <a:cxn ang="0">
                      <a:pos x="6" y="114"/>
                    </a:cxn>
                    <a:cxn ang="0">
                      <a:pos x="14" y="114"/>
                    </a:cxn>
                    <a:cxn ang="0">
                      <a:pos x="14" y="139"/>
                    </a:cxn>
                    <a:cxn ang="0">
                      <a:pos x="1" y="139"/>
                    </a:cxn>
                    <a:cxn ang="0">
                      <a:pos x="14" y="138"/>
                    </a:cxn>
                    <a:cxn ang="0">
                      <a:pos x="14" y="114"/>
                    </a:cxn>
                    <a:cxn ang="0">
                      <a:pos x="19" y="114"/>
                    </a:cxn>
                    <a:cxn ang="0">
                      <a:pos x="14" y="138"/>
                    </a:cxn>
                  </a:cxnLst>
                  <a:pathLst>
                    <a:path w="831" h="758">
                      <a:moveTo>
                        <a:pt x="831" y="0"/>
                      </a:moveTo>
                      <a:lnTo>
                        <a:pt x="229" y="0"/>
                      </a:lnTo>
                      <a:lnTo>
                        <a:pt x="0" y="151"/>
                      </a:lnTo>
                      <a:lnTo>
                        <a:pt x="0" y="758"/>
                      </a:lnTo>
                      <a:lnTo>
                        <a:pt x="607" y="758"/>
                      </a:lnTo>
                      <a:lnTo>
                        <a:pt x="607" y="753"/>
                      </a:lnTo>
                      <a:lnTo>
                        <a:pt x="607" y="755"/>
                      </a:lnTo>
                      <a:lnTo>
                        <a:pt x="831" y="606"/>
                      </a:lnTo>
                      <a:lnTo>
                        <a:pt x="831" y="0"/>
                      </a:lnTo>
                      <a:close/>
                      <a:moveTo>
                        <a:pt x="815" y="585"/>
                      </a:moveTo>
                      <a:lnTo>
                        <a:pt x="614" y="585"/>
                      </a:lnTo>
                      <a:lnTo>
                        <a:pt x="614" y="158"/>
                      </a:lnTo>
                      <a:lnTo>
                        <a:pt x="815" y="28"/>
                      </a:lnTo>
                      <a:lnTo>
                        <a:pt x="815" y="585"/>
                      </a:lnTo>
                      <a:close/>
                      <a:moveTo>
                        <a:pt x="229" y="590"/>
                      </a:moveTo>
                      <a:lnTo>
                        <a:pt x="19" y="729"/>
                      </a:lnTo>
                      <a:lnTo>
                        <a:pt x="19" y="163"/>
                      </a:lnTo>
                      <a:lnTo>
                        <a:pt x="229" y="163"/>
                      </a:lnTo>
                      <a:lnTo>
                        <a:pt x="229" y="590"/>
                      </a:lnTo>
                      <a:close/>
                      <a:moveTo>
                        <a:pt x="248" y="163"/>
                      </a:moveTo>
                      <a:lnTo>
                        <a:pt x="595" y="163"/>
                      </a:lnTo>
                      <a:lnTo>
                        <a:pt x="595" y="585"/>
                      </a:lnTo>
                      <a:lnTo>
                        <a:pt x="248" y="585"/>
                      </a:lnTo>
                      <a:lnTo>
                        <a:pt x="248" y="163"/>
                      </a:lnTo>
                      <a:close/>
                      <a:moveTo>
                        <a:pt x="805" y="14"/>
                      </a:moveTo>
                      <a:lnTo>
                        <a:pt x="607" y="144"/>
                      </a:lnTo>
                      <a:lnTo>
                        <a:pt x="248" y="144"/>
                      </a:lnTo>
                      <a:lnTo>
                        <a:pt x="248" y="14"/>
                      </a:lnTo>
                      <a:lnTo>
                        <a:pt x="805" y="14"/>
                      </a:lnTo>
                      <a:close/>
                      <a:moveTo>
                        <a:pt x="229" y="19"/>
                      </a:moveTo>
                      <a:lnTo>
                        <a:pt x="229" y="144"/>
                      </a:lnTo>
                      <a:lnTo>
                        <a:pt x="40" y="144"/>
                      </a:lnTo>
                      <a:lnTo>
                        <a:pt x="229" y="19"/>
                      </a:lnTo>
                      <a:close/>
                      <a:moveTo>
                        <a:pt x="40" y="739"/>
                      </a:moveTo>
                      <a:lnTo>
                        <a:pt x="241" y="604"/>
                      </a:lnTo>
                      <a:lnTo>
                        <a:pt x="595" y="604"/>
                      </a:lnTo>
                      <a:lnTo>
                        <a:pt x="595" y="739"/>
                      </a:lnTo>
                      <a:lnTo>
                        <a:pt x="40" y="739"/>
                      </a:lnTo>
                      <a:close/>
                      <a:moveTo>
                        <a:pt x="614" y="734"/>
                      </a:moveTo>
                      <a:lnTo>
                        <a:pt x="614" y="604"/>
                      </a:lnTo>
                      <a:lnTo>
                        <a:pt x="807" y="604"/>
                      </a:lnTo>
                      <a:lnTo>
                        <a:pt x="614" y="734"/>
                      </a:lnTo>
                      <a:close/>
                    </a:path>
                  </a:pathLst>
                </a:custGeom>
                <a:solidFill>
                  <a:srgbClr val="FFFFFF"/>
                </a:solidFill>
                <a:ln w="9525">
                  <a:noFill/>
                </a:ln>
              </p:spPr>
              <p:txBody>
                <a:bodyPr/>
                <a:p>
                  <a:endParaRPr lang="zh-CN" altLang="en-US" sz="2400"/>
                </a:p>
              </p:txBody>
            </p:sp>
          </p:grpSp>
        </p:grpSp>
        <p:sp>
          <p:nvSpPr>
            <p:cNvPr id="64526" name="矩形 18"/>
            <p:cNvSpPr/>
            <p:nvPr/>
          </p:nvSpPr>
          <p:spPr>
            <a:xfrm>
              <a:off x="579898" y="927598"/>
              <a:ext cx="7890243" cy="5361874"/>
            </a:xfrm>
            <a:prstGeom prst="rect">
              <a:avLst/>
            </a:prstGeom>
            <a:noFill/>
            <a:ln w="9525">
              <a:noFill/>
            </a:ln>
          </p:spPr>
          <p:txBody>
            <a:bodyPr anchor="t">
              <a:spAutoFit/>
            </a:bodyPr>
            <a:p>
              <a:r>
                <a:rPr lang="en-US" altLang="zh-CN" sz="2400" dirty="0">
                  <a:solidFill>
                    <a:srgbClr val="0000FF"/>
                  </a:solidFill>
                  <a:latin typeface="楷体" panose="02010609060101010101" charset="-122"/>
                  <a:ea typeface="楷体" panose="02010609060101010101" charset="-122"/>
                </a:rPr>
                <a:t>   </a:t>
              </a:r>
              <a:r>
                <a:rPr lang="en-US" altLang="zh-CN" sz="3200" b="1" dirty="0">
                  <a:latin typeface="楷体" panose="02010609060101010101" charset="-122"/>
                  <a:ea typeface="楷体" panose="02010609060101010101" charset="-122"/>
                </a:rPr>
                <a:t>《</a:t>
              </a:r>
              <a:r>
                <a:rPr lang="zh-CN" altLang="en-US" sz="3200" b="1" dirty="0">
                  <a:latin typeface="楷体" panose="02010609060101010101" charset="-122"/>
                  <a:ea typeface="楷体" panose="02010609060101010101" charset="-122"/>
                </a:rPr>
                <a:t>中华人民共和国村民委员会组织法</a:t>
              </a:r>
              <a:r>
                <a:rPr lang="en-US" altLang="zh-CN" sz="3200" b="1" dirty="0">
                  <a:latin typeface="楷体" panose="02010609060101010101" charset="-122"/>
                  <a:ea typeface="楷体" panose="02010609060101010101" charset="-122"/>
                </a:rPr>
                <a:t>》</a:t>
              </a:r>
              <a:r>
                <a:rPr lang="zh-CN" altLang="en-US" sz="3200" b="1" dirty="0">
                  <a:latin typeface="楷体" panose="02010609060101010101" charset="-122"/>
                  <a:ea typeface="楷体" panose="02010609060101010101" charset="-122"/>
                </a:rPr>
                <a:t>要求村民委员会实行村务公开制度和村民会议制度，规定涉及村民利益的下列事项，</a:t>
              </a:r>
              <a:r>
                <a:rPr lang="zh-CN" altLang="en-US" sz="3200" b="1" dirty="0">
                  <a:solidFill>
                    <a:srgbClr val="0000FF"/>
                  </a:solidFill>
                  <a:latin typeface="楷体" panose="02010609060101010101" charset="-122"/>
                  <a:ea typeface="楷体" panose="02010609060101010101" charset="-122"/>
                </a:rPr>
                <a:t>经村民会议讨论决定方可办理：</a:t>
              </a:r>
              <a:endParaRPr lang="en-US" altLang="zh-CN" sz="3200" b="1" dirty="0">
                <a:solidFill>
                  <a:srgbClr val="0000FF"/>
                </a:solidFill>
                <a:latin typeface="楷体" panose="02010609060101010101" charset="-122"/>
                <a:ea typeface="楷体" panose="02010609060101010101" charset="-122"/>
              </a:endParaRPr>
            </a:p>
            <a:p>
              <a:r>
                <a:rPr lang="en-US" altLang="zh-CN" sz="3200" b="1" dirty="0">
                  <a:latin typeface="楷体" panose="02010609060101010101" charset="-122"/>
                  <a:ea typeface="楷体" panose="02010609060101010101" charset="-122"/>
                </a:rPr>
                <a:t>(</a:t>
              </a:r>
              <a:r>
                <a:rPr lang="zh-CN" altLang="en-US" sz="3200" b="1" dirty="0">
                  <a:latin typeface="楷体" panose="02010609060101010101" charset="-122"/>
                  <a:ea typeface="楷体" panose="02010609060101010101" charset="-122"/>
                </a:rPr>
                <a:t>一</a:t>
              </a:r>
              <a:r>
                <a:rPr lang="en-US" altLang="zh-CN" sz="3200" b="1" dirty="0">
                  <a:latin typeface="楷体" panose="02010609060101010101" charset="-122"/>
                  <a:ea typeface="楷体" panose="02010609060101010101" charset="-122"/>
                </a:rPr>
                <a:t>)</a:t>
              </a:r>
              <a:r>
                <a:rPr lang="zh-CN" altLang="en-US" sz="3200" b="1" dirty="0">
                  <a:latin typeface="楷体" panose="02010609060101010101" charset="-122"/>
                  <a:ea typeface="楷体" panose="02010609060101010101" charset="-122"/>
                </a:rPr>
                <a:t>本村享受误工补贴的人员及补贴标准；</a:t>
              </a:r>
              <a:r>
                <a:rPr lang="en-US" altLang="zh-CN" sz="3200" b="1" dirty="0">
                  <a:latin typeface="楷体" panose="02010609060101010101" charset="-122"/>
                  <a:ea typeface="楷体" panose="02010609060101010101" charset="-122"/>
                </a:rPr>
                <a:t>(</a:t>
              </a:r>
              <a:r>
                <a:rPr lang="zh-CN" altLang="en-US" sz="3200" b="1" dirty="0">
                  <a:latin typeface="楷体" panose="02010609060101010101" charset="-122"/>
                  <a:ea typeface="楷体" panose="02010609060101010101" charset="-122"/>
                </a:rPr>
                <a:t>二</a:t>
              </a:r>
              <a:r>
                <a:rPr lang="en-US" altLang="zh-CN" sz="3200" b="1" dirty="0">
                  <a:latin typeface="楷体" panose="02010609060101010101" charset="-122"/>
                  <a:ea typeface="楷体" panose="02010609060101010101" charset="-122"/>
                </a:rPr>
                <a:t>)</a:t>
              </a:r>
              <a:r>
                <a:rPr lang="zh-CN" altLang="en-US" sz="3200" b="1" dirty="0">
                  <a:latin typeface="楷体" panose="02010609060101010101" charset="-122"/>
                  <a:ea typeface="楷体" panose="02010609060101010101" charset="-122"/>
                </a:rPr>
                <a:t>从村集体经济所得收益的使用；</a:t>
              </a:r>
              <a:r>
                <a:rPr lang="en-US" altLang="zh-CN" sz="3200" b="1" dirty="0">
                  <a:latin typeface="楷体" panose="02010609060101010101" charset="-122"/>
                  <a:ea typeface="楷体" panose="02010609060101010101" charset="-122"/>
                </a:rPr>
                <a:t>(</a:t>
              </a:r>
              <a:r>
                <a:rPr lang="zh-CN" altLang="en-US" sz="3200" b="1" dirty="0">
                  <a:latin typeface="楷体" panose="02010609060101010101" charset="-122"/>
                  <a:ea typeface="楷体" panose="02010609060101010101" charset="-122"/>
                </a:rPr>
                <a:t>三</a:t>
              </a:r>
              <a:r>
                <a:rPr lang="en-US" altLang="zh-CN" sz="3200" b="1" dirty="0">
                  <a:latin typeface="楷体" panose="02010609060101010101" charset="-122"/>
                  <a:ea typeface="楷体" panose="02010609060101010101" charset="-122"/>
                </a:rPr>
                <a:t>)</a:t>
              </a:r>
              <a:r>
                <a:rPr lang="zh-CN" altLang="en-US" sz="3200" b="1" dirty="0">
                  <a:latin typeface="楷体" panose="02010609060101010101" charset="-122"/>
                  <a:ea typeface="楷体" panose="02010609060101010101" charset="-122"/>
                </a:rPr>
                <a:t>本村公益事业的兴办和筹资筹劳方案及建设承包方案；</a:t>
              </a:r>
              <a:r>
                <a:rPr lang="en-US" altLang="zh-CN" sz="3200" b="1" dirty="0">
                  <a:latin typeface="楷体" panose="02010609060101010101" charset="-122"/>
                  <a:ea typeface="楷体" panose="02010609060101010101" charset="-122"/>
                </a:rPr>
                <a:t>(</a:t>
              </a:r>
              <a:r>
                <a:rPr lang="zh-CN" altLang="en-US" sz="3200" b="1" dirty="0">
                  <a:latin typeface="楷体" panose="02010609060101010101" charset="-122"/>
                  <a:ea typeface="楷体" panose="02010609060101010101" charset="-122"/>
                </a:rPr>
                <a:t>四</a:t>
              </a:r>
              <a:r>
                <a:rPr lang="en-US" altLang="zh-CN" sz="3200" b="1" dirty="0">
                  <a:latin typeface="楷体" panose="02010609060101010101" charset="-122"/>
                  <a:ea typeface="楷体" panose="02010609060101010101" charset="-122"/>
                </a:rPr>
                <a:t>)</a:t>
              </a:r>
              <a:r>
                <a:rPr lang="zh-CN" altLang="en-US" sz="3200" b="1" dirty="0">
                  <a:latin typeface="楷体" panose="02010609060101010101" charset="-122"/>
                  <a:ea typeface="楷体" panose="02010609060101010101" charset="-122"/>
                </a:rPr>
                <a:t>土地承包经营方案；</a:t>
              </a:r>
              <a:r>
                <a:rPr lang="en-US" altLang="zh-CN" sz="3200" b="1" dirty="0">
                  <a:latin typeface="楷体" panose="02010609060101010101" charset="-122"/>
                  <a:ea typeface="楷体" panose="02010609060101010101" charset="-122"/>
                </a:rPr>
                <a:t>(</a:t>
              </a:r>
              <a:r>
                <a:rPr lang="zh-CN" altLang="en-US" sz="3200" b="1" dirty="0">
                  <a:latin typeface="楷体" panose="02010609060101010101" charset="-122"/>
                  <a:ea typeface="楷体" panose="02010609060101010101" charset="-122"/>
                </a:rPr>
                <a:t>五</a:t>
              </a:r>
              <a:r>
                <a:rPr lang="en-US" altLang="zh-CN" sz="3200" b="1" dirty="0">
                  <a:latin typeface="楷体" panose="02010609060101010101" charset="-122"/>
                  <a:ea typeface="楷体" panose="02010609060101010101" charset="-122"/>
                </a:rPr>
                <a:t>)</a:t>
              </a:r>
              <a:r>
                <a:rPr lang="zh-CN" altLang="en-US" sz="3200" b="1" dirty="0">
                  <a:latin typeface="楷体" panose="02010609060101010101" charset="-122"/>
                  <a:ea typeface="楷体" panose="02010609060101010101" charset="-122"/>
                </a:rPr>
                <a:t>村集体经济项目的立项、承包方案；</a:t>
              </a:r>
              <a:r>
                <a:rPr lang="en-US" altLang="zh-CN" sz="3200" b="1" dirty="0">
                  <a:latin typeface="楷体" panose="02010609060101010101" charset="-122"/>
                  <a:ea typeface="楷体" panose="02010609060101010101" charset="-122"/>
                </a:rPr>
                <a:t>(</a:t>
              </a:r>
              <a:r>
                <a:rPr lang="zh-CN" altLang="en-US" sz="3200" b="1" dirty="0">
                  <a:latin typeface="楷体" panose="02010609060101010101" charset="-122"/>
                  <a:ea typeface="楷体" panose="02010609060101010101" charset="-122"/>
                </a:rPr>
                <a:t>六</a:t>
              </a:r>
              <a:r>
                <a:rPr lang="en-US" altLang="zh-CN" sz="3200" b="1" dirty="0">
                  <a:latin typeface="楷体" panose="02010609060101010101" charset="-122"/>
                  <a:ea typeface="楷体" panose="02010609060101010101" charset="-122"/>
                </a:rPr>
                <a:t>)</a:t>
              </a:r>
              <a:r>
                <a:rPr lang="zh-CN" altLang="en-US" sz="3200" b="1" dirty="0">
                  <a:latin typeface="楷体" panose="02010609060101010101" charset="-122"/>
                  <a:ea typeface="楷体" panose="02010609060101010101" charset="-122"/>
                </a:rPr>
                <a:t>宅基地的使用方案；</a:t>
              </a:r>
              <a:r>
                <a:rPr lang="en-US" altLang="zh-CN" sz="3200" b="1" dirty="0">
                  <a:latin typeface="楷体" panose="02010609060101010101" charset="-122"/>
                  <a:ea typeface="楷体" panose="02010609060101010101" charset="-122"/>
                </a:rPr>
                <a:t>(</a:t>
              </a:r>
              <a:r>
                <a:rPr lang="zh-CN" altLang="en-US" sz="3200" b="1" dirty="0">
                  <a:latin typeface="楷体" panose="02010609060101010101" charset="-122"/>
                  <a:ea typeface="楷体" panose="02010609060101010101" charset="-122"/>
                </a:rPr>
                <a:t>七</a:t>
              </a:r>
              <a:r>
                <a:rPr lang="en-US" altLang="zh-CN" sz="3200" b="1" dirty="0">
                  <a:latin typeface="楷体" panose="02010609060101010101" charset="-122"/>
                  <a:ea typeface="楷体" panose="02010609060101010101" charset="-122"/>
                </a:rPr>
                <a:t>)</a:t>
              </a:r>
              <a:r>
                <a:rPr lang="zh-CN" altLang="en-US" sz="3200" b="1" dirty="0">
                  <a:latin typeface="楷体" panose="02010609060101010101" charset="-122"/>
                  <a:ea typeface="楷体" panose="02010609060101010101" charset="-122"/>
                </a:rPr>
                <a:t>征地补偿费的使用、分配方案；</a:t>
              </a:r>
              <a:r>
                <a:rPr lang="en-US" altLang="zh-CN" sz="3200" b="1" dirty="0">
                  <a:latin typeface="楷体" panose="02010609060101010101" charset="-122"/>
                  <a:ea typeface="楷体" panose="02010609060101010101" charset="-122"/>
                </a:rPr>
                <a:t>(</a:t>
              </a:r>
              <a:r>
                <a:rPr lang="zh-CN" altLang="en-US" sz="3200" b="1" dirty="0">
                  <a:latin typeface="楷体" panose="02010609060101010101" charset="-122"/>
                  <a:ea typeface="楷体" panose="02010609060101010101" charset="-122"/>
                </a:rPr>
                <a:t>八</a:t>
              </a:r>
              <a:r>
                <a:rPr lang="en-US" altLang="zh-CN" sz="3200" b="1" dirty="0">
                  <a:latin typeface="楷体" panose="02010609060101010101" charset="-122"/>
                  <a:ea typeface="楷体" panose="02010609060101010101" charset="-122"/>
                </a:rPr>
                <a:t>)</a:t>
              </a:r>
              <a:r>
                <a:rPr lang="zh-CN" altLang="en-US" sz="3200" b="1" dirty="0">
                  <a:latin typeface="楷体" panose="02010609060101010101" charset="-122"/>
                  <a:ea typeface="楷体" panose="02010609060101010101" charset="-122"/>
                </a:rPr>
                <a:t>以借贷、租赁或者其他方式处分村集体财产；</a:t>
              </a:r>
              <a:r>
                <a:rPr lang="en-US" altLang="zh-CN" sz="3200" b="1" dirty="0">
                  <a:latin typeface="楷体" panose="02010609060101010101" charset="-122"/>
                  <a:ea typeface="楷体" panose="02010609060101010101" charset="-122"/>
                </a:rPr>
                <a:t>(</a:t>
              </a:r>
              <a:r>
                <a:rPr lang="zh-CN" altLang="en-US" sz="3200" b="1" dirty="0">
                  <a:latin typeface="楷体" panose="02010609060101010101" charset="-122"/>
                  <a:ea typeface="楷体" panose="02010609060101010101" charset="-122"/>
                </a:rPr>
                <a:t>九</a:t>
              </a:r>
              <a:r>
                <a:rPr lang="en-US" altLang="zh-CN" sz="3200" b="1" dirty="0">
                  <a:latin typeface="楷体" panose="02010609060101010101" charset="-122"/>
                  <a:ea typeface="楷体" panose="02010609060101010101" charset="-122"/>
                </a:rPr>
                <a:t>)</a:t>
              </a:r>
              <a:r>
                <a:rPr lang="zh-CN" altLang="en-US" sz="3200" b="1" dirty="0">
                  <a:latin typeface="楷体" panose="02010609060101010101" charset="-122"/>
                  <a:ea typeface="楷体" panose="02010609060101010101" charset="-122"/>
                </a:rPr>
                <a:t>村民会议认为应当由村民会议讨论决定的涉及村民利益的其他事项。</a:t>
              </a:r>
              <a:endParaRPr lang="zh-CN" altLang="en-US" sz="3200" b="1" dirty="0">
                <a:latin typeface="楷体" panose="02010609060101010101" charset="-122"/>
                <a:ea typeface="楷体" panose="02010609060101010101" charset="-122"/>
              </a:endParaRPr>
            </a:p>
          </p:txBody>
        </p:sp>
      </p:grpSp>
      <p:sp>
        <p:nvSpPr>
          <p:cNvPr id="64528" name="矩形 2"/>
          <p:cNvSpPr/>
          <p:nvPr/>
        </p:nvSpPr>
        <p:spPr>
          <a:xfrm>
            <a:off x="5901902" y="132715"/>
            <a:ext cx="5954184" cy="781685"/>
          </a:xfrm>
          <a:prstGeom prst="rect">
            <a:avLst/>
          </a:prstGeom>
          <a:noFill/>
          <a:ln w="9525">
            <a:noFill/>
          </a:ln>
        </p:spPr>
        <p:txBody>
          <a:bodyPr anchor="t">
            <a:spAutoFit/>
          </a:bodyPr>
          <a:p>
            <a:pPr>
              <a:lnSpc>
                <a:spcPct val="120000"/>
              </a:lnSpc>
            </a:pPr>
            <a:r>
              <a:rPr lang="zh-CN" altLang="en-US" sz="3735" dirty="0">
                <a:latin typeface="宋体" panose="02010600030101010101" pitchFamily="2" charset="-122"/>
                <a:ea typeface="华文细黑" panose="02010600040101010101" pitchFamily="2" charset="-122"/>
              </a:rPr>
              <a:t>以下材料给我们什么启示？</a:t>
            </a:r>
            <a:endParaRPr lang="zh-CN" altLang="en-US" sz="3735" dirty="0">
              <a:latin typeface="宋体" panose="02010600030101010101" pitchFamily="2" charset="-122"/>
              <a:ea typeface="华文细黑" panose="02010600040101010101" pitchFamily="2" charset="-122"/>
            </a:endParaRPr>
          </a:p>
        </p:txBody>
      </p:sp>
      <p:sp>
        <p:nvSpPr>
          <p:cNvPr id="18" name="矩形 17"/>
          <p:cNvSpPr/>
          <p:nvPr/>
        </p:nvSpPr>
        <p:spPr>
          <a:xfrm>
            <a:off x="239395" y="6142355"/>
            <a:ext cx="10871200" cy="583565"/>
          </a:xfrm>
          <a:prstGeom prst="rect">
            <a:avLst/>
          </a:prstGeom>
          <a:solidFill>
            <a:srgbClr val="FFFF00"/>
          </a:solidFill>
          <a:ln w="9525">
            <a:noFill/>
          </a:ln>
        </p:spPr>
        <p:txBody>
          <a:bodyPr wrap="square" anchor="t">
            <a:spAutoFit/>
          </a:bodyPr>
          <a:p>
            <a:r>
              <a:rPr lang="zh-CN" altLang="en-US" sz="3200" b="1" dirty="0">
                <a:solidFill>
                  <a:srgbClr val="0000FF"/>
                </a:solidFill>
                <a:latin typeface="宋体" panose="02010600030101010101" pitchFamily="2" charset="-122"/>
                <a:ea typeface="宋体" panose="02010600030101010101" pitchFamily="2" charset="-122"/>
              </a:rPr>
              <a:t>有事好商量，众人的事情由众人商量， 是人民民主的真谛。</a:t>
            </a:r>
            <a:endParaRPr lang="zh-CN" altLang="en-US" sz="3200" b="1" dirty="0">
              <a:solidFill>
                <a:srgbClr val="0000FF"/>
              </a:solidFill>
              <a:latin typeface="宋体" panose="02010600030101010101" pitchFamily="2" charset="-122"/>
              <a:ea typeface="宋体" panose="02010600030101010101" pitchFamily="2" charset="-122"/>
            </a:endParaRP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4373033" y="1915584"/>
            <a:ext cx="3598333" cy="2819400"/>
          </a:xfrm>
          <a:prstGeom prst="rect">
            <a:avLst/>
          </a:prstGeom>
          <a:noFill/>
          <a:ln w="9525">
            <a:noFill/>
          </a:ln>
        </p:spPr>
      </p:pic>
      <p:sp>
        <p:nvSpPr>
          <p:cNvPr id="6" name=" 2050"/>
          <p:cNvSpPr/>
          <p:nvPr/>
        </p:nvSpPr>
        <p:spPr bwMode="auto">
          <a:xfrm>
            <a:off x="3704132" y="4808053"/>
            <a:ext cx="3659981" cy="721856"/>
          </a:xfrm>
          <a:custGeom>
            <a:avLst/>
            <a:gdLst>
              <a:gd name="T0" fmla="*/ 913166 w 4940"/>
              <a:gd name="T1" fmla="*/ 216832 h 3973"/>
              <a:gd name="T2" fmla="*/ 832184 w 4940"/>
              <a:gd name="T3" fmla="*/ 139667 h 3973"/>
              <a:gd name="T4" fmla="*/ 750431 w 4940"/>
              <a:gd name="T5" fmla="*/ 81408 h 3973"/>
              <a:gd name="T6" fmla="*/ 668293 w 4940"/>
              <a:gd name="T7" fmla="*/ 40897 h 3973"/>
              <a:gd name="T8" fmla="*/ 586925 w 4940"/>
              <a:gd name="T9" fmla="*/ 14661 h 3973"/>
              <a:gd name="T10" fmla="*/ 506715 w 4940"/>
              <a:gd name="T11" fmla="*/ 2315 h 3973"/>
              <a:gd name="T12" fmla="*/ 429203 w 4940"/>
              <a:gd name="T13" fmla="*/ 772 h 3973"/>
              <a:gd name="T14" fmla="*/ 354777 w 4940"/>
              <a:gd name="T15" fmla="*/ 8102 h 3973"/>
              <a:gd name="T16" fmla="*/ 285364 w 4940"/>
              <a:gd name="T17" fmla="*/ 22763 h 3973"/>
              <a:gd name="T18" fmla="*/ 220965 w 4940"/>
              <a:gd name="T19" fmla="*/ 42826 h 3973"/>
              <a:gd name="T20" fmla="*/ 136898 w 4940"/>
              <a:gd name="T21" fmla="*/ 77164 h 3973"/>
              <a:gd name="T22" fmla="*/ 52060 w 4940"/>
              <a:gd name="T23" fmla="*/ 123077 h 3973"/>
              <a:gd name="T24" fmla="*/ 0 w 4940"/>
              <a:gd name="T25" fmla="*/ 158573 h 3973"/>
              <a:gd name="T26" fmla="*/ 23523 w 4940"/>
              <a:gd name="T27" fmla="*/ 1411336 h 3973"/>
              <a:gd name="T28" fmla="*/ 90237 w 4940"/>
              <a:gd name="T29" fmla="*/ 1371211 h 3973"/>
              <a:gd name="T30" fmla="*/ 191271 w 4940"/>
              <a:gd name="T31" fmla="*/ 1323755 h 3973"/>
              <a:gd name="T32" fmla="*/ 252200 w 4940"/>
              <a:gd name="T33" fmla="*/ 1302149 h 3973"/>
              <a:gd name="T34" fmla="*/ 319300 w 4940"/>
              <a:gd name="T35" fmla="*/ 1284787 h 3973"/>
              <a:gd name="T36" fmla="*/ 391798 w 4940"/>
              <a:gd name="T37" fmla="*/ 1273212 h 3973"/>
              <a:gd name="T38" fmla="*/ 467381 w 4940"/>
              <a:gd name="T39" fmla="*/ 1270511 h 3973"/>
              <a:gd name="T40" fmla="*/ 546434 w 4940"/>
              <a:gd name="T41" fmla="*/ 1277070 h 3973"/>
              <a:gd name="T42" fmla="*/ 627802 w 4940"/>
              <a:gd name="T43" fmla="*/ 1295975 h 3973"/>
              <a:gd name="T44" fmla="*/ 709555 w 4940"/>
              <a:gd name="T45" fmla="*/ 1329156 h 3973"/>
              <a:gd name="T46" fmla="*/ 791693 w 4940"/>
              <a:gd name="T47" fmla="*/ 1378155 h 3973"/>
              <a:gd name="T48" fmla="*/ 873061 w 4940"/>
              <a:gd name="T49" fmla="*/ 1445288 h 3973"/>
              <a:gd name="T50" fmla="*/ 952500 w 4940"/>
              <a:gd name="T51" fmla="*/ 1532870 h 3973"/>
              <a:gd name="T52" fmla="*/ 1011887 w 4940"/>
              <a:gd name="T53" fmla="*/ 1465351 h 3973"/>
              <a:gd name="T54" fmla="*/ 1092868 w 4940"/>
              <a:gd name="T55" fmla="*/ 1393588 h 3973"/>
              <a:gd name="T56" fmla="*/ 1175007 w 4940"/>
              <a:gd name="T57" fmla="*/ 1339959 h 3973"/>
              <a:gd name="T58" fmla="*/ 1256760 w 4940"/>
              <a:gd name="T59" fmla="*/ 1302920 h 3973"/>
              <a:gd name="T60" fmla="*/ 1338128 w 4940"/>
              <a:gd name="T61" fmla="*/ 1280928 h 3973"/>
              <a:gd name="T62" fmla="*/ 1417952 w 4940"/>
              <a:gd name="T63" fmla="*/ 1270897 h 3973"/>
              <a:gd name="T64" fmla="*/ 1494692 w 4940"/>
              <a:gd name="T65" fmla="*/ 1271669 h 3973"/>
              <a:gd name="T66" fmla="*/ 1567962 w 4940"/>
              <a:gd name="T67" fmla="*/ 1281314 h 3973"/>
              <a:gd name="T68" fmla="*/ 1635832 w 4940"/>
              <a:gd name="T69" fmla="*/ 1297519 h 3973"/>
              <a:gd name="T70" fmla="*/ 1698689 w 4940"/>
              <a:gd name="T71" fmla="*/ 1318353 h 3973"/>
              <a:gd name="T72" fmla="*/ 1792397 w 4940"/>
              <a:gd name="T73" fmla="*/ 1359250 h 3973"/>
              <a:gd name="T74" fmla="*/ 1868365 w 4940"/>
              <a:gd name="T75" fmla="*/ 1402848 h 3973"/>
              <a:gd name="T76" fmla="*/ 1905000 w 4940"/>
              <a:gd name="T77" fmla="*/ 158573 h 3973"/>
              <a:gd name="T78" fmla="*/ 1868365 w 4940"/>
              <a:gd name="T79" fmla="*/ 133109 h 3973"/>
              <a:gd name="T80" fmla="*/ 1792397 w 4940"/>
              <a:gd name="T81" fmla="*/ 89511 h 3973"/>
              <a:gd name="T82" fmla="*/ 1698689 w 4940"/>
              <a:gd name="T83" fmla="*/ 47842 h 3973"/>
              <a:gd name="T84" fmla="*/ 1635832 w 4940"/>
              <a:gd name="T85" fmla="*/ 27393 h 3973"/>
              <a:gd name="T86" fmla="*/ 1567962 w 4940"/>
              <a:gd name="T87" fmla="*/ 11575 h 3973"/>
              <a:gd name="T88" fmla="*/ 1494692 w 4940"/>
              <a:gd name="T89" fmla="*/ 1929 h 3973"/>
              <a:gd name="T90" fmla="*/ 1417952 w 4940"/>
              <a:gd name="T91" fmla="*/ 1157 h 3973"/>
              <a:gd name="T92" fmla="*/ 1338128 w 4940"/>
              <a:gd name="T93" fmla="*/ 10417 h 3973"/>
              <a:gd name="T94" fmla="*/ 1256760 w 4940"/>
              <a:gd name="T95" fmla="*/ 33181 h 3973"/>
              <a:gd name="T96" fmla="*/ 1175007 w 4940"/>
              <a:gd name="T97" fmla="*/ 70220 h 3973"/>
              <a:gd name="T98" fmla="*/ 1092868 w 4940"/>
              <a:gd name="T99" fmla="*/ 123463 h 3973"/>
              <a:gd name="T100" fmla="*/ 1011887 w 4940"/>
              <a:gd name="T101" fmla="*/ 195612 h 3973"/>
              <a:gd name="T102" fmla="*/ 952500 w 4940"/>
              <a:gd name="T103" fmla="*/ 262745 h 39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940" h="3973">
                <a:moveTo>
                  <a:pt x="2470" y="681"/>
                </a:moveTo>
                <a:lnTo>
                  <a:pt x="2470" y="681"/>
                </a:lnTo>
                <a:lnTo>
                  <a:pt x="2419" y="619"/>
                </a:lnTo>
                <a:lnTo>
                  <a:pt x="2368" y="562"/>
                </a:lnTo>
                <a:lnTo>
                  <a:pt x="2315" y="507"/>
                </a:lnTo>
                <a:lnTo>
                  <a:pt x="2264" y="455"/>
                </a:lnTo>
                <a:lnTo>
                  <a:pt x="2211" y="407"/>
                </a:lnTo>
                <a:lnTo>
                  <a:pt x="2158" y="362"/>
                </a:lnTo>
                <a:lnTo>
                  <a:pt x="2106" y="320"/>
                </a:lnTo>
                <a:lnTo>
                  <a:pt x="2053" y="281"/>
                </a:lnTo>
                <a:lnTo>
                  <a:pt x="2000" y="244"/>
                </a:lnTo>
                <a:lnTo>
                  <a:pt x="1946" y="211"/>
                </a:lnTo>
                <a:lnTo>
                  <a:pt x="1894" y="182"/>
                </a:lnTo>
                <a:lnTo>
                  <a:pt x="1840" y="154"/>
                </a:lnTo>
                <a:lnTo>
                  <a:pt x="1787" y="128"/>
                </a:lnTo>
                <a:lnTo>
                  <a:pt x="1733" y="106"/>
                </a:lnTo>
                <a:lnTo>
                  <a:pt x="1680" y="86"/>
                </a:lnTo>
                <a:lnTo>
                  <a:pt x="1628" y="68"/>
                </a:lnTo>
                <a:lnTo>
                  <a:pt x="1575" y="52"/>
                </a:lnTo>
                <a:lnTo>
                  <a:pt x="1522" y="38"/>
                </a:lnTo>
                <a:lnTo>
                  <a:pt x="1469" y="27"/>
                </a:lnTo>
                <a:lnTo>
                  <a:pt x="1417" y="19"/>
                </a:lnTo>
                <a:lnTo>
                  <a:pt x="1365" y="11"/>
                </a:lnTo>
                <a:lnTo>
                  <a:pt x="1314" y="6"/>
                </a:lnTo>
                <a:lnTo>
                  <a:pt x="1264" y="3"/>
                </a:lnTo>
                <a:lnTo>
                  <a:pt x="1212" y="0"/>
                </a:lnTo>
                <a:lnTo>
                  <a:pt x="1163" y="0"/>
                </a:lnTo>
                <a:lnTo>
                  <a:pt x="1113" y="2"/>
                </a:lnTo>
                <a:lnTo>
                  <a:pt x="1064" y="5"/>
                </a:lnTo>
                <a:lnTo>
                  <a:pt x="1016" y="9"/>
                </a:lnTo>
                <a:lnTo>
                  <a:pt x="968" y="15"/>
                </a:lnTo>
                <a:lnTo>
                  <a:pt x="920" y="21"/>
                </a:lnTo>
                <a:lnTo>
                  <a:pt x="875" y="30"/>
                </a:lnTo>
                <a:lnTo>
                  <a:pt x="828" y="38"/>
                </a:lnTo>
                <a:lnTo>
                  <a:pt x="784" y="48"/>
                </a:lnTo>
                <a:lnTo>
                  <a:pt x="740" y="59"/>
                </a:lnTo>
                <a:lnTo>
                  <a:pt x="697" y="71"/>
                </a:lnTo>
                <a:lnTo>
                  <a:pt x="654" y="84"/>
                </a:lnTo>
                <a:lnTo>
                  <a:pt x="614" y="96"/>
                </a:lnTo>
                <a:lnTo>
                  <a:pt x="573" y="111"/>
                </a:lnTo>
                <a:lnTo>
                  <a:pt x="534" y="124"/>
                </a:lnTo>
                <a:lnTo>
                  <a:pt x="496" y="139"/>
                </a:lnTo>
                <a:lnTo>
                  <a:pt x="423" y="169"/>
                </a:lnTo>
                <a:lnTo>
                  <a:pt x="355" y="200"/>
                </a:lnTo>
                <a:lnTo>
                  <a:pt x="292" y="232"/>
                </a:lnTo>
                <a:lnTo>
                  <a:pt x="234" y="263"/>
                </a:lnTo>
                <a:lnTo>
                  <a:pt x="181" y="292"/>
                </a:lnTo>
                <a:lnTo>
                  <a:pt x="135" y="319"/>
                </a:lnTo>
                <a:lnTo>
                  <a:pt x="95" y="345"/>
                </a:lnTo>
                <a:lnTo>
                  <a:pt x="61" y="367"/>
                </a:lnTo>
                <a:lnTo>
                  <a:pt x="16" y="399"/>
                </a:lnTo>
                <a:lnTo>
                  <a:pt x="0" y="411"/>
                </a:lnTo>
                <a:lnTo>
                  <a:pt x="0" y="3702"/>
                </a:lnTo>
                <a:lnTo>
                  <a:pt x="16" y="3690"/>
                </a:lnTo>
                <a:lnTo>
                  <a:pt x="61" y="3658"/>
                </a:lnTo>
                <a:lnTo>
                  <a:pt x="95" y="3636"/>
                </a:lnTo>
                <a:lnTo>
                  <a:pt x="135" y="3612"/>
                </a:lnTo>
                <a:lnTo>
                  <a:pt x="181" y="3583"/>
                </a:lnTo>
                <a:lnTo>
                  <a:pt x="234" y="3554"/>
                </a:lnTo>
                <a:lnTo>
                  <a:pt x="292" y="3523"/>
                </a:lnTo>
                <a:lnTo>
                  <a:pt x="355" y="3493"/>
                </a:lnTo>
                <a:lnTo>
                  <a:pt x="423" y="3461"/>
                </a:lnTo>
                <a:lnTo>
                  <a:pt x="496" y="3431"/>
                </a:lnTo>
                <a:lnTo>
                  <a:pt x="534" y="3417"/>
                </a:lnTo>
                <a:lnTo>
                  <a:pt x="573" y="3402"/>
                </a:lnTo>
                <a:lnTo>
                  <a:pt x="614" y="3388"/>
                </a:lnTo>
                <a:lnTo>
                  <a:pt x="654" y="3375"/>
                </a:lnTo>
                <a:lnTo>
                  <a:pt x="697" y="3363"/>
                </a:lnTo>
                <a:lnTo>
                  <a:pt x="740" y="3350"/>
                </a:lnTo>
                <a:lnTo>
                  <a:pt x="784" y="3339"/>
                </a:lnTo>
                <a:lnTo>
                  <a:pt x="828" y="3330"/>
                </a:lnTo>
                <a:lnTo>
                  <a:pt x="875" y="3321"/>
                </a:lnTo>
                <a:lnTo>
                  <a:pt x="920" y="3312"/>
                </a:lnTo>
                <a:lnTo>
                  <a:pt x="968" y="3306"/>
                </a:lnTo>
                <a:lnTo>
                  <a:pt x="1016" y="3300"/>
                </a:lnTo>
                <a:lnTo>
                  <a:pt x="1064" y="3296"/>
                </a:lnTo>
                <a:lnTo>
                  <a:pt x="1113" y="3294"/>
                </a:lnTo>
                <a:lnTo>
                  <a:pt x="1163" y="3292"/>
                </a:lnTo>
                <a:lnTo>
                  <a:pt x="1212" y="3293"/>
                </a:lnTo>
                <a:lnTo>
                  <a:pt x="1264" y="3294"/>
                </a:lnTo>
                <a:lnTo>
                  <a:pt x="1314" y="3298"/>
                </a:lnTo>
                <a:lnTo>
                  <a:pt x="1365" y="3303"/>
                </a:lnTo>
                <a:lnTo>
                  <a:pt x="1417" y="3310"/>
                </a:lnTo>
                <a:lnTo>
                  <a:pt x="1469" y="3320"/>
                </a:lnTo>
                <a:lnTo>
                  <a:pt x="1522" y="3331"/>
                </a:lnTo>
                <a:lnTo>
                  <a:pt x="1575" y="3344"/>
                </a:lnTo>
                <a:lnTo>
                  <a:pt x="1628" y="3359"/>
                </a:lnTo>
                <a:lnTo>
                  <a:pt x="1680" y="3377"/>
                </a:lnTo>
                <a:lnTo>
                  <a:pt x="1733" y="3397"/>
                </a:lnTo>
                <a:lnTo>
                  <a:pt x="1787" y="3420"/>
                </a:lnTo>
                <a:lnTo>
                  <a:pt x="1840" y="3445"/>
                </a:lnTo>
                <a:lnTo>
                  <a:pt x="1894" y="3473"/>
                </a:lnTo>
                <a:lnTo>
                  <a:pt x="1946" y="3504"/>
                </a:lnTo>
                <a:lnTo>
                  <a:pt x="2000" y="3537"/>
                </a:lnTo>
                <a:lnTo>
                  <a:pt x="2053" y="3572"/>
                </a:lnTo>
                <a:lnTo>
                  <a:pt x="2106" y="3612"/>
                </a:lnTo>
                <a:lnTo>
                  <a:pt x="2158" y="3653"/>
                </a:lnTo>
                <a:lnTo>
                  <a:pt x="2211" y="3699"/>
                </a:lnTo>
                <a:lnTo>
                  <a:pt x="2264" y="3746"/>
                </a:lnTo>
                <a:lnTo>
                  <a:pt x="2315" y="3798"/>
                </a:lnTo>
                <a:lnTo>
                  <a:pt x="2368" y="3853"/>
                </a:lnTo>
                <a:lnTo>
                  <a:pt x="2419" y="3911"/>
                </a:lnTo>
                <a:lnTo>
                  <a:pt x="2470" y="3973"/>
                </a:lnTo>
                <a:lnTo>
                  <a:pt x="2521" y="3911"/>
                </a:lnTo>
                <a:lnTo>
                  <a:pt x="2573" y="3853"/>
                </a:lnTo>
                <a:lnTo>
                  <a:pt x="2624" y="3798"/>
                </a:lnTo>
                <a:lnTo>
                  <a:pt x="2676" y="3746"/>
                </a:lnTo>
                <a:lnTo>
                  <a:pt x="2728" y="3699"/>
                </a:lnTo>
                <a:lnTo>
                  <a:pt x="2781" y="3653"/>
                </a:lnTo>
                <a:lnTo>
                  <a:pt x="2834" y="3612"/>
                </a:lnTo>
                <a:lnTo>
                  <a:pt x="2886" y="3572"/>
                </a:lnTo>
                <a:lnTo>
                  <a:pt x="2940" y="3537"/>
                </a:lnTo>
                <a:lnTo>
                  <a:pt x="2993" y="3504"/>
                </a:lnTo>
                <a:lnTo>
                  <a:pt x="3047" y="3473"/>
                </a:lnTo>
                <a:lnTo>
                  <a:pt x="3100" y="3445"/>
                </a:lnTo>
                <a:lnTo>
                  <a:pt x="3154" y="3420"/>
                </a:lnTo>
                <a:lnTo>
                  <a:pt x="3206" y="3397"/>
                </a:lnTo>
                <a:lnTo>
                  <a:pt x="3259" y="3377"/>
                </a:lnTo>
                <a:lnTo>
                  <a:pt x="3313" y="3359"/>
                </a:lnTo>
                <a:lnTo>
                  <a:pt x="3366" y="3344"/>
                </a:lnTo>
                <a:lnTo>
                  <a:pt x="3418" y="3331"/>
                </a:lnTo>
                <a:lnTo>
                  <a:pt x="3470" y="3320"/>
                </a:lnTo>
                <a:lnTo>
                  <a:pt x="3523" y="3310"/>
                </a:lnTo>
                <a:lnTo>
                  <a:pt x="3574" y="3303"/>
                </a:lnTo>
                <a:lnTo>
                  <a:pt x="3626" y="3298"/>
                </a:lnTo>
                <a:lnTo>
                  <a:pt x="3677" y="3294"/>
                </a:lnTo>
                <a:lnTo>
                  <a:pt x="3727" y="3293"/>
                </a:lnTo>
                <a:lnTo>
                  <a:pt x="3778" y="3292"/>
                </a:lnTo>
                <a:lnTo>
                  <a:pt x="3827" y="3294"/>
                </a:lnTo>
                <a:lnTo>
                  <a:pt x="3876" y="3296"/>
                </a:lnTo>
                <a:lnTo>
                  <a:pt x="3925" y="3300"/>
                </a:lnTo>
                <a:lnTo>
                  <a:pt x="3973" y="3306"/>
                </a:lnTo>
                <a:lnTo>
                  <a:pt x="4019" y="3312"/>
                </a:lnTo>
                <a:lnTo>
                  <a:pt x="4066" y="3321"/>
                </a:lnTo>
                <a:lnTo>
                  <a:pt x="4111" y="3330"/>
                </a:lnTo>
                <a:lnTo>
                  <a:pt x="4155" y="3339"/>
                </a:lnTo>
                <a:lnTo>
                  <a:pt x="4199" y="3350"/>
                </a:lnTo>
                <a:lnTo>
                  <a:pt x="4242" y="3363"/>
                </a:lnTo>
                <a:lnTo>
                  <a:pt x="4285" y="3375"/>
                </a:lnTo>
                <a:lnTo>
                  <a:pt x="4327" y="3388"/>
                </a:lnTo>
                <a:lnTo>
                  <a:pt x="4366" y="3402"/>
                </a:lnTo>
                <a:lnTo>
                  <a:pt x="4405" y="3417"/>
                </a:lnTo>
                <a:lnTo>
                  <a:pt x="4444" y="3431"/>
                </a:lnTo>
                <a:lnTo>
                  <a:pt x="4517" y="3461"/>
                </a:lnTo>
                <a:lnTo>
                  <a:pt x="4585" y="3493"/>
                </a:lnTo>
                <a:lnTo>
                  <a:pt x="4648" y="3523"/>
                </a:lnTo>
                <a:lnTo>
                  <a:pt x="4707" y="3554"/>
                </a:lnTo>
                <a:lnTo>
                  <a:pt x="4758" y="3583"/>
                </a:lnTo>
                <a:lnTo>
                  <a:pt x="4805" y="3612"/>
                </a:lnTo>
                <a:lnTo>
                  <a:pt x="4845" y="3636"/>
                </a:lnTo>
                <a:lnTo>
                  <a:pt x="4878" y="3658"/>
                </a:lnTo>
                <a:lnTo>
                  <a:pt x="4924" y="3690"/>
                </a:lnTo>
                <a:lnTo>
                  <a:pt x="4940" y="3702"/>
                </a:lnTo>
                <a:lnTo>
                  <a:pt x="4940" y="411"/>
                </a:lnTo>
                <a:lnTo>
                  <a:pt x="4924" y="399"/>
                </a:lnTo>
                <a:lnTo>
                  <a:pt x="4878" y="367"/>
                </a:lnTo>
                <a:lnTo>
                  <a:pt x="4845" y="345"/>
                </a:lnTo>
                <a:lnTo>
                  <a:pt x="4805" y="319"/>
                </a:lnTo>
                <a:lnTo>
                  <a:pt x="4758" y="292"/>
                </a:lnTo>
                <a:lnTo>
                  <a:pt x="4707" y="263"/>
                </a:lnTo>
                <a:lnTo>
                  <a:pt x="4648" y="232"/>
                </a:lnTo>
                <a:lnTo>
                  <a:pt x="4585" y="200"/>
                </a:lnTo>
                <a:lnTo>
                  <a:pt x="4517" y="169"/>
                </a:lnTo>
                <a:lnTo>
                  <a:pt x="4444" y="139"/>
                </a:lnTo>
                <a:lnTo>
                  <a:pt x="4405" y="124"/>
                </a:lnTo>
                <a:lnTo>
                  <a:pt x="4366" y="111"/>
                </a:lnTo>
                <a:lnTo>
                  <a:pt x="4327" y="96"/>
                </a:lnTo>
                <a:lnTo>
                  <a:pt x="4285" y="84"/>
                </a:lnTo>
                <a:lnTo>
                  <a:pt x="4242" y="71"/>
                </a:lnTo>
                <a:lnTo>
                  <a:pt x="4199" y="59"/>
                </a:lnTo>
                <a:lnTo>
                  <a:pt x="4155" y="48"/>
                </a:lnTo>
                <a:lnTo>
                  <a:pt x="4111" y="38"/>
                </a:lnTo>
                <a:lnTo>
                  <a:pt x="4066" y="30"/>
                </a:lnTo>
                <a:lnTo>
                  <a:pt x="4019" y="21"/>
                </a:lnTo>
                <a:lnTo>
                  <a:pt x="3973" y="15"/>
                </a:lnTo>
                <a:lnTo>
                  <a:pt x="3925" y="9"/>
                </a:lnTo>
                <a:lnTo>
                  <a:pt x="3876" y="5"/>
                </a:lnTo>
                <a:lnTo>
                  <a:pt x="3827" y="2"/>
                </a:lnTo>
                <a:lnTo>
                  <a:pt x="3778" y="0"/>
                </a:lnTo>
                <a:lnTo>
                  <a:pt x="3727" y="0"/>
                </a:lnTo>
                <a:lnTo>
                  <a:pt x="3677" y="3"/>
                </a:lnTo>
                <a:lnTo>
                  <a:pt x="3626" y="6"/>
                </a:lnTo>
                <a:lnTo>
                  <a:pt x="3574" y="11"/>
                </a:lnTo>
                <a:lnTo>
                  <a:pt x="3523" y="19"/>
                </a:lnTo>
                <a:lnTo>
                  <a:pt x="3470" y="27"/>
                </a:lnTo>
                <a:lnTo>
                  <a:pt x="3418" y="38"/>
                </a:lnTo>
                <a:lnTo>
                  <a:pt x="3366" y="52"/>
                </a:lnTo>
                <a:lnTo>
                  <a:pt x="3313" y="68"/>
                </a:lnTo>
                <a:lnTo>
                  <a:pt x="3259" y="86"/>
                </a:lnTo>
                <a:lnTo>
                  <a:pt x="3206" y="106"/>
                </a:lnTo>
                <a:lnTo>
                  <a:pt x="3154" y="128"/>
                </a:lnTo>
                <a:lnTo>
                  <a:pt x="3100" y="154"/>
                </a:lnTo>
                <a:lnTo>
                  <a:pt x="3047" y="182"/>
                </a:lnTo>
                <a:lnTo>
                  <a:pt x="2993" y="211"/>
                </a:lnTo>
                <a:lnTo>
                  <a:pt x="2940" y="244"/>
                </a:lnTo>
                <a:lnTo>
                  <a:pt x="2886" y="281"/>
                </a:lnTo>
                <a:lnTo>
                  <a:pt x="2834" y="320"/>
                </a:lnTo>
                <a:lnTo>
                  <a:pt x="2781" y="362"/>
                </a:lnTo>
                <a:lnTo>
                  <a:pt x="2728" y="407"/>
                </a:lnTo>
                <a:lnTo>
                  <a:pt x="2676" y="455"/>
                </a:lnTo>
                <a:lnTo>
                  <a:pt x="2624" y="507"/>
                </a:lnTo>
                <a:lnTo>
                  <a:pt x="2573" y="562"/>
                </a:lnTo>
                <a:lnTo>
                  <a:pt x="2521" y="619"/>
                </a:lnTo>
                <a:lnTo>
                  <a:pt x="2470" y="681"/>
                </a:lnTo>
                <a:close/>
              </a:path>
            </a:pathLst>
          </a:custGeom>
          <a:solidFill>
            <a:srgbClr val="00B0F0">
              <a:alpha val="63000"/>
            </a:srgbClr>
          </a:solidFill>
          <a:ln>
            <a:solidFill>
              <a:srgbClr val="FFFF00"/>
            </a:solid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6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选举民主</a:t>
            </a:r>
            <a:endParaRPr kumimoji="0" lang="zh-CN" altLang="en-US" sz="36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endParaRPr>
          </a:p>
        </p:txBody>
      </p:sp>
      <p:pic>
        <p:nvPicPr>
          <p:cNvPr id="25606" name="图片 7"/>
          <p:cNvPicPr>
            <a:picLocks noChangeAspect="1"/>
          </p:cNvPicPr>
          <p:nvPr/>
        </p:nvPicPr>
        <p:blipFill>
          <a:blip r:embed="rId2"/>
          <a:stretch>
            <a:fillRect/>
          </a:stretch>
        </p:blipFill>
        <p:spPr>
          <a:xfrm>
            <a:off x="277284" y="1976967"/>
            <a:ext cx="3727449" cy="2813051"/>
          </a:xfrm>
          <a:prstGeom prst="rect">
            <a:avLst/>
          </a:prstGeom>
          <a:noFill/>
          <a:ln w="9525">
            <a:noFill/>
          </a:ln>
        </p:spPr>
      </p:pic>
      <p:sp>
        <p:nvSpPr>
          <p:cNvPr id="67589" name="文本框 86023"/>
          <p:cNvSpPr txBox="1"/>
          <p:nvPr/>
        </p:nvSpPr>
        <p:spPr>
          <a:xfrm>
            <a:off x="834179" y="1062991"/>
            <a:ext cx="9878483" cy="645160"/>
          </a:xfrm>
          <a:prstGeom prst="rect">
            <a:avLst/>
          </a:prstGeom>
          <a:noFill/>
          <a:ln w="9525">
            <a:noFill/>
          </a:ln>
        </p:spPr>
        <p:txBody>
          <a:bodyPr anchor="t">
            <a:spAutoFit/>
          </a:bodyPr>
          <a:p>
            <a:pPr algn="ctr" eaLnBrk="0" hangingPunct="0">
              <a:spcBef>
                <a:spcPct val="50000"/>
              </a:spcBef>
            </a:pPr>
            <a:r>
              <a:rPr lang="zh-CN" altLang="en-US" sz="3600" dirty="0">
                <a:solidFill>
                  <a:srgbClr val="0000FF"/>
                </a:solidFill>
                <a:latin typeface="华文中宋" panose="02010600040101010101" pitchFamily="2" charset="-122"/>
                <a:ea typeface="华文中宋" panose="02010600040101010101" pitchFamily="2" charset="-122"/>
              </a:rPr>
              <a:t>实行社会主义民主的重要形式：</a:t>
            </a:r>
            <a:endParaRPr lang="zh-CN" altLang="en-US" sz="3600" dirty="0">
              <a:solidFill>
                <a:srgbClr val="0000FF"/>
              </a:solidFill>
              <a:latin typeface="华文中宋" panose="02010600040101010101" pitchFamily="2" charset="-122"/>
              <a:ea typeface="华文中宋" panose="02010600040101010101" pitchFamily="2" charset="-122"/>
            </a:endParaRPr>
          </a:p>
        </p:txBody>
      </p:sp>
      <p:pic>
        <p:nvPicPr>
          <p:cNvPr id="12" name="图片 11" descr="timg (9)"/>
          <p:cNvPicPr>
            <a:picLocks noChangeAspect="1"/>
          </p:cNvPicPr>
          <p:nvPr>
            <p:custDataLst>
              <p:tags r:id="rId3"/>
            </p:custDataLst>
          </p:nvPr>
        </p:nvPicPr>
        <p:blipFill>
          <a:blip r:embed="rId4"/>
          <a:stretch>
            <a:fillRect/>
          </a:stretch>
        </p:blipFill>
        <p:spPr>
          <a:xfrm>
            <a:off x="7971790" y="2334260"/>
            <a:ext cx="3510915" cy="2330451"/>
          </a:xfrm>
          <a:prstGeom prst="rect">
            <a:avLst/>
          </a:prstGeom>
        </p:spPr>
      </p:pic>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000000"/>
                                          </p:val>
                                        </p:tav>
                                        <p:tav tm="100000">
                                          <p:val>
                                            <p:strVal val="#ppt_w"/>
                                          </p:val>
                                        </p:tav>
                                      </p:tavLst>
                                    </p:anim>
                                    <p:anim calcmode="lin" valueType="num">
                                      <p:cBhvr>
                                        <p:cTn id="8" dur="1000" fill="hold"/>
                                        <p:tgtEl>
                                          <p:spTgt spid="6"/>
                                        </p:tgtEl>
                                        <p:attrNameLst>
                                          <p:attrName>ppt_h</p:attrName>
                                        </p:attrNameLst>
                                      </p:cBhvr>
                                      <p:tavLst>
                                        <p:tav tm="0">
                                          <p:val>
                                            <p:fltVal val="0.000000"/>
                                          </p:val>
                                        </p:tav>
                                        <p:tav tm="100000">
                                          <p:val>
                                            <p:strVal val="#ppt_h"/>
                                          </p:val>
                                        </p:tav>
                                      </p:tavLst>
                                    </p:anim>
                                    <p:anim calcmode="lin" valueType="num">
                                      <p:cBhvr>
                                        <p:cTn id="9" dur="1000" fill="hold"/>
                                        <p:tgtEl>
                                          <p:spTgt spid="6"/>
                                        </p:tgtEl>
                                        <p:attrNameLst>
                                          <p:attrName>style.rotation</p:attrName>
                                        </p:attrNameLst>
                                      </p:cBhvr>
                                      <p:tavLst>
                                        <p:tav tm="0">
                                          <p:val>
                                            <p:fltVal val="90.000000"/>
                                          </p:val>
                                        </p:tav>
                                        <p:tav tm="100000">
                                          <p:val>
                                            <p:fltVal val="0.00000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 2050"/>
          <p:cNvSpPr/>
          <p:nvPr/>
        </p:nvSpPr>
        <p:spPr bwMode="auto">
          <a:xfrm>
            <a:off x="4393371" y="4816228"/>
            <a:ext cx="3776869" cy="797469"/>
          </a:xfrm>
          <a:custGeom>
            <a:avLst/>
            <a:gdLst>
              <a:gd name="T0" fmla="*/ 913166 w 4940"/>
              <a:gd name="T1" fmla="*/ 216832 h 3973"/>
              <a:gd name="T2" fmla="*/ 832184 w 4940"/>
              <a:gd name="T3" fmla="*/ 139667 h 3973"/>
              <a:gd name="T4" fmla="*/ 750431 w 4940"/>
              <a:gd name="T5" fmla="*/ 81408 h 3973"/>
              <a:gd name="T6" fmla="*/ 668293 w 4940"/>
              <a:gd name="T7" fmla="*/ 40897 h 3973"/>
              <a:gd name="T8" fmla="*/ 586925 w 4940"/>
              <a:gd name="T9" fmla="*/ 14661 h 3973"/>
              <a:gd name="T10" fmla="*/ 506715 w 4940"/>
              <a:gd name="T11" fmla="*/ 2315 h 3973"/>
              <a:gd name="T12" fmla="*/ 429203 w 4940"/>
              <a:gd name="T13" fmla="*/ 772 h 3973"/>
              <a:gd name="T14" fmla="*/ 354777 w 4940"/>
              <a:gd name="T15" fmla="*/ 8102 h 3973"/>
              <a:gd name="T16" fmla="*/ 285364 w 4940"/>
              <a:gd name="T17" fmla="*/ 22763 h 3973"/>
              <a:gd name="T18" fmla="*/ 220965 w 4940"/>
              <a:gd name="T19" fmla="*/ 42826 h 3973"/>
              <a:gd name="T20" fmla="*/ 136898 w 4940"/>
              <a:gd name="T21" fmla="*/ 77164 h 3973"/>
              <a:gd name="T22" fmla="*/ 52060 w 4940"/>
              <a:gd name="T23" fmla="*/ 123077 h 3973"/>
              <a:gd name="T24" fmla="*/ 0 w 4940"/>
              <a:gd name="T25" fmla="*/ 158573 h 3973"/>
              <a:gd name="T26" fmla="*/ 23523 w 4940"/>
              <a:gd name="T27" fmla="*/ 1411336 h 3973"/>
              <a:gd name="T28" fmla="*/ 90237 w 4940"/>
              <a:gd name="T29" fmla="*/ 1371211 h 3973"/>
              <a:gd name="T30" fmla="*/ 191271 w 4940"/>
              <a:gd name="T31" fmla="*/ 1323755 h 3973"/>
              <a:gd name="T32" fmla="*/ 252200 w 4940"/>
              <a:gd name="T33" fmla="*/ 1302149 h 3973"/>
              <a:gd name="T34" fmla="*/ 319300 w 4940"/>
              <a:gd name="T35" fmla="*/ 1284787 h 3973"/>
              <a:gd name="T36" fmla="*/ 391798 w 4940"/>
              <a:gd name="T37" fmla="*/ 1273212 h 3973"/>
              <a:gd name="T38" fmla="*/ 467381 w 4940"/>
              <a:gd name="T39" fmla="*/ 1270511 h 3973"/>
              <a:gd name="T40" fmla="*/ 546434 w 4940"/>
              <a:gd name="T41" fmla="*/ 1277070 h 3973"/>
              <a:gd name="T42" fmla="*/ 627802 w 4940"/>
              <a:gd name="T43" fmla="*/ 1295975 h 3973"/>
              <a:gd name="T44" fmla="*/ 709555 w 4940"/>
              <a:gd name="T45" fmla="*/ 1329156 h 3973"/>
              <a:gd name="T46" fmla="*/ 791693 w 4940"/>
              <a:gd name="T47" fmla="*/ 1378155 h 3973"/>
              <a:gd name="T48" fmla="*/ 873061 w 4940"/>
              <a:gd name="T49" fmla="*/ 1445288 h 3973"/>
              <a:gd name="T50" fmla="*/ 952500 w 4940"/>
              <a:gd name="T51" fmla="*/ 1532870 h 3973"/>
              <a:gd name="T52" fmla="*/ 1011887 w 4940"/>
              <a:gd name="T53" fmla="*/ 1465351 h 3973"/>
              <a:gd name="T54" fmla="*/ 1092868 w 4940"/>
              <a:gd name="T55" fmla="*/ 1393588 h 3973"/>
              <a:gd name="T56" fmla="*/ 1175007 w 4940"/>
              <a:gd name="T57" fmla="*/ 1339959 h 3973"/>
              <a:gd name="T58" fmla="*/ 1256760 w 4940"/>
              <a:gd name="T59" fmla="*/ 1302920 h 3973"/>
              <a:gd name="T60" fmla="*/ 1338128 w 4940"/>
              <a:gd name="T61" fmla="*/ 1280928 h 3973"/>
              <a:gd name="T62" fmla="*/ 1417952 w 4940"/>
              <a:gd name="T63" fmla="*/ 1270897 h 3973"/>
              <a:gd name="T64" fmla="*/ 1494692 w 4940"/>
              <a:gd name="T65" fmla="*/ 1271669 h 3973"/>
              <a:gd name="T66" fmla="*/ 1567962 w 4940"/>
              <a:gd name="T67" fmla="*/ 1281314 h 3973"/>
              <a:gd name="T68" fmla="*/ 1635832 w 4940"/>
              <a:gd name="T69" fmla="*/ 1297519 h 3973"/>
              <a:gd name="T70" fmla="*/ 1698689 w 4940"/>
              <a:gd name="T71" fmla="*/ 1318353 h 3973"/>
              <a:gd name="T72" fmla="*/ 1792397 w 4940"/>
              <a:gd name="T73" fmla="*/ 1359250 h 3973"/>
              <a:gd name="T74" fmla="*/ 1868365 w 4940"/>
              <a:gd name="T75" fmla="*/ 1402848 h 3973"/>
              <a:gd name="T76" fmla="*/ 1905000 w 4940"/>
              <a:gd name="T77" fmla="*/ 158573 h 3973"/>
              <a:gd name="T78" fmla="*/ 1868365 w 4940"/>
              <a:gd name="T79" fmla="*/ 133109 h 3973"/>
              <a:gd name="T80" fmla="*/ 1792397 w 4940"/>
              <a:gd name="T81" fmla="*/ 89511 h 3973"/>
              <a:gd name="T82" fmla="*/ 1698689 w 4940"/>
              <a:gd name="T83" fmla="*/ 47842 h 3973"/>
              <a:gd name="T84" fmla="*/ 1635832 w 4940"/>
              <a:gd name="T85" fmla="*/ 27393 h 3973"/>
              <a:gd name="T86" fmla="*/ 1567962 w 4940"/>
              <a:gd name="T87" fmla="*/ 11575 h 3973"/>
              <a:gd name="T88" fmla="*/ 1494692 w 4940"/>
              <a:gd name="T89" fmla="*/ 1929 h 3973"/>
              <a:gd name="T90" fmla="*/ 1417952 w 4940"/>
              <a:gd name="T91" fmla="*/ 1157 h 3973"/>
              <a:gd name="T92" fmla="*/ 1338128 w 4940"/>
              <a:gd name="T93" fmla="*/ 10417 h 3973"/>
              <a:gd name="T94" fmla="*/ 1256760 w 4940"/>
              <a:gd name="T95" fmla="*/ 33181 h 3973"/>
              <a:gd name="T96" fmla="*/ 1175007 w 4940"/>
              <a:gd name="T97" fmla="*/ 70220 h 3973"/>
              <a:gd name="T98" fmla="*/ 1092868 w 4940"/>
              <a:gd name="T99" fmla="*/ 123463 h 3973"/>
              <a:gd name="T100" fmla="*/ 1011887 w 4940"/>
              <a:gd name="T101" fmla="*/ 195612 h 3973"/>
              <a:gd name="T102" fmla="*/ 952500 w 4940"/>
              <a:gd name="T103" fmla="*/ 262745 h 39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940" h="3973">
                <a:moveTo>
                  <a:pt x="2470" y="681"/>
                </a:moveTo>
                <a:lnTo>
                  <a:pt x="2470" y="681"/>
                </a:lnTo>
                <a:lnTo>
                  <a:pt x="2419" y="619"/>
                </a:lnTo>
                <a:lnTo>
                  <a:pt x="2368" y="562"/>
                </a:lnTo>
                <a:lnTo>
                  <a:pt x="2315" y="507"/>
                </a:lnTo>
                <a:lnTo>
                  <a:pt x="2264" y="455"/>
                </a:lnTo>
                <a:lnTo>
                  <a:pt x="2211" y="407"/>
                </a:lnTo>
                <a:lnTo>
                  <a:pt x="2158" y="362"/>
                </a:lnTo>
                <a:lnTo>
                  <a:pt x="2106" y="320"/>
                </a:lnTo>
                <a:lnTo>
                  <a:pt x="2053" y="281"/>
                </a:lnTo>
                <a:lnTo>
                  <a:pt x="2000" y="244"/>
                </a:lnTo>
                <a:lnTo>
                  <a:pt x="1946" y="211"/>
                </a:lnTo>
                <a:lnTo>
                  <a:pt x="1894" y="182"/>
                </a:lnTo>
                <a:lnTo>
                  <a:pt x="1840" y="154"/>
                </a:lnTo>
                <a:lnTo>
                  <a:pt x="1787" y="128"/>
                </a:lnTo>
                <a:lnTo>
                  <a:pt x="1733" y="106"/>
                </a:lnTo>
                <a:lnTo>
                  <a:pt x="1680" y="86"/>
                </a:lnTo>
                <a:lnTo>
                  <a:pt x="1628" y="68"/>
                </a:lnTo>
                <a:lnTo>
                  <a:pt x="1575" y="52"/>
                </a:lnTo>
                <a:lnTo>
                  <a:pt x="1522" y="38"/>
                </a:lnTo>
                <a:lnTo>
                  <a:pt x="1469" y="27"/>
                </a:lnTo>
                <a:lnTo>
                  <a:pt x="1417" y="19"/>
                </a:lnTo>
                <a:lnTo>
                  <a:pt x="1365" y="11"/>
                </a:lnTo>
                <a:lnTo>
                  <a:pt x="1314" y="6"/>
                </a:lnTo>
                <a:lnTo>
                  <a:pt x="1264" y="3"/>
                </a:lnTo>
                <a:lnTo>
                  <a:pt x="1212" y="0"/>
                </a:lnTo>
                <a:lnTo>
                  <a:pt x="1163" y="0"/>
                </a:lnTo>
                <a:lnTo>
                  <a:pt x="1113" y="2"/>
                </a:lnTo>
                <a:lnTo>
                  <a:pt x="1064" y="5"/>
                </a:lnTo>
                <a:lnTo>
                  <a:pt x="1016" y="9"/>
                </a:lnTo>
                <a:lnTo>
                  <a:pt x="968" y="15"/>
                </a:lnTo>
                <a:lnTo>
                  <a:pt x="920" y="21"/>
                </a:lnTo>
                <a:lnTo>
                  <a:pt x="875" y="30"/>
                </a:lnTo>
                <a:lnTo>
                  <a:pt x="828" y="38"/>
                </a:lnTo>
                <a:lnTo>
                  <a:pt x="784" y="48"/>
                </a:lnTo>
                <a:lnTo>
                  <a:pt x="740" y="59"/>
                </a:lnTo>
                <a:lnTo>
                  <a:pt x="697" y="71"/>
                </a:lnTo>
                <a:lnTo>
                  <a:pt x="654" y="84"/>
                </a:lnTo>
                <a:lnTo>
                  <a:pt x="614" y="96"/>
                </a:lnTo>
                <a:lnTo>
                  <a:pt x="573" y="111"/>
                </a:lnTo>
                <a:lnTo>
                  <a:pt x="534" y="124"/>
                </a:lnTo>
                <a:lnTo>
                  <a:pt x="496" y="139"/>
                </a:lnTo>
                <a:lnTo>
                  <a:pt x="423" y="169"/>
                </a:lnTo>
                <a:lnTo>
                  <a:pt x="355" y="200"/>
                </a:lnTo>
                <a:lnTo>
                  <a:pt x="292" y="232"/>
                </a:lnTo>
                <a:lnTo>
                  <a:pt x="234" y="263"/>
                </a:lnTo>
                <a:lnTo>
                  <a:pt x="181" y="292"/>
                </a:lnTo>
                <a:lnTo>
                  <a:pt x="135" y="319"/>
                </a:lnTo>
                <a:lnTo>
                  <a:pt x="95" y="345"/>
                </a:lnTo>
                <a:lnTo>
                  <a:pt x="61" y="367"/>
                </a:lnTo>
                <a:lnTo>
                  <a:pt x="16" y="399"/>
                </a:lnTo>
                <a:lnTo>
                  <a:pt x="0" y="411"/>
                </a:lnTo>
                <a:lnTo>
                  <a:pt x="0" y="3702"/>
                </a:lnTo>
                <a:lnTo>
                  <a:pt x="16" y="3690"/>
                </a:lnTo>
                <a:lnTo>
                  <a:pt x="61" y="3658"/>
                </a:lnTo>
                <a:lnTo>
                  <a:pt x="95" y="3636"/>
                </a:lnTo>
                <a:lnTo>
                  <a:pt x="135" y="3612"/>
                </a:lnTo>
                <a:lnTo>
                  <a:pt x="181" y="3583"/>
                </a:lnTo>
                <a:lnTo>
                  <a:pt x="234" y="3554"/>
                </a:lnTo>
                <a:lnTo>
                  <a:pt x="292" y="3523"/>
                </a:lnTo>
                <a:lnTo>
                  <a:pt x="355" y="3493"/>
                </a:lnTo>
                <a:lnTo>
                  <a:pt x="423" y="3461"/>
                </a:lnTo>
                <a:lnTo>
                  <a:pt x="496" y="3431"/>
                </a:lnTo>
                <a:lnTo>
                  <a:pt x="534" y="3417"/>
                </a:lnTo>
                <a:lnTo>
                  <a:pt x="573" y="3402"/>
                </a:lnTo>
                <a:lnTo>
                  <a:pt x="614" y="3388"/>
                </a:lnTo>
                <a:lnTo>
                  <a:pt x="654" y="3375"/>
                </a:lnTo>
                <a:lnTo>
                  <a:pt x="697" y="3363"/>
                </a:lnTo>
                <a:lnTo>
                  <a:pt x="740" y="3350"/>
                </a:lnTo>
                <a:lnTo>
                  <a:pt x="784" y="3339"/>
                </a:lnTo>
                <a:lnTo>
                  <a:pt x="828" y="3330"/>
                </a:lnTo>
                <a:lnTo>
                  <a:pt x="875" y="3321"/>
                </a:lnTo>
                <a:lnTo>
                  <a:pt x="920" y="3312"/>
                </a:lnTo>
                <a:lnTo>
                  <a:pt x="968" y="3306"/>
                </a:lnTo>
                <a:lnTo>
                  <a:pt x="1016" y="3300"/>
                </a:lnTo>
                <a:lnTo>
                  <a:pt x="1064" y="3296"/>
                </a:lnTo>
                <a:lnTo>
                  <a:pt x="1113" y="3294"/>
                </a:lnTo>
                <a:lnTo>
                  <a:pt x="1163" y="3292"/>
                </a:lnTo>
                <a:lnTo>
                  <a:pt x="1212" y="3293"/>
                </a:lnTo>
                <a:lnTo>
                  <a:pt x="1264" y="3294"/>
                </a:lnTo>
                <a:lnTo>
                  <a:pt x="1314" y="3298"/>
                </a:lnTo>
                <a:lnTo>
                  <a:pt x="1365" y="3303"/>
                </a:lnTo>
                <a:lnTo>
                  <a:pt x="1417" y="3310"/>
                </a:lnTo>
                <a:lnTo>
                  <a:pt x="1469" y="3320"/>
                </a:lnTo>
                <a:lnTo>
                  <a:pt x="1522" y="3331"/>
                </a:lnTo>
                <a:lnTo>
                  <a:pt x="1575" y="3344"/>
                </a:lnTo>
                <a:lnTo>
                  <a:pt x="1628" y="3359"/>
                </a:lnTo>
                <a:lnTo>
                  <a:pt x="1680" y="3377"/>
                </a:lnTo>
                <a:lnTo>
                  <a:pt x="1733" y="3397"/>
                </a:lnTo>
                <a:lnTo>
                  <a:pt x="1787" y="3420"/>
                </a:lnTo>
                <a:lnTo>
                  <a:pt x="1840" y="3445"/>
                </a:lnTo>
                <a:lnTo>
                  <a:pt x="1894" y="3473"/>
                </a:lnTo>
                <a:lnTo>
                  <a:pt x="1946" y="3504"/>
                </a:lnTo>
                <a:lnTo>
                  <a:pt x="2000" y="3537"/>
                </a:lnTo>
                <a:lnTo>
                  <a:pt x="2053" y="3572"/>
                </a:lnTo>
                <a:lnTo>
                  <a:pt x="2106" y="3612"/>
                </a:lnTo>
                <a:lnTo>
                  <a:pt x="2158" y="3653"/>
                </a:lnTo>
                <a:lnTo>
                  <a:pt x="2211" y="3699"/>
                </a:lnTo>
                <a:lnTo>
                  <a:pt x="2264" y="3746"/>
                </a:lnTo>
                <a:lnTo>
                  <a:pt x="2315" y="3798"/>
                </a:lnTo>
                <a:lnTo>
                  <a:pt x="2368" y="3853"/>
                </a:lnTo>
                <a:lnTo>
                  <a:pt x="2419" y="3911"/>
                </a:lnTo>
                <a:lnTo>
                  <a:pt x="2470" y="3973"/>
                </a:lnTo>
                <a:lnTo>
                  <a:pt x="2521" y="3911"/>
                </a:lnTo>
                <a:lnTo>
                  <a:pt x="2573" y="3853"/>
                </a:lnTo>
                <a:lnTo>
                  <a:pt x="2624" y="3798"/>
                </a:lnTo>
                <a:lnTo>
                  <a:pt x="2676" y="3746"/>
                </a:lnTo>
                <a:lnTo>
                  <a:pt x="2728" y="3699"/>
                </a:lnTo>
                <a:lnTo>
                  <a:pt x="2781" y="3653"/>
                </a:lnTo>
                <a:lnTo>
                  <a:pt x="2834" y="3612"/>
                </a:lnTo>
                <a:lnTo>
                  <a:pt x="2886" y="3572"/>
                </a:lnTo>
                <a:lnTo>
                  <a:pt x="2940" y="3537"/>
                </a:lnTo>
                <a:lnTo>
                  <a:pt x="2993" y="3504"/>
                </a:lnTo>
                <a:lnTo>
                  <a:pt x="3047" y="3473"/>
                </a:lnTo>
                <a:lnTo>
                  <a:pt x="3100" y="3445"/>
                </a:lnTo>
                <a:lnTo>
                  <a:pt x="3154" y="3420"/>
                </a:lnTo>
                <a:lnTo>
                  <a:pt x="3206" y="3397"/>
                </a:lnTo>
                <a:lnTo>
                  <a:pt x="3259" y="3377"/>
                </a:lnTo>
                <a:lnTo>
                  <a:pt x="3313" y="3359"/>
                </a:lnTo>
                <a:lnTo>
                  <a:pt x="3366" y="3344"/>
                </a:lnTo>
                <a:lnTo>
                  <a:pt x="3418" y="3331"/>
                </a:lnTo>
                <a:lnTo>
                  <a:pt x="3470" y="3320"/>
                </a:lnTo>
                <a:lnTo>
                  <a:pt x="3523" y="3310"/>
                </a:lnTo>
                <a:lnTo>
                  <a:pt x="3574" y="3303"/>
                </a:lnTo>
                <a:lnTo>
                  <a:pt x="3626" y="3298"/>
                </a:lnTo>
                <a:lnTo>
                  <a:pt x="3677" y="3294"/>
                </a:lnTo>
                <a:lnTo>
                  <a:pt x="3727" y="3293"/>
                </a:lnTo>
                <a:lnTo>
                  <a:pt x="3778" y="3292"/>
                </a:lnTo>
                <a:lnTo>
                  <a:pt x="3827" y="3294"/>
                </a:lnTo>
                <a:lnTo>
                  <a:pt x="3876" y="3296"/>
                </a:lnTo>
                <a:lnTo>
                  <a:pt x="3925" y="3300"/>
                </a:lnTo>
                <a:lnTo>
                  <a:pt x="3973" y="3306"/>
                </a:lnTo>
                <a:lnTo>
                  <a:pt x="4019" y="3312"/>
                </a:lnTo>
                <a:lnTo>
                  <a:pt x="4066" y="3321"/>
                </a:lnTo>
                <a:lnTo>
                  <a:pt x="4111" y="3330"/>
                </a:lnTo>
                <a:lnTo>
                  <a:pt x="4155" y="3339"/>
                </a:lnTo>
                <a:lnTo>
                  <a:pt x="4199" y="3350"/>
                </a:lnTo>
                <a:lnTo>
                  <a:pt x="4242" y="3363"/>
                </a:lnTo>
                <a:lnTo>
                  <a:pt x="4285" y="3375"/>
                </a:lnTo>
                <a:lnTo>
                  <a:pt x="4327" y="3388"/>
                </a:lnTo>
                <a:lnTo>
                  <a:pt x="4366" y="3402"/>
                </a:lnTo>
                <a:lnTo>
                  <a:pt x="4405" y="3417"/>
                </a:lnTo>
                <a:lnTo>
                  <a:pt x="4444" y="3431"/>
                </a:lnTo>
                <a:lnTo>
                  <a:pt x="4517" y="3461"/>
                </a:lnTo>
                <a:lnTo>
                  <a:pt x="4585" y="3493"/>
                </a:lnTo>
                <a:lnTo>
                  <a:pt x="4648" y="3523"/>
                </a:lnTo>
                <a:lnTo>
                  <a:pt x="4707" y="3554"/>
                </a:lnTo>
                <a:lnTo>
                  <a:pt x="4758" y="3583"/>
                </a:lnTo>
                <a:lnTo>
                  <a:pt x="4805" y="3612"/>
                </a:lnTo>
                <a:lnTo>
                  <a:pt x="4845" y="3636"/>
                </a:lnTo>
                <a:lnTo>
                  <a:pt x="4878" y="3658"/>
                </a:lnTo>
                <a:lnTo>
                  <a:pt x="4924" y="3690"/>
                </a:lnTo>
                <a:lnTo>
                  <a:pt x="4940" y="3702"/>
                </a:lnTo>
                <a:lnTo>
                  <a:pt x="4940" y="411"/>
                </a:lnTo>
                <a:lnTo>
                  <a:pt x="4924" y="399"/>
                </a:lnTo>
                <a:lnTo>
                  <a:pt x="4878" y="367"/>
                </a:lnTo>
                <a:lnTo>
                  <a:pt x="4845" y="345"/>
                </a:lnTo>
                <a:lnTo>
                  <a:pt x="4805" y="319"/>
                </a:lnTo>
                <a:lnTo>
                  <a:pt x="4758" y="292"/>
                </a:lnTo>
                <a:lnTo>
                  <a:pt x="4707" y="263"/>
                </a:lnTo>
                <a:lnTo>
                  <a:pt x="4648" y="232"/>
                </a:lnTo>
                <a:lnTo>
                  <a:pt x="4585" y="200"/>
                </a:lnTo>
                <a:lnTo>
                  <a:pt x="4517" y="169"/>
                </a:lnTo>
                <a:lnTo>
                  <a:pt x="4444" y="139"/>
                </a:lnTo>
                <a:lnTo>
                  <a:pt x="4405" y="124"/>
                </a:lnTo>
                <a:lnTo>
                  <a:pt x="4366" y="111"/>
                </a:lnTo>
                <a:lnTo>
                  <a:pt x="4327" y="96"/>
                </a:lnTo>
                <a:lnTo>
                  <a:pt x="4285" y="84"/>
                </a:lnTo>
                <a:lnTo>
                  <a:pt x="4242" y="71"/>
                </a:lnTo>
                <a:lnTo>
                  <a:pt x="4199" y="59"/>
                </a:lnTo>
                <a:lnTo>
                  <a:pt x="4155" y="48"/>
                </a:lnTo>
                <a:lnTo>
                  <a:pt x="4111" y="38"/>
                </a:lnTo>
                <a:lnTo>
                  <a:pt x="4066" y="30"/>
                </a:lnTo>
                <a:lnTo>
                  <a:pt x="4019" y="21"/>
                </a:lnTo>
                <a:lnTo>
                  <a:pt x="3973" y="15"/>
                </a:lnTo>
                <a:lnTo>
                  <a:pt x="3925" y="9"/>
                </a:lnTo>
                <a:lnTo>
                  <a:pt x="3876" y="5"/>
                </a:lnTo>
                <a:lnTo>
                  <a:pt x="3827" y="2"/>
                </a:lnTo>
                <a:lnTo>
                  <a:pt x="3778" y="0"/>
                </a:lnTo>
                <a:lnTo>
                  <a:pt x="3727" y="0"/>
                </a:lnTo>
                <a:lnTo>
                  <a:pt x="3677" y="3"/>
                </a:lnTo>
                <a:lnTo>
                  <a:pt x="3626" y="6"/>
                </a:lnTo>
                <a:lnTo>
                  <a:pt x="3574" y="11"/>
                </a:lnTo>
                <a:lnTo>
                  <a:pt x="3523" y="19"/>
                </a:lnTo>
                <a:lnTo>
                  <a:pt x="3470" y="27"/>
                </a:lnTo>
                <a:lnTo>
                  <a:pt x="3418" y="38"/>
                </a:lnTo>
                <a:lnTo>
                  <a:pt x="3366" y="52"/>
                </a:lnTo>
                <a:lnTo>
                  <a:pt x="3313" y="68"/>
                </a:lnTo>
                <a:lnTo>
                  <a:pt x="3259" y="86"/>
                </a:lnTo>
                <a:lnTo>
                  <a:pt x="3206" y="106"/>
                </a:lnTo>
                <a:lnTo>
                  <a:pt x="3154" y="128"/>
                </a:lnTo>
                <a:lnTo>
                  <a:pt x="3100" y="154"/>
                </a:lnTo>
                <a:lnTo>
                  <a:pt x="3047" y="182"/>
                </a:lnTo>
                <a:lnTo>
                  <a:pt x="2993" y="211"/>
                </a:lnTo>
                <a:lnTo>
                  <a:pt x="2940" y="244"/>
                </a:lnTo>
                <a:lnTo>
                  <a:pt x="2886" y="281"/>
                </a:lnTo>
                <a:lnTo>
                  <a:pt x="2834" y="320"/>
                </a:lnTo>
                <a:lnTo>
                  <a:pt x="2781" y="362"/>
                </a:lnTo>
                <a:lnTo>
                  <a:pt x="2728" y="407"/>
                </a:lnTo>
                <a:lnTo>
                  <a:pt x="2676" y="455"/>
                </a:lnTo>
                <a:lnTo>
                  <a:pt x="2624" y="507"/>
                </a:lnTo>
                <a:lnTo>
                  <a:pt x="2573" y="562"/>
                </a:lnTo>
                <a:lnTo>
                  <a:pt x="2521" y="619"/>
                </a:lnTo>
                <a:lnTo>
                  <a:pt x="2470" y="681"/>
                </a:lnTo>
                <a:close/>
              </a:path>
            </a:pathLst>
          </a:custGeom>
          <a:solidFill>
            <a:srgbClr val="00B0F0">
              <a:alpha val="63000"/>
            </a:srgbClr>
          </a:solidFill>
          <a:ln>
            <a:solidFill>
              <a:srgbClr val="FFFF00"/>
            </a:solid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600" b="1" i="0" u="none" strike="noStrike" kern="1200" cap="none" spc="0" normalizeH="0" baseline="0" noProof="1">
                <a:ln>
                  <a:noFill/>
                </a:ln>
                <a:solidFill>
                  <a:srgbClr val="FF0000"/>
                </a:solidFill>
                <a:effectLst/>
                <a:uLnTx/>
                <a:uFillTx/>
                <a:latin typeface="Calibri" panose="020F0502020204030204" pitchFamily="34" charset="0"/>
                <a:ea typeface="宋体" panose="02010600030101010101" pitchFamily="2" charset="-122"/>
                <a:cs typeface="+mn-cs"/>
              </a:rPr>
              <a:t>协商民主</a:t>
            </a:r>
            <a:endParaRPr kumimoji="0" lang="zh-CN" altLang="en-US" sz="3600" b="1" i="0" u="none" strike="noStrike" kern="1200" cap="none" spc="0" normalizeH="0" baseline="0" noProof="1">
              <a:ln>
                <a:noFill/>
              </a:ln>
              <a:solidFill>
                <a:srgbClr val="FF0000"/>
              </a:solidFill>
              <a:effectLst/>
              <a:uLnTx/>
              <a:uFillTx/>
              <a:latin typeface="Calibri" panose="020F0502020204030204" pitchFamily="34" charset="0"/>
              <a:ea typeface="宋体" panose="02010600030101010101" pitchFamily="2" charset="-122"/>
              <a:cs typeface="+mn-cs"/>
            </a:endParaRPr>
          </a:p>
        </p:txBody>
      </p:sp>
      <p:pic>
        <p:nvPicPr>
          <p:cNvPr id="3" name="图片 2"/>
          <p:cNvPicPr>
            <a:picLocks noChangeAspect="1"/>
          </p:cNvPicPr>
          <p:nvPr/>
        </p:nvPicPr>
        <p:blipFill>
          <a:blip r:embed="rId1"/>
          <a:stretch>
            <a:fillRect/>
          </a:stretch>
        </p:blipFill>
        <p:spPr>
          <a:xfrm>
            <a:off x="175683" y="1945217"/>
            <a:ext cx="3877733" cy="2967567"/>
          </a:xfrm>
          <a:prstGeom prst="rect">
            <a:avLst/>
          </a:prstGeom>
          <a:noFill/>
          <a:ln w="9525">
            <a:noFill/>
          </a:ln>
        </p:spPr>
      </p:pic>
      <p:pic>
        <p:nvPicPr>
          <p:cNvPr id="86026" name="图片 86025" descr="T01FE8~1"/>
          <p:cNvPicPr>
            <a:picLocks noChangeAspect="1"/>
          </p:cNvPicPr>
          <p:nvPr/>
        </p:nvPicPr>
        <p:blipFill>
          <a:blip r:embed="rId2"/>
          <a:stretch>
            <a:fillRect/>
          </a:stretch>
        </p:blipFill>
        <p:spPr>
          <a:xfrm>
            <a:off x="4252384" y="1949662"/>
            <a:ext cx="3917949" cy="2419349"/>
          </a:xfrm>
          <a:prstGeom prst="rect">
            <a:avLst/>
          </a:prstGeom>
          <a:noFill/>
          <a:ln w="9525">
            <a:noFill/>
          </a:ln>
        </p:spPr>
      </p:pic>
      <p:sp>
        <p:nvSpPr>
          <p:cNvPr id="68613" name="文本框 86023"/>
          <p:cNvSpPr txBox="1"/>
          <p:nvPr/>
        </p:nvSpPr>
        <p:spPr>
          <a:xfrm>
            <a:off x="1342179" y="1025525"/>
            <a:ext cx="9878483" cy="645160"/>
          </a:xfrm>
          <a:prstGeom prst="rect">
            <a:avLst/>
          </a:prstGeom>
          <a:noFill/>
          <a:ln w="9525">
            <a:noFill/>
          </a:ln>
        </p:spPr>
        <p:txBody>
          <a:bodyPr anchor="t">
            <a:spAutoFit/>
          </a:bodyPr>
          <a:p>
            <a:pPr algn="ctr" eaLnBrk="0" hangingPunct="0">
              <a:spcBef>
                <a:spcPct val="50000"/>
              </a:spcBef>
            </a:pPr>
            <a:r>
              <a:rPr lang="zh-CN" altLang="en-US" sz="3600" dirty="0">
                <a:solidFill>
                  <a:srgbClr val="0000FF"/>
                </a:solidFill>
                <a:latin typeface="华文中宋" panose="02010600040101010101" pitchFamily="2" charset="-122"/>
                <a:ea typeface="华文中宋" panose="02010600040101010101" pitchFamily="2" charset="-122"/>
              </a:rPr>
              <a:t>实行社会主义民主的重要形式：</a:t>
            </a:r>
            <a:endParaRPr lang="zh-CN" altLang="en-US" sz="3600" dirty="0">
              <a:solidFill>
                <a:srgbClr val="0000FF"/>
              </a:solidFill>
              <a:latin typeface="华文中宋" panose="02010600040101010101" pitchFamily="2" charset="-122"/>
              <a:ea typeface="华文中宋" panose="02010600040101010101" pitchFamily="2" charset="-122"/>
            </a:endParaRPr>
          </a:p>
        </p:txBody>
      </p:sp>
      <p:sp>
        <p:nvSpPr>
          <p:cNvPr id="24" name="文本框 23"/>
          <p:cNvSpPr txBox="1">
            <a:spLocks noChangeArrowheads="1"/>
          </p:cNvSpPr>
          <p:nvPr>
            <p:custDataLst>
              <p:tags r:id="rId3"/>
            </p:custDataLst>
          </p:nvPr>
        </p:nvSpPr>
        <p:spPr bwMode="auto">
          <a:xfrm>
            <a:off x="386715" y="5235067"/>
            <a:ext cx="3455671" cy="1568450"/>
          </a:xfrm>
          <a:prstGeom prst="rect">
            <a:avLst/>
          </a:prstGeom>
          <a:noFill/>
          <a:ln w="9525">
            <a:noFill/>
            <a:miter lim="800000"/>
          </a:ln>
        </p:spPr>
        <p:txBody>
          <a:bodyPr wrap="square">
            <a:spAutoFit/>
          </a:bodyPr>
          <a:p>
            <a:r>
              <a:rPr lang="zh-CN" altLang="en-US" sz="3200" b="1"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重大事项决策</a:t>
            </a:r>
            <a:r>
              <a:rPr lang="zh-CN" altLang="en-US" sz="3200" b="1">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前、决策实施时人民内部充分讨论</a:t>
            </a:r>
            <a:endParaRPr lang="zh-CN" altLang="en-US" sz="3200" b="1">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pic>
        <p:nvPicPr>
          <p:cNvPr id="8" name="图片 7" descr="timg (12)"/>
          <p:cNvPicPr>
            <a:picLocks noChangeAspect="1"/>
          </p:cNvPicPr>
          <p:nvPr>
            <p:custDataLst>
              <p:tags r:id="rId4"/>
            </p:custDataLst>
          </p:nvPr>
        </p:nvPicPr>
        <p:blipFill>
          <a:blip r:embed="rId5"/>
          <a:stretch>
            <a:fillRect/>
          </a:stretch>
        </p:blipFill>
        <p:spPr>
          <a:xfrm>
            <a:off x="8444230" y="1949450"/>
            <a:ext cx="3455671" cy="2231391"/>
          </a:xfrm>
          <a:prstGeom prst="rect">
            <a:avLst/>
          </a:prstGeom>
        </p:spPr>
      </p:pic>
      <p:sp>
        <p:nvSpPr>
          <p:cNvPr id="14" name="文本框 13"/>
          <p:cNvSpPr txBox="1">
            <a:spLocks noChangeArrowheads="1"/>
          </p:cNvSpPr>
          <p:nvPr>
            <p:custDataLst>
              <p:tags r:id="rId6"/>
            </p:custDataLst>
          </p:nvPr>
        </p:nvSpPr>
        <p:spPr bwMode="auto">
          <a:xfrm>
            <a:off x="7454106" y="5614087"/>
            <a:ext cx="4124325" cy="953135"/>
          </a:xfrm>
          <a:prstGeom prst="rect">
            <a:avLst/>
          </a:prstGeom>
          <a:noFill/>
          <a:ln w="28575">
            <a:solidFill>
              <a:srgbClr val="FF0000"/>
            </a:solidFill>
            <a:miter lim="800000"/>
          </a:ln>
        </p:spPr>
        <p:txBody>
          <a:bodyPr>
            <a:spAutoFit/>
          </a:bodyPr>
          <a:p>
            <a:r>
              <a:rPr lang="zh-CN" altLang="en-US" sz="2800" b="1">
                <a:latin typeface="Calibri" panose="020F0502020204030204" pitchFamily="34" charset="0"/>
              </a:rPr>
              <a:t>是我国社会主义民主政治的特有形式和独特优势</a:t>
            </a:r>
            <a:endParaRPr lang="zh-CN" altLang="en-US" sz="2800" b="1">
              <a:latin typeface="Calibri" panose="020F0502020204030204" pitchFamily="34" charset="0"/>
            </a:endParaRP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000000"/>
                                          </p:val>
                                        </p:tav>
                                        <p:tav tm="100000">
                                          <p:val>
                                            <p:strVal val="#ppt_w"/>
                                          </p:val>
                                        </p:tav>
                                      </p:tavLst>
                                    </p:anim>
                                    <p:anim calcmode="lin" valueType="num">
                                      <p:cBhvr>
                                        <p:cTn id="8" dur="1000" fill="hold"/>
                                        <p:tgtEl>
                                          <p:spTgt spid="2"/>
                                        </p:tgtEl>
                                        <p:attrNameLst>
                                          <p:attrName>ppt_h</p:attrName>
                                        </p:attrNameLst>
                                      </p:cBhvr>
                                      <p:tavLst>
                                        <p:tav tm="0">
                                          <p:val>
                                            <p:fltVal val="0.000000"/>
                                          </p:val>
                                        </p:tav>
                                        <p:tav tm="100000">
                                          <p:val>
                                            <p:strVal val="#ppt_h"/>
                                          </p:val>
                                        </p:tav>
                                      </p:tavLst>
                                    </p:anim>
                                    <p:anim calcmode="lin" valueType="num">
                                      <p:cBhvr>
                                        <p:cTn id="9" dur="1000" fill="hold"/>
                                        <p:tgtEl>
                                          <p:spTgt spid="2"/>
                                        </p:tgtEl>
                                        <p:attrNameLst>
                                          <p:attrName>style.rotation</p:attrName>
                                        </p:attrNameLst>
                                      </p:cBhvr>
                                      <p:tavLst>
                                        <p:tav tm="0">
                                          <p:val>
                                            <p:fltVal val="90.000000"/>
                                          </p:val>
                                        </p:tav>
                                        <p:tav tm="100000">
                                          <p:val>
                                            <p:fltVal val="0.00000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34536" y="1012497"/>
            <a:ext cx="10176933" cy="748030"/>
          </a:xfrm>
          <a:prstGeom prst="rect">
            <a:avLst/>
          </a:prstGeom>
          <a:noFill/>
        </p:spPr>
        <p:style>
          <a:lnRef idx="1">
            <a:schemeClr val="accent6"/>
          </a:lnRef>
          <a:fillRef idx="2">
            <a:schemeClr val="accent6"/>
          </a:fillRef>
          <a:effectRef idx="1">
            <a:schemeClr val="accent6"/>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4265" b="1" i="0" u="none" strike="noStrike" kern="1200" cap="none" spc="-100" normalizeH="0" baseline="0" noProof="1">
                <a:ln>
                  <a:noFill/>
                </a:ln>
                <a:solidFill>
                  <a:srgbClr val="FF0000"/>
                </a:solidFill>
                <a:effectLst/>
                <a:uLnTx/>
                <a:uFillTx/>
                <a:latin typeface="宋体" panose="02010600030101010101" pitchFamily="2" charset="-122"/>
                <a:ea typeface="宋体" panose="02010600030101010101" pitchFamily="2" charset="-122"/>
                <a:cs typeface="+mn-cs"/>
              </a:rPr>
              <a:t>3.</a:t>
            </a:r>
            <a:r>
              <a:rPr kumimoji="0" lang="zh-CN" altLang="en-US" sz="4265" b="1" i="0" u="none" strike="noStrike" kern="1200" cap="none" spc="-100" normalizeH="0" baseline="0" noProof="1">
                <a:ln>
                  <a:noFill/>
                </a:ln>
                <a:solidFill>
                  <a:srgbClr val="FF0000"/>
                </a:solidFill>
                <a:effectLst/>
                <a:uLnTx/>
                <a:uFillTx/>
                <a:latin typeface="宋体" panose="02010600030101010101" pitchFamily="2" charset="-122"/>
                <a:ea typeface="宋体" panose="02010600030101010101" pitchFamily="2" charset="-122"/>
                <a:cs typeface="+mn-cs"/>
              </a:rPr>
              <a:t>社会主义民主的</a:t>
            </a:r>
            <a:r>
              <a:rPr kumimoji="0" lang="zh-CN" altLang="en-US" sz="4265"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真谛和</a:t>
            </a:r>
            <a:r>
              <a:rPr kumimoji="0" lang="zh-CN" altLang="en-US" sz="4265" b="1" i="0" u="none" strike="noStrike" kern="1200" cap="none" spc="-100" normalizeH="0" baseline="0" noProof="1">
                <a:ln>
                  <a:noFill/>
                </a:ln>
                <a:solidFill>
                  <a:srgbClr val="FF0000"/>
                </a:solidFill>
                <a:effectLst/>
                <a:uLnTx/>
                <a:uFillTx/>
                <a:latin typeface="宋体" panose="02010600030101010101" pitchFamily="2" charset="-122"/>
                <a:ea typeface="宋体" panose="02010600030101010101" pitchFamily="2" charset="-122"/>
                <a:cs typeface="+mn-cs"/>
              </a:rPr>
              <a:t>重要形式</a:t>
            </a:r>
            <a:endParaRPr kumimoji="0" lang="zh-CN" altLang="en-US" sz="4265" b="1" i="0" u="none" strike="noStrike" kern="1200" cap="none" spc="-100" normalizeH="0" baseline="0" noProof="1">
              <a:ln>
                <a:noFill/>
              </a:ln>
              <a:solidFill>
                <a:srgbClr val="FF0000"/>
              </a:solidFill>
              <a:effectLst/>
              <a:uLnTx/>
              <a:uFillTx/>
              <a:latin typeface="宋体" panose="02010600030101010101" pitchFamily="2" charset="-122"/>
              <a:ea typeface="宋体" panose="02010600030101010101" pitchFamily="2" charset="-122"/>
              <a:cs typeface="+mn-cs"/>
            </a:endParaRPr>
          </a:p>
        </p:txBody>
      </p:sp>
      <p:sp>
        <p:nvSpPr>
          <p:cNvPr id="4" name="Text Box 14"/>
          <p:cNvSpPr txBox="1"/>
          <p:nvPr/>
        </p:nvSpPr>
        <p:spPr>
          <a:xfrm>
            <a:off x="356659" y="1856105"/>
            <a:ext cx="11713633" cy="1198880"/>
          </a:xfrm>
          <a:prstGeom prst="rect">
            <a:avLst/>
          </a:prstGeom>
          <a:noFill/>
          <a:ln w="9525">
            <a:noFill/>
          </a:ln>
        </p:spPr>
        <p:txBody>
          <a:bodyPr anchor="t">
            <a:spAutoFit/>
          </a:bodyPr>
          <a:p>
            <a:r>
              <a:rPr lang="en-US" altLang="zh-CN" sz="4000" b="1" dirty="0">
                <a:solidFill>
                  <a:srgbClr val="1B3CC0"/>
                </a:solidFill>
                <a:latin typeface="楷体" panose="02010609060101010101" charset="-122"/>
                <a:ea typeface="楷体" panose="02010609060101010101" charset="-122"/>
                <a:cs typeface="楷体" panose="02010609060101010101" charset="-122"/>
              </a:rPr>
              <a:t>(1)</a:t>
            </a:r>
            <a:r>
              <a:rPr lang="zh-CN" altLang="en-US" sz="4000" b="1" dirty="0">
                <a:solidFill>
                  <a:srgbClr val="1B3CC0"/>
                </a:solidFill>
                <a:latin typeface="楷体" panose="02010609060101010101" charset="-122"/>
                <a:ea typeface="楷体" panose="02010609060101010101" charset="-122"/>
                <a:cs typeface="楷体" panose="02010609060101010101" charset="-122"/>
              </a:rPr>
              <a:t>真谛：</a:t>
            </a:r>
            <a:r>
              <a:rPr lang="zh-CN" altLang="en-US" sz="3200" b="1" dirty="0">
                <a:latin typeface="宋体" panose="02010600030101010101" pitchFamily="2" charset="-122"/>
                <a:ea typeface="宋体" panose="02010600030101010101" pitchFamily="2" charset="-122"/>
                <a:cs typeface="宋体" panose="02010600030101010101" pitchFamily="2" charset="-122"/>
              </a:rPr>
              <a:t>有事好商量，众人的事情由众人商量，是人民民主的</a:t>
            </a:r>
            <a:r>
              <a:rPr lang="zh-CN" altLang="en-US" sz="3200" b="1" dirty="0">
                <a:solidFill>
                  <a:srgbClr val="FF3300"/>
                </a:solidFill>
                <a:latin typeface="宋体" panose="02010600030101010101" pitchFamily="2" charset="-122"/>
                <a:ea typeface="宋体" panose="02010600030101010101" pitchFamily="2" charset="-122"/>
                <a:cs typeface="宋体" panose="02010600030101010101" pitchFamily="2" charset="-122"/>
              </a:rPr>
              <a:t>真谛</a:t>
            </a:r>
            <a:r>
              <a:rPr lang="zh-CN" altLang="en-US" sz="3200" b="1" dirty="0">
                <a:latin typeface="宋体" panose="02010600030101010101" pitchFamily="2" charset="-122"/>
                <a:ea typeface="宋体" panose="02010600030101010101" pitchFamily="2" charset="-122"/>
                <a:cs typeface="宋体" panose="02010600030101010101" pitchFamily="2" charset="-122"/>
              </a:rPr>
              <a:t>。</a:t>
            </a:r>
            <a:endParaRPr lang="zh-CN" altLang="en-US" sz="3200" b="1" dirty="0">
              <a:solidFill>
                <a:srgbClr val="0000FF"/>
              </a:solidFill>
              <a:latin typeface="宋体" panose="02010600030101010101" pitchFamily="2" charset="-122"/>
              <a:ea typeface="宋体" panose="02010600030101010101" pitchFamily="2" charset="-122"/>
              <a:cs typeface="宋体" panose="02010600030101010101" pitchFamily="2" charset="-122"/>
            </a:endParaRPr>
          </a:p>
        </p:txBody>
      </p:sp>
      <p:sp>
        <p:nvSpPr>
          <p:cNvPr id="6" name="矩形 5"/>
          <p:cNvSpPr/>
          <p:nvPr/>
        </p:nvSpPr>
        <p:spPr>
          <a:xfrm>
            <a:off x="356871" y="4048126"/>
            <a:ext cx="10943167" cy="583565"/>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0" cap="none" spc="0" normalizeH="0" baseline="0" noProof="1">
                <a:ln>
                  <a:noFill/>
                </a:ln>
                <a:solidFill>
                  <a:srgbClr val="FF0000"/>
                </a:solidFill>
                <a:effectLst/>
                <a:uLnTx/>
                <a:uFillTx/>
                <a:latin typeface="华文细黑" panose="02010600040101010101" pitchFamily="2" charset="-122"/>
                <a:ea typeface="华文细黑" panose="02010600040101010101" pitchFamily="2" charset="-122"/>
                <a:cs typeface="+mn-cs"/>
                <a:sym typeface="+mn-ea"/>
              </a:rPr>
              <a:t>①选举民主：</a:t>
            </a:r>
            <a:r>
              <a:rPr kumimoji="0" lang="zh-CN" altLang="en-US" sz="3200" b="1" i="0" u="none" strike="noStrike" kern="0" cap="none" spc="0" normalizeH="0" baseline="0" noProof="1">
                <a:ln>
                  <a:noFill/>
                </a:ln>
                <a:solidFill>
                  <a:srgbClr val="0000FF"/>
                </a:solidFill>
                <a:effectLst/>
                <a:uLnTx/>
                <a:uFillTx/>
                <a:latin typeface="华文细黑" panose="02010600040101010101" pitchFamily="2" charset="-122"/>
                <a:ea typeface="华文细黑" panose="02010600040101010101" pitchFamily="2" charset="-122"/>
                <a:cs typeface="+mn-cs"/>
                <a:sym typeface="+mn-ea"/>
              </a:rPr>
              <a:t>保障人民通过</a:t>
            </a:r>
            <a:r>
              <a:rPr kumimoji="0" lang="zh-CN" altLang="en-US" sz="3200" b="1" i="0" u="sng" strike="noStrike" kern="0" cap="none" spc="0" normalizeH="0" baseline="0" noProof="1">
                <a:ln>
                  <a:noFill/>
                </a:ln>
                <a:solidFill>
                  <a:srgbClr val="0000FF"/>
                </a:solidFill>
                <a:effectLst/>
                <a:uLnTx/>
                <a:uFillTx/>
                <a:latin typeface="华文细黑" panose="02010600040101010101" pitchFamily="2" charset="-122"/>
                <a:ea typeface="华文细黑" panose="02010600040101010101" pitchFamily="2" charset="-122"/>
                <a:cs typeface="+mn-cs"/>
                <a:sym typeface="+mn-ea"/>
              </a:rPr>
              <a:t>选举</a:t>
            </a:r>
            <a:r>
              <a:rPr kumimoji="0" lang="zh-CN" altLang="en-US" sz="3200" b="1" i="0" u="none" strike="noStrike" kern="0" cap="none" spc="0" normalizeH="0" baseline="0" noProof="1">
                <a:ln>
                  <a:noFill/>
                </a:ln>
                <a:solidFill>
                  <a:srgbClr val="0000FF"/>
                </a:solidFill>
                <a:effectLst/>
                <a:uLnTx/>
                <a:uFillTx/>
                <a:latin typeface="华文细黑" panose="02010600040101010101" pitchFamily="2" charset="-122"/>
                <a:ea typeface="华文细黑" panose="02010600040101010101" pitchFamily="2" charset="-122"/>
                <a:cs typeface="+mn-cs"/>
                <a:sym typeface="+mn-ea"/>
              </a:rPr>
              <a:t>、</a:t>
            </a:r>
            <a:r>
              <a:rPr kumimoji="0" lang="zh-CN" altLang="en-US" sz="3200" b="1" i="0" u="sng" strike="noStrike" kern="0" cap="none" spc="0" normalizeH="0" baseline="0" noProof="1">
                <a:ln>
                  <a:noFill/>
                </a:ln>
                <a:solidFill>
                  <a:srgbClr val="0000FF"/>
                </a:solidFill>
                <a:effectLst/>
                <a:uLnTx/>
                <a:uFillTx/>
                <a:latin typeface="华文细黑" panose="02010600040101010101" pitchFamily="2" charset="-122"/>
                <a:ea typeface="华文细黑" panose="02010600040101010101" pitchFamily="2" charset="-122"/>
                <a:cs typeface="+mn-cs"/>
                <a:sym typeface="+mn-ea"/>
              </a:rPr>
              <a:t>投票行使</a:t>
            </a:r>
            <a:r>
              <a:rPr kumimoji="0" lang="zh-CN" altLang="en-US" sz="3200" b="1" i="0" u="none" strike="noStrike" kern="0" cap="none" spc="0" normalizeH="0" baseline="0" noProof="1">
                <a:ln>
                  <a:noFill/>
                </a:ln>
                <a:solidFill>
                  <a:srgbClr val="0000FF"/>
                </a:solidFill>
                <a:effectLst/>
                <a:uLnTx/>
                <a:uFillTx/>
                <a:latin typeface="华文细黑" panose="02010600040101010101" pitchFamily="2" charset="-122"/>
                <a:ea typeface="华文细黑" panose="02010600040101010101" pitchFamily="2" charset="-122"/>
                <a:cs typeface="+mn-cs"/>
                <a:sym typeface="+mn-ea"/>
              </a:rPr>
              <a:t>权利。</a:t>
            </a:r>
            <a:endParaRPr kumimoji="0" lang="zh-CN" altLang="en-US" sz="3200" b="1" i="0" u="none" strike="noStrike" kern="1200" cap="none" spc="0" normalizeH="0" baseline="0" noProof="0" dirty="0">
              <a:ln>
                <a:noFill/>
              </a:ln>
              <a:solidFill>
                <a:srgbClr val="0000FF"/>
              </a:solidFill>
              <a:effectLst/>
              <a:uLnTx/>
              <a:uFillTx/>
              <a:latin typeface="华文细黑" panose="02010600040101010101" pitchFamily="2" charset="-122"/>
              <a:ea typeface="华文细黑" panose="02010600040101010101" pitchFamily="2" charset="-122"/>
              <a:cs typeface="+mn-cs"/>
            </a:endParaRPr>
          </a:p>
        </p:txBody>
      </p:sp>
      <p:sp>
        <p:nvSpPr>
          <p:cNvPr id="9" name="矩形 8"/>
          <p:cNvSpPr/>
          <p:nvPr/>
        </p:nvSpPr>
        <p:spPr>
          <a:xfrm>
            <a:off x="356870" y="3126740"/>
            <a:ext cx="3183255" cy="74803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4265" b="1" i="0" u="none" strike="noStrike" kern="0" cap="none" spc="0" normalizeH="0" baseline="0" noProof="1">
                <a:ln>
                  <a:noFill/>
                </a:ln>
                <a:solidFill>
                  <a:srgbClr val="0000FF"/>
                </a:solidFill>
                <a:effectLst/>
                <a:uLnTx/>
                <a:uFillTx/>
                <a:latin typeface="楷体" panose="02010609060101010101" charset="-122"/>
                <a:ea typeface="楷体" panose="02010609060101010101" charset="-122"/>
                <a:cs typeface="+mn-cs"/>
                <a:sym typeface="+mn-ea"/>
              </a:rPr>
              <a:t>(2)</a:t>
            </a:r>
            <a:r>
              <a:rPr kumimoji="0" lang="zh-CN" altLang="en-US" sz="4265" b="1" i="0" u="none" strike="noStrike" kern="0" cap="none" spc="0" normalizeH="0" baseline="0" noProof="1">
                <a:ln>
                  <a:noFill/>
                </a:ln>
                <a:solidFill>
                  <a:srgbClr val="0000FF"/>
                </a:solidFill>
                <a:effectLst/>
                <a:uLnTx/>
                <a:uFillTx/>
                <a:latin typeface="楷体" panose="02010609060101010101" charset="-122"/>
                <a:ea typeface="楷体" panose="02010609060101010101" charset="-122"/>
                <a:cs typeface="+mn-cs"/>
                <a:sym typeface="+mn-ea"/>
              </a:rPr>
              <a:t>重要形式</a:t>
            </a:r>
            <a:endParaRPr kumimoji="0" lang="zh-CN" altLang="en-US" sz="4265" b="1" i="0" u="none" strike="noStrike" kern="1200" cap="none" spc="0" normalizeH="0" baseline="0" noProof="0" dirty="0">
              <a:ln>
                <a:noFill/>
              </a:ln>
              <a:solidFill>
                <a:srgbClr val="0000FF"/>
              </a:solidFill>
              <a:effectLst/>
              <a:uLnTx/>
              <a:uFillTx/>
              <a:latin typeface="楷体" panose="02010609060101010101" charset="-122"/>
              <a:ea typeface="楷体" panose="02010609060101010101" charset="-122"/>
              <a:cs typeface="+mn-cs"/>
            </a:endParaRPr>
          </a:p>
        </p:txBody>
      </p:sp>
      <p:sp>
        <p:nvSpPr>
          <p:cNvPr id="12" name="矩形 11"/>
          <p:cNvSpPr/>
          <p:nvPr/>
        </p:nvSpPr>
        <p:spPr>
          <a:xfrm>
            <a:off x="434341" y="4791498"/>
            <a:ext cx="11518900" cy="1553210"/>
          </a:xfrm>
          <a:prstGeom prst="rect">
            <a:avLst/>
          </a:prstGeom>
        </p:spPr>
        <p:txBody>
          <a:bodyPr>
            <a:spAutoFit/>
          </a:bodyPr>
          <a:lstStyle/>
          <a:p>
            <a:pPr marL="342900" marR="0" lvl="0" indent="-342900" algn="l" defTabSz="914400" rtl="0" eaLnBrk="0" fontAlgn="base" latinLnBrk="1" hangingPunct="0">
              <a:lnSpc>
                <a:spcPts val="3800"/>
              </a:lnSpc>
              <a:spcBef>
                <a:spcPct val="0"/>
              </a:spcBef>
              <a:spcAft>
                <a:spcPct val="0"/>
              </a:spcAft>
              <a:buClrTx/>
              <a:buSzTx/>
              <a:buFont typeface="Arial" panose="020B0604020202020204" pitchFamily="34" charset="0"/>
              <a:buNone/>
              <a:defRPr/>
            </a:pPr>
            <a:r>
              <a:rPr kumimoji="0" lang="zh-CN" altLang="en-US" sz="3200" b="1" i="0" u="none" strike="noStrike" kern="0" cap="none" spc="0" normalizeH="0" baseline="0" noProof="1">
                <a:ln>
                  <a:noFill/>
                </a:ln>
                <a:solidFill>
                  <a:srgbClr val="FF0000"/>
                </a:solidFill>
                <a:effectLst/>
                <a:uLnTx/>
                <a:uFillTx/>
                <a:latin typeface="华文细黑" panose="02010600040101010101" pitchFamily="2" charset="-122"/>
                <a:ea typeface="华文细黑" panose="02010600040101010101" pitchFamily="2" charset="-122"/>
                <a:cs typeface="+mn-cs"/>
                <a:sym typeface="+mn-ea"/>
              </a:rPr>
              <a:t>②协商民主：</a:t>
            </a:r>
            <a:r>
              <a:rPr kumimoji="0" lang="zh-CN" altLang="en-US" sz="3200" b="1" i="0" u="none" strike="noStrike" kern="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推动人民内部各方面在重大决策之前和决策之中进行充分协商，尽可能取得</a:t>
            </a:r>
            <a:r>
              <a:rPr kumimoji="0" lang="zh-CN" altLang="en-US" sz="3200" b="1" i="0" u="sng" strike="noStrike" kern="0" cap="none" spc="0" normalizeH="0" baseline="0" noProof="1">
                <a:ln>
                  <a:noFill/>
                </a:ln>
                <a:solidFill>
                  <a:srgbClr val="0000FF"/>
                </a:solidFill>
                <a:effectLst/>
                <a:uLnTx/>
                <a:uFillTx/>
                <a:latin typeface="华文细黑" panose="02010600040101010101" pitchFamily="2" charset="-122"/>
                <a:ea typeface="华文细黑" panose="02010600040101010101" pitchFamily="2" charset="-122"/>
                <a:cs typeface="+mn-cs"/>
                <a:sym typeface="+mn-ea"/>
              </a:rPr>
              <a:t>一致协商</a:t>
            </a:r>
            <a:r>
              <a:rPr kumimoji="0" lang="zh-CN" altLang="en-US" sz="3200" b="1" i="0" u="none" strike="noStrike" kern="0" cap="none" spc="0" normalizeH="0" baseline="0" noProof="1">
                <a:ln>
                  <a:noFill/>
                </a:ln>
                <a:solidFill>
                  <a:schemeClr val="tx1"/>
                </a:solidFill>
                <a:effectLst/>
                <a:uLnTx/>
                <a:uFillTx/>
                <a:latin typeface="华文细黑" panose="02010600040101010101" pitchFamily="2" charset="-122"/>
                <a:ea typeface="华文细黑" panose="02010600040101010101" pitchFamily="2" charset="-122"/>
                <a:cs typeface="+mn-cs"/>
                <a:sym typeface="+mn-ea"/>
              </a:rPr>
              <a:t>。</a:t>
            </a:r>
            <a:r>
              <a:rPr kumimoji="0" lang="zh-CN" altLang="en-US" sz="3200" b="1" i="0" u="sng" strike="noStrike" kern="0" cap="none" spc="0" normalizeH="0" baseline="0" noProof="1">
                <a:ln>
                  <a:noFill/>
                </a:ln>
                <a:solidFill>
                  <a:srgbClr val="FF0000"/>
                </a:solidFill>
                <a:effectLst/>
                <a:uLnTx/>
                <a:uFillTx/>
                <a:latin typeface="华文细黑" panose="02010600040101010101" pitchFamily="2" charset="-122"/>
                <a:ea typeface="华文细黑" panose="02010600040101010101" pitchFamily="2" charset="-122"/>
                <a:cs typeface="+mn-cs"/>
                <a:sym typeface="+mn-ea"/>
              </a:rPr>
              <a:t>协商民主</a:t>
            </a:r>
            <a:r>
              <a:rPr kumimoji="0" lang="zh-CN" altLang="en-US" sz="3200" b="1" i="0" u="none" strike="noStrike" kern="0" cap="none" spc="0" normalizeH="0" baseline="0" noProof="1">
                <a:ln>
                  <a:noFill/>
                </a:ln>
                <a:solidFill>
                  <a:srgbClr val="FF0000"/>
                </a:solidFill>
                <a:effectLst/>
                <a:uLnTx/>
                <a:uFillTx/>
                <a:latin typeface="华文细黑" panose="02010600040101010101" pitchFamily="2" charset="-122"/>
                <a:ea typeface="华文细黑" panose="02010600040101010101" pitchFamily="2" charset="-122"/>
                <a:cs typeface="+mn-cs"/>
                <a:sym typeface="+mn-ea"/>
              </a:rPr>
              <a:t>是我国社会主义民主政治的特有形式和独特优势。</a:t>
            </a:r>
            <a:endParaRPr kumimoji="0" lang="zh-CN" altLang="en-US" sz="3200" b="1" i="0" u="none" strike="noStrike" kern="0" cap="none" spc="0" normalizeH="0" baseline="0" noProof="1">
              <a:ln>
                <a:noFill/>
              </a:ln>
              <a:solidFill>
                <a:srgbClr val="FF0000"/>
              </a:solidFill>
              <a:effectLst/>
              <a:uLnTx/>
              <a:uFillTx/>
              <a:latin typeface="华文细黑" panose="02010600040101010101" pitchFamily="2" charset="-122"/>
              <a:ea typeface="华文细黑" panose="02010600040101010101" pitchFamily="2" charset="-122"/>
              <a:cs typeface="+mn-cs"/>
              <a:sym typeface="+mn-ea"/>
            </a:endParaRP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9">
                                            <p:txEl>
                                              <p:charRg st="0" end="13"/>
                                            </p:txEl>
                                          </p:spTgt>
                                        </p:tgtEl>
                                        <p:attrNameLst>
                                          <p:attrName>style.visibility</p:attrName>
                                        </p:attrNameLst>
                                      </p:cBhvr>
                                      <p:to>
                                        <p:strVal val="visible"/>
                                      </p:to>
                                    </p:set>
                                    <p:animEffect transition="in" filter="box(in)">
                                      <p:cBhvr>
                                        <p:cTn id="14" dur="500"/>
                                        <p:tgtEl>
                                          <p:spTgt spid="9">
                                            <p:txEl>
                                              <p:charRg st="0" end="1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ox(i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ox(i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9634" name="Picture 2" descr="C:\Users\Administrator\Desktop\c581bab282cd81f40c83d162f9b1fd92.jpg"/>
          <p:cNvPicPr>
            <a:picLocks noChangeAspect="1"/>
          </p:cNvPicPr>
          <p:nvPr/>
        </p:nvPicPr>
        <p:blipFill>
          <a:blip r:embed="rId1"/>
          <a:stretch>
            <a:fillRect/>
          </a:stretch>
        </p:blipFill>
        <p:spPr>
          <a:xfrm>
            <a:off x="581660" y="2108200"/>
            <a:ext cx="3997325" cy="2707640"/>
          </a:xfrm>
          <a:prstGeom prst="rect">
            <a:avLst/>
          </a:prstGeom>
          <a:noFill/>
          <a:ln w="9525">
            <a:noFill/>
          </a:ln>
        </p:spPr>
      </p:pic>
      <p:sp>
        <p:nvSpPr>
          <p:cNvPr id="4" name="矩形 3"/>
          <p:cNvSpPr>
            <a:spLocks noChangeArrowheads="1"/>
          </p:cNvSpPr>
          <p:nvPr/>
        </p:nvSpPr>
        <p:spPr bwMode="auto">
          <a:xfrm>
            <a:off x="424180" y="5059680"/>
            <a:ext cx="4664075" cy="1076325"/>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0" dirty="0">
                <a:ln>
                  <a:noFill/>
                </a:ln>
                <a:solidFill>
                  <a:schemeClr val="tx1"/>
                </a:solidFill>
                <a:effectLst/>
                <a:uLnTx/>
                <a:uFillTx/>
                <a:latin typeface="+mn-ea"/>
                <a:ea typeface="+mn-ea"/>
                <a:cs typeface="+mn-cs"/>
              </a:rPr>
              <a:t>（</a:t>
            </a:r>
            <a:r>
              <a:rPr kumimoji="0" lang="en-US" altLang="zh-CN" sz="3200" b="1" i="0" u="none" strike="noStrike" kern="1200" cap="none" spc="0" normalizeH="0" baseline="0" noProof="0" dirty="0">
                <a:ln>
                  <a:noFill/>
                </a:ln>
                <a:solidFill>
                  <a:schemeClr val="tx1"/>
                </a:solidFill>
                <a:effectLst/>
                <a:uLnTx/>
                <a:uFillTx/>
                <a:latin typeface="+mn-ea"/>
                <a:ea typeface="+mn-ea"/>
                <a:cs typeface="+mn-cs"/>
              </a:rPr>
              <a:t>2</a:t>
            </a:r>
            <a:r>
              <a:rPr kumimoji="0" lang="zh-CN" altLang="en-US" sz="3200" b="1" i="0" u="none" strike="noStrike" kern="1200" cap="none" spc="0" normalizeH="0" baseline="0" noProof="0" dirty="0">
                <a:ln>
                  <a:noFill/>
                </a:ln>
                <a:solidFill>
                  <a:schemeClr val="tx1"/>
                </a:solidFill>
                <a:effectLst/>
                <a:uLnTx/>
                <a:uFillTx/>
                <a:latin typeface="+mn-ea"/>
                <a:ea typeface="+mn-ea"/>
                <a:cs typeface="+mn-cs"/>
              </a:rPr>
              <a:t>）怎样利用网络渠道实现公民的民主权利？</a:t>
            </a:r>
            <a:endParaRPr kumimoji="0" lang="zh-CN" altLang="en-US" sz="3200" b="1" i="0" u="none" strike="noStrike" kern="1200" cap="none" spc="0" normalizeH="0" baseline="0" noProof="0" dirty="0">
              <a:ln>
                <a:noFill/>
              </a:ln>
              <a:solidFill>
                <a:schemeClr val="tx1"/>
              </a:solidFill>
              <a:effectLst/>
              <a:uLnTx/>
              <a:uFillTx/>
              <a:latin typeface="+mn-ea"/>
              <a:ea typeface="+mn-ea"/>
              <a:cs typeface="+mn-cs"/>
            </a:endParaRPr>
          </a:p>
        </p:txBody>
      </p:sp>
      <p:sp>
        <p:nvSpPr>
          <p:cNvPr id="5" name="文本框 4"/>
          <p:cNvSpPr txBox="1"/>
          <p:nvPr/>
        </p:nvSpPr>
        <p:spPr>
          <a:xfrm>
            <a:off x="424180" y="1116965"/>
            <a:ext cx="5084445" cy="583565"/>
          </a:xfrm>
          <a:prstGeom prst="rect">
            <a:avLst/>
          </a:prstGeom>
          <a:noFill/>
        </p:spPr>
        <p:txBody>
          <a:bodyPr wrap="none" rtlCol="0" anchor="t">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3200" b="1" noProof="0" dirty="0">
                <a:ln>
                  <a:noFill/>
                </a:ln>
                <a:solidFill>
                  <a:srgbClr val="C00000"/>
                </a:solidFill>
                <a:effectLst/>
                <a:uLnTx/>
                <a:uFillTx/>
                <a:latin typeface="黑体" panose="02010609060101010101" charset="-122"/>
                <a:ea typeface="黑体" panose="02010609060101010101" charset="-122"/>
                <a:sym typeface="+mn-ea"/>
              </a:rPr>
              <a:t>4.</a:t>
            </a:r>
            <a:r>
              <a:rPr lang="zh-CN" altLang="en-US" sz="3200" b="1" noProof="0" dirty="0">
                <a:ln>
                  <a:noFill/>
                </a:ln>
                <a:solidFill>
                  <a:srgbClr val="C00000"/>
                </a:solidFill>
                <a:effectLst/>
                <a:uLnTx/>
                <a:uFillTx/>
                <a:latin typeface="黑体" panose="02010609060101010101" charset="-122"/>
                <a:ea typeface="黑体" panose="02010609060101010101" charset="-122"/>
                <a:sym typeface="+mn-ea"/>
              </a:rPr>
              <a:t>人民当家作主制度的落实</a:t>
            </a:r>
            <a:endParaRPr lang="zh-CN" altLang="en-US" sz="3200"/>
          </a:p>
        </p:txBody>
      </p:sp>
      <p:pic>
        <p:nvPicPr>
          <p:cNvPr id="4099" name="Picture 3"/>
          <p:cNvPicPr>
            <a:picLocks noChangeAspect="1" noChangeArrowheads="1"/>
          </p:cNvPicPr>
          <p:nvPr/>
        </p:nvPicPr>
        <p:blipFill>
          <a:blip r:embed="rId2" cstate="print"/>
          <a:srcRect/>
          <a:stretch>
            <a:fillRect/>
          </a:stretch>
        </p:blipFill>
        <p:spPr bwMode="auto">
          <a:xfrm>
            <a:off x="9588500" y="-35560"/>
            <a:ext cx="2205355" cy="1558290"/>
          </a:xfrm>
          <a:prstGeom prst="ellipse">
            <a:avLst/>
          </a:prstGeom>
          <a:ln>
            <a:noFill/>
          </a:ln>
          <a:effectLst>
            <a:softEdge rad="112500"/>
          </a:effectLst>
        </p:spPr>
      </p:pic>
      <p:sp>
        <p:nvSpPr>
          <p:cNvPr id="2" name="矩形 1"/>
          <p:cNvSpPr>
            <a:spLocks noChangeArrowheads="1"/>
          </p:cNvSpPr>
          <p:nvPr/>
        </p:nvSpPr>
        <p:spPr bwMode="auto">
          <a:xfrm>
            <a:off x="5508625" y="1278255"/>
            <a:ext cx="5716270" cy="829945"/>
          </a:xfrm>
          <a:prstGeom prst="rect">
            <a:avLst/>
          </a:prstGeom>
          <a:noFill/>
          <a:ln w="9525">
            <a:noFill/>
            <a:miter lim="800000"/>
          </a:ln>
        </p:spPr>
        <p:txBody>
          <a:bodyPr wrap="square">
            <a:spAutoFit/>
          </a:bodyPr>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0" dirty="0">
                <a:ln>
                  <a:noFill/>
                </a:ln>
                <a:solidFill>
                  <a:schemeClr val="tx1"/>
                </a:solidFill>
                <a:effectLst/>
                <a:uLnTx/>
                <a:uFillTx/>
                <a:latin typeface="+mn-ea"/>
                <a:ea typeface="+mn-ea"/>
                <a:cs typeface="+mn-cs"/>
              </a:rPr>
              <a:t>（</a:t>
            </a:r>
            <a:r>
              <a:rPr kumimoji="0" lang="en-US" altLang="zh-CN" sz="3200" b="1" i="0" u="none" strike="noStrike" kern="1200" cap="none" spc="0" normalizeH="0" baseline="0" noProof="0" dirty="0">
                <a:ln>
                  <a:noFill/>
                </a:ln>
                <a:solidFill>
                  <a:schemeClr val="tx1"/>
                </a:solidFill>
                <a:effectLst/>
                <a:uLnTx/>
                <a:uFillTx/>
                <a:latin typeface="+mn-ea"/>
                <a:ea typeface="+mn-ea"/>
                <a:cs typeface="+mn-cs"/>
              </a:rPr>
              <a:t>1</a:t>
            </a:r>
            <a:r>
              <a:rPr kumimoji="0" lang="zh-CN" altLang="en-US" sz="3200" b="1" i="0" u="none" strike="noStrike" kern="1200" cap="none" spc="0" normalizeH="0" baseline="0" noProof="0" dirty="0">
                <a:ln>
                  <a:noFill/>
                </a:ln>
                <a:solidFill>
                  <a:schemeClr val="tx1"/>
                </a:solidFill>
                <a:effectLst/>
                <a:uLnTx/>
                <a:uFillTx/>
                <a:latin typeface="+mn-ea"/>
                <a:ea typeface="+mn-ea"/>
                <a:cs typeface="+mn-cs"/>
              </a:rPr>
              <a:t>）实行网络问政有何意义？</a:t>
            </a:r>
            <a:endParaRPr kumimoji="0" lang="zh-CN" altLang="en-US" sz="3200" b="1" i="0" u="none" strike="noStrike" kern="1200" cap="none" spc="0" normalizeH="0" baseline="0" noProof="0" dirty="0">
              <a:ln>
                <a:noFill/>
              </a:ln>
              <a:solidFill>
                <a:schemeClr val="tx1"/>
              </a:solidFill>
              <a:effectLst/>
              <a:uLnTx/>
              <a:uFillTx/>
              <a:latin typeface="+mn-ea"/>
              <a:ea typeface="+mn-ea"/>
              <a:cs typeface="+mn-cs"/>
            </a:endParaRPr>
          </a:p>
        </p:txBody>
      </p:sp>
      <p:sp>
        <p:nvSpPr>
          <p:cNvPr id="3" name="文本框 2"/>
          <p:cNvSpPr txBox="1"/>
          <p:nvPr/>
        </p:nvSpPr>
        <p:spPr>
          <a:xfrm>
            <a:off x="5378450" y="2108200"/>
            <a:ext cx="6595745" cy="1863090"/>
          </a:xfrm>
          <a:prstGeom prst="rect">
            <a:avLst/>
          </a:prstGeom>
          <a:noFill/>
        </p:spPr>
        <p:txBody>
          <a:bodyPr wrap="square" rtlCol="0" anchor="t">
            <a:spAutoFit/>
          </a:bodyPr>
          <a:p>
            <a:pPr>
              <a:lnSpc>
                <a:spcPct val="120000"/>
              </a:lnSpc>
              <a:spcBef>
                <a:spcPts val="0"/>
              </a:spcBef>
              <a:spcAft>
                <a:spcPts val="0"/>
              </a:spcAft>
            </a:pPr>
            <a:r>
              <a:rPr lang="zh-CN" altLang="en-US" sz="3200" b="1" dirty="0">
                <a:solidFill>
                  <a:srgbClr val="1D41D5"/>
                </a:solidFill>
                <a:latin typeface="宋体" panose="02010600030101010101" pitchFamily="2" charset="-122"/>
                <a:ea typeface="宋体" panose="02010600030101010101" pitchFamily="2" charset="-122"/>
                <a:sym typeface="+mn-ea"/>
              </a:rPr>
              <a:t>网络让老百姓的诉求渠道更加畅通，群众的民主参与程度得以扩大，政府更好地了解真实的民意。</a:t>
            </a:r>
            <a:endParaRPr lang="zh-CN" altLang="en-US" sz="3200" b="1" dirty="0">
              <a:solidFill>
                <a:srgbClr val="1D41D5"/>
              </a:solidFill>
              <a:latin typeface="宋体" panose="02010600030101010101" pitchFamily="2" charset="-122"/>
              <a:ea typeface="宋体" panose="02010600030101010101" pitchFamily="2" charset="-122"/>
              <a:sym typeface="+mn-ea"/>
            </a:endParaRPr>
          </a:p>
        </p:txBody>
      </p:sp>
      <p:sp>
        <p:nvSpPr>
          <p:cNvPr id="6" name="文本框 5"/>
          <p:cNvSpPr txBox="1"/>
          <p:nvPr/>
        </p:nvSpPr>
        <p:spPr>
          <a:xfrm>
            <a:off x="5233670" y="4370705"/>
            <a:ext cx="6885940" cy="2453640"/>
          </a:xfrm>
          <a:prstGeom prst="rect">
            <a:avLst/>
          </a:prstGeom>
          <a:noFill/>
        </p:spPr>
        <p:txBody>
          <a:bodyPr wrap="square" rtlCol="0" anchor="t">
            <a:spAutoFit/>
          </a:bodyPr>
          <a:p>
            <a:pPr>
              <a:lnSpc>
                <a:spcPct val="120000"/>
              </a:lnSpc>
            </a:pPr>
            <a:r>
              <a:rPr lang="zh-CN" altLang="en-US" sz="3200" b="1" dirty="0">
                <a:solidFill>
                  <a:srgbClr val="1B3CC0"/>
                </a:solidFill>
                <a:latin typeface="宋体" panose="02010600030101010101" pitchFamily="2" charset="-122"/>
                <a:ea typeface="宋体" panose="02010600030101010101" pitchFamily="2" charset="-122"/>
                <a:sym typeface="+mn-ea"/>
              </a:rPr>
              <a:t>公民参与网络问政，应积极表达自己的意见和观点，同时要坚持个人利益和国家利益相结合，坚持理性表达，有序参与。</a:t>
            </a:r>
            <a:endParaRPr lang="zh-CN" altLang="en-US" sz="3200" b="1" dirty="0">
              <a:solidFill>
                <a:srgbClr val="1B3CC0"/>
              </a:solidFill>
              <a:latin typeface="宋体" panose="02010600030101010101" pitchFamily="2" charset="-122"/>
              <a:ea typeface="宋体" panose="02010600030101010101" pitchFamily="2" charset="-122"/>
              <a:sym typeface="+mn-ea"/>
            </a:endParaRP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图片 91"/>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0" y="5331553"/>
            <a:ext cx="12209852" cy="1526447"/>
          </a:xfrm>
          <a:prstGeom prst="rect">
            <a:avLst/>
          </a:prstGeom>
        </p:spPr>
      </p:pic>
      <p:pic>
        <p:nvPicPr>
          <p:cNvPr id="89" name="图片 88"/>
          <p:cNvPicPr>
            <a:picLocks noChangeAspect="1"/>
          </p:cNvPicPr>
          <p:nvPr>
            <p:custDataLst>
              <p:tags r:id="rId3"/>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85486" y="0"/>
            <a:ext cx="3948386" cy="2916285"/>
          </a:xfrm>
          <a:prstGeom prst="rect">
            <a:avLst/>
          </a:prstGeom>
        </p:spPr>
      </p:pic>
      <p:pic>
        <p:nvPicPr>
          <p:cNvPr id="2" name="图片 7"/>
          <p:cNvPicPr>
            <a:picLocks noChangeAspect="1"/>
          </p:cNvPicPr>
          <p:nvPr>
            <p:custDataLst>
              <p:tags r:id="rId5"/>
            </p:custDataLst>
          </p:nvPr>
        </p:nvPicPr>
        <p:blipFill>
          <a:blip r:embed="rId6"/>
          <a:stretch>
            <a:fillRect/>
          </a:stretch>
        </p:blipFill>
        <p:spPr>
          <a:xfrm>
            <a:off x="386715" y="2783205"/>
            <a:ext cx="2606675" cy="2023110"/>
          </a:xfrm>
          <a:prstGeom prst="rect">
            <a:avLst/>
          </a:prstGeom>
          <a:noFill/>
          <a:ln w="9525">
            <a:noFill/>
          </a:ln>
        </p:spPr>
      </p:pic>
      <p:sp>
        <p:nvSpPr>
          <p:cNvPr id="6" name="矩形 1"/>
          <p:cNvSpPr/>
          <p:nvPr>
            <p:custDataLst>
              <p:tags r:id="rId7"/>
            </p:custDataLst>
          </p:nvPr>
        </p:nvSpPr>
        <p:spPr>
          <a:xfrm>
            <a:off x="1784985" y="1832610"/>
            <a:ext cx="8621395" cy="583565"/>
          </a:xfrm>
          <a:prstGeom prst="rect">
            <a:avLst/>
          </a:prstGeom>
          <a:noFill/>
          <a:ln w="9525">
            <a:noFill/>
          </a:ln>
        </p:spPr>
        <p:txBody>
          <a:bodyPr wrap="square" anchor="t">
            <a:spAutoFit/>
          </a:bodyPr>
          <a:lstStyle/>
          <a:p>
            <a:pPr>
              <a:spcBef>
                <a:spcPct val="50000"/>
              </a:spcBef>
            </a:pPr>
            <a:r>
              <a:rPr lang="zh-CN" altLang="en-US" sz="3200" b="1">
                <a:latin typeface="微软雅黑" panose="020B0503020204020204" pitchFamily="34" charset="-122"/>
                <a:ea typeface="微软雅黑" panose="020B0503020204020204" pitchFamily="34" charset="-122"/>
              </a:rPr>
              <a:t>如何落实人民当家作主的权利？</a:t>
            </a:r>
            <a:endParaRPr lang="zh-CN" altLang="en-US" sz="3200" b="1">
              <a:latin typeface="微软雅黑" panose="020B0503020204020204" pitchFamily="34" charset="-122"/>
              <a:ea typeface="微软雅黑" panose="020B0503020204020204" pitchFamily="34" charset="-122"/>
            </a:endParaRPr>
          </a:p>
        </p:txBody>
      </p:sp>
      <p:sp>
        <p:nvSpPr>
          <p:cNvPr id="7" name="文本框 142340" descr="粉色砂纸"/>
          <p:cNvSpPr txBox="1"/>
          <p:nvPr>
            <p:custDataLst>
              <p:tags r:id="rId8"/>
            </p:custDataLst>
          </p:nvPr>
        </p:nvSpPr>
        <p:spPr>
          <a:xfrm>
            <a:off x="4218940" y="4014470"/>
            <a:ext cx="3160395" cy="583565"/>
          </a:xfrm>
          <a:prstGeom prst="rect">
            <a:avLst/>
          </a:prstGeom>
          <a:noFill/>
          <a:ln w="28575" cmpd="sng">
            <a:solidFill>
              <a:schemeClr val="accent1">
                <a:shade val="50000"/>
              </a:schemeClr>
            </a:solidFill>
            <a:prstDash val="solid"/>
          </a:ln>
        </p:spPr>
        <p:txBody>
          <a:bodyPr wrap="square">
            <a:spAutoFit/>
          </a:bodyPr>
          <a:lstStyle/>
          <a:p>
            <a:pPr marR="0" defTabSz="914400" fontAlgn="auto">
              <a:spcBef>
                <a:spcPct val="50000"/>
              </a:spcBef>
              <a:buClrTx/>
              <a:buSzTx/>
              <a:buFontTx/>
              <a:defRPr/>
            </a:pPr>
            <a:r>
              <a:rPr kumimoji="0" sz="3200" b="1" kern="1200" cap="none" spc="0" normalizeH="0" baseline="0" noProof="1">
                <a:solidFill>
                  <a:srgbClr val="FF0000"/>
                </a:solidFill>
                <a:latin typeface="微软雅黑" panose="020B0503020204020204" pitchFamily="34" charset="-122"/>
                <a:ea typeface="微软雅黑" panose="020B0503020204020204" pitchFamily="34" charset="-122"/>
                <a:cs typeface="+mn-ea"/>
              </a:rPr>
              <a:t>制度保障民主</a:t>
            </a:r>
            <a:endParaRPr kumimoji="0" sz="3200" b="1" kern="1200" cap="none" spc="0" normalizeH="0" baseline="0" noProof="1">
              <a:solidFill>
                <a:srgbClr val="FF0000"/>
              </a:solidFill>
              <a:latin typeface="微软雅黑" panose="020B0503020204020204" pitchFamily="34" charset="-122"/>
              <a:ea typeface="微软雅黑" panose="020B0503020204020204" pitchFamily="34" charset="-122"/>
              <a:cs typeface="+mn-ea"/>
            </a:endParaRPr>
          </a:p>
        </p:txBody>
      </p:sp>
    </p:spTree>
    <p:custDataLst>
      <p:tags r:id="rId9"/>
    </p:custData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TextBox 1"/>
          <p:cNvSpPr txBox="1"/>
          <p:nvPr/>
        </p:nvSpPr>
        <p:spPr>
          <a:xfrm>
            <a:off x="336551" y="165100"/>
            <a:ext cx="6538383" cy="645160"/>
          </a:xfrm>
          <a:prstGeom prst="rect">
            <a:avLst/>
          </a:prstGeom>
          <a:noFill/>
          <a:ln w="9525">
            <a:noFill/>
          </a:ln>
        </p:spPr>
        <p:txBody>
          <a:bodyPr lIns="91440" tIns="45720" rIns="91440" bIns="45720" anchor="t">
            <a:spAutoFit/>
          </a:bodyPr>
          <a:p>
            <a:r>
              <a:rPr lang="zh-CN" altLang="en-US" sz="3600" b="1" dirty="0">
                <a:solidFill>
                  <a:srgbClr val="C00000"/>
                </a:solidFill>
                <a:latin typeface="宋体" panose="02010600030101010101" pitchFamily="2" charset="-122"/>
                <a:ea typeface="宋体" panose="02010600030101010101" pitchFamily="2" charset="-122"/>
              </a:rPr>
              <a:t>④社会主义民主制度</a:t>
            </a:r>
            <a:endParaRPr lang="zh-CN" altLang="en-US" sz="3600" b="1" dirty="0">
              <a:solidFill>
                <a:srgbClr val="C00000"/>
              </a:solidFill>
              <a:latin typeface="宋体" panose="02010600030101010101" pitchFamily="2" charset="-122"/>
              <a:ea typeface="宋体" panose="02010600030101010101" pitchFamily="2" charset="-122"/>
            </a:endParaRPr>
          </a:p>
        </p:txBody>
      </p:sp>
      <p:graphicFrame>
        <p:nvGraphicFramePr>
          <p:cNvPr id="6" name="表格 5"/>
          <p:cNvGraphicFramePr>
            <a:graphicFrameLocks noGrp="1"/>
          </p:cNvGraphicFramePr>
          <p:nvPr/>
        </p:nvGraphicFramePr>
        <p:xfrm>
          <a:off x="336551" y="1028700"/>
          <a:ext cx="11618595" cy="5590540"/>
        </p:xfrm>
        <a:graphic>
          <a:graphicData uri="http://schemas.openxmlformats.org/drawingml/2006/table">
            <a:tbl>
              <a:tblPr firstRow="1" bandRow="1">
                <a:tableStyleId>{5940675A-B579-460E-94D1-54222C63F5DA}</a:tableStyleId>
              </a:tblPr>
              <a:tblGrid>
                <a:gridCol w="3649345"/>
                <a:gridCol w="7969250"/>
              </a:tblGrid>
              <a:tr h="495300">
                <a:tc>
                  <a:txBody>
                    <a:bodyPr/>
                    <a:lstStyle/>
                    <a:p>
                      <a:pPr algn="ctr"/>
                      <a:r>
                        <a:rPr lang="zh-CN" altLang="en-US" sz="2800" b="1" dirty="0">
                          <a:latin typeface="微软雅黑" panose="020B0503020204020204" pitchFamily="34" charset="-122"/>
                          <a:ea typeface="微软雅黑" panose="020B0503020204020204" pitchFamily="34" charset="-122"/>
                        </a:rPr>
                        <a:t>民主制度</a:t>
                      </a:r>
                      <a:endParaRPr lang="zh-CN" altLang="en-US" sz="2800" b="1" dirty="0">
                        <a:latin typeface="微软雅黑" panose="020B0503020204020204" pitchFamily="34" charset="-122"/>
                        <a:ea typeface="微软雅黑" panose="020B0503020204020204" pitchFamily="34" charset="-122"/>
                      </a:endParaRPr>
                    </a:p>
                  </a:txBody>
                  <a:tcPr marL="68578" marR="68578" marT="34292" marB="342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2800" b="1" dirty="0">
                        <a:latin typeface="微软雅黑" panose="020B0503020204020204" pitchFamily="34" charset="-122"/>
                        <a:ea typeface="微软雅黑" panose="020B0503020204020204" pitchFamily="34" charset="-122"/>
                      </a:endParaRPr>
                    </a:p>
                  </a:txBody>
                  <a:tcPr marL="68578" marR="68578" marT="34292" marB="342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151255">
                <a:tc>
                  <a:txBody>
                    <a:bodyPr/>
                    <a:lstStyle/>
                    <a:p>
                      <a:pPr algn="l">
                        <a:lnSpc>
                          <a:spcPct val="130000"/>
                        </a:lnSpc>
                      </a:pPr>
                      <a:r>
                        <a:rPr lang="zh-CN" altLang="en-US" sz="3200" b="1" dirty="0">
                          <a:solidFill>
                            <a:srgbClr val="0000FF"/>
                          </a:solidFill>
                          <a:latin typeface="微软雅黑" panose="020B0503020204020204" pitchFamily="34" charset="-122"/>
                          <a:ea typeface="微软雅黑" panose="020B0503020204020204" pitchFamily="34" charset="-122"/>
                        </a:rPr>
                        <a:t>人民代表大会制度</a:t>
                      </a:r>
                      <a:endParaRPr lang="zh-CN" altLang="en-US" sz="3200" b="1" dirty="0">
                        <a:solidFill>
                          <a:srgbClr val="0000FF"/>
                        </a:solidFill>
                        <a:latin typeface="微软雅黑" panose="020B0503020204020204" pitchFamily="34" charset="-122"/>
                        <a:ea typeface="微软雅黑" panose="020B0503020204020204" pitchFamily="34" charset="-122"/>
                      </a:endParaRPr>
                    </a:p>
                  </a:txBody>
                  <a:tcPr marL="68578" marR="68578" marT="34292" marB="342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zh-CN" altLang="en-US" sz="3200" b="1" dirty="0">
                          <a:solidFill>
                            <a:schemeClr val="tx1"/>
                          </a:solidFill>
                          <a:latin typeface="+mn-ea"/>
                          <a:ea typeface="+mn-ea"/>
                        </a:rPr>
                        <a:t>是我国的</a:t>
                      </a:r>
                      <a:r>
                        <a:rPr lang="zh-CN" altLang="en-US" sz="3200" b="1" dirty="0">
                          <a:solidFill>
                            <a:srgbClr val="0000FF"/>
                          </a:solidFill>
                          <a:latin typeface="+mn-ea"/>
                          <a:ea typeface="+mn-ea"/>
                        </a:rPr>
                        <a:t>根本政治制度</a:t>
                      </a:r>
                      <a:r>
                        <a:rPr lang="zh-CN" altLang="en-US" sz="3200" b="1" dirty="0">
                          <a:solidFill>
                            <a:schemeClr val="tx1"/>
                          </a:solidFill>
                          <a:latin typeface="+mn-ea"/>
                          <a:ea typeface="+mn-ea"/>
                        </a:rPr>
                        <a:t>，是人民掌握国家政权、行使权力的</a:t>
                      </a:r>
                      <a:r>
                        <a:rPr lang="zh-CN" altLang="en-US" sz="3200" b="1" dirty="0">
                          <a:solidFill>
                            <a:srgbClr val="0000FF"/>
                          </a:solidFill>
                          <a:latin typeface="+mn-ea"/>
                          <a:ea typeface="+mn-ea"/>
                        </a:rPr>
                        <a:t>根本途径。</a:t>
                      </a:r>
                      <a:endParaRPr lang="zh-CN" altLang="en-US" sz="3200" b="1" dirty="0">
                        <a:solidFill>
                          <a:srgbClr val="0000FF"/>
                        </a:solidFill>
                        <a:latin typeface="+mn-ea"/>
                        <a:ea typeface="+mn-ea"/>
                      </a:endParaRPr>
                    </a:p>
                  </a:txBody>
                  <a:tcPr marL="68578" marR="68578" marT="34292" marB="342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641475">
                <a:tc>
                  <a:txBody>
                    <a:bodyPr/>
                    <a:lstStyle/>
                    <a:p>
                      <a:pPr algn="l">
                        <a:lnSpc>
                          <a:spcPct val="130000"/>
                        </a:lnSpc>
                      </a:pPr>
                      <a:r>
                        <a:rPr lang="zh-CN" altLang="en-US" sz="2665" b="1" dirty="0">
                          <a:solidFill>
                            <a:srgbClr val="0000FF"/>
                          </a:solidFill>
                          <a:latin typeface="微软雅黑" panose="020B0503020204020204" pitchFamily="34" charset="-122"/>
                          <a:ea typeface="微软雅黑" panose="020B0503020204020204" pitchFamily="34" charset="-122"/>
                        </a:rPr>
                        <a:t>中国共产党领导的多党</a:t>
                      </a:r>
                      <a:endParaRPr lang="zh-CN" altLang="en-US" sz="2665" b="1" dirty="0">
                        <a:solidFill>
                          <a:srgbClr val="0000FF"/>
                        </a:solidFill>
                        <a:latin typeface="微软雅黑" panose="020B0503020204020204" pitchFamily="34" charset="-122"/>
                        <a:ea typeface="微软雅黑" panose="020B0503020204020204" pitchFamily="34" charset="-122"/>
                      </a:endParaRPr>
                    </a:p>
                    <a:p>
                      <a:pPr algn="l">
                        <a:lnSpc>
                          <a:spcPct val="130000"/>
                        </a:lnSpc>
                      </a:pPr>
                      <a:r>
                        <a:rPr lang="zh-CN" altLang="en-US" sz="2665" b="1" dirty="0">
                          <a:solidFill>
                            <a:srgbClr val="0000FF"/>
                          </a:solidFill>
                          <a:latin typeface="微软雅黑" panose="020B0503020204020204" pitchFamily="34" charset="-122"/>
                          <a:ea typeface="微软雅黑" panose="020B0503020204020204" pitchFamily="34" charset="-122"/>
                        </a:rPr>
                        <a:t>合作和政治协商制度</a:t>
                      </a:r>
                      <a:endParaRPr lang="zh-CN" altLang="en-US" sz="2665" b="1" dirty="0">
                        <a:solidFill>
                          <a:srgbClr val="0000FF"/>
                        </a:solidFill>
                        <a:latin typeface="微软雅黑" panose="020B0503020204020204" pitchFamily="34" charset="-122"/>
                        <a:ea typeface="微软雅黑" panose="020B0503020204020204" pitchFamily="34" charset="-122"/>
                      </a:endParaRPr>
                    </a:p>
                  </a:txBody>
                  <a:tcPr marL="68578" marR="68578" marT="34292" marB="342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zh-CN" altLang="en-US" sz="3200" b="1" dirty="0">
                          <a:solidFill>
                            <a:schemeClr val="tx1"/>
                          </a:solidFill>
                          <a:latin typeface="黑体" panose="02010609060101010101" charset="-122"/>
                          <a:ea typeface="黑体" panose="02010609060101010101" charset="-122"/>
                        </a:rPr>
                        <a:t>是我国的一项</a:t>
                      </a:r>
                      <a:r>
                        <a:rPr lang="zh-CN" altLang="en-US" sz="3200" b="1" dirty="0">
                          <a:solidFill>
                            <a:srgbClr val="0000FF"/>
                          </a:solidFill>
                          <a:latin typeface="黑体" panose="02010609060101010101" charset="-122"/>
                          <a:ea typeface="黑体" panose="02010609060101010101" charset="-122"/>
                        </a:rPr>
                        <a:t>基本政治制度</a:t>
                      </a:r>
                      <a:r>
                        <a:rPr lang="zh-CN" altLang="en-US" sz="3200" b="1" dirty="0">
                          <a:solidFill>
                            <a:schemeClr val="tx1"/>
                          </a:solidFill>
                          <a:latin typeface="黑体" panose="02010609060101010101" charset="-122"/>
                          <a:ea typeface="黑体" panose="02010609060101010101" charset="-122"/>
                        </a:rPr>
                        <a:t>。这项制度强调通过充分协商，求同存异，</a:t>
                      </a:r>
                      <a:r>
                        <a:rPr lang="zh-CN" altLang="en-US" sz="3200" b="1" dirty="0">
                          <a:solidFill>
                            <a:srgbClr val="1D41D5"/>
                          </a:solidFill>
                          <a:latin typeface="黑体" panose="02010609060101010101" charset="-122"/>
                          <a:ea typeface="黑体" panose="02010609060101010101" charset="-122"/>
                        </a:rPr>
                        <a:t>找到最大公约数，画出最大同心圆。</a:t>
                      </a:r>
                      <a:endParaRPr lang="zh-CN" altLang="en-US" sz="3200" b="1" dirty="0">
                        <a:solidFill>
                          <a:srgbClr val="1D41D5"/>
                        </a:solidFill>
                        <a:latin typeface="黑体" panose="02010609060101010101" charset="-122"/>
                        <a:ea typeface="黑体" panose="02010609060101010101" charset="-122"/>
                      </a:endParaRPr>
                    </a:p>
                  </a:txBody>
                  <a:tcPr marL="68578" marR="68578" marT="34292" marB="342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151255">
                <a:tc>
                  <a:txBody>
                    <a:bodyPr/>
                    <a:lstStyle/>
                    <a:p>
                      <a:pPr algn="l">
                        <a:lnSpc>
                          <a:spcPct val="130000"/>
                        </a:lnSpc>
                      </a:pPr>
                      <a:r>
                        <a:rPr lang="zh-CN" altLang="en-US" sz="3200" b="1" dirty="0">
                          <a:solidFill>
                            <a:srgbClr val="0000FF"/>
                          </a:solidFill>
                          <a:latin typeface="微软雅黑" panose="020B0503020204020204" pitchFamily="34" charset="-122"/>
                          <a:ea typeface="微软雅黑" panose="020B0503020204020204" pitchFamily="34" charset="-122"/>
                        </a:rPr>
                        <a:t>民族区域自治制度</a:t>
                      </a:r>
                      <a:endParaRPr lang="zh-CN" altLang="en-US" sz="3200" b="1" dirty="0">
                        <a:solidFill>
                          <a:srgbClr val="0000FF"/>
                        </a:solidFill>
                        <a:latin typeface="微软雅黑" panose="020B0503020204020204" pitchFamily="34" charset="-122"/>
                        <a:ea typeface="微软雅黑" panose="020B0503020204020204" pitchFamily="34" charset="-122"/>
                      </a:endParaRPr>
                    </a:p>
                  </a:txBody>
                  <a:tcPr marL="68578" marR="68578" marT="34292" marB="342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zh-CN" altLang="en-US" sz="3200" b="1" dirty="0">
                          <a:solidFill>
                            <a:schemeClr val="tx1"/>
                          </a:solidFill>
                          <a:latin typeface="黑体" panose="02010609060101010101" charset="-122"/>
                          <a:ea typeface="黑体" panose="02010609060101010101" charset="-122"/>
                        </a:rPr>
                        <a:t>是一项独具中国特色的实现民族平等、保障少数民族合法权利的</a:t>
                      </a:r>
                      <a:r>
                        <a:rPr lang="zh-CN" altLang="en-US" sz="3200" b="1" dirty="0">
                          <a:solidFill>
                            <a:srgbClr val="0000FF"/>
                          </a:solidFill>
                          <a:latin typeface="黑体" panose="02010609060101010101" charset="-122"/>
                          <a:ea typeface="黑体" panose="02010609060101010101" charset="-122"/>
                        </a:rPr>
                        <a:t>基本政治制度</a:t>
                      </a:r>
                      <a:r>
                        <a:rPr lang="zh-CN" altLang="en-US" sz="3200" b="1" dirty="0">
                          <a:solidFill>
                            <a:schemeClr val="tx1"/>
                          </a:solidFill>
                          <a:latin typeface="黑体" panose="02010609060101010101" charset="-122"/>
                          <a:ea typeface="黑体" panose="02010609060101010101" charset="-122"/>
                        </a:rPr>
                        <a:t>。</a:t>
                      </a:r>
                      <a:endParaRPr lang="zh-CN" altLang="en-US" sz="3200" b="1" dirty="0">
                        <a:solidFill>
                          <a:schemeClr val="tx1"/>
                        </a:solidFill>
                        <a:latin typeface="黑体" panose="02010609060101010101" charset="-122"/>
                        <a:ea typeface="黑体" panose="02010609060101010101" charset="-122"/>
                      </a:endParaRPr>
                    </a:p>
                  </a:txBody>
                  <a:tcPr marL="68578" marR="68578" marT="34292" marB="342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151255">
                <a:tc>
                  <a:txBody>
                    <a:bodyPr/>
                    <a:lstStyle/>
                    <a:p>
                      <a:pPr algn="l">
                        <a:lnSpc>
                          <a:spcPct val="130000"/>
                        </a:lnSpc>
                      </a:pPr>
                      <a:r>
                        <a:rPr lang="zh-CN" altLang="en-US" sz="3200" b="1" dirty="0">
                          <a:solidFill>
                            <a:srgbClr val="0000FF"/>
                          </a:solidFill>
                          <a:latin typeface="微软雅黑" panose="020B0503020204020204" pitchFamily="34" charset="-122"/>
                          <a:ea typeface="微软雅黑" panose="020B0503020204020204" pitchFamily="34" charset="-122"/>
                        </a:rPr>
                        <a:t>基层群众自治制度</a:t>
                      </a:r>
                      <a:endParaRPr lang="zh-CN" altLang="en-US" sz="3200" b="1" dirty="0">
                        <a:solidFill>
                          <a:srgbClr val="0000FF"/>
                        </a:solidFill>
                        <a:latin typeface="微软雅黑" panose="020B0503020204020204" pitchFamily="34" charset="-122"/>
                        <a:ea typeface="微软雅黑" panose="020B0503020204020204" pitchFamily="34" charset="-122"/>
                      </a:endParaRPr>
                    </a:p>
                  </a:txBody>
                  <a:tcPr marL="68578" marR="68578" marT="34292" marB="342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zh-CN" altLang="en-US" sz="3200" b="1" dirty="0">
                          <a:solidFill>
                            <a:schemeClr val="tx1"/>
                          </a:solidFill>
                          <a:latin typeface="黑体" panose="02010609060101010101" charset="-122"/>
                          <a:ea typeface="黑体" panose="02010609060101010101" charset="-122"/>
                        </a:rPr>
                        <a:t>实行基层群众自治制度，发展基层民主，是社会主义民主政治建设的</a:t>
                      </a:r>
                      <a:r>
                        <a:rPr lang="zh-CN" altLang="en-US" sz="3200" b="1" dirty="0">
                          <a:solidFill>
                            <a:srgbClr val="0000FF"/>
                          </a:solidFill>
                          <a:latin typeface="黑体" panose="02010609060101010101" charset="-122"/>
                          <a:ea typeface="黑体" panose="02010609060101010101" charset="-122"/>
                        </a:rPr>
                        <a:t>基础。</a:t>
                      </a:r>
                      <a:endParaRPr lang="zh-CN" altLang="en-US" sz="3200" b="1" dirty="0">
                        <a:solidFill>
                          <a:srgbClr val="0000FF"/>
                        </a:solidFill>
                        <a:latin typeface="黑体" panose="02010609060101010101" charset="-122"/>
                        <a:ea typeface="黑体" panose="02010609060101010101" charset="-122"/>
                      </a:endParaRPr>
                    </a:p>
                  </a:txBody>
                  <a:tcPr marL="68578" marR="68578" marT="34292" marB="342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422910" y="948055"/>
            <a:ext cx="10819765" cy="1551305"/>
            <a:chOff x="422787" y="948041"/>
            <a:chExt cx="10819476" cy="1602274"/>
          </a:xfrm>
        </p:grpSpPr>
        <p:pic>
          <p:nvPicPr>
            <p:cNvPr id="19" name="图片 18"/>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422787" y="948041"/>
              <a:ext cx="2762741" cy="1602274"/>
            </a:xfrm>
            <a:prstGeom prst="rect">
              <a:avLst/>
            </a:prstGeom>
          </p:spPr>
        </p:pic>
        <p:sp>
          <p:nvSpPr>
            <p:cNvPr id="20" name="矩形 19"/>
            <p:cNvSpPr/>
            <p:nvPr>
              <p:custDataLst>
                <p:tags r:id="rId4"/>
              </p:custDataLst>
            </p:nvPr>
          </p:nvSpPr>
          <p:spPr>
            <a:xfrm>
              <a:off x="1079292" y="1594326"/>
              <a:ext cx="2210058" cy="666357"/>
            </a:xfrm>
            <a:prstGeom prst="rect">
              <a:avLst/>
            </a:prstGeom>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E71E17"/>
                  </a:solidFill>
                  <a:effectLst/>
                  <a:uLnTx/>
                  <a:uFillTx/>
                  <a:latin typeface="微软雅黑" panose="020B0503020204020204" pitchFamily="34" charset="-122"/>
                  <a:ea typeface="微软雅黑" panose="020B0503020204020204" pitchFamily="34" charset="-122"/>
                  <a:cs typeface="Arial" panose="020B0604020202020204"/>
                </a:rPr>
                <a:t>从本质特征上</a:t>
              </a:r>
              <a:endParaRPr kumimoji="0" lang="zh-CN" altLang="en-US" sz="2400" b="1" i="0" u="none" strike="noStrike" kern="1200" cap="none" spc="0" normalizeH="0" baseline="0" noProof="0">
                <a:ln>
                  <a:noFill/>
                </a:ln>
                <a:solidFill>
                  <a:srgbClr val="E71E17"/>
                </a:solidFill>
                <a:effectLst/>
                <a:uLnTx/>
                <a:uFillTx/>
                <a:latin typeface="微软雅黑" panose="020B0503020204020204" pitchFamily="34" charset="-122"/>
                <a:ea typeface="微软雅黑" panose="020B0503020204020204" pitchFamily="34" charset="-122"/>
                <a:cs typeface="Arial" panose="020B0604020202020204"/>
              </a:endParaRPr>
            </a:p>
          </p:txBody>
        </p:sp>
        <p:sp>
          <p:nvSpPr>
            <p:cNvPr id="27" name="文本框 26"/>
            <p:cNvSpPr txBox="1"/>
            <p:nvPr>
              <p:custDataLst>
                <p:tags r:id="rId5"/>
              </p:custDataLst>
            </p:nvPr>
          </p:nvSpPr>
          <p:spPr>
            <a:xfrm>
              <a:off x="3289349" y="1628690"/>
              <a:ext cx="7677149" cy="475501"/>
            </a:xfrm>
            <a:prstGeom prst="rect">
              <a:avLst/>
            </a:prstGeom>
            <a:noFill/>
          </p:spPr>
          <p:txBody>
            <a:bodyPr wrap="square" rtlCol="0">
              <a:spAutoFit/>
            </a:bodyPr>
            <a:lstStyle/>
            <a:p>
              <a:pPr lvl="0" algn="just" defTabSz="914400" fontAlgn="base" hangingPunct="0">
                <a:spcBef>
                  <a:spcPct val="0"/>
                </a:spcBef>
                <a:spcAft>
                  <a:spcPct val="0"/>
                </a:spcAft>
                <a:defRPr/>
              </a:pPr>
              <a:r>
                <a:rPr lang="en-US" altLang="zh-CN" sz="2400" b="1">
                  <a:solidFill>
                    <a:srgbClr val="FF0000"/>
                  </a:solidFill>
                  <a:latin typeface="微软雅黑" panose="020B0503020204020204" pitchFamily="34" charset="-122"/>
                  <a:ea typeface="微软雅黑" panose="020B0503020204020204" pitchFamily="34" charset="-122"/>
                </a:rPr>
                <a:t>1.</a:t>
              </a:r>
              <a:r>
                <a:rPr lang="zh-CN" altLang="en-US" sz="2400" b="1">
                  <a:solidFill>
                    <a:srgbClr val="FF0000"/>
                  </a:solidFill>
                  <a:latin typeface="微软雅黑" panose="020B0503020204020204" pitchFamily="34" charset="-122"/>
                  <a:ea typeface="微软雅黑" panose="020B0503020204020204" pitchFamily="34" charset="-122"/>
                </a:rPr>
                <a:t>人民当家作主</a:t>
              </a:r>
              <a:r>
                <a:rPr lang="zh-CN" altLang="en-US" sz="2400" b="1">
                  <a:solidFill>
                    <a:schemeClr val="tx1"/>
                  </a:solidFill>
                  <a:latin typeface="微软雅黑" panose="020B0503020204020204" pitchFamily="34" charset="-122"/>
                  <a:ea typeface="微软雅黑" panose="020B0503020204020204" pitchFamily="34" charset="-122"/>
                </a:rPr>
                <a:t>是社会主义民主政治的本质特征。</a:t>
              </a:r>
              <a:endParaRPr lang="zh-CN" altLang="en-US" sz="2400" b="1">
                <a:solidFill>
                  <a:schemeClr val="tx1"/>
                </a:solidFill>
                <a:latin typeface="微软雅黑" panose="020B0503020204020204" pitchFamily="34" charset="-122"/>
                <a:ea typeface="微软雅黑" panose="020B0503020204020204" pitchFamily="34" charset="-122"/>
              </a:endParaRPr>
            </a:p>
          </p:txBody>
        </p:sp>
        <p:sp>
          <p:nvSpPr>
            <p:cNvPr id="28" name="矩形 27"/>
            <p:cNvSpPr/>
            <p:nvPr>
              <p:custDataLst>
                <p:tags r:id="rId6"/>
              </p:custDataLst>
            </p:nvPr>
          </p:nvSpPr>
          <p:spPr>
            <a:xfrm>
              <a:off x="3185526" y="1354645"/>
              <a:ext cx="8056737" cy="1035036"/>
            </a:xfrm>
            <a:prstGeom prst="rect">
              <a:avLst/>
            </a:prstGeom>
            <a:noFill/>
            <a:ln w="25400" cap="flat" cmpd="sng" algn="ctr">
              <a:solidFill>
                <a:srgbClr val="E61D18"/>
              </a:solidFill>
              <a:prstDash val="dash"/>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Microsoft YaHei UI" panose="020B0503020204020204" charset="-122"/>
                <a:cs typeface="Arial" panose="020B0604020202020204"/>
              </a:endParaRPr>
            </a:p>
          </p:txBody>
        </p:sp>
      </p:grpSp>
      <p:grpSp>
        <p:nvGrpSpPr>
          <p:cNvPr id="3" name="组合 2"/>
          <p:cNvGrpSpPr/>
          <p:nvPr>
            <p:custDataLst>
              <p:tags r:id="rId7"/>
            </p:custDataLst>
          </p:nvPr>
        </p:nvGrpSpPr>
        <p:grpSpPr>
          <a:xfrm>
            <a:off x="422910" y="2364105"/>
            <a:ext cx="10868025" cy="1519555"/>
            <a:chOff x="422786" y="2364400"/>
            <a:chExt cx="10791378" cy="1519766"/>
          </a:xfrm>
        </p:grpSpPr>
        <p:grpSp>
          <p:nvGrpSpPr>
            <p:cNvPr id="21" name="组合 20"/>
            <p:cNvGrpSpPr/>
            <p:nvPr>
              <p:custDataLst>
                <p:tags r:id="rId8"/>
              </p:custDataLst>
            </p:nvPr>
          </p:nvGrpSpPr>
          <p:grpSpPr>
            <a:xfrm>
              <a:off x="422786" y="2364400"/>
              <a:ext cx="2923716" cy="1519766"/>
              <a:chOff x="686261" y="2876550"/>
              <a:chExt cx="2923716" cy="1918966"/>
            </a:xfrm>
          </p:grpSpPr>
          <p:pic>
            <p:nvPicPr>
              <p:cNvPr id="22" name="图片 21"/>
              <p:cNvPicPr>
                <a:picLocks noChangeAspect="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686261" y="2876550"/>
                <a:ext cx="2762741" cy="1918966"/>
              </a:xfrm>
              <a:prstGeom prst="rect">
                <a:avLst/>
              </a:prstGeom>
            </p:spPr>
          </p:pic>
          <p:sp>
            <p:nvSpPr>
              <p:cNvPr id="23" name="矩形 22"/>
              <p:cNvSpPr/>
              <p:nvPr>
                <p:custDataLst>
                  <p:tags r:id="rId11"/>
                </p:custDataLst>
              </p:nvPr>
            </p:nvSpPr>
            <p:spPr>
              <a:xfrm>
                <a:off x="1342767" y="3664509"/>
                <a:ext cx="2267210" cy="814739"/>
              </a:xfrm>
              <a:prstGeom prst="rect">
                <a:avLst/>
              </a:prstGeom>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E71E17"/>
                    </a:solidFill>
                    <a:effectLst/>
                    <a:uLnTx/>
                    <a:uFillTx/>
                    <a:latin typeface="微软雅黑" panose="020B0503020204020204" pitchFamily="34" charset="-122"/>
                    <a:ea typeface="微软雅黑" panose="020B0503020204020204" pitchFamily="34" charset="-122"/>
                    <a:cs typeface="Arial" panose="020B0604020202020204"/>
                  </a:rPr>
                  <a:t>从民主特点上</a:t>
                </a:r>
                <a:endParaRPr kumimoji="0" lang="zh-CN" altLang="en-US" sz="2400" b="1" i="0" u="none" strike="noStrike" kern="1200" cap="none" spc="0" normalizeH="0" baseline="0" noProof="0">
                  <a:ln>
                    <a:noFill/>
                  </a:ln>
                  <a:solidFill>
                    <a:srgbClr val="E71E17"/>
                  </a:solidFill>
                  <a:effectLst/>
                  <a:uLnTx/>
                  <a:uFillTx/>
                  <a:latin typeface="微软雅黑" panose="020B0503020204020204" pitchFamily="34" charset="-122"/>
                  <a:ea typeface="微软雅黑" panose="020B0503020204020204" pitchFamily="34" charset="-122"/>
                  <a:cs typeface="Arial" panose="020B0604020202020204"/>
                </a:endParaRPr>
              </a:p>
            </p:txBody>
          </p:sp>
        </p:grpSp>
        <p:sp>
          <p:nvSpPr>
            <p:cNvPr id="29" name="文本框 28"/>
            <p:cNvSpPr txBox="1"/>
            <p:nvPr>
              <p:custDataLst>
                <p:tags r:id="rId12"/>
              </p:custDataLst>
            </p:nvPr>
          </p:nvSpPr>
          <p:spPr>
            <a:xfrm>
              <a:off x="3289350" y="2787726"/>
              <a:ext cx="7677149" cy="830060"/>
            </a:xfrm>
            <a:prstGeom prst="rect">
              <a:avLst/>
            </a:prstGeom>
            <a:noFill/>
          </p:spPr>
          <p:txBody>
            <a:bodyPr wrap="square" rtlCol="0">
              <a:spAutoFit/>
            </a:bodyPr>
            <a:lstStyle/>
            <a:p>
              <a:pPr lvl="0" algn="just" defTabSz="914400" fontAlgn="base" hangingPunct="0">
                <a:spcBef>
                  <a:spcPct val="0"/>
                </a:spcBef>
                <a:spcAft>
                  <a:spcPct val="0"/>
                </a:spcAft>
                <a:defRPr/>
              </a:pPr>
              <a:r>
                <a:rPr lang="en-US" altLang="zh-CN" sz="2400" b="1">
                  <a:solidFill>
                    <a:prstClr val="black"/>
                  </a:solidFill>
                  <a:latin typeface="微软雅黑" panose="020B0503020204020204" pitchFamily="34" charset="-122"/>
                  <a:ea typeface="微软雅黑" panose="020B0503020204020204" pitchFamily="34" charset="-122"/>
                </a:rPr>
                <a:t>2.</a:t>
              </a:r>
              <a:r>
                <a:rPr lang="zh-CN" altLang="en-US" sz="2400" b="1">
                  <a:solidFill>
                    <a:prstClr val="black"/>
                  </a:solidFill>
                  <a:latin typeface="微软雅黑" panose="020B0503020204020204" pitchFamily="34" charset="-122"/>
                  <a:ea typeface="微软雅黑" panose="020B0503020204020204" pitchFamily="34" charset="-122"/>
                </a:rPr>
                <a:t>我国社会主义民主是维护人民根本利益的</a:t>
              </a:r>
              <a:r>
                <a:rPr lang="zh-CN" altLang="en-US" sz="2400" b="1">
                  <a:solidFill>
                    <a:srgbClr val="FF0000"/>
                  </a:solidFill>
                  <a:latin typeface="微软雅黑" panose="020B0503020204020204" pitchFamily="34" charset="-122"/>
                  <a:ea typeface="微软雅黑" panose="020B0503020204020204" pitchFamily="34" charset="-122"/>
                </a:rPr>
                <a:t>最广泛、最真实、最管用</a:t>
              </a:r>
              <a:r>
                <a:rPr lang="zh-CN" altLang="en-US" sz="2400" b="1">
                  <a:solidFill>
                    <a:prstClr val="black"/>
                  </a:solidFill>
                  <a:latin typeface="微软雅黑" panose="020B0503020204020204" pitchFamily="34" charset="-122"/>
                  <a:ea typeface="微软雅黑" panose="020B0503020204020204" pitchFamily="34" charset="-122"/>
                </a:rPr>
                <a:t>的民主。</a:t>
              </a:r>
              <a:endParaRPr lang="zh-CN" altLang="en-US" sz="2400" b="1">
                <a:solidFill>
                  <a:prstClr val="black"/>
                </a:solidFill>
                <a:latin typeface="微软雅黑" panose="020B0503020204020204" pitchFamily="34" charset="-122"/>
                <a:ea typeface="微软雅黑" panose="020B0503020204020204" pitchFamily="34" charset="-122"/>
              </a:endParaRPr>
            </a:p>
          </p:txBody>
        </p:sp>
        <p:sp>
          <p:nvSpPr>
            <p:cNvPr id="30" name="矩形 29"/>
            <p:cNvSpPr/>
            <p:nvPr>
              <p:custDataLst>
                <p:tags r:id="rId13"/>
              </p:custDataLst>
            </p:nvPr>
          </p:nvSpPr>
          <p:spPr>
            <a:xfrm>
              <a:off x="3157427" y="2697146"/>
              <a:ext cx="8056737" cy="1012159"/>
            </a:xfrm>
            <a:prstGeom prst="rect">
              <a:avLst/>
            </a:prstGeom>
            <a:noFill/>
            <a:ln w="25400" cap="flat" cmpd="sng" algn="ctr">
              <a:solidFill>
                <a:srgbClr val="E61D18"/>
              </a:solidFill>
              <a:prstDash val="dash"/>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Microsoft YaHei UI" panose="020B0503020204020204" charset="-122"/>
                <a:cs typeface="Arial" panose="020B0604020202020204"/>
              </a:endParaRPr>
            </a:p>
          </p:txBody>
        </p:sp>
      </p:grpSp>
      <p:grpSp>
        <p:nvGrpSpPr>
          <p:cNvPr id="4" name="组合 3"/>
          <p:cNvGrpSpPr/>
          <p:nvPr>
            <p:custDataLst>
              <p:tags r:id="rId14"/>
            </p:custDataLst>
          </p:nvPr>
        </p:nvGrpSpPr>
        <p:grpSpPr>
          <a:xfrm>
            <a:off x="466020" y="3780063"/>
            <a:ext cx="11189335" cy="1633220"/>
            <a:chOff x="466020" y="3780063"/>
            <a:chExt cx="11189335" cy="1633220"/>
          </a:xfrm>
        </p:grpSpPr>
        <p:grpSp>
          <p:nvGrpSpPr>
            <p:cNvPr id="24" name="组合 23"/>
            <p:cNvGrpSpPr/>
            <p:nvPr>
              <p:custDataLst>
                <p:tags r:id="rId15"/>
              </p:custDataLst>
            </p:nvPr>
          </p:nvGrpSpPr>
          <p:grpSpPr>
            <a:xfrm>
              <a:off x="466020" y="3780063"/>
              <a:ext cx="2866565" cy="1602273"/>
              <a:chOff x="686260" y="4636133"/>
              <a:chExt cx="2866565" cy="1918966"/>
            </a:xfrm>
          </p:grpSpPr>
          <p:pic>
            <p:nvPicPr>
              <p:cNvPr id="25" name="图片 24"/>
              <p:cNvPicPr>
                <a:picLocks noChangeAspect="1"/>
              </p:cNvPicPr>
              <p:nvPr>
                <p:custDataLst>
                  <p:tags r:id="rId16"/>
                </p:custDataLst>
              </p:nvPr>
            </p:nvPicPr>
            <p:blipFill>
              <a:blip r:embed="rId17">
                <a:extLst>
                  <a:ext uri="{28A0092B-C50C-407E-A947-70E740481C1C}">
                    <a14:useLocalDpi xmlns:a14="http://schemas.microsoft.com/office/drawing/2010/main" val="0"/>
                  </a:ext>
                </a:extLst>
              </a:blip>
              <a:stretch>
                <a:fillRect/>
              </a:stretch>
            </p:blipFill>
            <p:spPr>
              <a:xfrm>
                <a:off x="686260" y="4636133"/>
                <a:ext cx="2762741" cy="1918966"/>
              </a:xfrm>
              <a:prstGeom prst="rect">
                <a:avLst/>
              </a:prstGeom>
            </p:spPr>
          </p:pic>
          <p:sp>
            <p:nvSpPr>
              <p:cNvPr id="26" name="矩形 25"/>
              <p:cNvSpPr/>
              <p:nvPr>
                <p:custDataLst>
                  <p:tags r:id="rId18"/>
                </p:custDataLst>
              </p:nvPr>
            </p:nvSpPr>
            <p:spPr>
              <a:xfrm>
                <a:off x="1342767" y="5417919"/>
                <a:ext cx="2210058" cy="581057"/>
              </a:xfrm>
              <a:prstGeom prst="rect">
                <a:avLst/>
              </a:prstGeom>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E71E17"/>
                    </a:solidFill>
                    <a:effectLst/>
                    <a:uLnTx/>
                    <a:uFillTx/>
                    <a:latin typeface="微软雅黑" panose="020B0503020204020204" pitchFamily="34" charset="-122"/>
                    <a:ea typeface="微软雅黑" panose="020B0503020204020204" pitchFamily="34" charset="-122"/>
                    <a:cs typeface="Arial" panose="020B0604020202020204"/>
                  </a:rPr>
                  <a:t>从民主形式上</a:t>
                </a:r>
                <a:endParaRPr kumimoji="0" lang="zh-CN" altLang="en-US" sz="2400" b="1" i="0" u="none" strike="noStrike" kern="1200" cap="none" spc="0" normalizeH="0" baseline="0" noProof="0">
                  <a:ln>
                    <a:noFill/>
                  </a:ln>
                  <a:solidFill>
                    <a:srgbClr val="E71E17"/>
                  </a:solidFill>
                  <a:effectLst/>
                  <a:uLnTx/>
                  <a:uFillTx/>
                  <a:latin typeface="微软雅黑" panose="020B0503020204020204" pitchFamily="34" charset="-122"/>
                  <a:ea typeface="微软雅黑" panose="020B0503020204020204" pitchFamily="34" charset="-122"/>
                  <a:cs typeface="Arial" panose="020B0604020202020204"/>
                </a:endParaRPr>
              </a:p>
            </p:txBody>
          </p:sp>
        </p:grpSp>
        <p:sp>
          <p:nvSpPr>
            <p:cNvPr id="35" name="矩形 34"/>
            <p:cNvSpPr/>
            <p:nvPr>
              <p:custDataLst>
                <p:tags r:id="rId19"/>
              </p:custDataLst>
            </p:nvPr>
          </p:nvSpPr>
          <p:spPr>
            <a:xfrm>
              <a:off x="3220155" y="4191690"/>
              <a:ext cx="8056737" cy="1035036"/>
            </a:xfrm>
            <a:prstGeom prst="rect">
              <a:avLst/>
            </a:prstGeom>
            <a:noFill/>
            <a:ln w="25400" cap="flat" cmpd="sng" algn="ctr">
              <a:solidFill>
                <a:srgbClr val="E61D18"/>
              </a:solidFill>
              <a:prstDash val="dash"/>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Microsoft YaHei UI" panose="020B0503020204020204" charset="-122"/>
                <a:cs typeface="Arial" panose="020B0604020202020204"/>
              </a:endParaRPr>
            </a:p>
          </p:txBody>
        </p:sp>
        <p:sp>
          <p:nvSpPr>
            <p:cNvPr id="53" name="文本框 52"/>
            <p:cNvSpPr txBox="1"/>
            <p:nvPr>
              <p:custDataLst>
                <p:tags r:id="rId20"/>
              </p:custDataLst>
            </p:nvPr>
          </p:nvSpPr>
          <p:spPr>
            <a:xfrm>
              <a:off x="3332410" y="4214403"/>
              <a:ext cx="8322945" cy="1198880"/>
            </a:xfrm>
            <a:prstGeom prst="rect">
              <a:avLst/>
            </a:prstGeom>
            <a:noFill/>
          </p:spPr>
          <p:txBody>
            <a:bodyPr wrap="square" rtlCol="0">
              <a:spAutoFit/>
            </a:bodyPr>
            <a:lstStyle/>
            <a:p>
              <a:pPr marL="386080" marR="0" lvl="0" indent="-38608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2400" b="1">
                  <a:solidFill>
                    <a:prstClr val="black"/>
                  </a:solidFill>
                  <a:latin typeface="微软雅黑" panose="020B0503020204020204" pitchFamily="34" charset="-122"/>
                  <a:ea typeface="微软雅黑" panose="020B0503020204020204" pitchFamily="34" charset="-122"/>
                </a:rPr>
                <a:t>3.</a:t>
              </a:r>
              <a:r>
                <a:rPr lang="zh-CN" altLang="en-US" sz="2400" b="1">
                  <a:solidFill>
                    <a:prstClr val="black"/>
                  </a:solidFill>
                  <a:latin typeface="微软雅黑" panose="020B0503020204020204" pitchFamily="34" charset="-122"/>
                  <a:ea typeface="微软雅黑" panose="020B0503020204020204" pitchFamily="34" charset="-122"/>
                </a:rPr>
                <a:t>我国既发展</a:t>
              </a:r>
              <a:r>
                <a:rPr lang="zh-CN" altLang="en-US" sz="2400" b="1">
                  <a:solidFill>
                    <a:srgbClr val="FF0000"/>
                  </a:solidFill>
                  <a:latin typeface="微软雅黑" panose="020B0503020204020204" pitchFamily="34" charset="-122"/>
                  <a:ea typeface="微软雅黑" panose="020B0503020204020204" pitchFamily="34" charset="-122"/>
                </a:rPr>
                <a:t>选举民主</a:t>
              </a:r>
              <a:r>
                <a:rPr lang="zh-CN" altLang="en-US" sz="2400" b="1">
                  <a:solidFill>
                    <a:prstClr val="black"/>
                  </a:solidFill>
                  <a:latin typeface="微软雅黑" panose="020B0503020204020204" pitchFamily="34" charset="-122"/>
                  <a:ea typeface="微软雅黑" panose="020B0503020204020204" pitchFamily="34" charset="-122"/>
                </a:rPr>
                <a:t>，又发展</a:t>
              </a:r>
              <a:r>
                <a:rPr lang="zh-CN" altLang="en-US" sz="2400" b="1">
                  <a:solidFill>
                    <a:srgbClr val="FF0000"/>
                  </a:solidFill>
                  <a:latin typeface="微软雅黑" panose="020B0503020204020204" pitchFamily="34" charset="-122"/>
                  <a:ea typeface="微软雅黑" panose="020B0503020204020204" pitchFamily="34" charset="-122"/>
                </a:rPr>
                <a:t>协商民主。</a:t>
              </a:r>
              <a:r>
                <a:rPr lang="zh-CN" altLang="zh-CN" sz="2400" b="1" noProof="0" dirty="0" smtClean="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sym typeface="+mn-ea"/>
                </a:rPr>
                <a:t>协商民主是我</a:t>
              </a:r>
              <a:endParaRPr kumimoji="0" lang="en-US" altLang="zh-CN" sz="2400" b="1" i="0" u="none" strike="noStrike" kern="1200" cap="none" spc="0" normalizeH="0" baseline="0" noProof="0" dirty="0" smtClean="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endParaRPr>
            </a:p>
            <a:p>
              <a:pPr marL="386080" marR="0" lvl="0" indent="-38608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zh-CN" sz="2400" b="1" noProof="0" dirty="0" smtClean="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sym typeface="+mn-ea"/>
                </a:rPr>
                <a:t>国社会主义民主政治的特有形式和独特优势</a:t>
              </a:r>
              <a:r>
                <a:rPr lang="zh-CN" altLang="en-US" sz="2400" b="1" noProof="0" dirty="0" smtClean="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sym typeface="+mn-ea"/>
                </a:rPr>
                <a:t>。</a:t>
              </a:r>
              <a:endParaRPr kumimoji="0" lang="zh-CN" altLang="en-US" sz="2400" b="1" i="0" u="none" strike="noStrike" kern="1200" cap="none" spc="0" normalizeH="0" baseline="0" noProof="0" dirty="0" smtClean="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endParaRPr>
            </a:p>
            <a:p>
              <a:pPr lvl="0" algn="just" defTabSz="914400" fontAlgn="base" hangingPunct="0">
                <a:spcBef>
                  <a:spcPct val="0"/>
                </a:spcBef>
                <a:spcAft>
                  <a:spcPct val="0"/>
                </a:spcAft>
                <a:defRPr/>
              </a:pPr>
              <a:endParaRPr kumimoji="0" lang="zh-CN" altLang="en-US" sz="2400" b="1" i="0" u="none" strike="noStrike" kern="1200" cap="none" spc="0" normalizeH="0" baseline="0" noProof="0" dirty="0" smtClean="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endParaRPr>
            </a:p>
          </p:txBody>
        </p:sp>
      </p:grpSp>
      <p:grpSp>
        <p:nvGrpSpPr>
          <p:cNvPr id="5" name="组合 4"/>
          <p:cNvGrpSpPr/>
          <p:nvPr>
            <p:custDataLst>
              <p:tags r:id="rId21"/>
            </p:custDataLst>
          </p:nvPr>
        </p:nvGrpSpPr>
        <p:grpSpPr>
          <a:xfrm>
            <a:off x="479937" y="5164772"/>
            <a:ext cx="10810872" cy="1602273"/>
            <a:chOff x="479937" y="5164772"/>
            <a:chExt cx="10810872" cy="1602273"/>
          </a:xfrm>
        </p:grpSpPr>
        <p:grpSp>
          <p:nvGrpSpPr>
            <p:cNvPr id="32" name="组合 31"/>
            <p:cNvGrpSpPr/>
            <p:nvPr>
              <p:custDataLst>
                <p:tags r:id="rId22"/>
              </p:custDataLst>
            </p:nvPr>
          </p:nvGrpSpPr>
          <p:grpSpPr>
            <a:xfrm>
              <a:off x="479937" y="5164772"/>
              <a:ext cx="2866565" cy="1602273"/>
              <a:chOff x="686260" y="4636133"/>
              <a:chExt cx="2866565" cy="1918966"/>
            </a:xfrm>
          </p:grpSpPr>
          <p:pic>
            <p:nvPicPr>
              <p:cNvPr id="33" name="图片 32"/>
              <p:cNvPicPr>
                <a:picLocks noChangeAspect="1"/>
              </p:cNvPicPr>
              <p:nvPr>
                <p:custDataLst>
                  <p:tags r:id="rId23"/>
                </p:custDataLst>
              </p:nvPr>
            </p:nvPicPr>
            <p:blipFill>
              <a:blip r:embed="rId17">
                <a:extLst>
                  <a:ext uri="{28A0092B-C50C-407E-A947-70E740481C1C}">
                    <a14:useLocalDpi xmlns:a14="http://schemas.microsoft.com/office/drawing/2010/main" val="0"/>
                  </a:ext>
                </a:extLst>
              </a:blip>
              <a:stretch>
                <a:fillRect/>
              </a:stretch>
            </p:blipFill>
            <p:spPr>
              <a:xfrm>
                <a:off x="686260" y="4636133"/>
                <a:ext cx="2762741" cy="1918966"/>
              </a:xfrm>
              <a:prstGeom prst="rect">
                <a:avLst/>
              </a:prstGeom>
            </p:spPr>
          </p:pic>
          <p:sp>
            <p:nvSpPr>
              <p:cNvPr id="36" name="矩形 35"/>
              <p:cNvSpPr/>
              <p:nvPr>
                <p:custDataLst>
                  <p:tags r:id="rId24"/>
                </p:custDataLst>
              </p:nvPr>
            </p:nvSpPr>
            <p:spPr>
              <a:xfrm>
                <a:off x="1342767" y="5417919"/>
                <a:ext cx="2210058" cy="695904"/>
              </a:xfrm>
              <a:prstGeom prst="rect">
                <a:avLst/>
              </a:prstGeom>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E71E17"/>
                    </a:solidFill>
                    <a:effectLst/>
                    <a:uLnTx/>
                    <a:uFillTx/>
                    <a:latin typeface="微软雅黑" panose="020B0503020204020204" pitchFamily="34" charset="-122"/>
                    <a:ea typeface="微软雅黑" panose="020B0503020204020204" pitchFamily="34" charset="-122"/>
                    <a:cs typeface="Arial" panose="020B0604020202020204"/>
                  </a:rPr>
                  <a:t>从民主</a:t>
                </a:r>
                <a:r>
                  <a:rPr lang="zh-CN" altLang="en-US" sz="2400" b="1">
                    <a:solidFill>
                      <a:srgbClr val="E71E17"/>
                    </a:solidFill>
                    <a:latin typeface="微软雅黑" panose="020B0503020204020204" pitchFamily="34" charset="-122"/>
                    <a:ea typeface="微软雅黑" panose="020B0503020204020204" pitchFamily="34" charset="-122"/>
                    <a:cs typeface="Arial" panose="020B0604020202020204"/>
                  </a:rPr>
                  <a:t>制度</a:t>
                </a:r>
                <a:r>
                  <a:rPr kumimoji="0" lang="zh-CN" altLang="en-US" sz="2400" b="1" i="0" u="none" strike="noStrike" kern="1200" cap="none" spc="0" normalizeH="0" baseline="0" noProof="0">
                    <a:ln>
                      <a:noFill/>
                    </a:ln>
                    <a:solidFill>
                      <a:srgbClr val="E71E17"/>
                    </a:solidFill>
                    <a:effectLst/>
                    <a:uLnTx/>
                    <a:uFillTx/>
                    <a:latin typeface="微软雅黑" panose="020B0503020204020204" pitchFamily="34" charset="-122"/>
                    <a:ea typeface="微软雅黑" panose="020B0503020204020204" pitchFamily="34" charset="-122"/>
                    <a:cs typeface="Arial" panose="020B0604020202020204"/>
                  </a:rPr>
                  <a:t>上</a:t>
                </a:r>
                <a:endParaRPr kumimoji="0" lang="zh-CN" altLang="en-US" sz="2400" b="1" i="0" u="none" strike="noStrike" kern="1200" cap="none" spc="0" normalizeH="0" baseline="0" noProof="0">
                  <a:ln>
                    <a:noFill/>
                  </a:ln>
                  <a:solidFill>
                    <a:srgbClr val="E71E17"/>
                  </a:solidFill>
                  <a:effectLst/>
                  <a:uLnTx/>
                  <a:uFillTx/>
                  <a:latin typeface="微软雅黑" panose="020B0503020204020204" pitchFamily="34" charset="-122"/>
                  <a:ea typeface="微软雅黑" panose="020B0503020204020204" pitchFamily="34" charset="-122"/>
                  <a:cs typeface="Arial" panose="020B0604020202020204"/>
                </a:endParaRPr>
              </a:p>
            </p:txBody>
          </p:sp>
        </p:grpSp>
        <p:sp>
          <p:nvSpPr>
            <p:cNvPr id="37" name="矩形 36"/>
            <p:cNvSpPr/>
            <p:nvPr>
              <p:custDataLst>
                <p:tags r:id="rId25"/>
              </p:custDataLst>
            </p:nvPr>
          </p:nvSpPr>
          <p:spPr>
            <a:xfrm>
              <a:off x="3234072" y="5576399"/>
              <a:ext cx="8056737" cy="1035036"/>
            </a:xfrm>
            <a:prstGeom prst="rect">
              <a:avLst/>
            </a:prstGeom>
            <a:noFill/>
            <a:ln w="25400" cap="flat" cmpd="sng" algn="ctr">
              <a:solidFill>
                <a:srgbClr val="E61D18"/>
              </a:solidFill>
              <a:prstDash val="dash"/>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Microsoft YaHei UI" panose="020B0503020204020204" charset="-122"/>
                <a:cs typeface="Arial" panose="020B0604020202020204"/>
              </a:endParaRPr>
            </a:p>
          </p:txBody>
        </p:sp>
        <p:sp>
          <p:nvSpPr>
            <p:cNvPr id="38" name="文本框 37"/>
            <p:cNvSpPr txBox="1"/>
            <p:nvPr>
              <p:custDataLst>
                <p:tags r:id="rId26"/>
              </p:custDataLst>
            </p:nvPr>
          </p:nvSpPr>
          <p:spPr>
            <a:xfrm>
              <a:off x="3346502" y="5909958"/>
              <a:ext cx="7474442" cy="460375"/>
            </a:xfrm>
            <a:prstGeom prst="rect">
              <a:avLst/>
            </a:prstGeom>
            <a:noFill/>
          </p:spPr>
          <p:txBody>
            <a:bodyPr wrap="square" rtlCol="0">
              <a:spAutoFit/>
            </a:bodyPr>
            <a:lstStyle/>
            <a:p>
              <a:pPr lvl="0" algn="just" defTabSz="914400" fontAlgn="base" hangingPunct="0">
                <a:spcBef>
                  <a:spcPct val="0"/>
                </a:spcBef>
                <a:spcAft>
                  <a:spcPct val="0"/>
                </a:spcAft>
                <a:defRPr/>
              </a:pPr>
              <a:r>
                <a:rPr lang="en-US" altLang="zh-CN" sz="2400" b="1">
                  <a:solidFill>
                    <a:schemeClr val="tx1"/>
                  </a:solidFill>
                  <a:latin typeface="微软雅黑" panose="020B0503020204020204" pitchFamily="34" charset="-122"/>
                  <a:ea typeface="微软雅黑" panose="020B0503020204020204" pitchFamily="34" charset="-122"/>
                </a:rPr>
                <a:t>4.</a:t>
              </a:r>
              <a:r>
                <a:rPr lang="zh-CN" altLang="en-US" sz="2400" b="1">
                  <a:solidFill>
                    <a:schemeClr val="tx1"/>
                  </a:solidFill>
                  <a:latin typeface="微软雅黑" panose="020B0503020204020204" pitchFamily="34" charset="-122"/>
                  <a:ea typeface="微软雅黑" panose="020B0503020204020204" pitchFamily="34" charset="-122"/>
                </a:rPr>
                <a:t>在我国，人民当家作主有</a:t>
              </a:r>
              <a:r>
                <a:rPr lang="zh-CN" altLang="en-US" sz="2400" b="1">
                  <a:solidFill>
                    <a:srgbClr val="FF0000"/>
                  </a:solidFill>
                  <a:latin typeface="微软雅黑" panose="020B0503020204020204" pitchFamily="34" charset="-122"/>
                  <a:ea typeface="微软雅黑" panose="020B0503020204020204" pitchFamily="34" charset="-122"/>
                </a:rPr>
                <a:t>具体的制度</a:t>
              </a:r>
              <a:r>
                <a:rPr lang="zh-CN" altLang="en-US" sz="2400" b="1">
                  <a:solidFill>
                    <a:prstClr val="black"/>
                  </a:solidFill>
                  <a:latin typeface="微软雅黑" panose="020B0503020204020204" pitchFamily="34" charset="-122"/>
                  <a:ea typeface="微软雅黑" panose="020B0503020204020204" pitchFamily="34" charset="-122"/>
                </a:rPr>
                <a:t>给予保障。</a:t>
              </a:r>
              <a:endParaRPr lang="zh-CN" altLang="en-US" sz="2400" b="1">
                <a:solidFill>
                  <a:prstClr val="black"/>
                </a:solidFill>
                <a:latin typeface="微软雅黑" panose="020B0503020204020204" pitchFamily="34" charset="-122"/>
                <a:ea typeface="微软雅黑" panose="020B0503020204020204" pitchFamily="34" charset="-122"/>
              </a:endParaRPr>
            </a:p>
          </p:txBody>
        </p:sp>
      </p:grpSp>
      <p:sp>
        <p:nvSpPr>
          <p:cNvPr id="6" name="流程图: 可选过程 5"/>
          <p:cNvSpPr/>
          <p:nvPr>
            <p:custDataLst>
              <p:tags r:id="rId27"/>
            </p:custDataLst>
          </p:nvPr>
        </p:nvSpPr>
        <p:spPr>
          <a:xfrm>
            <a:off x="80645" y="0"/>
            <a:ext cx="2813685" cy="659765"/>
          </a:xfrm>
          <a:prstGeom prst="flowChartAlternateProces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fontAlgn="auto">
              <a:buClrTx/>
              <a:buSzTx/>
              <a:buFontTx/>
            </a:pPr>
            <a:r>
              <a:rPr lang="zh-CN" altLang="en-US" sz="3600" b="1" strike="noStrike" noProof="1">
                <a:sym typeface="+mn-ea"/>
              </a:rPr>
              <a:t>归纳总结</a:t>
            </a:r>
            <a:endParaRPr lang="zh-CN" altLang="en-US" sz="3600" b="1" strike="noStrike" noProof="1">
              <a:sym typeface="+mn-ea"/>
            </a:endParaRPr>
          </a:p>
        </p:txBody>
      </p:sp>
      <p:sp>
        <p:nvSpPr>
          <p:cNvPr id="7" name="文本框 6"/>
          <p:cNvSpPr txBox="1"/>
          <p:nvPr>
            <p:custDataLst>
              <p:tags r:id="rId28"/>
            </p:custDataLst>
          </p:nvPr>
        </p:nvSpPr>
        <p:spPr>
          <a:xfrm>
            <a:off x="3157200" y="375925"/>
            <a:ext cx="5567659" cy="521970"/>
          </a:xfrm>
          <a:prstGeom prst="rect">
            <a:avLst/>
          </a:prstGeom>
          <a:noFill/>
        </p:spPr>
        <p:txBody>
          <a:bodyPr wrap="square" rtlCol="0">
            <a:spAutoFit/>
          </a:bodyPr>
          <a:p>
            <a:pPr marR="0" lvl="0" indent="0" fontAlgn="auto">
              <a:lnSpc>
                <a:spcPct val="100000"/>
              </a:lnSpc>
              <a:spcBef>
                <a:spcPct val="0"/>
              </a:spcBef>
              <a:spcAft>
                <a:spcPct val="0"/>
              </a:spcAft>
              <a:buClrTx/>
              <a:buSzTx/>
              <a:buFontTx/>
              <a:buNone/>
              <a:defRPr/>
            </a:pPr>
            <a:r>
              <a:rPr lang="zh-CN" altLang="en-US" sz="2800" b="1">
                <a:solidFill>
                  <a:srgbClr val="E61D18"/>
                </a:solidFill>
                <a:latin typeface="微软雅黑" panose="020B0503020204020204" pitchFamily="34" charset="-122"/>
                <a:ea typeface="微软雅黑" panose="020B0503020204020204" pitchFamily="34" charset="-122"/>
                <a:cs typeface="Arial" panose="020B0604020202020204"/>
              </a:rPr>
              <a:t>三、我国社会主义新型民主的表现</a:t>
            </a:r>
            <a:endParaRPr lang="zh-CN" altLang="en-US" sz="2800" b="1">
              <a:solidFill>
                <a:srgbClr val="E61D18"/>
              </a:solidFill>
              <a:latin typeface="微软雅黑" panose="020B0503020204020204" pitchFamily="34" charset="-122"/>
              <a:ea typeface="微软雅黑" panose="020B0503020204020204" pitchFamily="34" charset="-122"/>
              <a:cs typeface="Arial" panose="020B0604020202020204"/>
            </a:endParaRP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380365" y="170122"/>
            <a:ext cx="11471564" cy="5950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9787803" y="3830167"/>
            <a:ext cx="2049521" cy="2670386"/>
          </a:xfrm>
          <a:prstGeom prst="rect">
            <a:avLst/>
          </a:prstGeom>
        </p:spPr>
      </p:pic>
      <p:sp>
        <p:nvSpPr>
          <p:cNvPr id="9" name="矩形 23"/>
          <p:cNvSpPr>
            <a:spLocks noChangeArrowheads="1"/>
          </p:cNvSpPr>
          <p:nvPr>
            <p:custDataLst>
              <p:tags r:id="rId4"/>
            </p:custDataLst>
          </p:nvPr>
        </p:nvSpPr>
        <p:spPr bwMode="auto">
          <a:xfrm>
            <a:off x="597535" y="-508635"/>
            <a:ext cx="8787765" cy="2553335"/>
          </a:xfrm>
          <a:prstGeom prst="rect">
            <a:avLst/>
          </a:prstGeom>
          <a:noFill/>
          <a:ln>
            <a:noFill/>
          </a:ln>
        </p:spPr>
        <p:txBody>
          <a:bodyPr wrap="square">
            <a:spAutoFit/>
          </a:bodyPr>
          <a:lstStyle/>
          <a:p>
            <a:pPr>
              <a:lnSpc>
                <a:spcPct val="200000"/>
              </a:lnSpc>
              <a:buClr>
                <a:srgbClr val="CC0099"/>
              </a:buClr>
            </a:pPr>
            <a:r>
              <a:rPr lang="zh-CN" altLang="en-US" sz="8000" b="1">
                <a:solidFill>
                  <a:schemeClr val="tx1"/>
                </a:solidFill>
                <a:effectLst>
                  <a:outerShdw blurRad="38100" dist="19050" dir="2700000" algn="tl" rotWithShape="0">
                    <a:schemeClr val="dk1">
                      <a:alpha val="40000"/>
                    </a:schemeClr>
                  </a:outerShdw>
                </a:effectLst>
                <a:latin typeface="Arial" panose="020B0604020202020204" pitchFamily="34" charset="0"/>
                <a:ea typeface="汉仪方隶简" panose="02010600000101010101" charset="-122"/>
              </a:rPr>
              <a:t>学习目标</a:t>
            </a:r>
            <a:endParaRPr lang="zh-CN" altLang="en-US" sz="8000" b="1">
              <a:solidFill>
                <a:schemeClr val="tx1"/>
              </a:solidFill>
              <a:effectLst>
                <a:outerShdw blurRad="38100" dist="19050" dir="2700000" algn="tl" rotWithShape="0">
                  <a:schemeClr val="dk1">
                    <a:alpha val="40000"/>
                  </a:schemeClr>
                </a:outerShdw>
              </a:effectLst>
              <a:latin typeface="Arial" panose="020B0604020202020204" pitchFamily="34" charset="0"/>
              <a:ea typeface="汉仪方隶简" panose="02010600000101010101" charset="-122"/>
            </a:endParaRPr>
          </a:p>
        </p:txBody>
      </p:sp>
      <p:sp>
        <p:nvSpPr>
          <p:cNvPr id="2" name="文本框 1"/>
          <p:cNvSpPr txBox="1"/>
          <p:nvPr>
            <p:custDataLst>
              <p:tags r:id="rId5"/>
            </p:custDataLst>
          </p:nvPr>
        </p:nvSpPr>
        <p:spPr>
          <a:xfrm>
            <a:off x="598170" y="1983740"/>
            <a:ext cx="11036300" cy="3046095"/>
          </a:xfrm>
          <a:prstGeom prst="rect">
            <a:avLst/>
          </a:prstGeom>
          <a:noFill/>
        </p:spPr>
        <p:txBody>
          <a:bodyPr wrap="square" rtlCol="0">
            <a:spAutoFit/>
          </a:bodyPr>
          <a:lstStyle/>
          <a:p>
            <a:r>
              <a:rPr lang="zh-CN" altLang="en-US" sz="3200" b="1">
                <a:latin typeface="Arial" panose="020B0604020202020204" pitchFamily="34" charset="0"/>
                <a:ea typeface="汉仪旗黑-55简" panose="00020600040101010101" charset="-122"/>
              </a:rPr>
              <a:t>1.知道民主的内涵；了解我国建立社会主义民主的艰辛历程及其意义。</a:t>
            </a:r>
            <a:endParaRPr lang="zh-CN" altLang="en-US" sz="3200" b="1">
              <a:latin typeface="Arial" panose="020B0604020202020204" pitchFamily="34" charset="0"/>
              <a:ea typeface="汉仪旗黑-55简" panose="00020600040101010101" charset="-122"/>
            </a:endParaRPr>
          </a:p>
          <a:p>
            <a:endParaRPr lang="zh-CN" altLang="en-US" sz="3200" b="1">
              <a:latin typeface="Arial" panose="020B0604020202020204" pitchFamily="34" charset="0"/>
              <a:ea typeface="汉仪旗黑-55简" panose="00020600040101010101" charset="-122"/>
            </a:endParaRPr>
          </a:p>
          <a:p>
            <a:r>
              <a:rPr lang="zh-CN" altLang="en-US" sz="3200" b="1">
                <a:latin typeface="Arial" panose="020B0604020202020204" pitchFamily="34" charset="0"/>
                <a:ea typeface="汉仪旗黑-55简" panose="00020600040101010101" charset="-122"/>
              </a:rPr>
              <a:t>2.知道社会主义民主政治的特点及意义。</a:t>
            </a:r>
            <a:endParaRPr lang="zh-CN" altLang="en-US" sz="3200" b="1">
              <a:latin typeface="Arial" panose="020B0604020202020204" pitchFamily="34" charset="0"/>
              <a:ea typeface="汉仪旗黑-55简" panose="00020600040101010101" charset="-122"/>
            </a:endParaRPr>
          </a:p>
          <a:p>
            <a:endParaRPr lang="zh-CN" altLang="en-US" sz="3200" b="1">
              <a:latin typeface="Arial" panose="020B0604020202020204" pitchFamily="34" charset="0"/>
              <a:ea typeface="汉仪旗黑-55简" panose="00020600040101010101" charset="-122"/>
            </a:endParaRPr>
          </a:p>
          <a:p>
            <a:r>
              <a:rPr lang="zh-CN" altLang="en-US" sz="3200" b="1">
                <a:latin typeface="Arial" panose="020B0604020202020204" pitchFamily="34" charset="0"/>
                <a:ea typeface="汉仪旗黑-55简" panose="00020600040101010101" charset="-122"/>
              </a:rPr>
              <a:t>3.懂得保障人民当家作主的制度及其重要性。</a:t>
            </a:r>
            <a:endParaRPr lang="zh-CN" altLang="en-US" sz="3200" b="1">
              <a:latin typeface="Arial" panose="020B0604020202020204" pitchFamily="34" charset="0"/>
              <a:ea typeface="汉仪旗黑-55简" panose="00020600040101010101" charset="-122"/>
            </a:endParaRPr>
          </a:p>
        </p:txBody>
      </p:sp>
    </p:spTree>
  </p:cSld>
  <p:clrMapOvr>
    <a:masterClrMapping/>
  </p:clrMapOvr>
  <p:transition>
    <p:cover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2"/>
          <p:cNvSpPr txBox="1"/>
          <p:nvPr/>
        </p:nvSpPr>
        <p:spPr>
          <a:xfrm>
            <a:off x="263845" y="43853"/>
            <a:ext cx="11027392" cy="1076325"/>
          </a:xfrm>
          <a:prstGeom prst="rect">
            <a:avLst/>
          </a:prstGeom>
          <a:noFill/>
        </p:spPr>
        <p:style>
          <a:lnRef idx="1">
            <a:schemeClr val="accent5"/>
          </a:lnRef>
          <a:fillRef idx="2">
            <a:schemeClr val="accent5"/>
          </a:fillRef>
          <a:effectRef idx="1">
            <a:schemeClr val="accent5"/>
          </a:effectRef>
          <a:fontRef idx="minor">
            <a:schemeClr val="dk1"/>
          </a:fontRef>
        </p:style>
        <p:txBody>
          <a:bodyPr wrap="square" lIns="91440" tIns="45720" rIns="91440" bIns="45720">
            <a:spAutoFit/>
            <a:scene3d>
              <a:camera prst="orthographicFront"/>
              <a:lightRig rig="threePt" dir="t"/>
            </a:scene3d>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smtClean="0">
                <a:ln>
                  <a:noFill/>
                </a:ln>
                <a:solidFill>
                  <a:srgbClr val="000000"/>
                </a:solidFill>
                <a:effectLst>
                  <a:outerShdw blurRad="38100" dist="19050" dir="2700000" algn="tl" rotWithShape="0">
                    <a:schemeClr val="dk1">
                      <a:alpha val="40000"/>
                    </a:schemeClr>
                  </a:outerShdw>
                </a:effectLst>
                <a:uLnTx/>
                <a:uFillTx/>
                <a:latin typeface="黑体" panose="02010609060101010101" charset="-122"/>
                <a:ea typeface="黑体" panose="02010609060101010101" charset="-122"/>
                <a:cs typeface="+mn-cs"/>
              </a:rPr>
              <a:t>5.</a:t>
            </a:r>
            <a:r>
              <a:rPr kumimoji="0" lang="zh-CN" altLang="zh-CN" sz="3200" b="1" i="0" u="none" strike="noStrike" kern="1200" cap="none" spc="0" normalizeH="0" baseline="0" noProof="0" dirty="0" smtClean="0">
                <a:ln>
                  <a:noFill/>
                </a:ln>
                <a:solidFill>
                  <a:schemeClr val="dk1"/>
                </a:solidFill>
                <a:effectLst/>
                <a:uLnTx/>
                <a:uFillTx/>
                <a:latin typeface="黑体" panose="02010609060101010101" charset="-122"/>
                <a:ea typeface="黑体" panose="02010609060101010101" charset="-122"/>
                <a:cs typeface="+mn-cs"/>
              </a:rPr>
              <a:t>为什么说我国社会主义民主是一种新型的民主？</a:t>
            </a:r>
            <a:r>
              <a:rPr kumimoji="0" lang="en-US" altLang="zh-CN" sz="3200" b="1" i="0" u="none" strike="noStrike" kern="1200" cap="none" spc="0" normalizeH="0" baseline="0" noProof="0" dirty="0" smtClean="0">
                <a:ln>
                  <a:noFill/>
                </a:ln>
                <a:solidFill>
                  <a:schemeClr val="dk1"/>
                </a:solidFill>
                <a:effectLst/>
                <a:uLnTx/>
                <a:uFillTx/>
                <a:latin typeface="黑体" panose="02010609060101010101" charset="-122"/>
                <a:ea typeface="黑体" panose="02010609060101010101" charset="-122"/>
                <a:cs typeface="+mn-cs"/>
              </a:rPr>
              <a:t>P33-35</a:t>
            </a:r>
            <a:r>
              <a:rPr kumimoji="0" lang="zh-CN" altLang="zh-CN" sz="3200" b="1" i="0" u="none" strike="noStrike" kern="1200" cap="none" spc="0" normalizeH="0" baseline="0" noProof="0" dirty="0" smtClean="0">
                <a:ln>
                  <a:noFill/>
                </a:ln>
                <a:solidFill>
                  <a:schemeClr val="dk1"/>
                </a:solidFill>
                <a:effectLst/>
                <a:uLnTx/>
                <a:uFillTx/>
                <a:latin typeface="黑体" panose="02010609060101010101" charset="-122"/>
                <a:ea typeface="黑体" panose="02010609060101010101" charset="-122"/>
                <a:cs typeface="+mn-cs"/>
              </a:rPr>
              <a:t>（本质特征</a:t>
            </a:r>
            <a:r>
              <a:rPr kumimoji="0" lang="en-US" altLang="zh-CN" sz="3200" b="1" i="0" u="none" strike="noStrike" kern="1200" cap="none" spc="0" normalizeH="0" baseline="0" noProof="0" dirty="0" smtClean="0">
                <a:ln>
                  <a:noFill/>
                </a:ln>
                <a:solidFill>
                  <a:schemeClr val="dk1"/>
                </a:solidFill>
                <a:effectLst/>
                <a:uLnTx/>
                <a:uFillTx/>
                <a:latin typeface="黑体" panose="02010609060101010101" charset="-122"/>
                <a:ea typeface="黑体" panose="02010609060101010101" charset="-122"/>
                <a:cs typeface="+mn-cs"/>
              </a:rPr>
              <a:t>+</a:t>
            </a:r>
            <a:r>
              <a:rPr kumimoji="0" lang="zh-CN" altLang="en-US" sz="3200" b="1" i="0" u="none" strike="noStrike" kern="1200" cap="none" spc="0" normalizeH="0" baseline="0" noProof="0" dirty="0" smtClean="0">
                <a:ln>
                  <a:noFill/>
                </a:ln>
                <a:solidFill>
                  <a:schemeClr val="dk1"/>
                </a:solidFill>
                <a:effectLst/>
                <a:uLnTx/>
                <a:uFillTx/>
                <a:latin typeface="黑体" panose="02010609060101010101" charset="-122"/>
                <a:ea typeface="黑体" panose="02010609060101010101" charset="-122"/>
                <a:cs typeface="+mn-cs"/>
              </a:rPr>
              <a:t>民主</a:t>
            </a:r>
            <a:r>
              <a:rPr kumimoji="0" lang="zh-CN" altLang="zh-CN" sz="3200" b="1" i="0" u="none" strike="noStrike" kern="1200" cap="none" spc="0" normalizeH="0" baseline="0" noProof="0" dirty="0" smtClean="0">
                <a:ln>
                  <a:noFill/>
                </a:ln>
                <a:solidFill>
                  <a:schemeClr val="dk1"/>
                </a:solidFill>
                <a:effectLst/>
                <a:uLnTx/>
                <a:uFillTx/>
                <a:latin typeface="黑体" panose="02010609060101010101" charset="-122"/>
                <a:ea typeface="黑体" panose="02010609060101010101" charset="-122"/>
                <a:cs typeface="+mn-cs"/>
              </a:rPr>
              <a:t>特点</a:t>
            </a:r>
            <a:r>
              <a:rPr kumimoji="0" lang="en-US" altLang="zh-CN" sz="3200" b="1" i="0" u="none" strike="noStrike" kern="1200" cap="none" spc="0" normalizeH="0" baseline="0" noProof="0" dirty="0" smtClean="0">
                <a:ln>
                  <a:noFill/>
                </a:ln>
                <a:solidFill>
                  <a:schemeClr val="dk1"/>
                </a:solidFill>
                <a:effectLst/>
                <a:uLnTx/>
                <a:uFillTx/>
                <a:latin typeface="黑体" panose="02010609060101010101" charset="-122"/>
                <a:ea typeface="黑体" panose="02010609060101010101" charset="-122"/>
                <a:cs typeface="+mn-cs"/>
              </a:rPr>
              <a:t>+</a:t>
            </a:r>
            <a:r>
              <a:rPr kumimoji="0" lang="zh-CN" altLang="zh-CN" sz="3200" b="1" i="0" u="none" strike="noStrike" kern="1200" cap="none" spc="0" normalizeH="0" baseline="0" noProof="0" dirty="0" smtClean="0">
                <a:ln>
                  <a:noFill/>
                </a:ln>
                <a:solidFill>
                  <a:schemeClr val="dk1"/>
                </a:solidFill>
                <a:effectLst/>
                <a:uLnTx/>
                <a:uFillTx/>
                <a:latin typeface="黑体" panose="02010609060101010101" charset="-122"/>
                <a:ea typeface="黑体" panose="02010609060101010101" charset="-122"/>
                <a:cs typeface="+mn-cs"/>
              </a:rPr>
              <a:t>重要形式</a:t>
            </a:r>
            <a:r>
              <a:rPr kumimoji="0" lang="en-US" altLang="zh-CN" sz="3200" b="1" i="0" u="none" strike="noStrike" kern="1200" cap="none" spc="0" normalizeH="0" baseline="0" noProof="0" dirty="0" smtClean="0">
                <a:ln>
                  <a:noFill/>
                </a:ln>
                <a:solidFill>
                  <a:schemeClr val="dk1"/>
                </a:solidFill>
                <a:effectLst/>
                <a:uLnTx/>
                <a:uFillTx/>
                <a:latin typeface="黑体" panose="02010609060101010101" charset="-122"/>
                <a:ea typeface="黑体" panose="02010609060101010101" charset="-122"/>
                <a:cs typeface="+mn-cs"/>
              </a:rPr>
              <a:t>+</a:t>
            </a:r>
            <a:r>
              <a:rPr kumimoji="0" lang="zh-CN" altLang="zh-CN" sz="3200" b="1" i="0" u="none" strike="noStrike" kern="1200" cap="none" spc="0" normalizeH="0" baseline="0" noProof="0" dirty="0" smtClean="0">
                <a:ln>
                  <a:noFill/>
                </a:ln>
                <a:solidFill>
                  <a:schemeClr val="dk1"/>
                </a:solidFill>
                <a:effectLst/>
                <a:uLnTx/>
                <a:uFillTx/>
                <a:latin typeface="黑体" panose="02010609060101010101" charset="-122"/>
                <a:ea typeface="黑体" panose="02010609060101010101" charset="-122"/>
                <a:cs typeface="+mn-cs"/>
              </a:rPr>
              <a:t>制度保障）</a:t>
            </a:r>
            <a:endParaRPr kumimoji="0" lang="zh-CN" altLang="zh-CN" sz="3200" b="1" i="0" u="none" strike="noStrike" kern="1200" cap="none" spc="0" normalizeH="0" baseline="0" noProof="0" dirty="0">
              <a:ln>
                <a:noFill/>
              </a:ln>
              <a:solidFill>
                <a:schemeClr val="dk1"/>
              </a:solidFill>
              <a:effectLst/>
              <a:uLnTx/>
              <a:uFillTx/>
              <a:latin typeface="黑体" panose="02010609060101010101" charset="-122"/>
              <a:ea typeface="黑体" panose="02010609060101010101" charset="-122"/>
              <a:cs typeface="+mn-cs"/>
            </a:endParaRPr>
          </a:p>
        </p:txBody>
      </p:sp>
      <p:sp>
        <p:nvSpPr>
          <p:cNvPr id="16" name="文本框 99"/>
          <p:cNvSpPr txBox="1"/>
          <p:nvPr/>
        </p:nvSpPr>
        <p:spPr>
          <a:xfrm>
            <a:off x="264160" y="1315085"/>
            <a:ext cx="11722735" cy="5267960"/>
          </a:xfrm>
          <a:prstGeom prst="rect">
            <a:avLst/>
          </a:prstGeom>
          <a:noFill/>
          <a:ln w="9525">
            <a:noFill/>
          </a:ln>
        </p:spPr>
        <p:txBody>
          <a:bodyPr wrap="square" lIns="91440" tIns="45720" rIns="91440" bIns="45720" anchor="t">
            <a:spAutoFit/>
          </a:bodyPr>
          <a:p>
            <a:r>
              <a:rPr lang="zh-CN" altLang="zh-CN" sz="3735" b="1" dirty="0">
                <a:latin typeface="宋体" panose="02010600030101010101" pitchFamily="2" charset="-122"/>
                <a:ea typeface="宋体" panose="02010600030101010101" pitchFamily="2" charset="-122"/>
                <a:cs typeface="宋体" panose="02010600030101010101" pitchFamily="2" charset="-122"/>
              </a:rPr>
              <a:t>答：①人民当家作主是社会主义民主政治的本质特征。②我国社会主义民主是维护人民根本利益的最广泛、最真实、最管用的民主。③有事好商量，众人的事情由众人商量，是人民民主的真谛。我国既发展选举民主又发展协商民主，协商民主是我国社会主义民主政治的特有形式和独特优势。④</a:t>
            </a:r>
            <a:r>
              <a:rPr lang="zh-CN" altLang="en-US" sz="3730" b="1">
                <a:latin typeface="宋体" panose="02010600030101010101" pitchFamily="2" charset="-122"/>
                <a:ea typeface="宋体" panose="02010600030101010101" pitchFamily="2" charset="-122"/>
                <a:cs typeface="宋体" panose="02010600030101010101" pitchFamily="2" charset="-122"/>
                <a:sym typeface="+mn-ea"/>
              </a:rPr>
              <a:t>在我国，人民当家作主有</a:t>
            </a:r>
            <a:r>
              <a:rPr lang="zh-CN" altLang="en-US" sz="373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具体的制度</a:t>
            </a:r>
            <a:r>
              <a:rPr lang="zh-CN" altLang="en-US" sz="3730" b="1">
                <a:solidFill>
                  <a:prstClr val="black"/>
                </a:solidFill>
                <a:latin typeface="宋体" panose="02010600030101010101" pitchFamily="2" charset="-122"/>
                <a:ea typeface="宋体" panose="02010600030101010101" pitchFamily="2" charset="-122"/>
                <a:cs typeface="宋体" panose="02010600030101010101" pitchFamily="2" charset="-122"/>
                <a:sym typeface="+mn-ea"/>
              </a:rPr>
              <a:t>给予保障。</a:t>
            </a:r>
            <a:r>
              <a:rPr lang="zh-CN" altLang="zh-CN" sz="3735" b="1" dirty="0">
                <a:latin typeface="宋体" panose="02010600030101010101" pitchFamily="2" charset="-122"/>
                <a:ea typeface="宋体" panose="02010600030101010101" pitchFamily="2" charset="-122"/>
                <a:cs typeface="宋体" panose="02010600030101010101" pitchFamily="2" charset="-122"/>
              </a:rPr>
              <a:t>人民代表大会制度、中国共产党领导的多党合作和政治协商制度、民族区域自治制度、基层群众自治制度。（</a:t>
            </a:r>
            <a:r>
              <a:rPr lang="en-US" altLang="zh-CN" sz="3735" b="1" dirty="0">
                <a:latin typeface="宋体" panose="02010600030101010101" pitchFamily="2" charset="-122"/>
                <a:ea typeface="宋体" panose="02010600030101010101" pitchFamily="2" charset="-122"/>
                <a:cs typeface="宋体" panose="02010600030101010101" pitchFamily="2" charset="-122"/>
              </a:rPr>
              <a:t>1</a:t>
            </a:r>
            <a:r>
              <a:rPr lang="zh-CN" altLang="en-US" sz="3735" b="1" dirty="0">
                <a:latin typeface="宋体" panose="02010600030101010101" pitchFamily="2" charset="-122"/>
                <a:ea typeface="宋体" panose="02010600030101010101" pitchFamily="2" charset="-122"/>
                <a:cs typeface="宋体" panose="02010600030101010101" pitchFamily="2" charset="-122"/>
              </a:rPr>
              <a:t>根本</a:t>
            </a:r>
            <a:r>
              <a:rPr lang="en-US" altLang="zh-CN" sz="3735" b="1" dirty="0">
                <a:latin typeface="宋体" panose="02010600030101010101" pitchFamily="2" charset="-122"/>
                <a:ea typeface="宋体" panose="02010600030101010101" pitchFamily="2" charset="-122"/>
                <a:cs typeface="宋体" panose="02010600030101010101" pitchFamily="2" charset="-122"/>
              </a:rPr>
              <a:t>3</a:t>
            </a:r>
            <a:r>
              <a:rPr lang="zh-CN" altLang="en-US" sz="3735" b="1" dirty="0">
                <a:latin typeface="宋体" panose="02010600030101010101" pitchFamily="2" charset="-122"/>
                <a:ea typeface="宋体" panose="02010600030101010101" pitchFamily="2" charset="-122"/>
                <a:cs typeface="宋体" panose="02010600030101010101" pitchFamily="2" charset="-122"/>
              </a:rPr>
              <a:t>基本）</a:t>
            </a:r>
            <a:endParaRPr lang="zh-CN" altLang="en-US" sz="3735" b="1" dirty="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文本占位符 1"/>
          <p:cNvSpPr>
            <a:spLocks noGrp="1"/>
          </p:cNvSpPr>
          <p:nvPr>
            <p:ph idx="1"/>
            <p:custDataLst>
              <p:tags r:id="rId1"/>
            </p:custDataLst>
          </p:nvPr>
        </p:nvSpPr>
        <p:spPr>
          <a:xfrm>
            <a:off x="1231900" y="590550"/>
            <a:ext cx="3467100" cy="546100"/>
          </a:xfrm>
        </p:spPr>
        <p:txBody>
          <a:bodyPr anchor="ctr">
            <a:normAutofit fontScale="92500" lnSpcReduction="20000"/>
          </a:bodyPr>
          <a:lstStyle/>
          <a:p>
            <a:pPr marL="0" indent="0">
              <a:lnSpc>
                <a:spcPct val="100000"/>
              </a:lnSpc>
              <a:spcBef>
                <a:spcPct val="0"/>
              </a:spcBef>
              <a:buFontTx/>
              <a:buNone/>
            </a:pPr>
            <a:r>
              <a:rPr lang="zh-CN" altLang="en-US" sz="40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我国民主现状</a:t>
            </a:r>
            <a:endParaRPr lang="zh-CN" altLang="en-US" sz="40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3" name="矩形 2"/>
          <p:cNvSpPr/>
          <p:nvPr>
            <p:custDataLst>
              <p:tags r:id="rId2"/>
            </p:custDataLst>
          </p:nvPr>
        </p:nvSpPr>
        <p:spPr>
          <a:xfrm>
            <a:off x="0" y="363538"/>
            <a:ext cx="1000125" cy="1000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4400" b="1"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5539" name="文本框 6"/>
          <p:cNvSpPr txBox="1">
            <a:spLocks noChangeArrowheads="1"/>
          </p:cNvSpPr>
          <p:nvPr>
            <p:custDataLst>
              <p:tags r:id="rId3"/>
            </p:custDataLst>
          </p:nvPr>
        </p:nvSpPr>
        <p:spPr bwMode="auto">
          <a:xfrm>
            <a:off x="1130300" y="5083175"/>
            <a:ext cx="9931400" cy="1566863"/>
          </a:xfrm>
          <a:prstGeom prst="rect">
            <a:avLst/>
          </a:prstGeom>
          <a:noFill/>
          <a:ln w="9525">
            <a:noFill/>
            <a:miter lim="800000"/>
          </a:ln>
        </p:spPr>
        <p:txBody>
          <a:bodyPr lIns="91424" tIns="45712" rIns="91424" bIns="45712">
            <a:spAutoFit/>
          </a:bodyPr>
          <a:lstStyle/>
          <a:p>
            <a:pPr marL="0" marR="0" lvl="0" indent="0" algn="l" defTabSz="683895" rtl="0" eaLnBrk="1" fontAlgn="base" latinLnBrk="0" hangingPunct="1">
              <a:lnSpc>
                <a:spcPct val="150000"/>
              </a:lnSpc>
              <a:spcBef>
                <a:spcPct val="0"/>
              </a:spcBef>
              <a:spcAft>
                <a:spcPct val="0"/>
              </a:spcAft>
              <a:buClrTx/>
              <a:buSzTx/>
              <a:buFontTx/>
              <a:buNone/>
              <a:defRPr/>
            </a:pPr>
            <a:r>
              <a:rPr kumimoji="0" lang="zh-CN" altLang="en-US" sz="3200" b="1" i="0" u="sng"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在我国，人民享有广泛的民主权利，人民的利益得到越来越切实的保障，人民越来越多的参与民主管理。</a:t>
            </a:r>
            <a:endParaRPr kumimoji="0" lang="zh-CN" altLang="en-US" sz="3200" b="1" i="0" u="sng"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65540" name="图片 7"/>
          <p:cNvPicPr>
            <a:picLocks noChangeAspect="1"/>
          </p:cNvPicPr>
          <p:nvPr>
            <p:custDataLst>
              <p:tags r:id="rId4"/>
            </p:custDataLst>
          </p:nvPr>
        </p:nvPicPr>
        <p:blipFill>
          <a:blip r:embed="rId5"/>
          <a:stretch>
            <a:fillRect/>
          </a:stretch>
        </p:blipFill>
        <p:spPr bwMode="auto">
          <a:xfrm>
            <a:off x="0" y="1947863"/>
            <a:ext cx="5640388" cy="2786062"/>
          </a:xfrm>
          <a:prstGeom prst="rect">
            <a:avLst/>
          </a:prstGeom>
          <a:noFill/>
          <a:ln w="9525">
            <a:noFill/>
            <a:miter lim="800000"/>
            <a:headEnd/>
            <a:tailEnd/>
          </a:ln>
        </p:spPr>
      </p:pic>
      <p:pic>
        <p:nvPicPr>
          <p:cNvPr id="65541" name="图片 8"/>
          <p:cNvPicPr>
            <a:picLocks noChangeAspect="1"/>
          </p:cNvPicPr>
          <p:nvPr>
            <p:custDataLst>
              <p:tags r:id="rId6"/>
            </p:custDataLst>
          </p:nvPr>
        </p:nvPicPr>
        <p:blipFill>
          <a:blip r:embed="rId7"/>
          <a:stretch>
            <a:fillRect/>
          </a:stretch>
        </p:blipFill>
        <p:spPr bwMode="auto">
          <a:xfrm>
            <a:off x="5640388" y="1947863"/>
            <a:ext cx="3048000" cy="2786062"/>
          </a:xfrm>
          <a:prstGeom prst="rect">
            <a:avLst/>
          </a:prstGeom>
          <a:noFill/>
          <a:ln w="9525">
            <a:noFill/>
            <a:miter lim="800000"/>
            <a:headEnd/>
            <a:tailEnd/>
          </a:ln>
        </p:spPr>
      </p:pic>
      <p:pic>
        <p:nvPicPr>
          <p:cNvPr id="65542" name="图片 9"/>
          <p:cNvPicPr>
            <a:picLocks noChangeAspect="1"/>
          </p:cNvPicPr>
          <p:nvPr>
            <p:custDataLst>
              <p:tags r:id="rId8"/>
            </p:custDataLst>
          </p:nvPr>
        </p:nvPicPr>
        <p:blipFill>
          <a:blip r:embed="rId9"/>
          <a:stretch>
            <a:fillRect/>
          </a:stretch>
        </p:blipFill>
        <p:spPr bwMode="auto">
          <a:xfrm>
            <a:off x="8688388" y="1947863"/>
            <a:ext cx="3509962" cy="2786062"/>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39"/>
                                        </p:tgtEl>
                                        <p:attrNameLst>
                                          <p:attrName>style.visibility</p:attrName>
                                        </p:attrNameLst>
                                      </p:cBhvr>
                                      <p:to>
                                        <p:strVal val="visible"/>
                                      </p:to>
                                    </p:set>
                                    <p:anim calcmode="lin" valueType="num">
                                      <p:cBhvr additive="base">
                                        <p:cTn id="7" dur="500" fill="hold"/>
                                        <p:tgtEl>
                                          <p:spTgt spid="65539"/>
                                        </p:tgtEl>
                                        <p:attrNameLst>
                                          <p:attrName>ppt_x</p:attrName>
                                        </p:attrNameLst>
                                      </p:cBhvr>
                                      <p:tavLst>
                                        <p:tav tm="0">
                                          <p:val>
                                            <p:strVal val="#ppt_x"/>
                                          </p:val>
                                        </p:tav>
                                        <p:tav tm="100000">
                                          <p:val>
                                            <p:strVal val="#ppt_x"/>
                                          </p:val>
                                        </p:tav>
                                      </p:tavLst>
                                    </p:anim>
                                    <p:anim calcmode="lin" valueType="num">
                                      <p:cBhvr additive="base">
                                        <p:cTn id="8" dur="500" fill="hold"/>
                                        <p:tgtEl>
                                          <p:spTgt spid="655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流程图: 可选过程 28"/>
          <p:cNvSpPr/>
          <p:nvPr>
            <p:custDataLst>
              <p:tags r:id="rId1"/>
            </p:custDataLst>
          </p:nvPr>
        </p:nvSpPr>
        <p:spPr>
          <a:xfrm>
            <a:off x="6057583" y="2882900"/>
            <a:ext cx="1028700" cy="3848100"/>
          </a:xfrm>
          <a:prstGeom prst="flowChartAlternate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685800" fontAlgn="base">
              <a:spcBef>
                <a:spcPct val="0"/>
              </a:spcBef>
              <a:spcAft>
                <a:spcPct val="0"/>
              </a:spcAft>
              <a:defRPr/>
            </a:pPr>
            <a:endParaRPr lang="zh-CN" altLang="en-US" sz="2800" b="1" noProof="1">
              <a:solidFill>
                <a:schemeClr val="tx1"/>
              </a:solidFill>
            </a:endParaRPr>
          </a:p>
        </p:txBody>
      </p:sp>
      <p:sp>
        <p:nvSpPr>
          <p:cNvPr id="28" name="流程图: 可选过程 27"/>
          <p:cNvSpPr/>
          <p:nvPr>
            <p:custDataLst>
              <p:tags r:id="rId2"/>
            </p:custDataLst>
          </p:nvPr>
        </p:nvSpPr>
        <p:spPr>
          <a:xfrm>
            <a:off x="9146859" y="2921000"/>
            <a:ext cx="847725" cy="3771900"/>
          </a:xfrm>
          <a:prstGeom prst="flowChartAlternate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685800" fontAlgn="base">
              <a:spcBef>
                <a:spcPct val="0"/>
              </a:spcBef>
              <a:spcAft>
                <a:spcPct val="0"/>
              </a:spcAft>
              <a:defRPr/>
            </a:pPr>
            <a:endParaRPr lang="zh-CN" altLang="en-US" sz="2800" b="1" noProof="1">
              <a:solidFill>
                <a:schemeClr val="tx1"/>
              </a:solidFill>
            </a:endParaRPr>
          </a:p>
        </p:txBody>
      </p:sp>
      <p:grpSp>
        <p:nvGrpSpPr>
          <p:cNvPr id="18436" name="组合 2"/>
          <p:cNvGrpSpPr/>
          <p:nvPr>
            <p:custDataLst>
              <p:tags r:id="rId3"/>
            </p:custDataLst>
          </p:nvPr>
        </p:nvGrpSpPr>
        <p:grpSpPr>
          <a:xfrm>
            <a:off x="523875" y="614680"/>
            <a:ext cx="11779251" cy="0"/>
            <a:chOff x="503625" y="726011"/>
            <a:chExt cx="11780723" cy="0"/>
          </a:xfrm>
        </p:grpSpPr>
        <p:cxnSp>
          <p:nvCxnSpPr>
            <p:cNvPr id="2" name="直接连接符 1"/>
            <p:cNvCxnSpPr/>
            <p:nvPr>
              <p:custDataLst>
                <p:tags r:id="rId4"/>
              </p:custDataLst>
            </p:nvPr>
          </p:nvCxnSpPr>
          <p:spPr>
            <a:xfrm>
              <a:off x="503625" y="2147483647"/>
              <a:ext cx="3951782"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3" name="直接连接符 2"/>
            <p:cNvCxnSpPr/>
            <p:nvPr>
              <p:custDataLst>
                <p:tags r:id="rId5"/>
              </p:custDataLst>
            </p:nvPr>
          </p:nvCxnSpPr>
          <p:spPr>
            <a:xfrm>
              <a:off x="8332567" y="2147483647"/>
              <a:ext cx="3951781" cy="0"/>
            </a:xfrm>
            <a:prstGeom prst="line">
              <a:avLst/>
            </a:prstGeom>
          </p:spPr>
          <p:style>
            <a:lnRef idx="1">
              <a:schemeClr val="accent5"/>
            </a:lnRef>
            <a:fillRef idx="0">
              <a:schemeClr val="accent5"/>
            </a:fillRef>
            <a:effectRef idx="0">
              <a:schemeClr val="accent5"/>
            </a:effectRef>
            <a:fontRef idx="minor">
              <a:schemeClr val="tx1"/>
            </a:fontRef>
          </p:style>
        </p:cxnSp>
      </p:grpSp>
      <p:cxnSp>
        <p:nvCxnSpPr>
          <p:cNvPr id="8" name="直接连接符 7"/>
          <p:cNvCxnSpPr/>
          <p:nvPr>
            <p:custDataLst>
              <p:tags r:id="rId6"/>
            </p:custDataLst>
          </p:nvPr>
        </p:nvCxnSpPr>
        <p:spPr>
          <a:xfrm>
            <a:off x="682625" y="6812280"/>
            <a:ext cx="11779251" cy="34925"/>
          </a:xfrm>
          <a:prstGeom prst="line">
            <a:avLst/>
          </a:prstGeom>
          <a:ln w="38100">
            <a:solidFill>
              <a:srgbClr val="4B342A"/>
            </a:solidFill>
          </a:ln>
        </p:spPr>
        <p:style>
          <a:lnRef idx="1">
            <a:schemeClr val="accent1"/>
          </a:lnRef>
          <a:fillRef idx="0">
            <a:schemeClr val="accent1"/>
          </a:fillRef>
          <a:effectRef idx="0">
            <a:schemeClr val="accent1"/>
          </a:effectRef>
          <a:fontRef idx="minor">
            <a:schemeClr val="tx1"/>
          </a:fontRef>
        </p:style>
      </p:cxnSp>
      <p:sp>
        <p:nvSpPr>
          <p:cNvPr id="18439" name="文本框 1"/>
          <p:cNvSpPr txBox="1"/>
          <p:nvPr>
            <p:custDataLst>
              <p:tags r:id="rId7"/>
            </p:custDataLst>
          </p:nvPr>
        </p:nvSpPr>
        <p:spPr>
          <a:xfrm>
            <a:off x="682625" y="1392556"/>
            <a:ext cx="11631613" cy="1076325"/>
          </a:xfrm>
          <a:prstGeom prst="rect">
            <a:avLst/>
          </a:prstGeom>
          <a:noFill/>
          <a:ln w="9525">
            <a:noFill/>
          </a:ln>
        </p:spPr>
        <p:txBody>
          <a:bodyPr lIns="91440" tIns="45720" rIns="91440" bIns="45720">
            <a:spAutoFit/>
          </a:bodyPr>
          <a:lstStyle/>
          <a:p>
            <a:pPr eaLnBrk="1" hangingPunct="1"/>
            <a:r>
              <a:rPr lang="zh-CN" altLang="en-US" sz="3200" b="1">
                <a:latin typeface="Calibri" panose="020F0502020204030204"/>
              </a:rPr>
              <a:t>民主在价值上要求（                                     ），民主价值的实现靠（                     ）和            （                       ）的建立。</a:t>
            </a:r>
            <a:endParaRPr lang="zh-CN" altLang="en-US" sz="3200" b="1">
              <a:latin typeface="Calibri" panose="020F0502020204030204"/>
            </a:endParaRPr>
          </a:p>
        </p:txBody>
      </p:sp>
      <p:sp>
        <p:nvSpPr>
          <p:cNvPr id="10" name="文本框 9"/>
          <p:cNvSpPr txBox="1"/>
          <p:nvPr>
            <p:custDataLst>
              <p:tags r:id="rId8"/>
            </p:custDataLst>
          </p:nvPr>
        </p:nvSpPr>
        <p:spPr>
          <a:xfrm>
            <a:off x="4315460" y="1392556"/>
            <a:ext cx="3449320" cy="583565"/>
          </a:xfrm>
          <a:prstGeom prst="rect">
            <a:avLst/>
          </a:prstGeom>
          <a:noFill/>
          <a:ln w="9525">
            <a:noFill/>
          </a:ln>
        </p:spPr>
        <p:txBody>
          <a:bodyPr wrap="none" lIns="91440" tIns="45720" rIns="91440" bIns="45720">
            <a:spAutoFit/>
          </a:bodyPr>
          <a:lstStyle/>
          <a:p>
            <a:pPr eaLnBrk="1" hangingPunct="1"/>
            <a:r>
              <a:rPr lang="zh-CN" altLang="en-US" sz="3200" b="1">
                <a:solidFill>
                  <a:srgbClr val="FF0000"/>
                </a:solidFill>
                <a:latin typeface="Calibri" panose="020F0502020204030204"/>
              </a:rPr>
              <a:t>大多数人当家做主</a:t>
            </a:r>
            <a:endParaRPr lang="zh-CN" altLang="en-US" sz="3200" b="1">
              <a:solidFill>
                <a:srgbClr val="FF0000"/>
              </a:solidFill>
              <a:latin typeface="Calibri" panose="020F0502020204030204"/>
            </a:endParaRPr>
          </a:p>
        </p:txBody>
      </p:sp>
      <p:sp>
        <p:nvSpPr>
          <p:cNvPr id="11" name="文本框 10"/>
          <p:cNvSpPr txBox="1"/>
          <p:nvPr>
            <p:custDataLst>
              <p:tags r:id="rId9"/>
            </p:custDataLst>
          </p:nvPr>
        </p:nvSpPr>
        <p:spPr>
          <a:xfrm>
            <a:off x="1110933" y="1872615"/>
            <a:ext cx="1816100" cy="583565"/>
          </a:xfrm>
          <a:prstGeom prst="rect">
            <a:avLst/>
          </a:prstGeom>
          <a:noFill/>
          <a:ln w="9525">
            <a:noFill/>
          </a:ln>
        </p:spPr>
        <p:txBody>
          <a:bodyPr wrap="none" lIns="91440" tIns="45720" rIns="91440" bIns="45720">
            <a:spAutoFit/>
          </a:bodyPr>
          <a:lstStyle/>
          <a:p>
            <a:pPr eaLnBrk="1" hangingPunct="1"/>
            <a:r>
              <a:rPr lang="zh-CN" altLang="en-US" sz="3200" b="1">
                <a:solidFill>
                  <a:srgbClr val="FF0000"/>
                </a:solidFill>
                <a:latin typeface="Calibri" panose="020F0502020204030204"/>
              </a:rPr>
              <a:t>民主形式</a:t>
            </a:r>
            <a:endParaRPr lang="zh-CN" altLang="en-US" sz="3200" b="1">
              <a:solidFill>
                <a:srgbClr val="FF0000"/>
              </a:solidFill>
              <a:latin typeface="Calibri" panose="020F0502020204030204"/>
            </a:endParaRPr>
          </a:p>
        </p:txBody>
      </p:sp>
      <p:sp>
        <p:nvSpPr>
          <p:cNvPr id="12" name="文本框 11"/>
          <p:cNvSpPr txBox="1"/>
          <p:nvPr>
            <p:custDataLst>
              <p:tags r:id="rId10"/>
            </p:custDataLst>
          </p:nvPr>
        </p:nvSpPr>
        <p:spPr>
          <a:xfrm>
            <a:off x="5705475" y="1894205"/>
            <a:ext cx="1816100" cy="583565"/>
          </a:xfrm>
          <a:prstGeom prst="rect">
            <a:avLst/>
          </a:prstGeom>
          <a:noFill/>
          <a:ln w="9525">
            <a:noFill/>
          </a:ln>
        </p:spPr>
        <p:txBody>
          <a:bodyPr wrap="none" lIns="91440" tIns="45720" rIns="91440" bIns="45720">
            <a:spAutoFit/>
          </a:bodyPr>
          <a:lstStyle/>
          <a:p>
            <a:pPr eaLnBrk="1" hangingPunct="1"/>
            <a:r>
              <a:rPr lang="zh-CN" altLang="en-US" sz="3200" b="1">
                <a:solidFill>
                  <a:srgbClr val="FF0000"/>
                </a:solidFill>
                <a:latin typeface="Calibri" panose="020F0502020204030204"/>
              </a:rPr>
              <a:t>民主制度</a:t>
            </a:r>
            <a:endParaRPr lang="zh-CN" altLang="en-US" sz="3200" b="1">
              <a:solidFill>
                <a:srgbClr val="FF0000"/>
              </a:solidFill>
              <a:latin typeface="Calibri" panose="020F0502020204030204"/>
            </a:endParaRPr>
          </a:p>
        </p:txBody>
      </p:sp>
      <p:sp>
        <p:nvSpPr>
          <p:cNvPr id="13" name="左大括号 12"/>
          <p:cNvSpPr/>
          <p:nvPr>
            <p:custDataLst>
              <p:tags r:id="rId11"/>
            </p:custDataLst>
          </p:nvPr>
        </p:nvSpPr>
        <p:spPr>
          <a:xfrm rot="5400000">
            <a:off x="1758633" y="1776731"/>
            <a:ext cx="431800" cy="1727200"/>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lIns="91440" tIns="45720" rIns="91440" bIns="45720" anchor="ctr"/>
          <a:lstStyle/>
          <a:p>
            <a:pPr algn="ctr" defTabSz="685800" fontAlgn="base">
              <a:spcBef>
                <a:spcPct val="0"/>
              </a:spcBef>
              <a:spcAft>
                <a:spcPct val="0"/>
              </a:spcAft>
              <a:defRPr/>
            </a:pPr>
            <a:endParaRPr lang="zh-CN" altLang="en-US" sz="1865" noProof="1"/>
          </a:p>
        </p:txBody>
      </p:sp>
      <p:sp>
        <p:nvSpPr>
          <p:cNvPr id="14" name="流程图: 可选过程 13"/>
          <p:cNvSpPr/>
          <p:nvPr>
            <p:custDataLst>
              <p:tags r:id="rId12"/>
            </p:custDataLst>
          </p:nvPr>
        </p:nvSpPr>
        <p:spPr>
          <a:xfrm>
            <a:off x="153035" y="2900680"/>
            <a:ext cx="1854200" cy="898525"/>
          </a:xfrm>
          <a:prstGeom prst="flowChartAlternate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685800" fontAlgn="base">
              <a:spcBef>
                <a:spcPct val="0"/>
              </a:spcBef>
              <a:spcAft>
                <a:spcPct val="0"/>
              </a:spcAft>
              <a:defRPr/>
            </a:pPr>
            <a:endParaRPr lang="zh-CN" altLang="en-US" sz="4400" b="1" noProof="1">
              <a:solidFill>
                <a:schemeClr val="tx1"/>
              </a:solidFill>
            </a:endParaRPr>
          </a:p>
        </p:txBody>
      </p:sp>
      <p:sp>
        <p:nvSpPr>
          <p:cNvPr id="15" name="流程图: 可选过程 14"/>
          <p:cNvSpPr/>
          <p:nvPr>
            <p:custDataLst>
              <p:tags r:id="rId13"/>
            </p:custDataLst>
          </p:nvPr>
        </p:nvSpPr>
        <p:spPr>
          <a:xfrm>
            <a:off x="2161540" y="2882900"/>
            <a:ext cx="2035811" cy="898525"/>
          </a:xfrm>
          <a:prstGeom prst="flowChartAlternate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685800" fontAlgn="base">
              <a:spcBef>
                <a:spcPct val="0"/>
              </a:spcBef>
              <a:spcAft>
                <a:spcPct val="0"/>
              </a:spcAft>
              <a:defRPr/>
            </a:pPr>
            <a:endParaRPr lang="zh-CN" altLang="en-US" sz="4400" b="1" noProof="1">
              <a:solidFill>
                <a:schemeClr val="tx1"/>
              </a:solidFill>
            </a:endParaRPr>
          </a:p>
        </p:txBody>
      </p:sp>
      <p:sp>
        <p:nvSpPr>
          <p:cNvPr id="16" name="文本框 15"/>
          <p:cNvSpPr txBox="1"/>
          <p:nvPr>
            <p:custDataLst>
              <p:tags r:id="rId14"/>
            </p:custDataLst>
          </p:nvPr>
        </p:nvSpPr>
        <p:spPr>
          <a:xfrm>
            <a:off x="153035" y="3059431"/>
            <a:ext cx="1854200" cy="583565"/>
          </a:xfrm>
          <a:prstGeom prst="rect">
            <a:avLst/>
          </a:prstGeom>
          <a:noFill/>
          <a:ln w="9525">
            <a:noFill/>
          </a:ln>
        </p:spPr>
        <p:txBody>
          <a:bodyPr lIns="91440" tIns="45720" rIns="91440" bIns="45720">
            <a:spAutoFit/>
          </a:bodyPr>
          <a:lstStyle/>
          <a:p>
            <a:pPr eaLnBrk="1" hangingPunct="1"/>
            <a:r>
              <a:rPr lang="zh-CN" altLang="en-US" sz="3200" b="1">
                <a:solidFill>
                  <a:srgbClr val="FF0000"/>
                </a:solidFill>
                <a:latin typeface="Calibri" panose="020F0502020204030204"/>
              </a:rPr>
              <a:t>选举民主</a:t>
            </a:r>
            <a:endParaRPr lang="zh-CN" altLang="en-US" sz="3200" b="1">
              <a:solidFill>
                <a:srgbClr val="FF0000"/>
              </a:solidFill>
              <a:latin typeface="Calibri" panose="020F0502020204030204"/>
            </a:endParaRPr>
          </a:p>
        </p:txBody>
      </p:sp>
      <p:sp>
        <p:nvSpPr>
          <p:cNvPr id="17" name="文本框 16"/>
          <p:cNvSpPr txBox="1"/>
          <p:nvPr>
            <p:custDataLst>
              <p:tags r:id="rId15"/>
            </p:custDataLst>
          </p:nvPr>
        </p:nvSpPr>
        <p:spPr>
          <a:xfrm>
            <a:off x="2161540" y="3058160"/>
            <a:ext cx="1854200" cy="583565"/>
          </a:xfrm>
          <a:prstGeom prst="rect">
            <a:avLst/>
          </a:prstGeom>
          <a:noFill/>
          <a:ln w="9525">
            <a:noFill/>
          </a:ln>
        </p:spPr>
        <p:txBody>
          <a:bodyPr lIns="91440" tIns="45720" rIns="91440" bIns="45720">
            <a:spAutoFit/>
          </a:bodyPr>
          <a:lstStyle/>
          <a:p>
            <a:pPr eaLnBrk="1" hangingPunct="1"/>
            <a:r>
              <a:rPr lang="zh-CN" altLang="en-US" sz="3200" b="1">
                <a:solidFill>
                  <a:srgbClr val="FF0000"/>
                </a:solidFill>
                <a:latin typeface="Calibri" panose="020F0502020204030204"/>
              </a:rPr>
              <a:t>协商民主</a:t>
            </a:r>
            <a:endParaRPr lang="zh-CN" altLang="en-US" sz="3200" b="1">
              <a:solidFill>
                <a:srgbClr val="FF0000"/>
              </a:solidFill>
              <a:latin typeface="Calibri" panose="020F0502020204030204"/>
            </a:endParaRPr>
          </a:p>
        </p:txBody>
      </p:sp>
      <p:sp>
        <p:nvSpPr>
          <p:cNvPr id="18" name="左大括号 17"/>
          <p:cNvSpPr/>
          <p:nvPr>
            <p:custDataLst>
              <p:tags r:id="rId16"/>
            </p:custDataLst>
          </p:nvPr>
        </p:nvSpPr>
        <p:spPr>
          <a:xfrm rot="5400000">
            <a:off x="7134860" y="382271"/>
            <a:ext cx="382271" cy="4530725"/>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lIns="91440" tIns="45720" rIns="91440" bIns="45720" anchor="ctr"/>
          <a:lstStyle/>
          <a:p>
            <a:pPr algn="ctr" defTabSz="685800" fontAlgn="base">
              <a:spcBef>
                <a:spcPct val="0"/>
              </a:spcBef>
              <a:spcAft>
                <a:spcPct val="0"/>
              </a:spcAft>
              <a:defRPr/>
            </a:pPr>
            <a:endParaRPr lang="zh-CN" altLang="en-US" sz="1865" noProof="1"/>
          </a:p>
        </p:txBody>
      </p:sp>
      <p:sp>
        <p:nvSpPr>
          <p:cNvPr id="19" name="流程图: 可选过程 18"/>
          <p:cNvSpPr/>
          <p:nvPr>
            <p:custDataLst>
              <p:tags r:id="rId17"/>
            </p:custDataLst>
          </p:nvPr>
        </p:nvSpPr>
        <p:spPr>
          <a:xfrm>
            <a:off x="4859020" y="2929255"/>
            <a:ext cx="694055" cy="3771900"/>
          </a:xfrm>
          <a:prstGeom prst="flowChartAlternate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685800" fontAlgn="base">
              <a:spcBef>
                <a:spcPct val="0"/>
              </a:spcBef>
              <a:spcAft>
                <a:spcPct val="0"/>
              </a:spcAft>
              <a:defRPr/>
            </a:pPr>
            <a:endParaRPr lang="zh-CN" altLang="en-US" sz="2800" b="1" noProof="1">
              <a:solidFill>
                <a:schemeClr val="tx1"/>
              </a:solidFill>
            </a:endParaRPr>
          </a:p>
        </p:txBody>
      </p:sp>
      <p:sp>
        <p:nvSpPr>
          <p:cNvPr id="20" name="流程图: 可选过程 19"/>
          <p:cNvSpPr/>
          <p:nvPr>
            <p:custDataLst>
              <p:tags r:id="rId18"/>
            </p:custDataLst>
          </p:nvPr>
        </p:nvSpPr>
        <p:spPr>
          <a:xfrm>
            <a:off x="7765097" y="2959100"/>
            <a:ext cx="846139" cy="3771900"/>
          </a:xfrm>
          <a:prstGeom prst="flowChartAlternate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685800" fontAlgn="base">
              <a:spcBef>
                <a:spcPct val="0"/>
              </a:spcBef>
              <a:spcAft>
                <a:spcPct val="0"/>
              </a:spcAft>
              <a:defRPr/>
            </a:pPr>
            <a:endParaRPr lang="zh-CN" altLang="en-US" sz="2800" b="1" noProof="1">
              <a:solidFill>
                <a:schemeClr val="tx1"/>
              </a:solidFill>
            </a:endParaRPr>
          </a:p>
        </p:txBody>
      </p:sp>
      <p:sp>
        <p:nvSpPr>
          <p:cNvPr id="22" name="文本框 21"/>
          <p:cNvSpPr txBox="1"/>
          <p:nvPr>
            <p:custDataLst>
              <p:tags r:id="rId19"/>
            </p:custDataLst>
          </p:nvPr>
        </p:nvSpPr>
        <p:spPr>
          <a:xfrm>
            <a:off x="5012849" y="3046729"/>
            <a:ext cx="538480" cy="3538220"/>
          </a:xfrm>
          <a:prstGeom prst="rect">
            <a:avLst/>
          </a:prstGeom>
          <a:noFill/>
          <a:ln w="9525">
            <a:noFill/>
          </a:ln>
        </p:spPr>
        <p:txBody>
          <a:bodyPr wrap="none" lIns="91440" tIns="45720" rIns="91440" bIns="45720">
            <a:spAutoFit/>
          </a:bodyPr>
          <a:lstStyle/>
          <a:p>
            <a:pPr algn="ctr" eaLnBrk="1" hangingPunct="1"/>
            <a:r>
              <a:rPr lang="zh-CN" altLang="en-US" sz="2800" b="1">
                <a:gradFill>
                  <a:gsLst>
                    <a:gs pos="0">
                      <a:srgbClr val="E30000"/>
                    </a:gs>
                    <a:gs pos="100000">
                      <a:srgbClr val="760303"/>
                    </a:gs>
                  </a:gsLst>
                  <a:lin scaled="0"/>
                </a:gradFill>
                <a:latin typeface="黑体" panose="02010609060101010101" charset="-122"/>
                <a:ea typeface="黑体" panose="02010609060101010101" charset="-122"/>
                <a:sym typeface="宋体" panose="02010600030101010101" pitchFamily="2" charset="-122"/>
              </a:rPr>
              <a:t>人</a:t>
            </a:r>
            <a:endParaRPr lang="zh-CN" altLang="en-US" sz="2800" b="1">
              <a:gradFill>
                <a:gsLst>
                  <a:gs pos="0">
                    <a:srgbClr val="E30000"/>
                  </a:gs>
                  <a:gs pos="100000">
                    <a:srgbClr val="760303"/>
                  </a:gs>
                </a:gsLst>
                <a:lin scaled="0"/>
              </a:gradFill>
              <a:latin typeface="黑体" panose="02010609060101010101" charset="-122"/>
              <a:ea typeface="黑体" panose="02010609060101010101" charset="-122"/>
              <a:sym typeface="宋体" panose="02010600030101010101" pitchFamily="2" charset="-122"/>
            </a:endParaRPr>
          </a:p>
          <a:p>
            <a:pPr algn="ctr" eaLnBrk="1" hangingPunct="1"/>
            <a:r>
              <a:rPr lang="zh-CN" altLang="en-US" sz="2800" b="1">
                <a:gradFill>
                  <a:gsLst>
                    <a:gs pos="0">
                      <a:srgbClr val="E30000"/>
                    </a:gs>
                    <a:gs pos="100000">
                      <a:srgbClr val="760303"/>
                    </a:gs>
                  </a:gsLst>
                  <a:lin scaled="0"/>
                </a:gradFill>
                <a:latin typeface="黑体" panose="02010609060101010101" charset="-122"/>
                <a:ea typeface="黑体" panose="02010609060101010101" charset="-122"/>
                <a:sym typeface="宋体" panose="02010600030101010101" pitchFamily="2" charset="-122"/>
              </a:rPr>
              <a:t>民</a:t>
            </a:r>
            <a:endParaRPr lang="zh-CN" altLang="en-US" sz="2800" b="1">
              <a:gradFill>
                <a:gsLst>
                  <a:gs pos="0">
                    <a:srgbClr val="E30000"/>
                  </a:gs>
                  <a:gs pos="100000">
                    <a:srgbClr val="760303"/>
                  </a:gs>
                </a:gsLst>
                <a:lin scaled="0"/>
              </a:gradFill>
              <a:latin typeface="黑体" panose="02010609060101010101" charset="-122"/>
              <a:ea typeface="黑体" panose="02010609060101010101" charset="-122"/>
              <a:sym typeface="宋体" panose="02010600030101010101" pitchFamily="2" charset="-122"/>
            </a:endParaRPr>
          </a:p>
          <a:p>
            <a:pPr algn="ctr" eaLnBrk="1" hangingPunct="1"/>
            <a:r>
              <a:rPr lang="zh-CN" altLang="en-US" sz="2800" b="1">
                <a:gradFill>
                  <a:gsLst>
                    <a:gs pos="0">
                      <a:srgbClr val="E30000"/>
                    </a:gs>
                    <a:gs pos="100000">
                      <a:srgbClr val="760303"/>
                    </a:gs>
                  </a:gsLst>
                  <a:lin scaled="0"/>
                </a:gradFill>
                <a:latin typeface="黑体" panose="02010609060101010101" charset="-122"/>
                <a:ea typeface="黑体" panose="02010609060101010101" charset="-122"/>
                <a:sym typeface="宋体" panose="02010600030101010101" pitchFamily="2" charset="-122"/>
              </a:rPr>
              <a:t>代</a:t>
            </a:r>
            <a:endParaRPr lang="zh-CN" altLang="en-US" sz="2800" b="1">
              <a:gradFill>
                <a:gsLst>
                  <a:gs pos="0">
                    <a:srgbClr val="E30000"/>
                  </a:gs>
                  <a:gs pos="100000">
                    <a:srgbClr val="760303"/>
                  </a:gs>
                </a:gsLst>
                <a:lin scaled="0"/>
              </a:gradFill>
              <a:latin typeface="黑体" panose="02010609060101010101" charset="-122"/>
              <a:ea typeface="黑体" panose="02010609060101010101" charset="-122"/>
              <a:sym typeface="宋体" panose="02010600030101010101" pitchFamily="2" charset="-122"/>
            </a:endParaRPr>
          </a:p>
          <a:p>
            <a:pPr algn="ctr" eaLnBrk="1" hangingPunct="1"/>
            <a:r>
              <a:rPr lang="zh-CN" altLang="en-US" sz="2800" b="1">
                <a:gradFill>
                  <a:gsLst>
                    <a:gs pos="0">
                      <a:srgbClr val="E30000"/>
                    </a:gs>
                    <a:gs pos="100000">
                      <a:srgbClr val="760303"/>
                    </a:gs>
                  </a:gsLst>
                  <a:lin scaled="0"/>
                </a:gradFill>
                <a:latin typeface="黑体" panose="02010609060101010101" charset="-122"/>
                <a:ea typeface="黑体" panose="02010609060101010101" charset="-122"/>
                <a:sym typeface="宋体" panose="02010600030101010101" pitchFamily="2" charset="-122"/>
              </a:rPr>
              <a:t>表</a:t>
            </a:r>
            <a:endParaRPr lang="zh-CN" altLang="en-US" sz="2800" b="1">
              <a:gradFill>
                <a:gsLst>
                  <a:gs pos="0">
                    <a:srgbClr val="E30000"/>
                  </a:gs>
                  <a:gs pos="100000">
                    <a:srgbClr val="760303"/>
                  </a:gs>
                </a:gsLst>
                <a:lin scaled="0"/>
              </a:gradFill>
              <a:latin typeface="黑体" panose="02010609060101010101" charset="-122"/>
              <a:ea typeface="黑体" panose="02010609060101010101" charset="-122"/>
              <a:sym typeface="宋体" panose="02010600030101010101" pitchFamily="2" charset="-122"/>
            </a:endParaRPr>
          </a:p>
          <a:p>
            <a:pPr algn="ctr" eaLnBrk="1" hangingPunct="1"/>
            <a:r>
              <a:rPr lang="zh-CN" altLang="en-US" sz="2800" b="1">
                <a:gradFill>
                  <a:gsLst>
                    <a:gs pos="0">
                      <a:srgbClr val="E30000"/>
                    </a:gs>
                    <a:gs pos="100000">
                      <a:srgbClr val="760303"/>
                    </a:gs>
                  </a:gsLst>
                  <a:lin scaled="0"/>
                </a:gradFill>
                <a:latin typeface="黑体" panose="02010609060101010101" charset="-122"/>
                <a:ea typeface="黑体" panose="02010609060101010101" charset="-122"/>
                <a:sym typeface="宋体" panose="02010600030101010101" pitchFamily="2" charset="-122"/>
              </a:rPr>
              <a:t>大</a:t>
            </a:r>
            <a:endParaRPr lang="zh-CN" altLang="en-US" sz="2800" b="1">
              <a:gradFill>
                <a:gsLst>
                  <a:gs pos="0">
                    <a:srgbClr val="E30000"/>
                  </a:gs>
                  <a:gs pos="100000">
                    <a:srgbClr val="760303"/>
                  </a:gs>
                </a:gsLst>
                <a:lin scaled="0"/>
              </a:gradFill>
              <a:latin typeface="黑体" panose="02010609060101010101" charset="-122"/>
              <a:ea typeface="黑体" panose="02010609060101010101" charset="-122"/>
              <a:sym typeface="宋体" panose="02010600030101010101" pitchFamily="2" charset="-122"/>
            </a:endParaRPr>
          </a:p>
          <a:p>
            <a:pPr algn="ctr" eaLnBrk="1" hangingPunct="1"/>
            <a:r>
              <a:rPr lang="zh-CN" altLang="en-US" sz="2800" b="1">
                <a:gradFill>
                  <a:gsLst>
                    <a:gs pos="0">
                      <a:srgbClr val="E30000"/>
                    </a:gs>
                    <a:gs pos="100000">
                      <a:srgbClr val="760303"/>
                    </a:gs>
                  </a:gsLst>
                  <a:lin scaled="0"/>
                </a:gradFill>
                <a:latin typeface="黑体" panose="02010609060101010101" charset="-122"/>
                <a:ea typeface="黑体" panose="02010609060101010101" charset="-122"/>
                <a:sym typeface="宋体" panose="02010600030101010101" pitchFamily="2" charset="-122"/>
              </a:rPr>
              <a:t>会</a:t>
            </a:r>
            <a:endParaRPr lang="zh-CN" altLang="en-US" sz="2800" b="1">
              <a:gradFill>
                <a:gsLst>
                  <a:gs pos="0">
                    <a:srgbClr val="E30000"/>
                  </a:gs>
                  <a:gs pos="100000">
                    <a:srgbClr val="760303"/>
                  </a:gs>
                </a:gsLst>
                <a:lin scaled="0"/>
              </a:gradFill>
              <a:latin typeface="黑体" panose="02010609060101010101" charset="-122"/>
              <a:ea typeface="黑体" panose="02010609060101010101" charset="-122"/>
              <a:sym typeface="宋体" panose="02010600030101010101" pitchFamily="2" charset="-122"/>
            </a:endParaRPr>
          </a:p>
          <a:p>
            <a:pPr algn="ctr" eaLnBrk="1" hangingPunct="1"/>
            <a:r>
              <a:rPr lang="zh-CN" altLang="en-US" sz="2800" b="1">
                <a:gradFill>
                  <a:gsLst>
                    <a:gs pos="0">
                      <a:srgbClr val="E30000"/>
                    </a:gs>
                    <a:gs pos="100000">
                      <a:srgbClr val="760303"/>
                    </a:gs>
                  </a:gsLst>
                  <a:lin scaled="0"/>
                </a:gradFill>
                <a:latin typeface="黑体" panose="02010609060101010101" charset="-122"/>
                <a:ea typeface="黑体" panose="02010609060101010101" charset="-122"/>
                <a:sym typeface="宋体" panose="02010600030101010101" pitchFamily="2" charset="-122"/>
              </a:rPr>
              <a:t>制</a:t>
            </a:r>
            <a:endParaRPr lang="zh-CN" altLang="en-US" sz="2800" b="1">
              <a:gradFill>
                <a:gsLst>
                  <a:gs pos="0">
                    <a:srgbClr val="E30000"/>
                  </a:gs>
                  <a:gs pos="100000">
                    <a:srgbClr val="760303"/>
                  </a:gs>
                </a:gsLst>
                <a:lin scaled="0"/>
              </a:gradFill>
              <a:latin typeface="黑体" panose="02010609060101010101" charset="-122"/>
              <a:ea typeface="黑体" panose="02010609060101010101" charset="-122"/>
              <a:sym typeface="宋体" panose="02010600030101010101" pitchFamily="2" charset="-122"/>
            </a:endParaRPr>
          </a:p>
          <a:p>
            <a:pPr algn="ctr" eaLnBrk="1" hangingPunct="1"/>
            <a:r>
              <a:rPr lang="zh-CN" altLang="en-US" sz="2800" b="1">
                <a:gradFill>
                  <a:gsLst>
                    <a:gs pos="0">
                      <a:srgbClr val="E30000"/>
                    </a:gs>
                    <a:gs pos="100000">
                      <a:srgbClr val="760303"/>
                    </a:gs>
                  </a:gsLst>
                  <a:lin scaled="0"/>
                </a:gradFill>
                <a:latin typeface="黑体" panose="02010609060101010101" charset="-122"/>
                <a:ea typeface="黑体" panose="02010609060101010101" charset="-122"/>
                <a:sym typeface="宋体" panose="02010600030101010101" pitchFamily="2" charset="-122"/>
              </a:rPr>
              <a:t>度</a:t>
            </a:r>
            <a:endParaRPr lang="zh-CN" altLang="en-US" sz="2800" b="1">
              <a:gradFill>
                <a:gsLst>
                  <a:gs pos="0">
                    <a:srgbClr val="E30000"/>
                  </a:gs>
                  <a:gs pos="100000">
                    <a:srgbClr val="760303"/>
                  </a:gs>
                </a:gsLst>
                <a:lin scaled="0"/>
              </a:gradFill>
              <a:latin typeface="黑体" panose="02010609060101010101" charset="-122"/>
              <a:ea typeface="黑体" panose="02010609060101010101" charset="-122"/>
              <a:sym typeface="宋体" panose="02010600030101010101" pitchFamily="2" charset="-122"/>
            </a:endParaRPr>
          </a:p>
        </p:txBody>
      </p:sp>
      <p:sp>
        <p:nvSpPr>
          <p:cNvPr id="24" name="文本框 23"/>
          <p:cNvSpPr txBox="1"/>
          <p:nvPr>
            <p:custDataLst>
              <p:tags r:id="rId20"/>
            </p:custDataLst>
          </p:nvPr>
        </p:nvSpPr>
        <p:spPr>
          <a:xfrm>
            <a:off x="7918449" y="2985135"/>
            <a:ext cx="538480" cy="3538220"/>
          </a:xfrm>
          <a:prstGeom prst="rect">
            <a:avLst/>
          </a:prstGeom>
          <a:noFill/>
          <a:ln w="9525">
            <a:noFill/>
          </a:ln>
        </p:spPr>
        <p:txBody>
          <a:bodyPr wrap="none" lIns="91440" tIns="45720" rIns="91440" bIns="45720">
            <a:spAutoFit/>
          </a:bodyPr>
          <a:lstStyle/>
          <a:p>
            <a:pPr eaLnBrk="1" hangingPunct="1"/>
            <a:r>
              <a:rPr lang="zh-CN" altLang="en-US" sz="2800" b="1">
                <a:gradFill>
                  <a:gsLst>
                    <a:gs pos="0">
                      <a:srgbClr val="E30000"/>
                    </a:gs>
                    <a:gs pos="100000">
                      <a:srgbClr val="760303"/>
                    </a:gs>
                  </a:gsLst>
                  <a:lin scaled="0"/>
                </a:gradFill>
                <a:latin typeface="黑体" panose="02010609060101010101" charset="-122"/>
                <a:ea typeface="黑体" panose="02010609060101010101" charset="-122"/>
              </a:rPr>
              <a:t>民</a:t>
            </a:r>
            <a:endParaRPr lang="zh-CN" altLang="en-US" sz="2800" b="1">
              <a:gradFill>
                <a:gsLst>
                  <a:gs pos="0">
                    <a:srgbClr val="E30000"/>
                  </a:gs>
                  <a:gs pos="100000">
                    <a:srgbClr val="760303"/>
                  </a:gs>
                </a:gsLst>
                <a:lin scaled="0"/>
              </a:gradFill>
              <a:latin typeface="黑体" panose="02010609060101010101" charset="-122"/>
              <a:ea typeface="黑体" panose="02010609060101010101" charset="-122"/>
            </a:endParaRPr>
          </a:p>
          <a:p>
            <a:pPr eaLnBrk="1" hangingPunct="1"/>
            <a:r>
              <a:rPr lang="zh-CN" altLang="en-US" sz="2800" b="1">
                <a:gradFill>
                  <a:gsLst>
                    <a:gs pos="0">
                      <a:srgbClr val="E30000"/>
                    </a:gs>
                    <a:gs pos="100000">
                      <a:srgbClr val="760303"/>
                    </a:gs>
                  </a:gsLst>
                  <a:lin scaled="0"/>
                </a:gradFill>
                <a:latin typeface="黑体" panose="02010609060101010101" charset="-122"/>
                <a:ea typeface="黑体" panose="02010609060101010101" charset="-122"/>
              </a:rPr>
              <a:t>族</a:t>
            </a:r>
            <a:endParaRPr lang="zh-CN" altLang="en-US" sz="2800" b="1">
              <a:gradFill>
                <a:gsLst>
                  <a:gs pos="0">
                    <a:srgbClr val="E30000"/>
                  </a:gs>
                  <a:gs pos="100000">
                    <a:srgbClr val="760303"/>
                  </a:gs>
                </a:gsLst>
                <a:lin scaled="0"/>
              </a:gradFill>
              <a:latin typeface="黑体" panose="02010609060101010101" charset="-122"/>
              <a:ea typeface="黑体" panose="02010609060101010101" charset="-122"/>
            </a:endParaRPr>
          </a:p>
          <a:p>
            <a:pPr eaLnBrk="1" hangingPunct="1"/>
            <a:r>
              <a:rPr lang="zh-CN" altLang="en-US" sz="2800" b="1">
                <a:gradFill>
                  <a:gsLst>
                    <a:gs pos="0">
                      <a:srgbClr val="E30000"/>
                    </a:gs>
                    <a:gs pos="100000">
                      <a:srgbClr val="760303"/>
                    </a:gs>
                  </a:gsLst>
                  <a:lin scaled="0"/>
                </a:gradFill>
                <a:latin typeface="黑体" panose="02010609060101010101" charset="-122"/>
                <a:ea typeface="黑体" panose="02010609060101010101" charset="-122"/>
              </a:rPr>
              <a:t>区</a:t>
            </a:r>
            <a:endParaRPr lang="zh-CN" altLang="en-US" sz="2800" b="1">
              <a:gradFill>
                <a:gsLst>
                  <a:gs pos="0">
                    <a:srgbClr val="E30000"/>
                  </a:gs>
                  <a:gs pos="100000">
                    <a:srgbClr val="760303"/>
                  </a:gs>
                </a:gsLst>
                <a:lin scaled="0"/>
              </a:gradFill>
              <a:latin typeface="黑体" panose="02010609060101010101" charset="-122"/>
              <a:ea typeface="黑体" panose="02010609060101010101" charset="-122"/>
            </a:endParaRPr>
          </a:p>
          <a:p>
            <a:pPr eaLnBrk="1" hangingPunct="1"/>
            <a:r>
              <a:rPr lang="zh-CN" altLang="en-US" sz="2800" b="1">
                <a:gradFill>
                  <a:gsLst>
                    <a:gs pos="0">
                      <a:srgbClr val="E30000"/>
                    </a:gs>
                    <a:gs pos="100000">
                      <a:srgbClr val="760303"/>
                    </a:gs>
                  </a:gsLst>
                  <a:lin scaled="0"/>
                </a:gradFill>
                <a:latin typeface="黑体" panose="02010609060101010101" charset="-122"/>
                <a:ea typeface="黑体" panose="02010609060101010101" charset="-122"/>
              </a:rPr>
              <a:t>域</a:t>
            </a:r>
            <a:endParaRPr lang="zh-CN" altLang="en-US" sz="2800" b="1">
              <a:gradFill>
                <a:gsLst>
                  <a:gs pos="0">
                    <a:srgbClr val="E30000"/>
                  </a:gs>
                  <a:gs pos="100000">
                    <a:srgbClr val="760303"/>
                  </a:gs>
                </a:gsLst>
                <a:lin scaled="0"/>
              </a:gradFill>
              <a:latin typeface="黑体" panose="02010609060101010101" charset="-122"/>
              <a:ea typeface="黑体" panose="02010609060101010101" charset="-122"/>
            </a:endParaRPr>
          </a:p>
          <a:p>
            <a:pPr eaLnBrk="1" hangingPunct="1"/>
            <a:r>
              <a:rPr lang="zh-CN" altLang="en-US" sz="2800" b="1">
                <a:gradFill>
                  <a:gsLst>
                    <a:gs pos="0">
                      <a:srgbClr val="E30000"/>
                    </a:gs>
                    <a:gs pos="100000">
                      <a:srgbClr val="760303"/>
                    </a:gs>
                  </a:gsLst>
                  <a:lin scaled="0"/>
                </a:gradFill>
                <a:latin typeface="黑体" panose="02010609060101010101" charset="-122"/>
                <a:ea typeface="黑体" panose="02010609060101010101" charset="-122"/>
              </a:rPr>
              <a:t>自</a:t>
            </a:r>
            <a:endParaRPr lang="zh-CN" altLang="en-US" sz="2800" b="1">
              <a:gradFill>
                <a:gsLst>
                  <a:gs pos="0">
                    <a:srgbClr val="E30000"/>
                  </a:gs>
                  <a:gs pos="100000">
                    <a:srgbClr val="760303"/>
                  </a:gs>
                </a:gsLst>
                <a:lin scaled="0"/>
              </a:gradFill>
              <a:latin typeface="黑体" panose="02010609060101010101" charset="-122"/>
              <a:ea typeface="黑体" panose="02010609060101010101" charset="-122"/>
            </a:endParaRPr>
          </a:p>
          <a:p>
            <a:pPr eaLnBrk="1" hangingPunct="1"/>
            <a:r>
              <a:rPr lang="zh-CN" altLang="en-US" sz="2800" b="1">
                <a:gradFill>
                  <a:gsLst>
                    <a:gs pos="0">
                      <a:srgbClr val="E30000"/>
                    </a:gs>
                    <a:gs pos="100000">
                      <a:srgbClr val="760303"/>
                    </a:gs>
                  </a:gsLst>
                  <a:lin scaled="0"/>
                </a:gradFill>
                <a:latin typeface="黑体" panose="02010609060101010101" charset="-122"/>
                <a:ea typeface="黑体" panose="02010609060101010101" charset="-122"/>
              </a:rPr>
              <a:t>治</a:t>
            </a:r>
            <a:endParaRPr lang="zh-CN" altLang="en-US" sz="2800" b="1">
              <a:gradFill>
                <a:gsLst>
                  <a:gs pos="0">
                    <a:srgbClr val="E30000"/>
                  </a:gs>
                  <a:gs pos="100000">
                    <a:srgbClr val="760303"/>
                  </a:gs>
                </a:gsLst>
                <a:lin scaled="0"/>
              </a:gradFill>
              <a:latin typeface="黑体" panose="02010609060101010101" charset="-122"/>
              <a:ea typeface="黑体" panose="02010609060101010101" charset="-122"/>
            </a:endParaRPr>
          </a:p>
          <a:p>
            <a:pPr eaLnBrk="1" hangingPunct="1"/>
            <a:r>
              <a:rPr lang="zh-CN" altLang="en-US" sz="2800" b="1">
                <a:gradFill>
                  <a:gsLst>
                    <a:gs pos="0">
                      <a:srgbClr val="E30000"/>
                    </a:gs>
                    <a:gs pos="100000">
                      <a:srgbClr val="760303"/>
                    </a:gs>
                  </a:gsLst>
                  <a:lin scaled="0"/>
                </a:gradFill>
                <a:latin typeface="黑体" panose="02010609060101010101" charset="-122"/>
                <a:ea typeface="黑体" panose="02010609060101010101" charset="-122"/>
              </a:rPr>
              <a:t>制</a:t>
            </a:r>
            <a:endParaRPr lang="zh-CN" altLang="en-US" sz="2800" b="1">
              <a:gradFill>
                <a:gsLst>
                  <a:gs pos="0">
                    <a:srgbClr val="E30000"/>
                  </a:gs>
                  <a:gs pos="100000">
                    <a:srgbClr val="760303"/>
                  </a:gs>
                </a:gsLst>
                <a:lin scaled="0"/>
              </a:gradFill>
              <a:latin typeface="黑体" panose="02010609060101010101" charset="-122"/>
              <a:ea typeface="黑体" panose="02010609060101010101" charset="-122"/>
            </a:endParaRPr>
          </a:p>
          <a:p>
            <a:pPr eaLnBrk="1" hangingPunct="1"/>
            <a:r>
              <a:rPr lang="zh-CN" altLang="en-US" sz="2800" b="1">
                <a:gradFill>
                  <a:gsLst>
                    <a:gs pos="0">
                      <a:srgbClr val="E30000"/>
                    </a:gs>
                    <a:gs pos="100000">
                      <a:srgbClr val="760303"/>
                    </a:gs>
                  </a:gsLst>
                  <a:lin scaled="0"/>
                </a:gradFill>
                <a:latin typeface="黑体" panose="02010609060101010101" charset="-122"/>
                <a:ea typeface="黑体" panose="02010609060101010101" charset="-122"/>
              </a:rPr>
              <a:t>度</a:t>
            </a:r>
            <a:endParaRPr lang="zh-CN" altLang="en-US" sz="2800" b="1">
              <a:gradFill>
                <a:gsLst>
                  <a:gs pos="0">
                    <a:srgbClr val="E30000"/>
                  </a:gs>
                  <a:gs pos="100000">
                    <a:srgbClr val="760303"/>
                  </a:gs>
                </a:gsLst>
                <a:lin scaled="0"/>
              </a:gradFill>
              <a:latin typeface="黑体" panose="02010609060101010101" charset="-122"/>
              <a:ea typeface="黑体" panose="02010609060101010101" charset="-122"/>
            </a:endParaRPr>
          </a:p>
        </p:txBody>
      </p:sp>
      <p:sp>
        <p:nvSpPr>
          <p:cNvPr id="25" name="文本框 24"/>
          <p:cNvSpPr txBox="1"/>
          <p:nvPr>
            <p:custDataLst>
              <p:tags r:id="rId21"/>
            </p:custDataLst>
          </p:nvPr>
        </p:nvSpPr>
        <p:spPr>
          <a:xfrm>
            <a:off x="9301798" y="2983865"/>
            <a:ext cx="538480" cy="3538220"/>
          </a:xfrm>
          <a:prstGeom prst="rect">
            <a:avLst/>
          </a:prstGeom>
          <a:noFill/>
          <a:ln w="9525">
            <a:noFill/>
          </a:ln>
        </p:spPr>
        <p:txBody>
          <a:bodyPr wrap="none" lIns="91440" tIns="45720" rIns="91440" bIns="45720">
            <a:spAutoFit/>
          </a:bodyPr>
          <a:lstStyle/>
          <a:p>
            <a:pPr algn="ctr" eaLnBrk="1" hangingPunct="1"/>
            <a:r>
              <a:rPr lang="zh-CN" altLang="en-US" sz="2800" b="1">
                <a:gradFill>
                  <a:gsLst>
                    <a:gs pos="0">
                      <a:srgbClr val="E30000"/>
                    </a:gs>
                    <a:gs pos="100000">
                      <a:srgbClr val="760303"/>
                    </a:gs>
                  </a:gsLst>
                  <a:lin scaled="0"/>
                </a:gradFill>
                <a:latin typeface="黑体" panose="02010609060101010101" charset="-122"/>
                <a:ea typeface="黑体" panose="02010609060101010101" charset="-122"/>
              </a:rPr>
              <a:t>基</a:t>
            </a:r>
            <a:endParaRPr lang="zh-CN" altLang="en-US" sz="2800" b="1">
              <a:gradFill>
                <a:gsLst>
                  <a:gs pos="0">
                    <a:srgbClr val="E30000"/>
                  </a:gs>
                  <a:gs pos="100000">
                    <a:srgbClr val="760303"/>
                  </a:gs>
                </a:gsLst>
                <a:lin scaled="0"/>
              </a:gradFill>
              <a:latin typeface="黑体" panose="02010609060101010101" charset="-122"/>
              <a:ea typeface="黑体" panose="02010609060101010101" charset="-122"/>
            </a:endParaRPr>
          </a:p>
          <a:p>
            <a:pPr algn="ctr" eaLnBrk="1" hangingPunct="1"/>
            <a:r>
              <a:rPr lang="zh-CN" altLang="en-US" sz="2800" b="1">
                <a:gradFill>
                  <a:gsLst>
                    <a:gs pos="0">
                      <a:srgbClr val="E30000"/>
                    </a:gs>
                    <a:gs pos="100000">
                      <a:srgbClr val="760303"/>
                    </a:gs>
                  </a:gsLst>
                  <a:lin scaled="0"/>
                </a:gradFill>
                <a:latin typeface="黑体" panose="02010609060101010101" charset="-122"/>
                <a:ea typeface="黑体" panose="02010609060101010101" charset="-122"/>
              </a:rPr>
              <a:t>层</a:t>
            </a:r>
            <a:endParaRPr lang="zh-CN" altLang="en-US" sz="2800" b="1">
              <a:gradFill>
                <a:gsLst>
                  <a:gs pos="0">
                    <a:srgbClr val="E30000"/>
                  </a:gs>
                  <a:gs pos="100000">
                    <a:srgbClr val="760303"/>
                  </a:gs>
                </a:gsLst>
                <a:lin scaled="0"/>
              </a:gradFill>
              <a:latin typeface="黑体" panose="02010609060101010101" charset="-122"/>
              <a:ea typeface="黑体" panose="02010609060101010101" charset="-122"/>
            </a:endParaRPr>
          </a:p>
          <a:p>
            <a:pPr algn="ctr" eaLnBrk="1" hangingPunct="1"/>
            <a:r>
              <a:rPr lang="zh-CN" altLang="en-US" sz="2800" b="1">
                <a:gradFill>
                  <a:gsLst>
                    <a:gs pos="0">
                      <a:srgbClr val="E30000"/>
                    </a:gs>
                    <a:gs pos="100000">
                      <a:srgbClr val="760303"/>
                    </a:gs>
                  </a:gsLst>
                  <a:lin scaled="0"/>
                </a:gradFill>
                <a:latin typeface="黑体" panose="02010609060101010101" charset="-122"/>
                <a:ea typeface="黑体" panose="02010609060101010101" charset="-122"/>
              </a:rPr>
              <a:t>群</a:t>
            </a:r>
            <a:endParaRPr lang="zh-CN" altLang="en-US" sz="2800" b="1">
              <a:gradFill>
                <a:gsLst>
                  <a:gs pos="0">
                    <a:srgbClr val="E30000"/>
                  </a:gs>
                  <a:gs pos="100000">
                    <a:srgbClr val="760303"/>
                  </a:gs>
                </a:gsLst>
                <a:lin scaled="0"/>
              </a:gradFill>
              <a:latin typeface="黑体" panose="02010609060101010101" charset="-122"/>
              <a:ea typeface="黑体" panose="02010609060101010101" charset="-122"/>
            </a:endParaRPr>
          </a:p>
          <a:p>
            <a:pPr algn="ctr" eaLnBrk="1" hangingPunct="1"/>
            <a:r>
              <a:rPr lang="zh-CN" altLang="en-US" sz="2800" b="1">
                <a:gradFill>
                  <a:gsLst>
                    <a:gs pos="0">
                      <a:srgbClr val="E30000"/>
                    </a:gs>
                    <a:gs pos="100000">
                      <a:srgbClr val="760303"/>
                    </a:gs>
                  </a:gsLst>
                  <a:lin scaled="0"/>
                </a:gradFill>
                <a:latin typeface="黑体" panose="02010609060101010101" charset="-122"/>
                <a:ea typeface="黑体" panose="02010609060101010101" charset="-122"/>
              </a:rPr>
              <a:t>众</a:t>
            </a:r>
            <a:endParaRPr lang="zh-CN" altLang="en-US" sz="2800" b="1">
              <a:gradFill>
                <a:gsLst>
                  <a:gs pos="0">
                    <a:srgbClr val="E30000"/>
                  </a:gs>
                  <a:gs pos="100000">
                    <a:srgbClr val="760303"/>
                  </a:gs>
                </a:gsLst>
                <a:lin scaled="0"/>
              </a:gradFill>
              <a:latin typeface="黑体" panose="02010609060101010101" charset="-122"/>
              <a:ea typeface="黑体" panose="02010609060101010101" charset="-122"/>
            </a:endParaRPr>
          </a:p>
          <a:p>
            <a:pPr algn="ctr" eaLnBrk="1" hangingPunct="1"/>
            <a:r>
              <a:rPr lang="zh-CN" altLang="en-US" sz="2800" b="1">
                <a:gradFill>
                  <a:gsLst>
                    <a:gs pos="0">
                      <a:srgbClr val="E30000"/>
                    </a:gs>
                    <a:gs pos="100000">
                      <a:srgbClr val="760303"/>
                    </a:gs>
                  </a:gsLst>
                  <a:lin scaled="0"/>
                </a:gradFill>
                <a:latin typeface="黑体" panose="02010609060101010101" charset="-122"/>
                <a:ea typeface="黑体" panose="02010609060101010101" charset="-122"/>
              </a:rPr>
              <a:t>自</a:t>
            </a:r>
            <a:endParaRPr lang="zh-CN" altLang="en-US" sz="2800" b="1">
              <a:gradFill>
                <a:gsLst>
                  <a:gs pos="0">
                    <a:srgbClr val="E30000"/>
                  </a:gs>
                  <a:gs pos="100000">
                    <a:srgbClr val="760303"/>
                  </a:gs>
                </a:gsLst>
                <a:lin scaled="0"/>
              </a:gradFill>
              <a:latin typeface="黑体" panose="02010609060101010101" charset="-122"/>
              <a:ea typeface="黑体" panose="02010609060101010101" charset="-122"/>
            </a:endParaRPr>
          </a:p>
          <a:p>
            <a:pPr algn="ctr" eaLnBrk="1" hangingPunct="1"/>
            <a:r>
              <a:rPr lang="zh-CN" altLang="en-US" sz="2800" b="1">
                <a:gradFill>
                  <a:gsLst>
                    <a:gs pos="0">
                      <a:srgbClr val="E30000"/>
                    </a:gs>
                    <a:gs pos="100000">
                      <a:srgbClr val="760303"/>
                    </a:gs>
                  </a:gsLst>
                  <a:lin scaled="0"/>
                </a:gradFill>
                <a:latin typeface="黑体" panose="02010609060101010101" charset="-122"/>
                <a:ea typeface="黑体" panose="02010609060101010101" charset="-122"/>
              </a:rPr>
              <a:t>治</a:t>
            </a:r>
            <a:endParaRPr lang="zh-CN" altLang="en-US" sz="2800" b="1">
              <a:gradFill>
                <a:gsLst>
                  <a:gs pos="0">
                    <a:srgbClr val="E30000"/>
                  </a:gs>
                  <a:gs pos="100000">
                    <a:srgbClr val="760303"/>
                  </a:gs>
                </a:gsLst>
                <a:lin scaled="0"/>
              </a:gradFill>
              <a:latin typeface="黑体" panose="02010609060101010101" charset="-122"/>
              <a:ea typeface="黑体" panose="02010609060101010101" charset="-122"/>
            </a:endParaRPr>
          </a:p>
          <a:p>
            <a:pPr algn="ctr" eaLnBrk="1" hangingPunct="1"/>
            <a:r>
              <a:rPr lang="zh-CN" altLang="en-US" sz="2800" b="1">
                <a:gradFill>
                  <a:gsLst>
                    <a:gs pos="0">
                      <a:srgbClr val="E30000"/>
                    </a:gs>
                    <a:gs pos="100000">
                      <a:srgbClr val="760303"/>
                    </a:gs>
                  </a:gsLst>
                  <a:lin scaled="0"/>
                </a:gradFill>
                <a:latin typeface="黑体" panose="02010609060101010101" charset="-122"/>
                <a:ea typeface="黑体" panose="02010609060101010101" charset="-122"/>
              </a:rPr>
              <a:t>制</a:t>
            </a:r>
            <a:endParaRPr lang="zh-CN" altLang="en-US" sz="2800" b="1">
              <a:gradFill>
                <a:gsLst>
                  <a:gs pos="0">
                    <a:srgbClr val="E30000"/>
                  </a:gs>
                  <a:gs pos="100000">
                    <a:srgbClr val="760303"/>
                  </a:gs>
                </a:gsLst>
                <a:lin scaled="0"/>
              </a:gradFill>
              <a:latin typeface="黑体" panose="02010609060101010101" charset="-122"/>
              <a:ea typeface="黑体" panose="02010609060101010101" charset="-122"/>
            </a:endParaRPr>
          </a:p>
          <a:p>
            <a:pPr algn="ctr" eaLnBrk="1" hangingPunct="1"/>
            <a:r>
              <a:rPr lang="zh-CN" altLang="en-US" sz="2800" b="1">
                <a:gradFill>
                  <a:gsLst>
                    <a:gs pos="0">
                      <a:srgbClr val="E30000"/>
                    </a:gs>
                    <a:gs pos="100000">
                      <a:srgbClr val="760303"/>
                    </a:gs>
                  </a:gsLst>
                  <a:lin scaled="0"/>
                </a:gradFill>
                <a:latin typeface="黑体" panose="02010609060101010101" charset="-122"/>
                <a:ea typeface="黑体" panose="02010609060101010101" charset="-122"/>
              </a:rPr>
              <a:t>度</a:t>
            </a:r>
            <a:endParaRPr lang="zh-CN" altLang="en-US" sz="2800" b="1">
              <a:gradFill>
                <a:gsLst>
                  <a:gs pos="0">
                    <a:srgbClr val="E30000"/>
                  </a:gs>
                  <a:gs pos="100000">
                    <a:srgbClr val="760303"/>
                  </a:gs>
                </a:gsLst>
                <a:lin scaled="0"/>
              </a:gradFill>
              <a:latin typeface="黑体" panose="02010609060101010101" charset="-122"/>
              <a:ea typeface="黑体" panose="02010609060101010101" charset="-122"/>
            </a:endParaRPr>
          </a:p>
        </p:txBody>
      </p:sp>
      <p:sp>
        <p:nvSpPr>
          <p:cNvPr id="21" name="文本框 20"/>
          <p:cNvSpPr txBox="1"/>
          <p:nvPr>
            <p:custDataLst>
              <p:tags r:id="rId22"/>
            </p:custDataLst>
          </p:nvPr>
        </p:nvSpPr>
        <p:spPr>
          <a:xfrm>
            <a:off x="6091873" y="2986405"/>
            <a:ext cx="1044575" cy="3714751"/>
          </a:xfrm>
          <a:prstGeom prst="rect">
            <a:avLst/>
          </a:prstGeom>
          <a:noFill/>
          <a:ln>
            <a:noFill/>
          </a:ln>
        </p:spPr>
        <p:style>
          <a:lnRef idx="2">
            <a:schemeClr val="dk1"/>
          </a:lnRef>
          <a:fillRef idx="1">
            <a:schemeClr val="lt1"/>
          </a:fillRef>
          <a:effectRef idx="0">
            <a:schemeClr val="dk1"/>
          </a:effectRef>
          <a:fontRef idx="minor">
            <a:schemeClr val="dk1"/>
          </a:fontRef>
        </p:style>
        <p:txBody>
          <a:bodyPr vert="eaVert" lIns="91440" tIns="45720" rIns="91440" bIns="45720">
            <a:spAutoFit/>
          </a:bodyPr>
          <a:lstStyle/>
          <a:p>
            <a:pPr defTabSz="685800" eaLnBrk="0" fontAlgn="base" hangingPunct="0">
              <a:spcBef>
                <a:spcPct val="0"/>
              </a:spcBef>
              <a:spcAft>
                <a:spcPct val="0"/>
              </a:spcAft>
              <a:defRPr/>
            </a:pPr>
            <a:r>
              <a:rPr lang="zh-CN" altLang="en-US" sz="2800" b="1">
                <a:gradFill>
                  <a:gsLst>
                    <a:gs pos="0">
                      <a:srgbClr val="E30000"/>
                    </a:gs>
                    <a:gs pos="100000">
                      <a:srgbClr val="760303"/>
                    </a:gs>
                  </a:gsLst>
                  <a:lin scaled="0"/>
                </a:gradFill>
                <a:latin typeface="黑体" panose="02010609060101010101" charset="-122"/>
                <a:ea typeface="黑体" panose="02010609060101010101" charset="-122"/>
              </a:rPr>
              <a:t>中国共产党领多党合作与政治协商制度</a:t>
            </a:r>
            <a:endParaRPr lang="zh-CN" altLang="en-US" sz="2800" b="1">
              <a:gradFill>
                <a:gsLst>
                  <a:gs pos="0">
                    <a:srgbClr val="E30000"/>
                  </a:gs>
                  <a:gs pos="100000">
                    <a:srgbClr val="760303"/>
                  </a:gs>
                </a:gsLst>
                <a:lin scaled="0"/>
              </a:gradFill>
              <a:latin typeface="黑体" panose="02010609060101010101" charset="-122"/>
              <a:ea typeface="黑体" panose="02010609060101010101" charset="-122"/>
            </a:endParaRPr>
          </a:p>
        </p:txBody>
      </p:sp>
      <p:sp>
        <p:nvSpPr>
          <p:cNvPr id="23" name="矩形: 圆角 10"/>
          <p:cNvSpPr/>
          <p:nvPr>
            <p:custDataLst>
              <p:tags r:id="rId23"/>
            </p:custDataLst>
          </p:nvPr>
        </p:nvSpPr>
        <p:spPr>
          <a:xfrm>
            <a:off x="11153829" y="5525135"/>
            <a:ext cx="914400" cy="914400"/>
          </a:xfrm>
          <a:prstGeom prst="roundRect">
            <a:avLst/>
          </a:prstGeom>
          <a:blipFill dpi="0" rotWithShape="1">
            <a:blip r:embed="rId24"/>
            <a:stretch>
              <a:fillRect t="-2827" r="-171770" b="-103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685800" eaLnBrk="0" fontAlgn="base" hangingPunct="0">
              <a:spcBef>
                <a:spcPct val="0"/>
              </a:spcBef>
              <a:spcAft>
                <a:spcPct val="0"/>
              </a:spcAft>
              <a:defRPr/>
            </a:pPr>
            <a:endParaRPr lang="zh-CN" altLang="en-US" sz="1865"/>
          </a:p>
        </p:txBody>
      </p:sp>
      <p:cxnSp>
        <p:nvCxnSpPr>
          <p:cNvPr id="30" name="直接连接符 29"/>
          <p:cNvCxnSpPr/>
          <p:nvPr>
            <p:custDataLst>
              <p:tags r:id="rId25"/>
            </p:custDataLst>
          </p:nvPr>
        </p:nvCxnSpPr>
        <p:spPr>
          <a:xfrm>
            <a:off x="437139" y="1076568"/>
            <a:ext cx="6260124"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1010285" y="307975"/>
            <a:ext cx="3543300" cy="768350"/>
          </a:xfrm>
          <a:prstGeom prst="rect">
            <a:avLst/>
          </a:prstGeom>
          <a:noFill/>
        </p:spPr>
        <p:txBody>
          <a:bodyPr wrap="square" rtlCol="0">
            <a:spAutoFit/>
          </a:bodyPr>
          <a:p>
            <a:r>
              <a:rPr lang="zh-CN" altLang="en-US" sz="4400" b="1"/>
              <a:t>课堂小结</a:t>
            </a:r>
            <a:endParaRPr lang="zh-CN" altLang="en-US" sz="4400" b="1"/>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8" presetClass="entr" presetSubtype="16"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diamond(in)">
                                      <p:cBhvr>
                                        <p:cTn id="43" dur="20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fill="hold"/>
                                        <p:tgtEl>
                                          <p:spTgt spid="24"/>
                                        </p:tgtEl>
                                        <p:attrNameLst>
                                          <p:attrName>ppt_x</p:attrName>
                                        </p:attrNameLst>
                                      </p:cBhvr>
                                      <p:tavLst>
                                        <p:tav tm="0">
                                          <p:val>
                                            <p:strVal val="#ppt_x"/>
                                          </p:val>
                                        </p:tav>
                                        <p:tav tm="100000">
                                          <p:val>
                                            <p:strVal val="#ppt_x"/>
                                          </p:val>
                                        </p:tav>
                                      </p:tavLst>
                                    </p:anim>
                                    <p:anim calcmode="lin" valueType="num">
                                      <p:cBhvr additive="base">
                                        <p:cTn id="4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500" fill="hold"/>
                                        <p:tgtEl>
                                          <p:spTgt spid="25"/>
                                        </p:tgtEl>
                                        <p:attrNameLst>
                                          <p:attrName>ppt_x</p:attrName>
                                        </p:attrNameLst>
                                      </p:cBhvr>
                                      <p:tavLst>
                                        <p:tav tm="0">
                                          <p:val>
                                            <p:strVal val="#ppt_x"/>
                                          </p:val>
                                        </p:tav>
                                        <p:tav tm="100000">
                                          <p:val>
                                            <p:strVal val="#ppt_x"/>
                                          </p:val>
                                        </p:tav>
                                      </p:tavLst>
                                    </p:anim>
                                    <p:anim calcmode="lin" valueType="num">
                                      <p:cBhvr additive="base">
                                        <p:cTn id="5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6" grpId="0"/>
      <p:bldP spid="17" grpId="0"/>
      <p:bldP spid="22" grpId="0"/>
      <p:bldP spid="24" grpId="0"/>
      <p:bldP spid="25"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5"/>
          <p:cNvSpPr/>
          <p:nvPr>
            <p:custDataLst>
              <p:tags r:id="rId1"/>
            </p:custDataLst>
          </p:nvPr>
        </p:nvSpPr>
        <p:spPr>
          <a:xfrm>
            <a:off x="271145" y="803275"/>
            <a:ext cx="11650345" cy="5906770"/>
          </a:xfrm>
          <a:prstGeom prst="rect">
            <a:avLst/>
          </a:prstGeom>
          <a:noFill/>
          <a:ln w="9525">
            <a:noFill/>
          </a:ln>
        </p:spPr>
        <p:txBody>
          <a:bodyPr wrap="square">
            <a:spAutoFit/>
          </a:bodyPr>
          <a:lstStyle/>
          <a:p>
            <a:pPr marL="0" marR="0" lvl="0" indent="0" algn="l" defTabSz="457200" rtl="0" eaLnBrk="1" fontAlgn="base" latinLnBrk="0" hangingPunct="1">
              <a:lnSpc>
                <a:spcPct val="135000"/>
              </a:lnSpc>
              <a:spcBef>
                <a:spcPts val="0"/>
              </a:spcBef>
              <a:spcAft>
                <a:spcPts val="0"/>
              </a:spcAft>
              <a:buClrTx/>
              <a:buSzTx/>
              <a:buFontTx/>
              <a:buAutoNum type="arabicPeriod"/>
              <a:defRPr/>
            </a:pP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【2023重庆中考真题】</a:t>
            </a:r>
            <a:r>
              <a:rPr lang="en-US" sz="28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sz="2800" b="1">
                <a:latin typeface="微软雅黑" panose="020B0503020204020204" pitchFamily="34" charset="-122"/>
                <a:ea typeface="微软雅黑" panose="020B0503020204020204" pitchFamily="34" charset="-122"/>
                <a:cs typeface="微软雅黑" panose="020B0503020204020204" pitchFamily="34" charset="-122"/>
                <a:sym typeface="+mn-ea"/>
              </a:rPr>
              <a:t>针对小区没有非机动车停车位，需安装充电桩等事项,某村党支部委员会、村民委员会、村民代表等组成小区圆桌会，依托村民议事厅商议确定解决方案,明确责任人、完成时限，并及时向村民公开。通过这种方式，该村已有效解决村民身边的很多“关键小事”。该村(</a:t>
            </a:r>
            <a:r>
              <a:rPr lang="en-US" sz="28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sz="2800" b="1">
                <a:latin typeface="微软雅黑" panose="020B0503020204020204" pitchFamily="34" charset="-122"/>
                <a:ea typeface="微软雅黑" panose="020B0503020204020204" pitchFamily="34" charset="-122"/>
                <a:cs typeface="微软雅黑" panose="020B0503020204020204" pitchFamily="34" charset="-122"/>
                <a:sym typeface="+mn-ea"/>
              </a:rPr>
              <a:t> )</a:t>
            </a:r>
            <a:endParaRPr sz="2800" b="1">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457200" rtl="0" eaLnBrk="1" fontAlgn="base" latinLnBrk="0" hangingPunct="1">
              <a:lnSpc>
                <a:spcPct val="135000"/>
              </a:lnSpc>
              <a:spcBef>
                <a:spcPts val="0"/>
              </a:spcBef>
              <a:spcAft>
                <a:spcPts val="0"/>
              </a:spcAft>
              <a:buClrTx/>
              <a:buSzTx/>
              <a:buFontTx/>
              <a:buNone/>
              <a:defRPr/>
            </a:pPr>
            <a:r>
              <a:rPr sz="2800" b="1">
                <a:latin typeface="微软雅黑" panose="020B0503020204020204" pitchFamily="34" charset="-122"/>
                <a:ea typeface="微软雅黑" panose="020B0503020204020204" pitchFamily="34" charset="-122"/>
                <a:cs typeface="微软雅黑" panose="020B0503020204020204" pitchFamily="34" charset="-122"/>
                <a:sym typeface="+mn-ea"/>
              </a:rPr>
              <a:t>①全面推进政务公开,保障村民的知情权</a:t>
            </a:r>
            <a:endParaRPr sz="2800" b="1">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457200" rtl="0" eaLnBrk="1" fontAlgn="base" latinLnBrk="0" hangingPunct="1">
              <a:lnSpc>
                <a:spcPct val="135000"/>
              </a:lnSpc>
              <a:spcBef>
                <a:spcPts val="0"/>
              </a:spcBef>
              <a:spcAft>
                <a:spcPts val="0"/>
              </a:spcAft>
              <a:buClrTx/>
              <a:buSzTx/>
              <a:buFontTx/>
              <a:buNone/>
              <a:defRPr/>
            </a:pPr>
            <a:r>
              <a:rPr sz="2800" b="1">
                <a:latin typeface="微软雅黑" panose="020B0503020204020204" pitchFamily="34" charset="-122"/>
                <a:ea typeface="微软雅黑" panose="020B0503020204020204" pitchFamily="34" charset="-122"/>
                <a:cs typeface="微软雅黑" panose="020B0503020204020204" pitchFamily="34" charset="-122"/>
                <a:sym typeface="+mn-ea"/>
              </a:rPr>
              <a:t>②发挥了协商民主的优势，众人的事情众人商量</a:t>
            </a:r>
            <a:endParaRPr sz="2800" b="1">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457200" rtl="0" eaLnBrk="1" fontAlgn="base" latinLnBrk="0" hangingPunct="1">
              <a:lnSpc>
                <a:spcPct val="135000"/>
              </a:lnSpc>
              <a:spcBef>
                <a:spcPts val="0"/>
              </a:spcBef>
              <a:spcAft>
                <a:spcPts val="0"/>
              </a:spcAft>
              <a:buClrTx/>
              <a:buSzTx/>
              <a:buFontTx/>
              <a:buNone/>
              <a:defRPr/>
            </a:pPr>
            <a:r>
              <a:rPr sz="2800" b="1">
                <a:latin typeface="微软雅黑" panose="020B0503020204020204" pitchFamily="34" charset="-122"/>
                <a:ea typeface="微软雅黑" panose="020B0503020204020204" pitchFamily="34" charset="-122"/>
                <a:cs typeface="微软雅黑" panose="020B0503020204020204" pitchFamily="34" charset="-122"/>
                <a:sym typeface="+mn-ea"/>
              </a:rPr>
              <a:t>③村民通过小区圆桌会参与本村公共事务的管理</a:t>
            </a:r>
            <a:endParaRPr sz="2800" b="1">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457200" rtl="0" eaLnBrk="1" fontAlgn="base" latinLnBrk="0" hangingPunct="1">
              <a:lnSpc>
                <a:spcPct val="135000"/>
              </a:lnSpc>
              <a:spcBef>
                <a:spcPts val="0"/>
              </a:spcBef>
              <a:spcAft>
                <a:spcPts val="0"/>
              </a:spcAft>
              <a:buClrTx/>
              <a:buSzTx/>
              <a:buFontTx/>
              <a:buNone/>
              <a:defRPr/>
            </a:pPr>
            <a:r>
              <a:rPr sz="2800" b="1">
                <a:latin typeface="微软雅黑" panose="020B0503020204020204" pitchFamily="34" charset="-122"/>
                <a:ea typeface="微软雅黑" panose="020B0503020204020204" pitchFamily="34" charset="-122"/>
                <a:cs typeface="微软雅黑" panose="020B0503020204020204" pitchFamily="34" charset="-122"/>
                <a:sym typeface="+mn-ea"/>
              </a:rPr>
              <a:t>④党支部以实际行动践行全心全意为人民服务的根本宗旨</a:t>
            </a:r>
            <a:endParaRPr sz="2800" b="1">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457200" rtl="0" eaLnBrk="1" fontAlgn="base" latinLnBrk="0" hangingPunct="1">
              <a:lnSpc>
                <a:spcPct val="135000"/>
              </a:lnSpc>
              <a:spcBef>
                <a:spcPts val="0"/>
              </a:spcBef>
              <a:spcAft>
                <a:spcPts val="0"/>
              </a:spcAft>
              <a:buClrTx/>
              <a:buSzTx/>
              <a:buFontTx/>
              <a:buNone/>
              <a:defRPr/>
            </a:pPr>
            <a:r>
              <a:rPr sz="2800" b="1">
                <a:latin typeface="微软雅黑" panose="020B0503020204020204" pitchFamily="34" charset="-122"/>
                <a:ea typeface="微软雅黑" panose="020B0503020204020204" pitchFamily="34" charset="-122"/>
                <a:cs typeface="微软雅黑" panose="020B0503020204020204" pitchFamily="34" charset="-122"/>
                <a:sym typeface="+mn-ea"/>
              </a:rPr>
              <a:t>A.①②③</a:t>
            </a:r>
            <a:r>
              <a:rPr lang="en-US" sz="28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sz="2800" b="1">
                <a:latin typeface="微软雅黑" panose="020B0503020204020204" pitchFamily="34" charset="-122"/>
                <a:ea typeface="微软雅黑" panose="020B0503020204020204" pitchFamily="34" charset="-122"/>
                <a:cs typeface="微软雅黑" panose="020B0503020204020204" pitchFamily="34" charset="-122"/>
                <a:sym typeface="+mn-ea"/>
              </a:rPr>
              <a:t>B.①②④</a:t>
            </a:r>
            <a:r>
              <a:rPr lang="en-US" sz="28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sz="2800" b="1">
                <a:latin typeface="微软雅黑" panose="020B0503020204020204" pitchFamily="34" charset="-122"/>
                <a:ea typeface="微软雅黑" panose="020B0503020204020204" pitchFamily="34" charset="-122"/>
                <a:cs typeface="微软雅黑" panose="020B0503020204020204" pitchFamily="34" charset="-122"/>
                <a:sym typeface="+mn-ea"/>
              </a:rPr>
              <a:t>C.①③④</a:t>
            </a:r>
            <a:r>
              <a:rPr lang="en-US" sz="28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sz="2800" b="1">
                <a:latin typeface="微软雅黑" panose="020B0503020204020204" pitchFamily="34" charset="-122"/>
                <a:ea typeface="微软雅黑" panose="020B0503020204020204" pitchFamily="34" charset="-122"/>
                <a:cs typeface="微软雅黑" panose="020B0503020204020204" pitchFamily="34" charset="-122"/>
                <a:sym typeface="+mn-ea"/>
              </a:rPr>
              <a:t>D.②③④</a:t>
            </a:r>
            <a:endParaRPr kumimoji="0" lang="zh-CN" altLang="en-US" sz="2800" b="1"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custDataLst>
              <p:tags r:id="rId2"/>
            </p:custDataLst>
          </p:nvPr>
        </p:nvSpPr>
        <p:spPr>
          <a:xfrm>
            <a:off x="1404620" y="2886710"/>
            <a:ext cx="1333500" cy="829945"/>
          </a:xfrm>
          <a:prstGeom prst="rect">
            <a:avLst/>
          </a:prstGeom>
          <a:noFill/>
        </p:spPr>
        <p:txBody>
          <a:bodyPr wrap="square" rtlCol="0">
            <a:spAutoFit/>
          </a:bodyPr>
          <a:lstStyle/>
          <a:p>
            <a:pPr lvl="0" algn="l">
              <a:buClrTx/>
              <a:buSzTx/>
              <a:buFontTx/>
            </a:pPr>
            <a:r>
              <a:rPr lang="en-US" altLang="zh-CN" sz="4800" b="1">
                <a:solidFill>
                  <a:srgbClr val="FF0000"/>
                </a:solidFill>
                <a:latin typeface="微软雅黑" panose="020B0503020204020204" pitchFamily="34" charset="-122"/>
                <a:ea typeface="微软雅黑" panose="020B0503020204020204" pitchFamily="34" charset="-122"/>
                <a:sym typeface="+mn-ea"/>
              </a:rPr>
              <a:t>D</a:t>
            </a:r>
            <a:endParaRPr lang="en-US" altLang="zh-CN" sz="4800" b="1">
              <a:solidFill>
                <a:srgbClr val="FF0000"/>
              </a:solidFill>
              <a:latin typeface="微软雅黑" panose="020B0503020204020204" pitchFamily="34" charset="-122"/>
              <a:ea typeface="微软雅黑" panose="020B0503020204020204" pitchFamily="34" charset="-122"/>
              <a:sym typeface="+mn-ea"/>
            </a:endParaRPr>
          </a:p>
        </p:txBody>
      </p:sp>
      <p:sp>
        <p:nvSpPr>
          <p:cNvPr id="8" name="流程图: 可选过程 7"/>
          <p:cNvSpPr/>
          <p:nvPr>
            <p:custDataLst>
              <p:tags r:id="rId3"/>
            </p:custDataLst>
          </p:nvPr>
        </p:nvSpPr>
        <p:spPr>
          <a:xfrm>
            <a:off x="179070" y="216853"/>
            <a:ext cx="2970213" cy="585788"/>
          </a:xfrm>
          <a:prstGeom prst="flowChartAlternateProces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fontAlgn="auto">
              <a:buClrTx/>
              <a:buSzTx/>
              <a:buFontTx/>
            </a:pPr>
            <a:r>
              <a:rPr lang="zh-CN" altLang="en-US" sz="3600" b="1" strike="noStrike" noProof="1">
                <a:sym typeface="+mn-ea"/>
              </a:rPr>
              <a:t>学以致用</a:t>
            </a:r>
            <a:endParaRPr lang="zh-CN" altLang="en-US" sz="3600" b="1" strike="noStrike" noProof="1">
              <a:sym typeface="+mn-ea"/>
            </a:endParaRP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5"/>
          <p:cNvSpPr/>
          <p:nvPr>
            <p:custDataLst>
              <p:tags r:id="rId1"/>
            </p:custDataLst>
          </p:nvPr>
        </p:nvSpPr>
        <p:spPr>
          <a:xfrm>
            <a:off x="271145" y="1052830"/>
            <a:ext cx="11650345" cy="5128895"/>
          </a:xfrm>
          <a:prstGeom prst="rect">
            <a:avLst/>
          </a:prstGeom>
          <a:noFill/>
          <a:ln w="9525">
            <a:noFill/>
          </a:ln>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defRPr/>
            </a:pP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800" b="1" kern="10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2023</a:t>
            </a:r>
            <a:r>
              <a:rPr lang="zh-CN" altLang="en-US" sz="2800" b="1" kern="10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四川南充中考真题</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800" b="1" kern="100" noProof="0">
                <a:ln>
                  <a:noFill/>
                </a:ln>
                <a:solidFill>
                  <a:srgbClr val="2F2F2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2023</a:t>
            </a:r>
            <a:r>
              <a:rPr lang="zh-CN" altLang="en-US" sz="2800" b="1" kern="100" noProof="0">
                <a:ln>
                  <a:noFill/>
                </a:ln>
                <a:solidFill>
                  <a:srgbClr val="2F2F2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en-US" altLang="zh-CN" sz="2800" b="1" kern="100" noProof="0">
                <a:ln>
                  <a:noFill/>
                </a:ln>
                <a:solidFill>
                  <a:srgbClr val="2F2F2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800" b="1" kern="100" noProof="0">
                <a:ln>
                  <a:noFill/>
                </a:ln>
                <a:solidFill>
                  <a:srgbClr val="2F2F2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月，全国政协十四届一次会议和十四届全国人大一次会议相继在北京召开。“两会”深受全国人民关注，中学生小颖也感受到生活在新型民主国家的幸福。下列观点能体现新型民主的是（    ）</a:t>
            </a:r>
            <a:endParaRPr kumimoji="0" lang="zh-CN" altLang="en-US" sz="2800" b="1" i="0" u="none" strike="noStrike" kern="100" cap="none" spc="0" normalizeH="0" baseline="0" noProof="0">
              <a:ln>
                <a:noFill/>
              </a:ln>
              <a:solidFill>
                <a:srgbClr val="2F2F2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just" defTabSz="914400" rtl="0" eaLnBrk="1" fontAlgn="auto" latinLnBrk="0" hangingPunct="1">
              <a:lnSpc>
                <a:spcPct val="130000"/>
              </a:lnSpc>
              <a:spcBef>
                <a:spcPts val="0"/>
              </a:spcBef>
              <a:spcAft>
                <a:spcPts val="0"/>
              </a:spcAft>
              <a:buClrTx/>
              <a:buSzTx/>
              <a:buFontTx/>
              <a:buNone/>
              <a:defRPr/>
            </a:pPr>
            <a:r>
              <a:rPr lang="zh-CN" altLang="en-US" sz="2800" b="1" kern="100" noProof="0">
                <a:ln>
                  <a:noFill/>
                </a:ln>
                <a:solidFill>
                  <a:srgbClr val="2F2F2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①我国既发展选举民主，又发展协商民主         </a:t>
            </a:r>
            <a:endParaRPr kumimoji="0" lang="zh-CN" altLang="en-US" sz="2800" b="1" i="0" u="none" strike="noStrike" kern="100" cap="none" spc="0" normalizeH="0" baseline="0" noProof="0">
              <a:ln>
                <a:noFill/>
              </a:ln>
              <a:solidFill>
                <a:srgbClr val="2F2F2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just" defTabSz="914400" rtl="0" eaLnBrk="1" fontAlgn="auto" latinLnBrk="0" hangingPunct="1">
              <a:lnSpc>
                <a:spcPct val="130000"/>
              </a:lnSpc>
              <a:spcBef>
                <a:spcPts val="0"/>
              </a:spcBef>
              <a:spcAft>
                <a:spcPts val="0"/>
              </a:spcAft>
              <a:buClrTx/>
              <a:buSzTx/>
              <a:buFontTx/>
              <a:buNone/>
              <a:defRPr/>
            </a:pPr>
            <a:r>
              <a:rPr lang="zh-CN" altLang="en-US" sz="2800" b="1" kern="100" noProof="0">
                <a:ln>
                  <a:noFill/>
                </a:ln>
                <a:solidFill>
                  <a:srgbClr val="2F2F2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②我国民主是最广泛、最真实、最管用的民主</a:t>
            </a:r>
            <a:endParaRPr kumimoji="0" lang="zh-CN" altLang="en-US" sz="2800" b="1" i="0" u="none" strike="noStrike" kern="100" cap="none" spc="0" normalizeH="0" baseline="0" noProof="0">
              <a:ln>
                <a:noFill/>
              </a:ln>
              <a:solidFill>
                <a:srgbClr val="2F2F2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just" defTabSz="914400" rtl="0" eaLnBrk="1" fontAlgn="auto" latinLnBrk="0" hangingPunct="1">
              <a:lnSpc>
                <a:spcPct val="130000"/>
              </a:lnSpc>
              <a:spcBef>
                <a:spcPts val="0"/>
              </a:spcBef>
              <a:spcAft>
                <a:spcPts val="0"/>
              </a:spcAft>
              <a:buClrTx/>
              <a:buSzTx/>
              <a:buFontTx/>
              <a:buNone/>
              <a:defRPr/>
            </a:pPr>
            <a:r>
              <a:rPr lang="zh-CN" altLang="en-US" sz="2800" b="1" kern="100" noProof="0">
                <a:ln>
                  <a:noFill/>
                </a:ln>
                <a:solidFill>
                  <a:srgbClr val="2F2F2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③人民当家作主是社会主义民主政治的本质特征   </a:t>
            </a:r>
            <a:endParaRPr kumimoji="0" lang="zh-CN" altLang="en-US" sz="2800" b="1" i="0" u="none" strike="noStrike" kern="100" cap="none" spc="0" normalizeH="0" baseline="0" noProof="0">
              <a:ln>
                <a:noFill/>
              </a:ln>
              <a:solidFill>
                <a:srgbClr val="2F2F2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just" defTabSz="914400" rtl="0" eaLnBrk="1" fontAlgn="auto" latinLnBrk="0" hangingPunct="1">
              <a:lnSpc>
                <a:spcPct val="130000"/>
              </a:lnSpc>
              <a:spcBef>
                <a:spcPts val="0"/>
              </a:spcBef>
              <a:spcAft>
                <a:spcPts val="0"/>
              </a:spcAft>
              <a:buClrTx/>
              <a:buSzTx/>
              <a:buFontTx/>
              <a:buNone/>
              <a:defRPr/>
            </a:pPr>
            <a:r>
              <a:rPr lang="zh-CN" altLang="en-US" sz="2800" b="1" kern="100" noProof="0">
                <a:ln>
                  <a:noFill/>
                </a:ln>
                <a:solidFill>
                  <a:srgbClr val="2F2F2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④全国人民代表大会是人民行使当家作主权力的根本途径</a:t>
            </a:r>
            <a:endParaRPr kumimoji="0" lang="zh-CN" altLang="en-US" sz="2800" b="1" i="0" u="none" strike="noStrike" kern="100" cap="none" spc="0" normalizeH="0" baseline="0" noProof="0">
              <a:ln>
                <a:noFill/>
              </a:ln>
              <a:solidFill>
                <a:srgbClr val="2F2F2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just" defTabSz="914400" rtl="0" eaLnBrk="1" fontAlgn="auto" latinLnBrk="0" hangingPunct="1">
              <a:lnSpc>
                <a:spcPct val="130000"/>
              </a:lnSpc>
              <a:spcBef>
                <a:spcPts val="0"/>
              </a:spcBef>
              <a:spcAft>
                <a:spcPts val="0"/>
              </a:spcAft>
              <a:buClrTx/>
              <a:buSzTx/>
              <a:buFontTx/>
              <a:buNone/>
              <a:defRPr/>
            </a:pPr>
            <a:r>
              <a:rPr lang="en-US" altLang="zh-CN" sz="2800" b="1" kern="100" noProof="0">
                <a:ln>
                  <a:noFill/>
                </a:ln>
                <a:solidFill>
                  <a:srgbClr val="2F2F2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a:t>
            </a:r>
            <a:r>
              <a:rPr lang="zh-CN" altLang="en-US" sz="2800" b="1" kern="100" noProof="0">
                <a:ln>
                  <a:noFill/>
                </a:ln>
                <a:solidFill>
                  <a:srgbClr val="2F2F2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．①②③	</a:t>
            </a:r>
            <a:r>
              <a:rPr lang="en-US" altLang="zh-CN" sz="2800" b="1" kern="100" noProof="0">
                <a:ln>
                  <a:noFill/>
                </a:ln>
                <a:solidFill>
                  <a:srgbClr val="2F2F2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B</a:t>
            </a:r>
            <a:r>
              <a:rPr lang="zh-CN" altLang="en-US" sz="2800" b="1" kern="100" noProof="0">
                <a:ln>
                  <a:noFill/>
                </a:ln>
                <a:solidFill>
                  <a:srgbClr val="2F2F2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．①②④	</a:t>
            </a:r>
            <a:r>
              <a:rPr lang="en-US" altLang="zh-CN" sz="2800" b="1" kern="100" noProof="0">
                <a:ln>
                  <a:noFill/>
                </a:ln>
                <a:solidFill>
                  <a:srgbClr val="2F2F2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C</a:t>
            </a:r>
            <a:r>
              <a:rPr lang="zh-CN" altLang="en-US" sz="2800" b="1" kern="100" noProof="0">
                <a:ln>
                  <a:noFill/>
                </a:ln>
                <a:solidFill>
                  <a:srgbClr val="2F2F2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．②③④	</a:t>
            </a:r>
            <a:r>
              <a:rPr lang="en-US" altLang="zh-CN" sz="2800" b="1" kern="100" noProof="0">
                <a:ln>
                  <a:noFill/>
                </a:ln>
                <a:solidFill>
                  <a:srgbClr val="2F2F2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D</a:t>
            </a:r>
            <a:r>
              <a:rPr lang="zh-CN" altLang="en-US" sz="2800" b="1" kern="100" noProof="0">
                <a:ln>
                  <a:noFill/>
                </a:ln>
                <a:solidFill>
                  <a:srgbClr val="2F2F2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．①③④</a:t>
            </a:r>
            <a:endParaRPr kumimoji="0" lang="zh-CN" altLang="en-US" sz="2800" b="1"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custDataLst>
              <p:tags r:id="rId2"/>
            </p:custDataLst>
          </p:nvPr>
        </p:nvSpPr>
        <p:spPr>
          <a:xfrm>
            <a:off x="1435100" y="2487930"/>
            <a:ext cx="1333500" cy="829945"/>
          </a:xfrm>
          <a:prstGeom prst="rect">
            <a:avLst/>
          </a:prstGeom>
          <a:noFill/>
        </p:spPr>
        <p:txBody>
          <a:bodyPr wrap="square" rtlCol="0">
            <a:spAutoFit/>
          </a:bodyPr>
          <a:lstStyle/>
          <a:p>
            <a:pPr lvl="0" algn="l">
              <a:buClrTx/>
              <a:buSzTx/>
              <a:buFontTx/>
            </a:pPr>
            <a:r>
              <a:rPr lang="en-US" altLang="zh-CN" sz="4800" b="1">
                <a:solidFill>
                  <a:srgbClr val="FF0000"/>
                </a:solidFill>
                <a:latin typeface="微软雅黑" panose="020B0503020204020204" pitchFamily="34" charset="-122"/>
                <a:ea typeface="微软雅黑" panose="020B0503020204020204" pitchFamily="34" charset="-122"/>
                <a:sym typeface="+mn-ea"/>
              </a:rPr>
              <a:t>A</a:t>
            </a:r>
            <a:endParaRPr lang="en-US" altLang="zh-CN" sz="4800" b="1">
              <a:solidFill>
                <a:srgbClr val="FF0000"/>
              </a:solidFill>
              <a:latin typeface="微软雅黑" panose="020B0503020204020204" pitchFamily="34" charset="-122"/>
              <a:ea typeface="微软雅黑" panose="020B0503020204020204" pitchFamily="34" charset="-122"/>
              <a:sym typeface="+mn-ea"/>
            </a:endParaRPr>
          </a:p>
        </p:txBody>
      </p:sp>
      <p:sp>
        <p:nvSpPr>
          <p:cNvPr id="8" name="流程图: 可选过程 7"/>
          <p:cNvSpPr/>
          <p:nvPr>
            <p:custDataLst>
              <p:tags r:id="rId3"/>
            </p:custDataLst>
          </p:nvPr>
        </p:nvSpPr>
        <p:spPr>
          <a:xfrm>
            <a:off x="179070" y="216853"/>
            <a:ext cx="2970213" cy="585788"/>
          </a:xfrm>
          <a:prstGeom prst="flowChartAlternateProces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fontAlgn="auto">
              <a:buClrTx/>
              <a:buSzTx/>
              <a:buFontTx/>
            </a:pPr>
            <a:r>
              <a:rPr lang="zh-CN" altLang="en-US" sz="3600" b="1" strike="noStrike" noProof="1">
                <a:sym typeface="+mn-ea"/>
              </a:rPr>
              <a:t>学以致用</a:t>
            </a:r>
            <a:endParaRPr lang="zh-CN" altLang="en-US" sz="3600" b="1" strike="noStrike" noProof="1">
              <a:sym typeface="+mn-ea"/>
            </a:endParaRP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5"/>
          <p:cNvSpPr/>
          <p:nvPr>
            <p:custDataLst>
              <p:tags r:id="rId1"/>
            </p:custDataLst>
          </p:nvPr>
        </p:nvSpPr>
        <p:spPr>
          <a:xfrm>
            <a:off x="498475" y="930910"/>
            <a:ext cx="11195050" cy="4615815"/>
          </a:xfrm>
          <a:prstGeom prst="rect">
            <a:avLst/>
          </a:prstGeom>
          <a:noFill/>
          <a:ln w="9525">
            <a:noFill/>
          </a:ln>
        </p:spPr>
        <p:txBody>
          <a:bodyPr wrap="square">
            <a:spAutoFit/>
          </a:bodyPr>
          <a:lstStyle/>
          <a:p>
            <a:pPr marL="0" marR="0" lvl="0" indent="0" algn="l" defTabSz="457200" rtl="0" eaLnBrk="1" fontAlgn="base" latinLnBrk="0" hangingPunct="1">
              <a:lnSpc>
                <a:spcPct val="150000"/>
              </a:lnSpc>
              <a:spcBef>
                <a:spcPct val="0"/>
              </a:spcBef>
              <a:spcAft>
                <a:spcPct val="0"/>
              </a:spcAft>
              <a:buClrTx/>
              <a:buSzTx/>
              <a:buFontTx/>
              <a:buNone/>
              <a:defRPr/>
            </a:pPr>
            <a:r>
              <a:rPr kumimoji="0" lang="en-US" altLang="zh-CN" sz="2800" b="1"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3.</a:t>
            </a:r>
            <a:r>
              <a:rPr kumimoji="0" lang="zh-CN" altLang="en-US" sz="2800" b="1"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我国社会主义民主是一种新型的民主，是广大人民的民主，具有强大的生命力。下列说法能够体现社会主义民主政治的本质特征的是（    ）</a:t>
            </a:r>
            <a:endParaRPr kumimoji="0" lang="zh-CN" altLang="en-US" sz="2800" b="1"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457200" rtl="0" eaLnBrk="1" fontAlgn="base" latinLnBrk="0" hangingPunct="1">
              <a:lnSpc>
                <a:spcPct val="150000"/>
              </a:lnSpc>
              <a:spcBef>
                <a:spcPct val="0"/>
              </a:spcBef>
              <a:spcAft>
                <a:spcPct val="0"/>
              </a:spcAft>
              <a:buClrTx/>
              <a:buSzTx/>
              <a:buFontTx/>
              <a:buNone/>
              <a:defRPr/>
            </a:pPr>
            <a:r>
              <a:rPr kumimoji="0" lang="en-US" altLang="zh-CN" sz="2800" b="1"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a:t>
            </a:r>
            <a:r>
              <a:rPr kumimoji="0" lang="zh-CN" altLang="en-US" sz="2800" b="1"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．春蚕到死丝方尽，蜡炬成灰泪始干	</a:t>
            </a:r>
            <a:endParaRPr kumimoji="0" lang="zh-CN" altLang="en-US" sz="2800" b="1"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457200" rtl="0" eaLnBrk="1" fontAlgn="base" latinLnBrk="0" hangingPunct="1">
              <a:lnSpc>
                <a:spcPct val="150000"/>
              </a:lnSpc>
              <a:spcBef>
                <a:spcPct val="0"/>
              </a:spcBef>
              <a:spcAft>
                <a:spcPct val="0"/>
              </a:spcAft>
              <a:buClrTx/>
              <a:buSzTx/>
              <a:buFontTx/>
              <a:buNone/>
              <a:defRPr/>
            </a:pPr>
            <a:r>
              <a:rPr kumimoji="0" lang="en-US" altLang="zh-CN" sz="2800" b="1"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B</a:t>
            </a:r>
            <a:r>
              <a:rPr kumimoji="0" lang="zh-CN" altLang="en-US" sz="2800" b="1"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．先天下之忧而忧，后天下之乐而乐</a:t>
            </a:r>
            <a:endParaRPr kumimoji="0" lang="zh-CN" altLang="en-US" sz="2800" b="1"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457200" rtl="0" eaLnBrk="1" fontAlgn="base" latinLnBrk="0" hangingPunct="1">
              <a:lnSpc>
                <a:spcPct val="150000"/>
              </a:lnSpc>
              <a:spcBef>
                <a:spcPct val="0"/>
              </a:spcBef>
              <a:spcAft>
                <a:spcPct val="0"/>
              </a:spcAft>
              <a:buClrTx/>
              <a:buSzTx/>
              <a:buFontTx/>
              <a:buNone/>
              <a:defRPr/>
            </a:pPr>
            <a:r>
              <a:rPr kumimoji="0" lang="en-US" altLang="zh-CN" sz="2800" b="1"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C</a:t>
            </a:r>
            <a:r>
              <a:rPr kumimoji="0" lang="zh-CN" altLang="en-US" sz="2800" b="1"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．锦绣河山收拾好，万民尽作主人翁	 </a:t>
            </a:r>
            <a:endParaRPr kumimoji="0" lang="zh-CN" altLang="en-US" sz="2800" b="1"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457200" rtl="0" eaLnBrk="1" fontAlgn="base" latinLnBrk="0" hangingPunct="1">
              <a:lnSpc>
                <a:spcPct val="150000"/>
              </a:lnSpc>
              <a:spcBef>
                <a:spcPct val="0"/>
              </a:spcBef>
              <a:spcAft>
                <a:spcPct val="0"/>
              </a:spcAft>
              <a:buClrTx/>
              <a:buSzTx/>
              <a:buFontTx/>
              <a:buNone/>
              <a:defRPr/>
            </a:pPr>
            <a:r>
              <a:rPr kumimoji="0" lang="en-US" altLang="zh-CN" sz="2800" b="1"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D</a:t>
            </a:r>
            <a:r>
              <a:rPr kumimoji="0" lang="zh-CN" altLang="en-US" sz="2800" b="1"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．徒善不足以为政，徒法不足以自行</a:t>
            </a:r>
            <a:endParaRPr kumimoji="0" lang="zh-CN" altLang="en-US" sz="2800" b="1"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457200" rtl="0" eaLnBrk="1" fontAlgn="base" latinLnBrk="0" hangingPunct="1">
              <a:lnSpc>
                <a:spcPct val="150000"/>
              </a:lnSpc>
              <a:spcBef>
                <a:spcPct val="0"/>
              </a:spcBef>
              <a:spcAft>
                <a:spcPct val="0"/>
              </a:spcAft>
              <a:buClrTx/>
              <a:buSzTx/>
              <a:buFontTx/>
              <a:buNone/>
              <a:defRPr/>
            </a:pPr>
            <a:endParaRPr kumimoji="0" lang="zh-CN" altLang="en-US" sz="2800" b="1"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custDataLst>
              <p:tags r:id="rId2"/>
            </p:custDataLst>
          </p:nvPr>
        </p:nvSpPr>
        <p:spPr>
          <a:xfrm>
            <a:off x="8725648" y="2879846"/>
            <a:ext cx="564578" cy="1568450"/>
          </a:xfrm>
          <a:prstGeom prst="rect">
            <a:avLst/>
          </a:prstGeom>
          <a:noFill/>
        </p:spPr>
        <p:txBody>
          <a:bodyPr wrap="square" rtlCol="0">
            <a:spAutoFit/>
          </a:bodyPr>
          <a:lstStyle/>
          <a:p>
            <a:pPr lvl="0" algn="l">
              <a:buClrTx/>
              <a:buSzTx/>
              <a:buFontTx/>
            </a:pPr>
            <a:r>
              <a:rPr lang="en-US" altLang="zh-CN" sz="9600">
                <a:solidFill>
                  <a:srgbClr val="FF0000"/>
                </a:solidFill>
                <a:latin typeface="Georgia" panose="02040502050405020303" charset="0"/>
                <a:ea typeface="汉仪中宋简" panose="02010600000101010101" charset="-122"/>
                <a:sym typeface="+mn-ea"/>
              </a:rPr>
              <a:t>C</a:t>
            </a:r>
            <a:endParaRPr lang="en-US" altLang="zh-CN" sz="9600">
              <a:solidFill>
                <a:srgbClr val="FF0000"/>
              </a:solidFill>
              <a:latin typeface="Georgia" panose="02040502050405020303" charset="0"/>
              <a:ea typeface="汉仪中宋简" panose="02010600000101010101" charset="-122"/>
              <a:sym typeface="+mn-ea"/>
            </a:endParaRPr>
          </a:p>
        </p:txBody>
      </p:sp>
      <p:sp>
        <p:nvSpPr>
          <p:cNvPr id="8" name="流程图: 可选过程 7"/>
          <p:cNvSpPr/>
          <p:nvPr>
            <p:custDataLst>
              <p:tags r:id="rId3"/>
            </p:custDataLst>
          </p:nvPr>
        </p:nvSpPr>
        <p:spPr>
          <a:xfrm>
            <a:off x="179070" y="216853"/>
            <a:ext cx="2970213" cy="585788"/>
          </a:xfrm>
          <a:prstGeom prst="flowChartAlternateProces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fontAlgn="auto">
              <a:buClrTx/>
              <a:buSzTx/>
              <a:buFontTx/>
            </a:pPr>
            <a:r>
              <a:rPr lang="zh-CN" altLang="en-US" sz="3600" b="1" strike="noStrike" noProof="1">
                <a:sym typeface="+mn-ea"/>
              </a:rPr>
              <a:t>学以致用</a:t>
            </a:r>
            <a:endParaRPr lang="zh-CN" altLang="en-US" sz="3600" b="1" strike="noStrike" noProof="1">
              <a:sym typeface="+mn-ea"/>
            </a:endParaRPr>
          </a:p>
        </p:txBody>
      </p:sp>
    </p:spTree>
  </p:cSld>
  <p:clrMapOvr>
    <a:overrideClrMapping bg1="lt1" tx1="dk1" bg2="lt2" tx2="dk2" accent1="accent1" accent2="accent2" accent3="accent3" accent4="accent4" accent5="accent5" accent6="accent6" hlink="hlink" folHlink="folHlink"/>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custDataLst>
              <p:tags r:id="rId1"/>
            </p:custDataLst>
          </p:nvPr>
        </p:nvSpPr>
        <p:spPr>
          <a:xfrm>
            <a:off x="483526" y="1769098"/>
            <a:ext cx="7643866" cy="4323080"/>
          </a:xfrm>
          <a:prstGeom prst="rect">
            <a:avLst/>
          </a:prstGeom>
          <a:noFill/>
        </p:spPr>
        <p:txBody>
          <a:bodyPr wrap="square" rtlCol="0">
            <a:spAutoFit/>
          </a:bodyPr>
          <a:lstStyle/>
          <a:p>
            <a:pPr fontAlgn="auto">
              <a:lnSpc>
                <a:spcPts val="5500"/>
              </a:lnSpc>
            </a:pPr>
            <a:r>
              <a:rPr lang="en-US" altLang="zh-CN" sz="36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1.我国追求民主价值的历程？</a:t>
            </a:r>
            <a:endParaRPr lang="en-US" altLang="zh-CN" sz="36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fontAlgn="auto">
              <a:lnSpc>
                <a:spcPts val="5500"/>
              </a:lnSpc>
            </a:pPr>
            <a:r>
              <a:rPr lang="en-US" altLang="zh-CN" sz="36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2.为什么说社会主义民主是一种新型的民主？</a:t>
            </a:r>
            <a:endParaRPr lang="en-US" altLang="zh-CN" sz="36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fontAlgn="auto">
              <a:lnSpc>
                <a:spcPts val="5500"/>
              </a:lnSpc>
            </a:pPr>
            <a:r>
              <a:rPr lang="en-US" altLang="zh-CN" sz="36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3.发展社会主义民主的意义？</a:t>
            </a:r>
            <a:endParaRPr lang="en-US" altLang="zh-CN" sz="36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fontAlgn="auto">
              <a:lnSpc>
                <a:spcPts val="5500"/>
              </a:lnSpc>
            </a:pPr>
            <a:r>
              <a:rPr lang="en-US" altLang="zh-CN" sz="36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4.社会主义民主的两种形式？</a:t>
            </a:r>
            <a:endParaRPr lang="en-US" altLang="zh-CN" sz="36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fontAlgn="auto">
              <a:lnSpc>
                <a:spcPts val="5500"/>
              </a:lnSpc>
            </a:pPr>
            <a:r>
              <a:rPr lang="en-US" altLang="zh-CN" sz="36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5.社会主义民主的制度保障有哪些？</a:t>
            </a:r>
            <a:endParaRPr lang="en-US" altLang="zh-CN" sz="36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410" name="AutoShape 2"/>
          <p:cNvSpPr>
            <a:spLocks noChangeAspect="1" noChangeArrowheads="1"/>
          </p:cNvSpPr>
          <p:nvPr>
            <p:custDataLst>
              <p:tags r:id="rId2"/>
            </p:custDataLst>
          </p:nvPr>
        </p:nvSpPr>
        <p:spPr bwMode="auto">
          <a:xfrm>
            <a:off x="1679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196" name="副标题 2"/>
          <p:cNvSpPr txBox="1"/>
          <p:nvPr>
            <p:custDataLst>
              <p:tags r:id="rId3"/>
            </p:custDataLst>
          </p:nvPr>
        </p:nvSpPr>
        <p:spPr>
          <a:xfrm>
            <a:off x="4424045" y="889000"/>
            <a:ext cx="3180080" cy="880110"/>
          </a:xfrm>
          <a:prstGeom prst="rect">
            <a:avLst/>
          </a:prstGeom>
        </p:spPr>
        <p:txBody>
          <a:bodyPr vert="horz" lIns="86698" tIns="43349" rIns="86698" bIns="43349"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altLang="zh-CN" sz="3415" b="1" i="0" u="none" strike="noStrike" kern="1200" cap="none" spc="0" normalizeH="0" baseline="0" noProof="0">
                <a:ln>
                  <a:noFill/>
                </a:ln>
                <a:solidFill>
                  <a:srgbClr val="1F497D"/>
                </a:solidFill>
                <a:effectLst/>
                <a:uLnTx/>
                <a:uFillTx/>
                <a:latin typeface="方正粗黑宋简体" panose="02000000000000000000" charset="-122"/>
                <a:ea typeface="方正粗黑宋简体" panose="02000000000000000000" charset="-122"/>
                <a:cs typeface="+mn-cs"/>
              </a:rPr>
              <a:t> </a:t>
            </a:r>
            <a:r>
              <a:rPr kumimoji="0" lang="en-US" altLang="zh-CN" sz="48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mn-cs"/>
              </a:rPr>
              <a:t>学习导航</a:t>
            </a:r>
            <a:endParaRPr kumimoji="0" lang="en-US" altLang="zh-CN" sz="48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pic>
        <p:nvPicPr>
          <p:cNvPr id="101" name="图片 100"/>
          <p:cNvPicPr/>
          <p:nvPr>
            <p:custDataLst>
              <p:tags r:id="rId4"/>
            </p:custDataLst>
          </p:nvPr>
        </p:nvPicPr>
        <p:blipFill>
          <a:blip r:embed="rId5"/>
          <a:stretch>
            <a:fillRect/>
          </a:stretch>
        </p:blipFill>
        <p:spPr>
          <a:xfrm>
            <a:off x="7995920" y="1330325"/>
            <a:ext cx="3797300" cy="489521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p:cover dir="u"/>
      </p:transition>
    </mc:Choice>
    <mc:Fallback>
      <p:transition>
        <p:cover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26245"/>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custDataLst>
              <p:tags r:id="rId2"/>
            </p:custDataLst>
          </p:nvPr>
        </p:nvGrpSpPr>
        <p:grpSpPr>
          <a:xfrm>
            <a:off x="1" y="2297466"/>
            <a:ext cx="6539672" cy="2646878"/>
            <a:chOff x="1" y="2297466"/>
            <a:chExt cx="7380379" cy="2646878"/>
          </a:xfrm>
        </p:grpSpPr>
        <p:sp>
          <p:nvSpPr>
            <p:cNvPr id="5" name="矩形 4"/>
            <p:cNvSpPr/>
            <p:nvPr>
              <p:custDataLst>
                <p:tags r:id="rId3"/>
              </p:custDataLst>
            </p:nvPr>
          </p:nvSpPr>
          <p:spPr>
            <a:xfrm>
              <a:off x="1" y="2297466"/>
              <a:ext cx="7380379" cy="2315558"/>
            </a:xfrm>
            <a:prstGeom prst="rect">
              <a:avLst/>
            </a:prstGeom>
            <a:solidFill>
              <a:srgbClr val="E04327"/>
            </a:solidFill>
            <a:ln>
              <a:solidFill>
                <a:srgbClr val="E04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custDataLst>
                <p:tags r:id="rId4"/>
              </p:custDataLst>
            </p:nvPr>
          </p:nvSpPr>
          <p:spPr>
            <a:xfrm>
              <a:off x="4721587" y="2297466"/>
              <a:ext cx="2658792" cy="2646878"/>
            </a:xfrm>
            <a:prstGeom prst="rect">
              <a:avLst/>
            </a:prstGeom>
            <a:noFill/>
          </p:spPr>
          <p:txBody>
            <a:bodyPr wrap="square" rtlCol="0">
              <a:spAutoFit/>
            </a:bodyPr>
            <a:lstStyle/>
            <a:p>
              <a:pPr algn="ctr"/>
              <a:r>
                <a:rPr lang="en-US" altLang="zh-CN" sz="16600" b="1">
                  <a:solidFill>
                    <a:schemeClr val="bg1"/>
                  </a:solidFill>
                  <a:effectLst>
                    <a:outerShdw blurRad="38100" dist="38100" dir="2700000" algn="tl">
                      <a:srgbClr val="000000">
                        <a:alpha val="43137"/>
                      </a:srgbClr>
                    </a:outerShdw>
                  </a:effectLst>
                  <a:latin typeface="Impact" panose="020B0806030902050204" pitchFamily="34" charset="0"/>
                  <a:ea typeface="字魂58号-创中黑" panose="00000500000000000000" pitchFamily="2" charset="-122"/>
                </a:rPr>
                <a:t>01</a:t>
              </a:r>
              <a:endParaRPr lang="zh-CN" altLang="en-US" sz="16600" b="1">
                <a:solidFill>
                  <a:schemeClr val="bg1"/>
                </a:solidFill>
                <a:effectLst>
                  <a:outerShdw blurRad="38100" dist="38100" dir="2700000" algn="tl">
                    <a:srgbClr val="000000">
                      <a:alpha val="43137"/>
                    </a:srgbClr>
                  </a:outerShdw>
                </a:effectLst>
                <a:latin typeface="Impact" panose="020B0806030902050204" pitchFamily="34" charset="0"/>
                <a:ea typeface="字魂58号-创中黑" panose="00000500000000000000" pitchFamily="2" charset="-122"/>
              </a:endParaRPr>
            </a:p>
          </p:txBody>
        </p:sp>
      </p:grpSp>
      <p:sp>
        <p:nvSpPr>
          <p:cNvPr id="17" name="等腰三角形 16"/>
          <p:cNvSpPr/>
          <p:nvPr>
            <p:custDataLst>
              <p:tags r:id="rId5"/>
            </p:custDataLst>
          </p:nvPr>
        </p:nvSpPr>
        <p:spPr>
          <a:xfrm rot="16200000" flipH="1">
            <a:off x="10630830" y="-122664"/>
            <a:ext cx="1438506" cy="1683835"/>
          </a:xfrm>
          <a:prstGeom prst="triangle">
            <a:avLst>
              <a:gd name="adj" fmla="val 0"/>
            </a:avLst>
          </a:prstGeom>
          <a:solidFill>
            <a:srgbClr val="E04327"/>
          </a:solidFill>
          <a:ln>
            <a:solidFill>
              <a:srgbClr val="E04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custDataLst>
              <p:tags r:id="rId6"/>
            </p:custDataLst>
          </p:nvPr>
        </p:nvSpPr>
        <p:spPr>
          <a:xfrm>
            <a:off x="6539672" y="2894000"/>
            <a:ext cx="5457461" cy="922020"/>
          </a:xfrm>
          <a:prstGeom prst="rect">
            <a:avLst/>
          </a:prstGeom>
          <a:noFill/>
        </p:spPr>
        <p:txBody>
          <a:bodyPr wrap="square" rtlCol="0">
            <a:spAutoFit/>
          </a:bodyPr>
          <a:lstStyle/>
          <a:p>
            <a:pPr algn="ctr"/>
            <a:r>
              <a:rPr lang="zh-CN" altLang="en-US" sz="5400" b="1">
                <a:latin typeface="黑体" panose="02010609060101010101" charset="-122"/>
                <a:ea typeface="黑体" panose="02010609060101010101" charset="-122"/>
                <a:cs typeface="胡晓波男神体" panose="02010600030101010101" pitchFamily="2" charset="-122"/>
              </a:rPr>
              <a:t>民主的足音</a:t>
            </a:r>
            <a:endParaRPr lang="zh-CN" altLang="en-US" sz="5400" b="1" u="sng">
              <a:solidFill>
                <a:srgbClr val="FF0000"/>
              </a:solidFill>
              <a:latin typeface="黑体" panose="02010609060101010101" charset="-122"/>
              <a:ea typeface="黑体" panose="02010609060101010101" charset="-122"/>
              <a:cs typeface="胡晓波男神体" panose="02010600030101010101" pitchFamily="2" charset="-122"/>
            </a:endParaRPr>
          </a:p>
        </p:txBody>
      </p:sp>
      <p:pic>
        <p:nvPicPr>
          <p:cNvPr id="21" name="图片 20"/>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rot="19251908">
            <a:off x="-3389514" y="681494"/>
            <a:ext cx="6779028" cy="5637887"/>
          </a:xfrm>
          <a:prstGeom prst="rect">
            <a:avLst/>
          </a:prstGeom>
        </p:spPr>
      </p:pic>
      <p:cxnSp>
        <p:nvCxnSpPr>
          <p:cNvPr id="13" name="直接连接符 12"/>
          <p:cNvCxnSpPr/>
          <p:nvPr>
            <p:custDataLst>
              <p:tags r:id="rId9"/>
            </p:custDataLst>
          </p:nvPr>
        </p:nvCxnSpPr>
        <p:spPr>
          <a:xfrm>
            <a:off x="6653644" y="3974910"/>
            <a:ext cx="6398826" cy="28806"/>
          </a:xfrm>
          <a:prstGeom prst="line">
            <a:avLst/>
          </a:prstGeom>
          <a:ln w="57150">
            <a:solidFill>
              <a:srgbClr val="E04327"/>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cover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0961" name="组合 10"/>
          <p:cNvGrpSpPr/>
          <p:nvPr/>
        </p:nvGrpSpPr>
        <p:grpSpPr>
          <a:xfrm>
            <a:off x="8259445" y="582930"/>
            <a:ext cx="3717925" cy="2349583"/>
            <a:chOff x="6484" y="640"/>
            <a:chExt cx="5581" cy="9858"/>
          </a:xfrm>
        </p:grpSpPr>
        <p:sp>
          <p:nvSpPr>
            <p:cNvPr id="40962" name="文本框 4"/>
            <p:cNvSpPr txBox="1"/>
            <p:nvPr/>
          </p:nvSpPr>
          <p:spPr>
            <a:xfrm>
              <a:off x="6758" y="6499"/>
              <a:ext cx="5307" cy="3999"/>
            </a:xfrm>
            <a:prstGeom prst="rect">
              <a:avLst/>
            </a:prstGeom>
            <a:noFill/>
            <a:ln w="9525">
              <a:noFill/>
            </a:ln>
          </p:spPr>
          <p:txBody>
            <a:bodyPr wrap="square" anchor="t">
              <a:spAutoFit/>
            </a:bodyPr>
            <a:p>
              <a:pPr>
                <a:lnSpc>
                  <a:spcPct val="100000"/>
                </a:lnSpc>
              </a:pPr>
              <a:r>
                <a:rPr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charset="-122"/>
                </a:rPr>
                <a:t>民惟邦本，本固邦宁。 </a:t>
              </a:r>
              <a:endParaRPr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charset="-122"/>
              </a:endParaRPr>
            </a:p>
            <a:p>
              <a:pPr>
                <a:lnSpc>
                  <a:spcPct val="100000"/>
                </a:lnSpc>
              </a:pPr>
              <a:r>
                <a:rPr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charset="-122"/>
                </a:rPr>
                <a:t>  ——《尚书》</a:t>
              </a:r>
              <a:endParaRPr lang="zh-CN" altLang="en-US" sz="28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0963" name="图片 7"/>
            <p:cNvPicPr>
              <a:picLocks noChangeAspect="1"/>
            </p:cNvPicPr>
            <p:nvPr/>
          </p:nvPicPr>
          <p:blipFill>
            <a:blip r:embed="rId1"/>
            <a:stretch>
              <a:fillRect/>
            </a:stretch>
          </p:blipFill>
          <p:spPr>
            <a:xfrm>
              <a:off x="6484" y="640"/>
              <a:ext cx="5422" cy="5604"/>
            </a:xfrm>
            <a:prstGeom prst="rect">
              <a:avLst/>
            </a:prstGeom>
            <a:noFill/>
            <a:ln w="9525">
              <a:noFill/>
            </a:ln>
          </p:spPr>
        </p:pic>
      </p:grpSp>
      <p:sp>
        <p:nvSpPr>
          <p:cNvPr id="21509" name="矩形 12"/>
          <p:cNvSpPr/>
          <p:nvPr/>
        </p:nvSpPr>
        <p:spPr>
          <a:xfrm>
            <a:off x="4356736" y="1580092"/>
            <a:ext cx="3840480" cy="583565"/>
          </a:xfrm>
          <a:prstGeom prst="rect">
            <a:avLst/>
          </a:prstGeom>
          <a:noFill/>
          <a:ln w="9525">
            <a:noFill/>
          </a:ln>
        </p:spPr>
        <p:txBody>
          <a:bodyPr wrap="none" anchor="t">
            <a:spAutoFit/>
          </a:bodyPr>
          <a:p>
            <a:r>
              <a:rPr lang="zh-CN" altLang="en-US" sz="3200" b="1" dirty="0">
                <a:solidFill>
                  <a:srgbClr val="000099"/>
                </a:solidFill>
                <a:latin typeface="微软雅黑" panose="020B0503020204020204" pitchFamily="34" charset="-122"/>
                <a:ea typeface="微软雅黑" panose="020B0503020204020204" pitchFamily="34" charset="-122"/>
              </a:rPr>
              <a:t>百姓是国家的根本。</a:t>
            </a:r>
            <a:endParaRPr lang="zh-CN" altLang="en-US" sz="3200" b="1" dirty="0">
              <a:solidFill>
                <a:srgbClr val="000099"/>
              </a:solidFill>
              <a:latin typeface="微软雅黑" panose="020B0503020204020204" pitchFamily="34" charset="-122"/>
              <a:ea typeface="微软雅黑" panose="020B0503020204020204" pitchFamily="34" charset="-122"/>
            </a:endParaRPr>
          </a:p>
        </p:txBody>
      </p:sp>
      <p:grpSp>
        <p:nvGrpSpPr>
          <p:cNvPr id="41985" name="组合 2"/>
          <p:cNvGrpSpPr/>
          <p:nvPr/>
        </p:nvGrpSpPr>
        <p:grpSpPr>
          <a:xfrm>
            <a:off x="331470" y="2259330"/>
            <a:ext cx="4516120" cy="1707098"/>
            <a:chOff x="11628" y="-3021"/>
            <a:chExt cx="5935" cy="22165"/>
          </a:xfrm>
        </p:grpSpPr>
        <p:pic>
          <p:nvPicPr>
            <p:cNvPr id="41986" name="图片 9"/>
            <p:cNvPicPr>
              <a:picLocks noChangeAspect="1"/>
            </p:cNvPicPr>
            <p:nvPr/>
          </p:nvPicPr>
          <p:blipFill>
            <a:blip r:embed="rId2"/>
            <a:stretch>
              <a:fillRect/>
            </a:stretch>
          </p:blipFill>
          <p:spPr>
            <a:xfrm>
              <a:off x="11628" y="-3021"/>
              <a:ext cx="5935" cy="9705"/>
            </a:xfrm>
            <a:prstGeom prst="rect">
              <a:avLst/>
            </a:prstGeom>
            <a:noFill/>
            <a:ln w="9525">
              <a:noFill/>
            </a:ln>
          </p:spPr>
        </p:pic>
        <p:sp>
          <p:nvSpPr>
            <p:cNvPr id="41987" name="文本框 5"/>
            <p:cNvSpPr txBox="1"/>
            <p:nvPr/>
          </p:nvSpPr>
          <p:spPr>
            <a:xfrm>
              <a:off x="11865" y="6768"/>
              <a:ext cx="5461" cy="12376"/>
            </a:xfrm>
            <a:prstGeom prst="rect">
              <a:avLst/>
            </a:prstGeom>
            <a:noFill/>
            <a:ln w="9525">
              <a:noFill/>
            </a:ln>
          </p:spPr>
          <p:txBody>
            <a:bodyPr anchor="t">
              <a:spAutoFit/>
            </a:bodyPr>
            <a:p>
              <a:pPr>
                <a:lnSpc>
                  <a:spcPct val="100000"/>
                </a:lnSpc>
              </a:pPr>
              <a:r>
                <a:rPr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charset="-122"/>
                </a:rPr>
                <a:t>政得其民</a:t>
              </a:r>
              <a:endParaRPr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charset="-122"/>
              </a:endParaRPr>
            </a:p>
            <a:p>
              <a:pPr>
                <a:lnSpc>
                  <a:spcPct val="100000"/>
                </a:lnSpc>
              </a:pPr>
              <a:r>
                <a:rPr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charset="-122"/>
                </a:rPr>
                <a:t>   ——《孟子》</a:t>
              </a:r>
              <a:endParaRPr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2531" name="矩形 5"/>
          <p:cNvSpPr/>
          <p:nvPr/>
        </p:nvSpPr>
        <p:spPr>
          <a:xfrm>
            <a:off x="5220018" y="3047683"/>
            <a:ext cx="5292725" cy="583565"/>
          </a:xfrm>
          <a:prstGeom prst="rect">
            <a:avLst/>
          </a:prstGeom>
          <a:noFill/>
          <a:ln w="9525">
            <a:noFill/>
          </a:ln>
        </p:spPr>
        <p:txBody>
          <a:bodyPr anchor="t">
            <a:spAutoFit/>
          </a:bodyPr>
          <a:p>
            <a:r>
              <a:rPr lang="zh-CN" altLang="en-US" sz="3200" b="1" dirty="0">
                <a:solidFill>
                  <a:srgbClr val="000099"/>
                </a:solidFill>
                <a:latin typeface="微软雅黑" panose="020B0503020204020204" pitchFamily="34" charset="-122"/>
                <a:ea typeface="微软雅黑" panose="020B0503020204020204" pitchFamily="34" charset="-122"/>
              </a:rPr>
              <a:t>治理国家要得到人民的认可。</a:t>
            </a:r>
            <a:endParaRPr lang="zh-CN" altLang="en-US" sz="3200" b="1" dirty="0">
              <a:latin typeface="微软雅黑" panose="020B0503020204020204" pitchFamily="34" charset="-122"/>
              <a:ea typeface="微软雅黑" panose="020B0503020204020204" pitchFamily="34" charset="-122"/>
            </a:endParaRPr>
          </a:p>
        </p:txBody>
      </p:sp>
      <p:grpSp>
        <p:nvGrpSpPr>
          <p:cNvPr id="43009" name="组合 2"/>
          <p:cNvGrpSpPr/>
          <p:nvPr/>
        </p:nvGrpSpPr>
        <p:grpSpPr>
          <a:xfrm>
            <a:off x="567690" y="4061460"/>
            <a:ext cx="4652645" cy="2165559"/>
            <a:chOff x="291" y="605"/>
            <a:chExt cx="5566" cy="10853"/>
          </a:xfrm>
        </p:grpSpPr>
        <p:pic>
          <p:nvPicPr>
            <p:cNvPr id="43010" name="图片 6"/>
            <p:cNvPicPr>
              <a:picLocks noChangeAspect="1"/>
            </p:cNvPicPr>
            <p:nvPr/>
          </p:nvPicPr>
          <p:blipFill>
            <a:blip r:embed="rId3"/>
            <a:stretch>
              <a:fillRect/>
            </a:stretch>
          </p:blipFill>
          <p:spPr>
            <a:xfrm>
              <a:off x="291" y="605"/>
              <a:ext cx="5566" cy="5952"/>
            </a:xfrm>
            <a:prstGeom prst="rect">
              <a:avLst/>
            </a:prstGeom>
            <a:noFill/>
            <a:ln w="9525">
              <a:noFill/>
            </a:ln>
          </p:spPr>
        </p:pic>
        <p:sp>
          <p:nvSpPr>
            <p:cNvPr id="43011" name="文本框 3"/>
            <p:cNvSpPr txBox="1"/>
            <p:nvPr/>
          </p:nvSpPr>
          <p:spPr>
            <a:xfrm>
              <a:off x="291" y="6681"/>
              <a:ext cx="5566" cy="4777"/>
            </a:xfrm>
            <a:prstGeom prst="rect">
              <a:avLst/>
            </a:prstGeom>
            <a:noFill/>
            <a:ln w="9525">
              <a:noFill/>
            </a:ln>
          </p:spPr>
          <p:txBody>
            <a:bodyPr anchor="t">
              <a:spAutoFit/>
            </a:bodyPr>
            <a:p>
              <a:pPr>
                <a:lnSpc>
                  <a:spcPct val="100000"/>
                </a:lnSpc>
              </a:pPr>
              <a:r>
                <a:rPr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charset="-122"/>
                </a:rPr>
                <a:t>圣人常无心，以百姓心为心。</a:t>
              </a:r>
              <a:endParaRPr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charset="-122"/>
              </a:endParaRPr>
            </a:p>
            <a:p>
              <a:pPr>
                <a:lnSpc>
                  <a:spcPct val="100000"/>
                </a:lnSpc>
              </a:pPr>
              <a:r>
                <a:rPr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charset="-122"/>
                </a:rPr>
                <a:t>     ——《老子》</a:t>
              </a:r>
              <a:endParaRPr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charset="-122"/>
              </a:endParaRPr>
            </a:p>
          </p:txBody>
        </p:sp>
      </p:grpSp>
      <p:sp>
        <p:nvSpPr>
          <p:cNvPr id="2" name="文本框 1"/>
          <p:cNvSpPr txBox="1"/>
          <p:nvPr/>
        </p:nvSpPr>
        <p:spPr>
          <a:xfrm>
            <a:off x="5831205" y="4107180"/>
            <a:ext cx="5059680" cy="1272540"/>
          </a:xfrm>
          <a:prstGeom prst="rect">
            <a:avLst/>
          </a:prstGeom>
          <a:noFill/>
        </p:spPr>
        <p:txBody>
          <a:bodyPr wrap="none" rtlCol="0" anchor="t">
            <a:spAutoFit/>
          </a:bodyPr>
          <a:p>
            <a:pPr>
              <a:lnSpc>
                <a:spcPct val="120000"/>
              </a:lnSpc>
              <a:spcBef>
                <a:spcPts val="0"/>
              </a:spcBef>
              <a:spcAft>
                <a:spcPts val="0"/>
              </a:spcAft>
            </a:pPr>
            <a:r>
              <a:rPr lang="zh-CN" altLang="en-US" sz="3200" b="1" dirty="0">
                <a:solidFill>
                  <a:srgbClr val="000099"/>
                </a:solidFill>
                <a:latin typeface="微软雅黑" panose="020B0503020204020204" pitchFamily="34" charset="-122"/>
                <a:ea typeface="微软雅黑" panose="020B0503020204020204" pitchFamily="34" charset="-122"/>
                <a:sym typeface="+mn-ea"/>
              </a:rPr>
              <a:t>圣人没有固定不变的意志，</a:t>
            </a:r>
            <a:endParaRPr lang="zh-CN" altLang="en-US" sz="3200" b="1" dirty="0">
              <a:solidFill>
                <a:srgbClr val="000099"/>
              </a:solidFill>
              <a:latin typeface="微软雅黑" panose="020B0503020204020204" pitchFamily="34" charset="-122"/>
              <a:ea typeface="微软雅黑" panose="020B0503020204020204" pitchFamily="34" charset="-122"/>
              <a:sym typeface="+mn-ea"/>
            </a:endParaRPr>
          </a:p>
          <a:p>
            <a:pPr>
              <a:lnSpc>
                <a:spcPct val="120000"/>
              </a:lnSpc>
              <a:spcBef>
                <a:spcPts val="0"/>
              </a:spcBef>
              <a:spcAft>
                <a:spcPts val="0"/>
              </a:spcAft>
            </a:pPr>
            <a:r>
              <a:rPr lang="zh-CN" altLang="en-US" sz="3200" b="1" dirty="0">
                <a:solidFill>
                  <a:srgbClr val="000099"/>
                </a:solidFill>
                <a:latin typeface="微软雅黑" panose="020B0503020204020204" pitchFamily="34" charset="-122"/>
                <a:ea typeface="微软雅黑" panose="020B0503020204020204" pitchFamily="34" charset="-122"/>
                <a:sym typeface="+mn-ea"/>
              </a:rPr>
              <a:t>而是以百姓的意志为意志。</a:t>
            </a:r>
            <a:endParaRPr lang="zh-CN" altLang="en-US" sz="3200" b="1">
              <a:latin typeface="微软雅黑" panose="020B0503020204020204" pitchFamily="34" charset="-122"/>
              <a:ea typeface="微软雅黑" panose="020B0503020204020204" pitchFamily="34" charset="-122"/>
            </a:endParaRPr>
          </a:p>
        </p:txBody>
      </p:sp>
      <p:sp>
        <p:nvSpPr>
          <p:cNvPr id="3" name="文本框 2"/>
          <p:cNvSpPr txBox="1"/>
          <p:nvPr>
            <p:custDataLst>
              <p:tags r:id="rId4"/>
            </p:custDataLst>
          </p:nvPr>
        </p:nvSpPr>
        <p:spPr>
          <a:xfrm>
            <a:off x="97790" y="6202680"/>
            <a:ext cx="11773535" cy="583565"/>
          </a:xfrm>
          <a:prstGeom prst="rect">
            <a:avLst/>
          </a:prstGeom>
          <a:noFill/>
          <a:ln w="9525">
            <a:noFill/>
          </a:ln>
        </p:spPr>
        <p:txBody>
          <a:bodyPr wrap="square">
            <a:spAutoFit/>
          </a:bodyPr>
          <a:p>
            <a:pPr indent="0" algn="ctr" fontAlgn="auto"/>
            <a:r>
              <a:rPr 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这些</a:t>
            </a:r>
            <a:r>
              <a:rPr lang="zh-CN"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民本</a:t>
            </a:r>
            <a:r>
              <a:rPr 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思想至今仍然是中国民主价值追求的重要</a:t>
            </a:r>
            <a:r>
              <a:rPr lang="zh-CN"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思想源头</a:t>
            </a:r>
            <a:r>
              <a:rPr lang="zh-CN" sz="3200" b="1">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sz="3200" b="1">
              <a:solidFill>
                <a:srgbClr val="333333"/>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2"/>
          <p:cNvSpPr txBox="1"/>
          <p:nvPr/>
        </p:nvSpPr>
        <p:spPr>
          <a:xfrm>
            <a:off x="331470" y="760730"/>
            <a:ext cx="7785100" cy="645160"/>
          </a:xfrm>
          <a:prstGeom prst="rect">
            <a:avLst/>
          </a:prstGeom>
        </p:spPr>
        <p:style>
          <a:lnRef idx="1">
            <a:schemeClr val="accent5"/>
          </a:lnRef>
          <a:fillRef idx="2">
            <a:schemeClr val="accent5"/>
          </a:fillRef>
          <a:effectRef idx="1">
            <a:schemeClr val="accent5"/>
          </a:effectRef>
          <a:fontRef idx="minor">
            <a:schemeClr val="dk1"/>
          </a:fontRef>
        </p:style>
        <p:txBody>
          <a:bodyPr wrap="square" lIns="91440" tIns="45720" rIns="91440" bIns="45720">
            <a:spAutoFit/>
            <a:scene3d>
              <a:camera prst="orthographicFront"/>
              <a:lightRig rig="threePt" dir="t"/>
            </a:scene3d>
          </a:bodyPr>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000000"/>
                </a:solidFill>
                <a:effectLst>
                  <a:outerShdw blurRad="38100" dist="19050" dir="2700000" algn="tl" rotWithShape="0">
                    <a:schemeClr val="dk1">
                      <a:alpha val="40000"/>
                    </a:schemeClr>
                  </a:outerShdw>
                </a:effectLst>
                <a:uLnTx/>
                <a:uFillTx/>
                <a:latin typeface="黑体" panose="02010609060101010101" charset="-122"/>
                <a:ea typeface="黑体" panose="02010609060101010101" charset="-122"/>
                <a:cs typeface="+mn-cs"/>
              </a:rPr>
              <a:t>1.</a:t>
            </a:r>
            <a:r>
              <a:rPr kumimoji="0" lang="zh-CN" altLang="en-US" sz="3600" b="1" i="0" u="none" strike="noStrike" kern="1200" cap="none" spc="0" normalizeH="0" baseline="0" noProof="0" dirty="0">
                <a:ln>
                  <a:noFill/>
                </a:ln>
                <a:solidFill>
                  <a:srgbClr val="000000"/>
                </a:solidFill>
                <a:effectLst>
                  <a:outerShdw blurRad="38100" dist="19050" dir="2700000" algn="tl" rotWithShape="0">
                    <a:schemeClr val="dk1">
                      <a:alpha val="40000"/>
                    </a:schemeClr>
                  </a:outerShdw>
                </a:effectLst>
                <a:uLnTx/>
                <a:uFillTx/>
                <a:latin typeface="黑体" panose="02010609060101010101" charset="-122"/>
                <a:ea typeface="黑体" panose="02010609060101010101" charset="-122"/>
                <a:cs typeface="+mn-cs"/>
              </a:rPr>
              <a:t>中国民主价值追求的重要思想源头</a:t>
            </a:r>
            <a:endParaRPr kumimoji="0" lang="zh-CN" altLang="en-US" sz="3600" b="1" i="0" u="none" strike="noStrike" kern="1200" cap="none" spc="0" normalizeH="0" baseline="0" noProof="0" dirty="0">
              <a:ln>
                <a:noFill/>
              </a:ln>
              <a:solidFill>
                <a:srgbClr val="000000"/>
              </a:solidFill>
              <a:effectLst>
                <a:outerShdw blurRad="38100" dist="19050" dir="2700000" algn="tl" rotWithShape="0">
                  <a:schemeClr val="dk1">
                    <a:alpha val="40000"/>
                  </a:schemeClr>
                </a:outerShdw>
              </a:effectLst>
              <a:uLnTx/>
              <a:uFillTx/>
              <a:latin typeface="黑体" panose="02010609060101010101" charset="-122"/>
              <a:ea typeface="黑体" panose="02010609060101010101" charset="-122"/>
              <a:cs typeface="+mn-cs"/>
            </a:endParaRPr>
          </a:p>
        </p:txBody>
      </p:sp>
      <p:sp>
        <p:nvSpPr>
          <p:cNvPr id="9" name="横卷形 8"/>
          <p:cNvSpPr/>
          <p:nvPr/>
        </p:nvSpPr>
        <p:spPr>
          <a:xfrm>
            <a:off x="97578" y="-58420"/>
            <a:ext cx="4258733" cy="819151"/>
          </a:xfrm>
          <a:prstGeom prst="horizontalScroll">
            <a:avLst/>
          </a:prstGeom>
          <a:noFill/>
          <a:extLst>
            <a:ext uri="{909E8E84-426E-40DD-AFC4-6F175D3DCCD1}">
              <a14:hiddenFill xmlns:a14="http://schemas.microsoft.com/office/drawing/2010/main">
                <a:solidFill>
                  <a:schemeClr val="accent6">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4000" b="1" i="0" u="none" strike="noStrike" kern="1200" cap="none" spc="0" normalizeH="0" baseline="0" noProof="0" dirty="0">
                <a:ln>
                  <a:noFill/>
                </a:ln>
                <a:solidFill>
                  <a:schemeClr val="tx1">
                    <a:lumMod val="50000"/>
                  </a:schemeClr>
                </a:solidFill>
                <a:effectLst/>
                <a:uLnTx/>
                <a:uFillTx/>
                <a:latin typeface="+mn-lt"/>
                <a:ea typeface="+mn-ea"/>
                <a:cs typeface="+mn-cs"/>
              </a:rPr>
              <a:t>一、民主的足音</a:t>
            </a:r>
            <a:endParaRPr kumimoji="0" lang="zh-CN" altLang="en-US" sz="4000" b="1" i="0" u="none" strike="noStrike" kern="1200" cap="none" spc="0" normalizeH="0" baseline="0" noProof="0" dirty="0">
              <a:ln>
                <a:noFill/>
              </a:ln>
              <a:solidFill>
                <a:schemeClr val="tx1">
                  <a:lumMod val="50000"/>
                </a:schemeClr>
              </a:solidFill>
              <a:effectLst/>
              <a:uLnTx/>
              <a:uFillTx/>
              <a:latin typeface="+mn-lt"/>
              <a:ea typeface="+mn-ea"/>
              <a:cs typeface="+mn-cs"/>
            </a:endParaRPr>
          </a:p>
        </p:txBody>
      </p:sp>
    </p:spTree>
    <p:custDataLst>
      <p:tags r:id="rId5"/>
    </p:custData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box(in)">
                                      <p:cBhvr>
                                        <p:cTn id="7" dur="500"/>
                                        <p:tgtEl>
                                          <p:spTgt spid="2150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531"/>
                                        </p:tgtEl>
                                        <p:attrNameLst>
                                          <p:attrName>style.visibility</p:attrName>
                                        </p:attrNameLst>
                                      </p:cBhvr>
                                      <p:to>
                                        <p:strVal val="visible"/>
                                      </p:to>
                                    </p:set>
                                    <p:animEffect transition="in" filter="box(in)">
                                      <p:cBhvr>
                                        <p:cTn id="12" dur="500"/>
                                        <p:tgtEl>
                                          <p:spTgt spid="2253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P spid="22531" grpId="0"/>
      <p:bldP spid="2"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651510" y="788035"/>
            <a:ext cx="10460355" cy="2306955"/>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nchor="t">
            <a:spAutoFit/>
          </a:bodyPr>
          <a:lstStyle/>
          <a:p>
            <a:pPr fontAlgn="auto">
              <a:lnSpc>
                <a:spcPct val="150000"/>
              </a:lnSpc>
              <a:spcBef>
                <a:spcPct val="0"/>
              </a:spcBef>
              <a:spcAft>
                <a:spcPct val="0"/>
              </a:spcAft>
            </a:pPr>
            <a:r>
              <a:rPr lang="zh-CN" altLang="en-US" sz="3200" b="1">
                <a:solidFill>
                  <a:prstClr val="black"/>
                </a:solidFill>
                <a:latin typeface="黑体" panose="02010609060101010101" charset="-122"/>
                <a:ea typeface="黑体" panose="02010609060101010101" charset="-122"/>
                <a:cs typeface="黑体" panose="02010609060101010101" charset="-122"/>
                <a:sym typeface="+mn-ea"/>
              </a:rPr>
              <a:t>（</a:t>
            </a:r>
            <a:r>
              <a:rPr lang="en-US" altLang="zh-CN" sz="3200" b="1">
                <a:solidFill>
                  <a:prstClr val="black"/>
                </a:solidFill>
                <a:latin typeface="黑体" panose="02010609060101010101" charset="-122"/>
                <a:ea typeface="黑体" panose="02010609060101010101" charset="-122"/>
                <a:cs typeface="黑体" panose="02010609060101010101" charset="-122"/>
                <a:sym typeface="+mn-ea"/>
              </a:rPr>
              <a:t>1</a:t>
            </a:r>
            <a:r>
              <a:rPr lang="zh-CN" altLang="en-US" sz="3200" b="1">
                <a:solidFill>
                  <a:prstClr val="black"/>
                </a:solidFill>
                <a:latin typeface="黑体" panose="02010609060101010101" charset="-122"/>
                <a:ea typeface="黑体" panose="02010609060101010101" charset="-122"/>
                <a:cs typeface="黑体" panose="02010609060101010101" charset="-122"/>
                <a:sym typeface="+mn-ea"/>
              </a:rPr>
              <a:t>）民主价值的要求：</a:t>
            </a:r>
            <a:endParaRPr lang="zh-CN" altLang="en-US" sz="3200" b="1">
              <a:solidFill>
                <a:prstClr val="black"/>
              </a:solidFill>
              <a:latin typeface="黑体" panose="02010609060101010101" charset="-122"/>
              <a:ea typeface="黑体" panose="02010609060101010101" charset="-122"/>
              <a:cs typeface="黑体" panose="02010609060101010101" charset="-122"/>
              <a:sym typeface="+mn-ea"/>
            </a:endParaRPr>
          </a:p>
          <a:p>
            <a:pPr fontAlgn="auto">
              <a:lnSpc>
                <a:spcPct val="150000"/>
              </a:lnSpc>
              <a:spcBef>
                <a:spcPct val="0"/>
              </a:spcBef>
              <a:spcAft>
                <a:spcPct val="0"/>
              </a:spcAft>
            </a:pPr>
            <a:r>
              <a:rPr lang="zh-CN" altLang="en-US" sz="3200" b="1">
                <a:solidFill>
                  <a:prstClr val="black"/>
                </a:solidFill>
                <a:latin typeface="黑体" panose="02010609060101010101" charset="-122"/>
                <a:ea typeface="黑体" panose="02010609060101010101" charset="-122"/>
                <a:cs typeface="黑体" panose="02010609060101010101" charset="-122"/>
                <a:sym typeface="+mn-ea"/>
              </a:rPr>
              <a:t>（</a:t>
            </a:r>
            <a:r>
              <a:rPr lang="en-US" altLang="zh-CN" sz="3200" b="1">
                <a:solidFill>
                  <a:prstClr val="black"/>
                </a:solidFill>
                <a:latin typeface="黑体" panose="02010609060101010101" charset="-122"/>
                <a:ea typeface="黑体" panose="02010609060101010101" charset="-122"/>
                <a:cs typeface="黑体" panose="02010609060101010101" charset="-122"/>
                <a:sym typeface="+mn-ea"/>
              </a:rPr>
              <a:t>2</a:t>
            </a:r>
            <a:r>
              <a:rPr lang="zh-CN" altLang="en-US" sz="3200" b="1">
                <a:solidFill>
                  <a:prstClr val="black"/>
                </a:solidFill>
                <a:latin typeface="黑体" panose="02010609060101010101" charset="-122"/>
                <a:ea typeface="黑体" panose="02010609060101010101" charset="-122"/>
                <a:cs typeface="黑体" panose="02010609060101010101" charset="-122"/>
                <a:sym typeface="+mn-ea"/>
              </a:rPr>
              <a:t>）民主价值的实现：</a:t>
            </a:r>
            <a:r>
              <a:rPr lang="en-US" altLang="zh-CN" sz="3200" b="1">
                <a:solidFill>
                  <a:srgbClr val="C00000"/>
                </a:solidFill>
                <a:latin typeface="黑体" panose="02010609060101010101" charset="-122"/>
                <a:ea typeface="黑体" panose="02010609060101010101" charset="-122"/>
                <a:cs typeface="黑体" panose="02010609060101010101" charset="-122"/>
                <a:sym typeface="+mn-ea"/>
              </a:rPr>
              <a:t> </a:t>
            </a:r>
            <a:endParaRPr lang="en-US" altLang="zh-CN" sz="3200" b="1">
              <a:solidFill>
                <a:srgbClr val="C00000"/>
              </a:solidFill>
              <a:latin typeface="黑体" panose="02010609060101010101" charset="-122"/>
              <a:ea typeface="黑体" panose="02010609060101010101" charset="-122"/>
              <a:cs typeface="黑体" panose="02010609060101010101" charset="-122"/>
              <a:sym typeface="+mn-ea"/>
            </a:endParaRPr>
          </a:p>
          <a:p>
            <a:pPr lvl="0" fontAlgn="auto">
              <a:lnSpc>
                <a:spcPct val="150000"/>
              </a:lnSpc>
              <a:spcBef>
                <a:spcPct val="0"/>
              </a:spcBef>
              <a:spcAft>
                <a:spcPct val="0"/>
              </a:spcAft>
            </a:pPr>
            <a:r>
              <a:rPr lang="zh-CN" altLang="en-US" sz="3200" b="1">
                <a:solidFill>
                  <a:prstClr val="black"/>
                </a:solidFill>
                <a:latin typeface="黑体" panose="02010609060101010101" charset="-122"/>
                <a:ea typeface="黑体" panose="02010609060101010101" charset="-122"/>
                <a:cs typeface="黑体" panose="02010609060101010101" charset="-122"/>
                <a:sym typeface="+mn-ea"/>
              </a:rPr>
              <a:t>（</a:t>
            </a:r>
            <a:r>
              <a:rPr lang="en-US" altLang="zh-CN" sz="3200" b="1">
                <a:solidFill>
                  <a:prstClr val="black"/>
                </a:solidFill>
                <a:latin typeface="黑体" panose="02010609060101010101" charset="-122"/>
                <a:ea typeface="黑体" panose="02010609060101010101" charset="-122"/>
                <a:cs typeface="黑体" panose="02010609060101010101" charset="-122"/>
                <a:sym typeface="+mn-ea"/>
              </a:rPr>
              <a:t>3</a:t>
            </a:r>
            <a:r>
              <a:rPr lang="zh-CN" altLang="en-US" sz="3200" b="1">
                <a:solidFill>
                  <a:prstClr val="black"/>
                </a:solidFill>
                <a:latin typeface="黑体" panose="02010609060101010101" charset="-122"/>
                <a:ea typeface="黑体" panose="02010609060101010101" charset="-122"/>
                <a:cs typeface="黑体" panose="02010609060101010101" charset="-122"/>
                <a:sym typeface="+mn-ea"/>
              </a:rPr>
              <a:t>）民主道路的选择：</a:t>
            </a:r>
            <a:endParaRPr lang="zh-CN" altLang="en-US" sz="3200" b="1">
              <a:solidFill>
                <a:prstClr val="black"/>
              </a:solidFill>
              <a:latin typeface="黑体" panose="02010609060101010101" charset="-122"/>
              <a:ea typeface="黑体" panose="02010609060101010101" charset="-122"/>
              <a:cs typeface="黑体" panose="02010609060101010101" charset="-122"/>
              <a:sym typeface="+mn-ea"/>
            </a:endParaRPr>
          </a:p>
        </p:txBody>
      </p:sp>
      <p:grpSp>
        <p:nvGrpSpPr>
          <p:cNvPr id="7" name="组合 6"/>
          <p:cNvGrpSpPr/>
          <p:nvPr/>
        </p:nvGrpSpPr>
        <p:grpSpPr>
          <a:xfrm>
            <a:off x="84455" y="3427730"/>
            <a:ext cx="12023090" cy="3309620"/>
            <a:chOff x="230" y="7038"/>
            <a:chExt cx="18934" cy="5212"/>
          </a:xfrm>
        </p:grpSpPr>
        <p:grpSp>
          <p:nvGrpSpPr>
            <p:cNvPr id="6" name="组合 5"/>
            <p:cNvGrpSpPr/>
            <p:nvPr/>
          </p:nvGrpSpPr>
          <p:grpSpPr>
            <a:xfrm>
              <a:off x="230" y="7038"/>
              <a:ext cx="18934" cy="5212"/>
              <a:chOff x="93" y="5064"/>
              <a:chExt cx="18934" cy="5212"/>
            </a:xfrm>
          </p:grpSpPr>
          <p:grpSp>
            <p:nvGrpSpPr>
              <p:cNvPr id="2" name="组合 1"/>
              <p:cNvGrpSpPr/>
              <p:nvPr/>
            </p:nvGrpSpPr>
            <p:grpSpPr>
              <a:xfrm>
                <a:off x="93" y="5064"/>
                <a:ext cx="18935" cy="5213"/>
                <a:chOff x="93" y="5064"/>
                <a:chExt cx="18935" cy="5213"/>
              </a:xfrm>
            </p:grpSpPr>
            <p:pic>
              <p:nvPicPr>
                <p:cNvPr id="26" name="图片 25"/>
                <p:cNvPicPr/>
                <p:nvPr>
                  <p:custDataLst>
                    <p:tags r:id="rId2"/>
                  </p:custDataLst>
                </p:nvPr>
              </p:nvPicPr>
              <p:blipFill>
                <a:blip r:embed="rId3" r:link="rId4"/>
                <a:stretch>
                  <a:fillRect/>
                </a:stretch>
              </p:blipFill>
              <p:spPr>
                <a:xfrm>
                  <a:off x="579" y="6338"/>
                  <a:ext cx="4065" cy="3113"/>
                </a:xfrm>
                <a:prstGeom prst="rect">
                  <a:avLst/>
                </a:prstGeom>
                <a:noFill/>
                <a:ln w="9525">
                  <a:noFill/>
                </a:ln>
              </p:spPr>
            </p:pic>
            <p:sp>
              <p:nvSpPr>
                <p:cNvPr id="27" name="文本框 26"/>
                <p:cNvSpPr txBox="1"/>
                <p:nvPr>
                  <p:custDataLst>
                    <p:tags r:id="rId5"/>
                  </p:custDataLst>
                </p:nvPr>
              </p:nvSpPr>
              <p:spPr>
                <a:xfrm>
                  <a:off x="93" y="9451"/>
                  <a:ext cx="5107" cy="822"/>
                </a:xfrm>
                <a:prstGeom prst="rect">
                  <a:avLst/>
                </a:prstGeom>
                <a:solidFill>
                  <a:sysClr val="window" lastClr="FFFFFF"/>
                </a:solidFill>
              </p:spPr>
              <p:txBody>
                <a:bodyPr wrap="square" rtlCol="0" anchor="t">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a:ln>
                        <a:noFill/>
                      </a:ln>
                      <a:solidFill>
                        <a:prstClr val="black"/>
                      </a:solidFill>
                      <a:effectLst/>
                      <a:uLnTx/>
                      <a:uFillTx/>
                      <a:latin typeface="Calibri" panose="020F0502020204030204"/>
                      <a:ea typeface="黑体" panose="02010609060101010101" charset="-122"/>
                      <a:cs typeface="Arial" panose="020B0604020202020204"/>
                    </a:rPr>
                    <a:t>人民代表大会制度</a:t>
                  </a:r>
                  <a:endParaRPr kumimoji="0" lang="zh-CN" altLang="en-US" sz="2800" b="1" i="0" u="none" strike="noStrike" kern="0" cap="none" spc="0" normalizeH="0" baseline="0" noProof="0">
                    <a:ln>
                      <a:noFill/>
                    </a:ln>
                    <a:solidFill>
                      <a:prstClr val="black"/>
                    </a:solidFill>
                    <a:effectLst/>
                    <a:uLnTx/>
                    <a:uFillTx/>
                    <a:latin typeface="Calibri" panose="020F0502020204030204"/>
                    <a:ea typeface="黑体" panose="02010609060101010101" charset="-122"/>
                    <a:cs typeface="Arial" panose="020B0604020202020204"/>
                  </a:endParaRPr>
                </a:p>
              </p:txBody>
            </p:sp>
            <p:sp>
              <p:nvSpPr>
                <p:cNvPr id="28" name="文本框 27"/>
                <p:cNvSpPr txBox="1"/>
                <p:nvPr>
                  <p:custDataLst>
                    <p:tags r:id="rId6"/>
                  </p:custDataLst>
                </p:nvPr>
              </p:nvSpPr>
              <p:spPr>
                <a:xfrm>
                  <a:off x="5030" y="9455"/>
                  <a:ext cx="4536" cy="822"/>
                </a:xfrm>
                <a:prstGeom prst="rect">
                  <a:avLst/>
                </a:prstGeom>
                <a:solidFill>
                  <a:sysClr val="window" lastClr="FFFFFF"/>
                </a:solidFill>
              </p:spPr>
              <p:txBody>
                <a:bodyPr wrap="square" rtlCol="0" anchor="t">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a:ln>
                        <a:noFill/>
                      </a:ln>
                      <a:solidFill>
                        <a:prstClr val="black"/>
                      </a:solidFill>
                      <a:effectLst/>
                      <a:uLnTx/>
                      <a:uFillTx/>
                      <a:latin typeface="Calibri" panose="020F0502020204030204"/>
                      <a:ea typeface="黑体" panose="02010609060101010101" charset="-122"/>
                      <a:cs typeface="Arial" panose="020B0604020202020204"/>
                    </a:rPr>
                    <a:t>总统共和制</a:t>
                  </a:r>
                  <a:endParaRPr kumimoji="0" lang="zh-CN" altLang="en-US" sz="2800" b="1" i="0" u="none" strike="noStrike" kern="0" cap="none" spc="0" normalizeH="0" baseline="0" noProof="0">
                    <a:ln>
                      <a:noFill/>
                    </a:ln>
                    <a:solidFill>
                      <a:prstClr val="black"/>
                    </a:solidFill>
                    <a:effectLst/>
                    <a:uLnTx/>
                    <a:uFillTx/>
                    <a:latin typeface="Calibri" panose="020F0502020204030204"/>
                    <a:ea typeface="黑体" panose="02010609060101010101" charset="-122"/>
                    <a:cs typeface="Arial" panose="020B0604020202020204"/>
                  </a:endParaRPr>
                </a:p>
              </p:txBody>
            </p:sp>
            <p:pic>
              <p:nvPicPr>
                <p:cNvPr id="29" name="图片 28"/>
                <p:cNvPicPr/>
                <p:nvPr>
                  <p:custDataLst>
                    <p:tags r:id="rId7"/>
                  </p:custDataLst>
                </p:nvPr>
              </p:nvPicPr>
              <p:blipFill>
                <a:blip r:embed="rId8" r:link="rId9"/>
                <a:stretch>
                  <a:fillRect/>
                </a:stretch>
              </p:blipFill>
              <p:spPr>
                <a:xfrm>
                  <a:off x="5008" y="6319"/>
                  <a:ext cx="4579" cy="3136"/>
                </a:xfrm>
                <a:prstGeom prst="rect">
                  <a:avLst/>
                </a:prstGeom>
                <a:noFill/>
                <a:ln w="9525">
                  <a:noFill/>
                </a:ln>
              </p:spPr>
            </p:pic>
            <p:sp>
              <p:nvSpPr>
                <p:cNvPr id="31" name="文本框 30"/>
                <p:cNvSpPr txBox="1"/>
                <p:nvPr>
                  <p:custDataLst>
                    <p:tags r:id="rId10"/>
                  </p:custDataLst>
                </p:nvPr>
              </p:nvSpPr>
              <p:spPr>
                <a:xfrm>
                  <a:off x="9952" y="9455"/>
                  <a:ext cx="4046" cy="822"/>
                </a:xfrm>
                <a:prstGeom prst="rect">
                  <a:avLst/>
                </a:prstGeom>
                <a:solidFill>
                  <a:sysClr val="window" lastClr="FFFFFF"/>
                </a:solidFill>
              </p:spPr>
              <p:txBody>
                <a:bodyPr wrap="square" rtlCol="0" anchor="t">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a:ln>
                        <a:noFill/>
                      </a:ln>
                      <a:solidFill>
                        <a:prstClr val="black"/>
                      </a:solidFill>
                      <a:effectLst/>
                      <a:uLnTx/>
                      <a:uFillTx/>
                      <a:latin typeface="Calibri" panose="020F0502020204030204"/>
                      <a:ea typeface="黑体" panose="02010609060101010101" charset="-122"/>
                      <a:cs typeface="Arial" panose="020B0604020202020204"/>
                    </a:rPr>
                    <a:t>君主立宪制</a:t>
                  </a:r>
                  <a:endParaRPr kumimoji="0" lang="zh-CN" altLang="en-US" sz="2800" b="1" i="0" u="none" strike="noStrike" kern="0" cap="none" spc="0" normalizeH="0" baseline="0" noProof="0">
                    <a:ln>
                      <a:noFill/>
                    </a:ln>
                    <a:solidFill>
                      <a:prstClr val="black"/>
                    </a:solidFill>
                    <a:effectLst/>
                    <a:uLnTx/>
                    <a:uFillTx/>
                    <a:latin typeface="Calibri" panose="020F0502020204030204"/>
                    <a:ea typeface="黑体" panose="02010609060101010101" charset="-122"/>
                    <a:cs typeface="Arial" panose="020B0604020202020204"/>
                  </a:endParaRPr>
                </a:p>
              </p:txBody>
            </p:sp>
            <p:pic>
              <p:nvPicPr>
                <p:cNvPr id="32" name="图片 31"/>
                <p:cNvPicPr/>
                <p:nvPr>
                  <p:custDataLst>
                    <p:tags r:id="rId11"/>
                  </p:custDataLst>
                </p:nvPr>
              </p:nvPicPr>
              <p:blipFill>
                <a:blip r:embed="rId12" r:link="rId13"/>
                <a:srcRect l="6080" t="7630" r="5773" b="6706"/>
                <a:stretch>
                  <a:fillRect/>
                </a:stretch>
              </p:blipFill>
              <p:spPr>
                <a:xfrm>
                  <a:off x="9952" y="6421"/>
                  <a:ext cx="4264" cy="3031"/>
                </a:xfrm>
                <a:prstGeom prst="rect">
                  <a:avLst/>
                </a:prstGeom>
                <a:noFill/>
                <a:ln w="9525">
                  <a:noFill/>
                </a:ln>
              </p:spPr>
            </p:pic>
            <p:pic>
              <p:nvPicPr>
                <p:cNvPr id="34" name="图片 33"/>
                <p:cNvPicPr/>
                <p:nvPr>
                  <p:custDataLst>
                    <p:tags r:id="rId14"/>
                  </p:custDataLst>
                </p:nvPr>
              </p:nvPicPr>
              <p:blipFill>
                <a:blip r:embed="rId15" r:link="rId16"/>
                <a:stretch>
                  <a:fillRect/>
                </a:stretch>
              </p:blipFill>
              <p:spPr>
                <a:xfrm>
                  <a:off x="14619" y="6421"/>
                  <a:ext cx="4299" cy="2863"/>
                </a:xfrm>
                <a:prstGeom prst="rect">
                  <a:avLst/>
                </a:prstGeom>
                <a:noFill/>
                <a:ln w="9525">
                  <a:noFill/>
                </a:ln>
              </p:spPr>
            </p:pic>
            <p:sp>
              <p:nvSpPr>
                <p:cNvPr id="35" name="文本框 34"/>
                <p:cNvSpPr txBox="1"/>
                <p:nvPr>
                  <p:custDataLst>
                    <p:tags r:id="rId17"/>
                  </p:custDataLst>
                </p:nvPr>
              </p:nvSpPr>
              <p:spPr>
                <a:xfrm>
                  <a:off x="14216" y="9455"/>
                  <a:ext cx="4812" cy="822"/>
                </a:xfrm>
                <a:prstGeom prst="rect">
                  <a:avLst/>
                </a:prstGeom>
                <a:solidFill>
                  <a:sysClr val="window" lastClr="FFFFFF"/>
                </a:solidFill>
              </p:spPr>
              <p:txBody>
                <a:bodyPr wrap="square" rtlCol="0" anchor="t">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a:ln>
                        <a:noFill/>
                      </a:ln>
                      <a:solidFill>
                        <a:prstClr val="black"/>
                      </a:solidFill>
                      <a:effectLst/>
                      <a:uLnTx/>
                      <a:uFillTx/>
                      <a:latin typeface="Calibri" panose="020F0502020204030204"/>
                      <a:ea typeface="黑体" panose="02010609060101010101" charset="-122"/>
                      <a:cs typeface="Arial" panose="020B0604020202020204"/>
                    </a:rPr>
                    <a:t>议会制民主共和制</a:t>
                  </a:r>
                  <a:endParaRPr kumimoji="0" lang="zh-CN" altLang="en-US" sz="2800" b="1" i="0" u="none" strike="noStrike" kern="0" cap="none" spc="0" normalizeH="0" baseline="0" noProof="0">
                    <a:ln>
                      <a:noFill/>
                    </a:ln>
                    <a:solidFill>
                      <a:prstClr val="black"/>
                    </a:solidFill>
                    <a:effectLst/>
                    <a:uLnTx/>
                    <a:uFillTx/>
                    <a:latin typeface="Calibri" panose="020F0502020204030204"/>
                    <a:ea typeface="黑体" panose="02010609060101010101" charset="-122"/>
                    <a:cs typeface="Arial" panose="020B0604020202020204"/>
                  </a:endParaRPr>
                </a:p>
              </p:txBody>
            </p:sp>
            <p:cxnSp>
              <p:nvCxnSpPr>
                <p:cNvPr id="36" name="直接箭头连接符 35"/>
                <p:cNvCxnSpPr/>
                <p:nvPr>
                  <p:custDataLst>
                    <p:tags r:id="rId18"/>
                  </p:custDataLst>
                </p:nvPr>
              </p:nvCxnSpPr>
              <p:spPr>
                <a:xfrm flipH="1">
                  <a:off x="3088" y="5064"/>
                  <a:ext cx="6331" cy="1174"/>
                </a:xfrm>
                <a:prstGeom prst="straightConnector1">
                  <a:avLst/>
                </a:prstGeom>
                <a:noFill/>
                <a:ln w="28575" cap="flat" cmpd="sng" algn="ctr">
                  <a:solidFill>
                    <a:srgbClr val="C00000"/>
                  </a:solidFill>
                  <a:prstDash val="solid"/>
                  <a:miter lim="800000"/>
                  <a:tailEnd type="arrow"/>
                </a:ln>
                <a:effectLst/>
              </p:spPr>
            </p:cxnSp>
            <p:cxnSp>
              <p:nvCxnSpPr>
                <p:cNvPr id="37" name="直接箭头连接符 36"/>
                <p:cNvCxnSpPr/>
                <p:nvPr>
                  <p:custDataLst>
                    <p:tags r:id="rId19"/>
                  </p:custDataLst>
                </p:nvPr>
              </p:nvCxnSpPr>
              <p:spPr>
                <a:xfrm flipH="1">
                  <a:off x="7673" y="5064"/>
                  <a:ext cx="1746" cy="1123"/>
                </a:xfrm>
                <a:prstGeom prst="straightConnector1">
                  <a:avLst/>
                </a:prstGeom>
                <a:noFill/>
                <a:ln w="28575" cap="flat" cmpd="sng" algn="ctr">
                  <a:solidFill>
                    <a:srgbClr val="C00000"/>
                  </a:solidFill>
                  <a:prstDash val="solid"/>
                  <a:miter lim="800000"/>
                  <a:tailEnd type="arrow"/>
                </a:ln>
                <a:effectLst/>
              </p:spPr>
            </p:cxnSp>
            <p:cxnSp>
              <p:nvCxnSpPr>
                <p:cNvPr id="38" name="直接箭头连接符 37"/>
                <p:cNvCxnSpPr>
                  <a:endCxn id="32" idx="0"/>
                </p:cNvCxnSpPr>
                <p:nvPr>
                  <p:custDataLst>
                    <p:tags r:id="rId20"/>
                  </p:custDataLst>
                </p:nvPr>
              </p:nvCxnSpPr>
              <p:spPr>
                <a:xfrm>
                  <a:off x="9419" y="5115"/>
                  <a:ext cx="2665" cy="1324"/>
                </a:xfrm>
                <a:prstGeom prst="straightConnector1">
                  <a:avLst/>
                </a:prstGeom>
                <a:noFill/>
                <a:ln w="28575" cap="flat" cmpd="sng" algn="ctr">
                  <a:solidFill>
                    <a:srgbClr val="C00000"/>
                  </a:solidFill>
                  <a:prstDash val="solid"/>
                  <a:miter lim="800000"/>
                  <a:tailEnd type="arrow"/>
                </a:ln>
                <a:effectLst/>
              </p:spPr>
            </p:cxnSp>
            <p:cxnSp>
              <p:nvCxnSpPr>
                <p:cNvPr id="39" name="直接箭头连接符 38"/>
                <p:cNvCxnSpPr/>
                <p:nvPr>
                  <p:custDataLst>
                    <p:tags r:id="rId21"/>
                  </p:custDataLst>
                </p:nvPr>
              </p:nvCxnSpPr>
              <p:spPr>
                <a:xfrm>
                  <a:off x="9419" y="5092"/>
                  <a:ext cx="7778" cy="1222"/>
                </a:xfrm>
                <a:prstGeom prst="straightConnector1">
                  <a:avLst/>
                </a:prstGeom>
                <a:noFill/>
                <a:ln w="28575" cap="flat" cmpd="sng" algn="ctr">
                  <a:solidFill>
                    <a:srgbClr val="C00000"/>
                  </a:solidFill>
                  <a:prstDash val="solid"/>
                  <a:miter lim="800000"/>
                  <a:tailEnd type="arrow"/>
                </a:ln>
                <a:effectLst/>
              </p:spPr>
            </p:cxnSp>
          </p:grpSp>
          <p:sp>
            <p:nvSpPr>
              <p:cNvPr id="40" name="文本框 39"/>
              <p:cNvSpPr txBox="1"/>
              <p:nvPr>
                <p:custDataLst>
                  <p:tags r:id="rId22"/>
                </p:custDataLst>
              </p:nvPr>
            </p:nvSpPr>
            <p:spPr>
              <a:xfrm>
                <a:off x="8756" y="5413"/>
                <a:ext cx="1930" cy="822"/>
              </a:xfrm>
              <a:prstGeom prst="rect">
                <a:avLst/>
              </a:prstGeom>
              <a:noFill/>
              <a:ln>
                <a:solidFill>
                  <a:srgbClr val="C00000"/>
                </a:solidFill>
              </a:ln>
            </p:spPr>
            <p:txBody>
              <a:bodyPr wrap="square" rtlCol="0" anchor="t">
                <a:spAutoFit/>
              </a:bodyPr>
              <a:lstStyle/>
              <a:p>
                <a:pPr fontAlgn="auto">
                  <a:spcBef>
                    <a:spcPct val="0"/>
                  </a:spcBef>
                  <a:spcAft>
                    <a:spcPct val="0"/>
                  </a:spcAft>
                </a:pPr>
                <a:r>
                  <a:rPr lang="zh-CN" altLang="en-US" sz="2800" b="1">
                    <a:solidFill>
                      <a:srgbClr val="002060"/>
                    </a:solidFill>
                    <a:latin typeface="黑体" panose="02010609060101010101" charset="-122"/>
                    <a:ea typeface="黑体" panose="02010609060101010101" charset="-122"/>
                    <a:cs typeface="黑体" panose="02010609060101010101" charset="-122"/>
                    <a:sym typeface="+mn-ea"/>
                  </a:rPr>
                  <a:t>决 定</a:t>
                </a:r>
                <a:endParaRPr lang="zh-CN" altLang="en-US" sz="2800" b="1">
                  <a:solidFill>
                    <a:srgbClr val="002060"/>
                  </a:solidFill>
                  <a:latin typeface="黑体" panose="02010609060101010101" charset="-122"/>
                  <a:ea typeface="黑体" panose="02010609060101010101" charset="-122"/>
                  <a:cs typeface="黑体" panose="02010609060101010101" charset="-122"/>
                  <a:sym typeface="+mn-ea"/>
                </a:endParaRPr>
              </a:p>
            </p:txBody>
          </p:sp>
        </p:grpSp>
        <p:sp>
          <p:nvSpPr>
            <p:cNvPr id="30" name="文本框 29"/>
            <p:cNvSpPr txBox="1"/>
            <p:nvPr>
              <p:custDataLst>
                <p:tags r:id="rId23"/>
              </p:custDataLst>
            </p:nvPr>
          </p:nvSpPr>
          <p:spPr>
            <a:xfrm>
              <a:off x="5765" y="8413"/>
              <a:ext cx="1252" cy="725"/>
            </a:xfrm>
            <a:prstGeom prst="rect">
              <a:avLst/>
            </a:prstGeom>
            <a:noFill/>
          </p:spPr>
          <p:txBody>
            <a:bodyPr wrap="none" rtlCol="0" anchor="t">
              <a:spAutoFit/>
            </a:bodyPr>
            <a:lstStyle/>
            <a:p>
              <a:pPr fontAlgn="auto">
                <a:spcBef>
                  <a:spcPct val="0"/>
                </a:spcBef>
                <a:spcAft>
                  <a:spcPct val="0"/>
                </a:spcAft>
              </a:pPr>
              <a:r>
                <a:rPr lang="zh-CN" altLang="en-US" sz="2400" b="1">
                  <a:solidFill>
                    <a:prstClr val="black"/>
                  </a:solidFill>
                  <a:latin typeface="Calibri" panose="020F0502020204030204"/>
                  <a:ea typeface="黑体" panose="02010609060101010101" charset="-122"/>
                  <a:cs typeface="Arial" panose="020B0604020202020204"/>
                  <a:sym typeface="+mn-ea"/>
                </a:rPr>
                <a:t>美国</a:t>
              </a:r>
              <a:endParaRPr lang="zh-CN" altLang="en-US" sz="2400" b="1">
                <a:solidFill>
                  <a:prstClr val="black"/>
                </a:solidFill>
                <a:latin typeface="Calibri" panose="020F0502020204030204"/>
                <a:ea typeface="黑体" panose="02010609060101010101" charset="-122"/>
                <a:cs typeface="Arial" panose="020B0604020202020204"/>
                <a:sym typeface="+mn-ea"/>
              </a:endParaRPr>
            </a:p>
          </p:txBody>
        </p:sp>
        <p:sp>
          <p:nvSpPr>
            <p:cNvPr id="33" name="文本框 32"/>
            <p:cNvSpPr txBox="1"/>
            <p:nvPr>
              <p:custDataLst>
                <p:tags r:id="rId24"/>
              </p:custDataLst>
            </p:nvPr>
          </p:nvSpPr>
          <p:spPr>
            <a:xfrm>
              <a:off x="10410" y="8312"/>
              <a:ext cx="1252" cy="725"/>
            </a:xfrm>
            <a:prstGeom prst="rect">
              <a:avLst/>
            </a:prstGeom>
            <a:noFill/>
          </p:spPr>
          <p:txBody>
            <a:bodyPr wrap="none" rtlCol="0" anchor="t">
              <a:spAutoFit/>
            </a:bodyPr>
            <a:lstStyle/>
            <a:p>
              <a:pPr fontAlgn="auto">
                <a:spcBef>
                  <a:spcPct val="0"/>
                </a:spcBef>
                <a:spcAft>
                  <a:spcPct val="0"/>
                </a:spcAft>
              </a:pPr>
              <a:r>
                <a:rPr lang="zh-CN" altLang="en-US" sz="2400" b="1">
                  <a:solidFill>
                    <a:prstClr val="black"/>
                  </a:solidFill>
                  <a:latin typeface="Calibri" panose="020F0502020204030204"/>
                  <a:ea typeface="黑体" panose="02010609060101010101" charset="-122"/>
                  <a:cs typeface="Arial" panose="020B0604020202020204"/>
                  <a:sym typeface="+mn-ea"/>
                </a:rPr>
                <a:t>日本</a:t>
              </a:r>
              <a:endParaRPr lang="zh-CN" altLang="en-US" sz="2400" b="1">
                <a:solidFill>
                  <a:prstClr val="black"/>
                </a:solidFill>
                <a:latin typeface="Calibri" panose="020F0502020204030204"/>
                <a:ea typeface="黑体" panose="02010609060101010101" charset="-122"/>
                <a:cs typeface="Arial" panose="020B0604020202020204"/>
                <a:sym typeface="+mn-ea"/>
              </a:endParaRPr>
            </a:p>
          </p:txBody>
        </p:sp>
        <p:sp>
          <p:nvSpPr>
            <p:cNvPr id="41" name="文本框 40"/>
            <p:cNvSpPr txBox="1"/>
            <p:nvPr>
              <p:custDataLst>
                <p:tags r:id="rId25"/>
              </p:custDataLst>
            </p:nvPr>
          </p:nvSpPr>
          <p:spPr>
            <a:xfrm>
              <a:off x="15040" y="9793"/>
              <a:ext cx="1252" cy="725"/>
            </a:xfrm>
            <a:prstGeom prst="rect">
              <a:avLst/>
            </a:prstGeom>
            <a:noFill/>
          </p:spPr>
          <p:txBody>
            <a:bodyPr wrap="none" rtlCol="0" anchor="t">
              <a:spAutoFit/>
            </a:bodyPr>
            <a:lstStyle/>
            <a:p>
              <a:pPr fontAlgn="auto">
                <a:spcBef>
                  <a:spcPct val="0"/>
                </a:spcBef>
                <a:spcAft>
                  <a:spcPct val="0"/>
                </a:spcAft>
              </a:pPr>
              <a:r>
                <a:rPr lang="zh-CN" altLang="en-US" sz="2400" b="1">
                  <a:solidFill>
                    <a:prstClr val="black"/>
                  </a:solidFill>
                  <a:latin typeface="Calibri" panose="020F0502020204030204"/>
                  <a:ea typeface="黑体" panose="02010609060101010101" charset="-122"/>
                  <a:cs typeface="Arial" panose="020B0604020202020204"/>
                  <a:sym typeface="+mn-ea"/>
                </a:rPr>
                <a:t>德国</a:t>
              </a:r>
              <a:endParaRPr lang="zh-CN" altLang="en-US" sz="2400" b="1">
                <a:solidFill>
                  <a:prstClr val="black"/>
                </a:solidFill>
                <a:latin typeface="Calibri" panose="020F0502020204030204"/>
                <a:ea typeface="黑体" panose="02010609060101010101" charset="-122"/>
                <a:cs typeface="Arial" panose="020B0604020202020204"/>
                <a:sym typeface="+mn-ea"/>
              </a:endParaRPr>
            </a:p>
          </p:txBody>
        </p:sp>
      </p:grpSp>
      <p:sp>
        <p:nvSpPr>
          <p:cNvPr id="10" name="文本框 2"/>
          <p:cNvSpPr txBox="1"/>
          <p:nvPr/>
        </p:nvSpPr>
        <p:spPr>
          <a:xfrm>
            <a:off x="931545" y="107315"/>
            <a:ext cx="5142865" cy="560705"/>
          </a:xfrm>
          <a:prstGeom prst="rect">
            <a:avLst/>
          </a:prstGeom>
          <a:noFill/>
        </p:spPr>
        <p:style>
          <a:lnRef idx="1">
            <a:schemeClr val="accent5"/>
          </a:lnRef>
          <a:fillRef idx="2">
            <a:schemeClr val="accent5"/>
          </a:fillRef>
          <a:effectRef idx="1">
            <a:schemeClr val="accent5"/>
          </a:effectRef>
          <a:fontRef idx="minor">
            <a:schemeClr val="dk1"/>
          </a:fontRef>
        </p:style>
        <p:txBody>
          <a:bodyPr wrap="square" lIns="68580" tIns="34290" rIns="68580" bIns="34290">
            <a:spAutoFit/>
            <a:scene3d>
              <a:camera prst="orthographicFront"/>
              <a:lightRig rig="threePt" dir="t"/>
            </a:scene3d>
          </a:bodyPr>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rgbClr val="000000"/>
                </a:solidFill>
                <a:effectLst>
                  <a:outerShdw blurRad="38100" dist="19050" dir="2700000" algn="tl" rotWithShape="0">
                    <a:schemeClr val="dk1">
                      <a:alpha val="40000"/>
                    </a:schemeClr>
                  </a:outerShdw>
                </a:effectLst>
                <a:uLnTx/>
                <a:uFillTx/>
                <a:latin typeface="黑体" panose="02010609060101010101" charset="-122"/>
                <a:ea typeface="黑体" panose="02010609060101010101" charset="-122"/>
                <a:cs typeface="+mn-cs"/>
              </a:rPr>
              <a:t>2.</a:t>
            </a:r>
            <a:r>
              <a:rPr kumimoji="0" lang="zh-CN" altLang="en-US" sz="3200" b="1" i="0" u="none" strike="noStrike" kern="1200" cap="none" spc="0" normalizeH="0" baseline="0" noProof="0" dirty="0">
                <a:ln>
                  <a:noFill/>
                </a:ln>
                <a:solidFill>
                  <a:srgbClr val="000000"/>
                </a:solidFill>
                <a:effectLst>
                  <a:outerShdw blurRad="38100" dist="19050" dir="2700000" algn="tl" rotWithShape="0">
                    <a:schemeClr val="dk1">
                      <a:alpha val="40000"/>
                    </a:schemeClr>
                  </a:outerShdw>
                </a:effectLst>
                <a:uLnTx/>
                <a:uFillTx/>
                <a:latin typeface="黑体" panose="02010609060101010101" charset="-122"/>
                <a:ea typeface="黑体" panose="02010609060101010101" charset="-122"/>
                <a:cs typeface="+mn-cs"/>
              </a:rPr>
              <a:t>民主价值的要求和实现</a:t>
            </a:r>
            <a:endParaRPr kumimoji="0" lang="zh-CN" altLang="en-US" sz="3200" b="1" i="0" u="none" strike="noStrike" kern="1200" cap="none" spc="0" normalizeH="0" baseline="0" noProof="0" dirty="0">
              <a:ln>
                <a:noFill/>
              </a:ln>
              <a:solidFill>
                <a:srgbClr val="000000"/>
              </a:solidFill>
              <a:effectLst>
                <a:outerShdw blurRad="38100" dist="19050" dir="2700000" algn="tl" rotWithShape="0">
                  <a:schemeClr val="dk1">
                    <a:alpha val="40000"/>
                  </a:schemeClr>
                </a:outerShdw>
              </a:effectLst>
              <a:uLnTx/>
              <a:uFillTx/>
              <a:latin typeface="黑体" panose="02010609060101010101" charset="-122"/>
              <a:ea typeface="黑体" panose="02010609060101010101" charset="-122"/>
              <a:cs typeface="+mn-cs"/>
            </a:endParaRPr>
          </a:p>
        </p:txBody>
      </p:sp>
      <p:sp>
        <p:nvSpPr>
          <p:cNvPr id="3" name="文本框 2"/>
          <p:cNvSpPr txBox="1"/>
          <p:nvPr/>
        </p:nvSpPr>
        <p:spPr>
          <a:xfrm>
            <a:off x="5169535" y="788035"/>
            <a:ext cx="3857625" cy="829945"/>
          </a:xfrm>
          <a:prstGeom prst="rect">
            <a:avLst/>
          </a:prstGeom>
          <a:noFill/>
        </p:spPr>
        <p:txBody>
          <a:bodyPr wrap="none" rtlCol="0">
            <a:spAutoFit/>
          </a:bodyPr>
          <a:p>
            <a:pPr algn="l" fontAlgn="auto">
              <a:lnSpc>
                <a:spcPct val="150000"/>
              </a:lnSpc>
              <a:spcBef>
                <a:spcPct val="0"/>
              </a:spcBef>
              <a:spcAft>
                <a:spcPct val="0"/>
              </a:spcAft>
            </a:pPr>
            <a:r>
              <a:rPr lang="zh-CN" altLang="en-US" sz="3200" b="1">
                <a:solidFill>
                  <a:srgbClr val="C00000"/>
                </a:solidFill>
                <a:latin typeface="黑体" panose="02010609060101010101" charset="-122"/>
                <a:ea typeface="黑体" panose="02010609060101010101" charset="-122"/>
                <a:cs typeface="黑体" panose="02010609060101010101" charset="-122"/>
                <a:sym typeface="+mn-ea"/>
              </a:rPr>
              <a:t>大多数人当家作主</a:t>
            </a:r>
            <a:r>
              <a:rPr sz="3200" b="1">
                <a:solidFill>
                  <a:srgbClr val="C00000"/>
                </a:solidFill>
                <a:latin typeface="黑体" panose="02010609060101010101" charset="-122"/>
                <a:ea typeface="黑体" panose="02010609060101010101" charset="-122"/>
                <a:cs typeface="黑体" panose="02010609060101010101" charset="-122"/>
                <a:sym typeface="+mn-ea"/>
              </a:rPr>
              <a:t>。</a:t>
            </a:r>
            <a:endParaRPr lang="zh-CN" altLang="en-US" sz="3200"/>
          </a:p>
        </p:txBody>
      </p:sp>
      <p:sp>
        <p:nvSpPr>
          <p:cNvPr id="4" name="文本框 3"/>
          <p:cNvSpPr txBox="1"/>
          <p:nvPr/>
        </p:nvSpPr>
        <p:spPr>
          <a:xfrm>
            <a:off x="5104765" y="1772920"/>
            <a:ext cx="6268720" cy="583565"/>
          </a:xfrm>
          <a:prstGeom prst="rect">
            <a:avLst/>
          </a:prstGeom>
          <a:noFill/>
        </p:spPr>
        <p:txBody>
          <a:bodyPr wrap="square" rtlCol="0">
            <a:spAutoFit/>
          </a:bodyPr>
          <a:p>
            <a:r>
              <a:rPr lang="zh-CN" altLang="en-US" sz="3200" b="1">
                <a:solidFill>
                  <a:prstClr val="black"/>
                </a:solidFill>
                <a:latin typeface="黑体" panose="02010609060101010101" charset="-122"/>
                <a:ea typeface="黑体" panose="02010609060101010101" charset="-122"/>
                <a:cs typeface="黑体" panose="02010609060101010101" charset="-122"/>
                <a:sym typeface="+mn-ea"/>
              </a:rPr>
              <a:t>要靠</a:t>
            </a:r>
            <a:r>
              <a:rPr lang="zh-CN" altLang="en-US" sz="3200" b="1">
                <a:solidFill>
                  <a:srgbClr val="C00000"/>
                </a:solidFill>
                <a:latin typeface="黑体" panose="02010609060101010101" charset="-122"/>
                <a:ea typeface="黑体" panose="02010609060101010101" charset="-122"/>
                <a:cs typeface="黑体" panose="02010609060101010101" charset="-122"/>
                <a:sym typeface="+mn-ea"/>
              </a:rPr>
              <a:t>民主形式</a:t>
            </a:r>
            <a:r>
              <a:rPr lang="zh-CN" altLang="en-US" sz="3200" b="1">
                <a:latin typeface="黑体" panose="02010609060101010101" charset="-122"/>
                <a:ea typeface="黑体" panose="02010609060101010101" charset="-122"/>
                <a:cs typeface="黑体" panose="02010609060101010101" charset="-122"/>
                <a:sym typeface="+mn-ea"/>
              </a:rPr>
              <a:t>和</a:t>
            </a:r>
            <a:r>
              <a:rPr lang="zh-CN" altLang="en-US" sz="3200" b="1">
                <a:solidFill>
                  <a:srgbClr val="C00000"/>
                </a:solidFill>
                <a:latin typeface="黑体" panose="02010609060101010101" charset="-122"/>
                <a:ea typeface="黑体" panose="02010609060101010101" charset="-122"/>
                <a:cs typeface="黑体" panose="02010609060101010101" charset="-122"/>
                <a:sym typeface="+mn-ea"/>
              </a:rPr>
              <a:t>民主制度</a:t>
            </a:r>
            <a:r>
              <a:rPr lang="zh-CN" altLang="en-US" sz="3200" b="1">
                <a:latin typeface="黑体" panose="02010609060101010101" charset="-122"/>
                <a:ea typeface="黑体" panose="02010609060101010101" charset="-122"/>
                <a:cs typeface="黑体" panose="02010609060101010101" charset="-122"/>
                <a:sym typeface="+mn-ea"/>
              </a:rPr>
              <a:t>的建立。</a:t>
            </a:r>
            <a:endParaRPr lang="zh-CN" altLang="en-US" sz="3200"/>
          </a:p>
        </p:txBody>
      </p:sp>
      <p:sp>
        <p:nvSpPr>
          <p:cNvPr id="5" name="文本框 4"/>
          <p:cNvSpPr txBox="1"/>
          <p:nvPr/>
        </p:nvSpPr>
        <p:spPr>
          <a:xfrm>
            <a:off x="5104765" y="2511425"/>
            <a:ext cx="4900930" cy="583565"/>
          </a:xfrm>
          <a:prstGeom prst="rect">
            <a:avLst/>
          </a:prstGeom>
          <a:noFill/>
        </p:spPr>
        <p:txBody>
          <a:bodyPr wrap="square" rtlCol="0">
            <a:spAutoFit/>
          </a:bodyPr>
          <a:p>
            <a:r>
              <a:rPr lang="zh-CN" altLang="en-US" sz="3200" b="1">
                <a:solidFill>
                  <a:prstClr val="black"/>
                </a:solidFill>
                <a:latin typeface="黑体" panose="02010609060101010101" charset="-122"/>
                <a:ea typeface="黑体" panose="02010609060101010101" charset="-122"/>
                <a:cs typeface="黑体" panose="02010609060101010101" charset="-122"/>
                <a:sym typeface="+mn-ea"/>
              </a:rPr>
              <a:t>取决于</a:t>
            </a:r>
            <a:r>
              <a:rPr lang="zh-CN" altLang="en-US" sz="3200" b="1">
                <a:solidFill>
                  <a:srgbClr val="C00000"/>
                </a:solidFill>
                <a:latin typeface="黑体" panose="02010609060101010101" charset="-122"/>
                <a:ea typeface="黑体" panose="02010609060101010101" charset="-122"/>
                <a:cs typeface="黑体" panose="02010609060101010101" charset="-122"/>
                <a:sym typeface="+mn-ea"/>
              </a:rPr>
              <a:t>本国的具体国情</a:t>
            </a:r>
            <a:r>
              <a:rPr lang="zh-CN" altLang="en-US" sz="3200" b="1">
                <a:solidFill>
                  <a:prstClr val="black"/>
                </a:solidFill>
                <a:latin typeface="黑体" panose="02010609060101010101" charset="-122"/>
                <a:ea typeface="黑体" panose="02010609060101010101" charset="-122"/>
                <a:cs typeface="黑体" panose="02010609060101010101" charset="-122"/>
                <a:sym typeface="+mn-ea"/>
              </a:rPr>
              <a:t>。</a:t>
            </a:r>
            <a:endParaRPr lang="zh-CN" altLang="en-US" sz="3200"/>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342900" y="106680"/>
            <a:ext cx="6925945" cy="521970"/>
          </a:xfrm>
          <a:prstGeom prst="rect">
            <a:avLst/>
          </a:prstGeom>
          <a:noFill/>
        </p:spPr>
        <p:txBody>
          <a:bodyPr wrap="square" rtlCol="0">
            <a:spAutoFit/>
          </a:bodyPr>
          <a:lstStyle/>
          <a:p>
            <a:pPr>
              <a:defRPr/>
            </a:pPr>
            <a:r>
              <a:rPr lang="zh-CN" altLang="en-US" sz="2800" b="1">
                <a:solidFill>
                  <a:srgbClr val="E61D18"/>
                </a:solidFill>
                <a:latin typeface="微软雅黑" panose="020B0503020204020204" pitchFamily="34" charset="-122"/>
                <a:ea typeface="微软雅黑" panose="020B0503020204020204" pitchFamily="34" charset="-122"/>
                <a:cs typeface="Arial" panose="020B0604020202020204"/>
              </a:rPr>
              <a:t>二、我国探索民主道路的历史进程</a:t>
            </a:r>
            <a:endParaRPr lang="zh-CN" altLang="en-US" sz="2800" b="1">
              <a:solidFill>
                <a:srgbClr val="E61D18"/>
              </a:solidFill>
              <a:latin typeface="微软雅黑" panose="020B0503020204020204" pitchFamily="34" charset="-122"/>
              <a:ea typeface="微软雅黑" panose="020B0503020204020204" pitchFamily="34" charset="-122"/>
              <a:cs typeface="Arial" panose="020B0604020202020204"/>
            </a:endParaRPr>
          </a:p>
        </p:txBody>
      </p:sp>
      <p:cxnSp>
        <p:nvCxnSpPr>
          <p:cNvPr id="9" name="直接连接符 8"/>
          <p:cNvCxnSpPr/>
          <p:nvPr>
            <p:custDataLst>
              <p:tags r:id="rId2"/>
            </p:custDataLst>
          </p:nvPr>
        </p:nvCxnSpPr>
        <p:spPr>
          <a:xfrm>
            <a:off x="157494" y="759446"/>
            <a:ext cx="11408410" cy="5080"/>
          </a:xfrm>
          <a:prstGeom prst="line">
            <a:avLst/>
          </a:prstGeom>
          <a:ln w="25400">
            <a:solidFill>
              <a:srgbClr val="E61D18"/>
            </a:solidFill>
          </a:ln>
        </p:spPr>
        <p:style>
          <a:lnRef idx="1">
            <a:schemeClr val="accent1"/>
          </a:lnRef>
          <a:fillRef idx="0">
            <a:schemeClr val="accent1"/>
          </a:fillRef>
          <a:effectRef idx="0">
            <a:schemeClr val="accent1"/>
          </a:effectRef>
          <a:fontRef idx="minor">
            <a:schemeClr val="tx1"/>
          </a:fontRef>
        </p:style>
      </p:cxnSp>
      <p:sp>
        <p:nvSpPr>
          <p:cNvPr id="22" name="矩形 3"/>
          <p:cNvSpPr>
            <a:spLocks noChangeArrowheads="1"/>
          </p:cNvSpPr>
          <p:nvPr>
            <p:custDataLst>
              <p:tags r:id="rId3"/>
            </p:custDataLst>
          </p:nvPr>
        </p:nvSpPr>
        <p:spPr bwMode="auto">
          <a:xfrm>
            <a:off x="449752" y="4472352"/>
            <a:ext cx="11292496" cy="2030095"/>
          </a:xfrm>
          <a:prstGeom prst="rect">
            <a:avLst/>
          </a:prstGeom>
          <a:noFill/>
          <a:ln w="28575">
            <a:solidFill>
              <a:srgbClr val="C00000"/>
            </a:solidFill>
            <a:prstDash val="sysDash"/>
          </a:ln>
        </p:spPr>
        <p:txBody>
          <a:bodyPr wrap="square" rtlCol="0" anchor="t">
            <a:spAutoFit/>
          </a:bodyPr>
          <a:lstStyle/>
          <a:p>
            <a:pPr defTabSz="914400">
              <a:lnSpc>
                <a:spcPct val="150000"/>
              </a:lnSpc>
            </a:pPr>
            <a:r>
              <a:rPr lang="en-US" altLang="zh-CN" sz="2800" b="1" kern="0">
                <a:solidFill>
                  <a:srgbClr val="E50112"/>
                </a:solidFill>
                <a:latin typeface="微软雅黑" panose="020B0503020204020204" pitchFamily="34" charset="-122"/>
                <a:ea typeface="微软雅黑" panose="020B0503020204020204" pitchFamily="34" charset="-122"/>
              </a:rPr>
              <a:t>1.</a:t>
            </a:r>
            <a:r>
              <a:rPr lang="en-US" altLang="zh-CN" sz="2800" b="1" kern="0">
                <a:solidFill>
                  <a:prstClr val="black"/>
                </a:solidFill>
                <a:latin typeface="微软雅黑" panose="020B0503020204020204" pitchFamily="34" charset="-122"/>
                <a:ea typeface="微软雅黑" panose="020B0503020204020204" pitchFamily="34" charset="-122"/>
              </a:rPr>
              <a:t>1840</a:t>
            </a:r>
            <a:r>
              <a:rPr lang="zh-CN" altLang="zh-CN" sz="2800" b="1" kern="0">
                <a:solidFill>
                  <a:prstClr val="black"/>
                </a:solidFill>
                <a:latin typeface="微软雅黑" panose="020B0503020204020204" pitchFamily="34" charset="-122"/>
                <a:ea typeface="微软雅黑" panose="020B0503020204020204" pitchFamily="34" charset="-122"/>
              </a:rPr>
              <a:t>年以来的近代中国饱受封建专制压迫和外敌入侵的屈辱。</a:t>
            </a:r>
            <a:r>
              <a:rPr lang="zh-CN" altLang="zh-CN" sz="2800" b="1" kern="0">
                <a:solidFill>
                  <a:schemeClr val="tx1"/>
                </a:solidFill>
                <a:latin typeface="微软雅黑" panose="020B0503020204020204" pitchFamily="34" charset="-122"/>
                <a:ea typeface="微软雅黑" panose="020B0503020204020204" pitchFamily="34" charset="-122"/>
              </a:rPr>
              <a:t>抗击侵略、反对专制、救亡图存、争取民族独立、</a:t>
            </a:r>
            <a:r>
              <a:rPr lang="zh-CN" altLang="zh-CN" sz="2800" b="1" kern="0">
                <a:solidFill>
                  <a:srgbClr val="FF0000"/>
                </a:solidFill>
                <a:latin typeface="微软雅黑" panose="020B0503020204020204" pitchFamily="34" charset="-122"/>
                <a:ea typeface="微软雅黑" panose="020B0503020204020204" pitchFamily="34" charset="-122"/>
              </a:rPr>
              <a:t>伸张人民权利</a:t>
            </a:r>
            <a:r>
              <a:rPr lang="zh-CN" altLang="zh-CN" sz="2800" b="1" kern="0">
                <a:solidFill>
                  <a:prstClr val="black"/>
                </a:solidFill>
                <a:latin typeface="微软雅黑" panose="020B0503020204020204" pitchFamily="34" charset="-122"/>
                <a:ea typeface="微软雅黑" panose="020B0503020204020204" pitchFamily="34" charset="-122"/>
              </a:rPr>
              <a:t>，成为当时中国人民的最强心声。</a:t>
            </a:r>
            <a:endParaRPr lang="zh-CN" altLang="en-US" sz="2800" b="1" kern="0">
              <a:solidFill>
                <a:prstClr val="black"/>
              </a:solidFill>
              <a:latin typeface="微软雅黑" panose="020B0503020204020204" pitchFamily="34" charset="-122"/>
              <a:ea typeface="微软雅黑" panose="020B0503020204020204" pitchFamily="34" charset="-122"/>
            </a:endParaRPr>
          </a:p>
        </p:txBody>
      </p:sp>
      <p:grpSp>
        <p:nvGrpSpPr>
          <p:cNvPr id="45" name="组合 44"/>
          <p:cNvGrpSpPr/>
          <p:nvPr>
            <p:custDataLst>
              <p:tags r:id="rId4"/>
            </p:custDataLst>
          </p:nvPr>
        </p:nvGrpSpPr>
        <p:grpSpPr>
          <a:xfrm>
            <a:off x="342901" y="1356022"/>
            <a:ext cx="2217563" cy="2567284"/>
            <a:chOff x="370103" y="2289046"/>
            <a:chExt cx="2217563" cy="2567284"/>
          </a:xfrm>
        </p:grpSpPr>
        <p:sp>
          <p:nvSpPr>
            <p:cNvPr id="46" name="椭圆 59"/>
            <p:cNvSpPr/>
            <p:nvPr>
              <p:custDataLst>
                <p:tags r:id="rId5"/>
              </p:custDataLst>
            </p:nvPr>
          </p:nvSpPr>
          <p:spPr>
            <a:xfrm>
              <a:off x="370103" y="2289046"/>
              <a:ext cx="2217563" cy="1915456"/>
            </a:xfrm>
            <a:prstGeom prst="diamond">
              <a:avLst/>
            </a:prstGeom>
            <a:blipFill rotWithShape="1">
              <a:blip r:embed="rId6"/>
              <a:stretch>
                <a:fillRect/>
              </a:stretch>
            </a:blipFill>
            <a:ln w="38100">
              <a:solidFill>
                <a:srgbClr val="6561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zh-CN" altLang="en-US" sz="1400" noProof="1">
                <a:solidFill>
                  <a:prstClr val="white"/>
                </a:solidFill>
                <a:latin typeface="Arial" panose="020B0604020202020204"/>
                <a:ea typeface="微软雅黑" panose="020B0503020204020204" pitchFamily="34" charset="-122"/>
              </a:endParaRPr>
            </a:p>
          </p:txBody>
        </p:sp>
        <p:sp>
          <p:nvSpPr>
            <p:cNvPr id="47" name="TextBox 5"/>
            <p:cNvSpPr txBox="1"/>
            <p:nvPr>
              <p:custDataLst>
                <p:tags r:id="rId7"/>
              </p:custDataLst>
            </p:nvPr>
          </p:nvSpPr>
          <p:spPr>
            <a:xfrm>
              <a:off x="819314" y="4394667"/>
              <a:ext cx="1415768" cy="461663"/>
            </a:xfrm>
            <a:prstGeom prst="rect">
              <a:avLst/>
            </a:prstGeom>
            <a:noFill/>
          </p:spPr>
          <p:txBody>
            <a:bodyPr wrap="none" lIns="91438" tIns="45719" rIns="91438" bIns="45719" rtlCol="0">
              <a:spAutoFit/>
            </a:bodyPr>
            <a:lstStyle/>
            <a:p>
              <a:r>
                <a:rPr lang="zh-CN" altLang="en-US" sz="2400">
                  <a:latin typeface="微软雅黑" panose="020B0503020204020204" pitchFamily="34" charset="-122"/>
                  <a:ea typeface="微软雅黑" panose="020B0503020204020204" pitchFamily="34" charset="-122"/>
                </a:rPr>
                <a:t>鸦片战争</a:t>
              </a:r>
              <a:endParaRPr lang="zh-CN" altLang="en-US" sz="2400">
                <a:latin typeface="微软雅黑" panose="020B0503020204020204" pitchFamily="34" charset="-122"/>
                <a:ea typeface="微软雅黑" panose="020B0503020204020204" pitchFamily="34" charset="-122"/>
              </a:endParaRPr>
            </a:p>
          </p:txBody>
        </p:sp>
      </p:grpSp>
      <p:grpSp>
        <p:nvGrpSpPr>
          <p:cNvPr id="48" name="组合 47"/>
          <p:cNvGrpSpPr/>
          <p:nvPr>
            <p:custDataLst>
              <p:tags r:id="rId8"/>
            </p:custDataLst>
          </p:nvPr>
        </p:nvGrpSpPr>
        <p:grpSpPr>
          <a:xfrm>
            <a:off x="2607122" y="1452458"/>
            <a:ext cx="2494789" cy="2408857"/>
            <a:chOff x="2634324" y="2385482"/>
            <a:chExt cx="2494789" cy="2408857"/>
          </a:xfrm>
        </p:grpSpPr>
        <p:sp>
          <p:nvSpPr>
            <p:cNvPr id="49" name="椭圆 62"/>
            <p:cNvSpPr/>
            <p:nvPr>
              <p:custDataLst>
                <p:tags r:id="rId9"/>
              </p:custDataLst>
            </p:nvPr>
          </p:nvSpPr>
          <p:spPr>
            <a:xfrm>
              <a:off x="2634324" y="2385482"/>
              <a:ext cx="2429640" cy="1795223"/>
            </a:xfrm>
            <a:prstGeom prst="diamond">
              <a:avLst/>
            </a:prstGeom>
            <a:blipFill rotWithShape="1">
              <a:blip r:embed="rId10"/>
              <a:stretch>
                <a:fillRect/>
              </a:stretch>
            </a:blipFill>
            <a:ln w="38100">
              <a:solidFill>
                <a:srgbClr val="6561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zh-CN" altLang="en-US" sz="1400" noProof="1">
                <a:solidFill>
                  <a:prstClr val="white"/>
                </a:solidFill>
                <a:latin typeface="Arial" panose="020B0604020202020204"/>
                <a:ea typeface="微软雅黑" panose="020B0503020204020204" pitchFamily="34" charset="-122"/>
              </a:endParaRPr>
            </a:p>
          </p:txBody>
        </p:sp>
        <p:sp>
          <p:nvSpPr>
            <p:cNvPr id="50" name="TextBox 5"/>
            <p:cNvSpPr txBox="1"/>
            <p:nvPr>
              <p:custDataLst>
                <p:tags r:id="rId11"/>
              </p:custDataLst>
            </p:nvPr>
          </p:nvSpPr>
          <p:spPr>
            <a:xfrm>
              <a:off x="2749940" y="4332676"/>
              <a:ext cx="2379173" cy="461663"/>
            </a:xfrm>
            <a:prstGeom prst="rect">
              <a:avLst/>
            </a:prstGeom>
            <a:noFill/>
          </p:spPr>
          <p:txBody>
            <a:bodyPr wrap="none" lIns="91438" tIns="45719" rIns="91438" bIns="45719" rtlCol="0">
              <a:spAutoFit/>
            </a:bodyPr>
            <a:lstStyle/>
            <a:p>
              <a:r>
                <a:rPr lang="zh-CN" altLang="en-US" sz="2400">
                  <a:latin typeface="微软雅黑" panose="020B0503020204020204" pitchFamily="34" charset="-122"/>
                  <a:ea typeface="微软雅黑" panose="020B0503020204020204" pitchFamily="34" charset="-122"/>
                </a:rPr>
                <a:t>第二次鸦片战争</a:t>
              </a:r>
              <a:endParaRPr lang="zh-CN" altLang="en-US" sz="2400">
                <a:latin typeface="微软雅黑" panose="020B0503020204020204" pitchFamily="34" charset="-122"/>
                <a:ea typeface="微软雅黑" panose="020B0503020204020204" pitchFamily="34" charset="-122"/>
              </a:endParaRPr>
            </a:p>
          </p:txBody>
        </p:sp>
      </p:grpSp>
      <p:grpSp>
        <p:nvGrpSpPr>
          <p:cNvPr id="51" name="组合 50"/>
          <p:cNvGrpSpPr/>
          <p:nvPr>
            <p:custDataLst>
              <p:tags r:id="rId12"/>
            </p:custDataLst>
          </p:nvPr>
        </p:nvGrpSpPr>
        <p:grpSpPr>
          <a:xfrm>
            <a:off x="5100619" y="1462143"/>
            <a:ext cx="2080791" cy="2399171"/>
            <a:chOff x="5127821" y="2395167"/>
            <a:chExt cx="2080791" cy="2399171"/>
          </a:xfrm>
        </p:grpSpPr>
        <p:sp>
          <p:nvSpPr>
            <p:cNvPr id="52" name="椭圆 65"/>
            <p:cNvSpPr/>
            <p:nvPr>
              <p:custDataLst>
                <p:tags r:id="rId13"/>
              </p:custDataLst>
            </p:nvPr>
          </p:nvSpPr>
          <p:spPr>
            <a:xfrm>
              <a:off x="5127821" y="2395167"/>
              <a:ext cx="2080791" cy="1818716"/>
            </a:xfrm>
            <a:prstGeom prst="diamond">
              <a:avLst/>
            </a:prstGeom>
            <a:blipFill rotWithShape="1">
              <a:blip r:embed="rId14"/>
              <a:stretch>
                <a:fillRect/>
              </a:stretch>
            </a:blipFill>
            <a:ln w="38100">
              <a:solidFill>
                <a:srgbClr val="6561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zh-CN" altLang="en-US" sz="1400" noProof="1">
                <a:solidFill>
                  <a:prstClr val="white"/>
                </a:solidFill>
                <a:latin typeface="Arial" panose="020B0604020202020204"/>
                <a:ea typeface="微软雅黑" panose="020B0503020204020204" pitchFamily="34" charset="-122"/>
              </a:endParaRPr>
            </a:p>
          </p:txBody>
        </p:sp>
        <p:sp>
          <p:nvSpPr>
            <p:cNvPr id="53" name="TextBox 5"/>
            <p:cNvSpPr txBox="1"/>
            <p:nvPr>
              <p:custDataLst>
                <p:tags r:id="rId15"/>
              </p:custDataLst>
            </p:nvPr>
          </p:nvSpPr>
          <p:spPr>
            <a:xfrm>
              <a:off x="5572932" y="4332675"/>
              <a:ext cx="1415768" cy="461663"/>
            </a:xfrm>
            <a:prstGeom prst="rect">
              <a:avLst/>
            </a:prstGeom>
            <a:noFill/>
          </p:spPr>
          <p:txBody>
            <a:bodyPr wrap="none" lIns="91438" tIns="45719" rIns="91438" bIns="45719" rtlCol="0">
              <a:spAutoFit/>
            </a:bodyPr>
            <a:lstStyle/>
            <a:p>
              <a:r>
                <a:rPr lang="zh-CN" altLang="en-US" sz="2400">
                  <a:latin typeface="微软雅黑" panose="020B0503020204020204" pitchFamily="34" charset="-122"/>
                  <a:ea typeface="微软雅黑" panose="020B0503020204020204" pitchFamily="34" charset="-122"/>
                </a:rPr>
                <a:t>甲午战争</a:t>
              </a:r>
              <a:endParaRPr lang="zh-CN" altLang="en-US" sz="2400">
                <a:latin typeface="微软雅黑" panose="020B0503020204020204" pitchFamily="34" charset="-122"/>
                <a:ea typeface="微软雅黑" panose="020B0503020204020204" pitchFamily="34" charset="-122"/>
              </a:endParaRPr>
            </a:p>
          </p:txBody>
        </p:sp>
      </p:grpSp>
      <p:grpSp>
        <p:nvGrpSpPr>
          <p:cNvPr id="54" name="组合 53"/>
          <p:cNvGrpSpPr/>
          <p:nvPr>
            <p:custDataLst>
              <p:tags r:id="rId16"/>
            </p:custDataLst>
          </p:nvPr>
        </p:nvGrpSpPr>
        <p:grpSpPr>
          <a:xfrm>
            <a:off x="7167670" y="1419088"/>
            <a:ext cx="2251372" cy="2442225"/>
            <a:chOff x="7194872" y="2352112"/>
            <a:chExt cx="2251372" cy="2442225"/>
          </a:xfrm>
        </p:grpSpPr>
        <p:sp>
          <p:nvSpPr>
            <p:cNvPr id="55" name="椭圆 68"/>
            <p:cNvSpPr/>
            <p:nvPr>
              <p:custDataLst>
                <p:tags r:id="rId17"/>
              </p:custDataLst>
            </p:nvPr>
          </p:nvSpPr>
          <p:spPr>
            <a:xfrm>
              <a:off x="7194872" y="2352112"/>
              <a:ext cx="2251372" cy="1804897"/>
            </a:xfrm>
            <a:prstGeom prst="diamond">
              <a:avLst/>
            </a:prstGeom>
            <a:blipFill rotWithShape="1">
              <a:blip r:embed="rId18"/>
              <a:stretch>
                <a:fillRect/>
              </a:stretch>
            </a:blipFill>
            <a:ln w="38100">
              <a:solidFill>
                <a:srgbClr val="6561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zh-CN" altLang="en-US" sz="1400" noProof="1">
                <a:solidFill>
                  <a:prstClr val="white"/>
                </a:solidFill>
                <a:latin typeface="Arial" panose="020B0604020202020204"/>
                <a:ea typeface="微软雅黑" panose="020B0503020204020204" pitchFamily="34" charset="-122"/>
              </a:endParaRPr>
            </a:p>
          </p:txBody>
        </p:sp>
        <p:sp>
          <p:nvSpPr>
            <p:cNvPr id="56" name="TextBox 5"/>
            <p:cNvSpPr txBox="1"/>
            <p:nvPr>
              <p:custDataLst>
                <p:tags r:id="rId19"/>
              </p:custDataLst>
            </p:nvPr>
          </p:nvSpPr>
          <p:spPr>
            <a:xfrm>
              <a:off x="7626980" y="4332674"/>
              <a:ext cx="1415768" cy="461663"/>
            </a:xfrm>
            <a:prstGeom prst="rect">
              <a:avLst/>
            </a:prstGeom>
            <a:noFill/>
          </p:spPr>
          <p:txBody>
            <a:bodyPr wrap="none" lIns="91438" tIns="45719" rIns="91438" bIns="45719" rtlCol="0">
              <a:spAutoFit/>
            </a:bodyPr>
            <a:lstStyle/>
            <a:p>
              <a:r>
                <a:rPr lang="zh-CN" altLang="en-US" sz="2400">
                  <a:latin typeface="微软雅黑" panose="020B0503020204020204" pitchFamily="34" charset="-122"/>
                  <a:ea typeface="微软雅黑" panose="020B0503020204020204" pitchFamily="34" charset="-122"/>
                </a:rPr>
                <a:t>中法战争</a:t>
              </a:r>
              <a:endParaRPr lang="zh-CN" altLang="en-US" sz="2400">
                <a:latin typeface="微软雅黑" panose="020B0503020204020204" pitchFamily="34" charset="-122"/>
                <a:ea typeface="微软雅黑" panose="020B0503020204020204" pitchFamily="34" charset="-122"/>
              </a:endParaRPr>
            </a:p>
          </p:txBody>
        </p:sp>
      </p:grpSp>
      <p:grpSp>
        <p:nvGrpSpPr>
          <p:cNvPr id="57" name="组合 56"/>
          <p:cNvGrpSpPr/>
          <p:nvPr>
            <p:custDataLst>
              <p:tags r:id="rId20"/>
            </p:custDataLst>
          </p:nvPr>
        </p:nvGrpSpPr>
        <p:grpSpPr>
          <a:xfrm>
            <a:off x="9454190" y="1478468"/>
            <a:ext cx="2340505" cy="2264054"/>
            <a:chOff x="9481392" y="2411492"/>
            <a:chExt cx="2340505" cy="2264054"/>
          </a:xfrm>
        </p:grpSpPr>
        <p:sp>
          <p:nvSpPr>
            <p:cNvPr id="58" name="椭圆 71"/>
            <p:cNvSpPr/>
            <p:nvPr>
              <p:custDataLst>
                <p:tags r:id="rId21"/>
              </p:custDataLst>
            </p:nvPr>
          </p:nvSpPr>
          <p:spPr>
            <a:xfrm>
              <a:off x="9481392" y="2411492"/>
              <a:ext cx="2340505" cy="1699864"/>
            </a:xfrm>
            <a:prstGeom prst="diamond">
              <a:avLst/>
            </a:prstGeom>
            <a:blipFill rotWithShape="1">
              <a:blip r:embed="rId22"/>
              <a:stretch>
                <a:fillRect/>
              </a:stretch>
            </a:blipFill>
            <a:ln w="38100">
              <a:solidFill>
                <a:srgbClr val="6561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zh-CN" altLang="en-US" sz="1400" noProof="1">
                <a:solidFill>
                  <a:prstClr val="white"/>
                </a:solidFill>
                <a:latin typeface="Arial" panose="020B0604020202020204"/>
                <a:ea typeface="微软雅黑" panose="020B0503020204020204" pitchFamily="34" charset="-122"/>
              </a:endParaRPr>
            </a:p>
          </p:txBody>
        </p:sp>
        <p:sp>
          <p:nvSpPr>
            <p:cNvPr id="59" name="TextBox 5"/>
            <p:cNvSpPr txBox="1"/>
            <p:nvPr>
              <p:custDataLst>
                <p:tags r:id="rId23"/>
              </p:custDataLst>
            </p:nvPr>
          </p:nvSpPr>
          <p:spPr>
            <a:xfrm>
              <a:off x="9681028" y="4213883"/>
              <a:ext cx="2031321" cy="461663"/>
            </a:xfrm>
            <a:prstGeom prst="rect">
              <a:avLst/>
            </a:prstGeom>
            <a:noFill/>
          </p:spPr>
          <p:txBody>
            <a:bodyPr wrap="none" lIns="91438" tIns="45719" rIns="91438" bIns="45719" rtlCol="0">
              <a:spAutoFit/>
            </a:bodyPr>
            <a:lstStyle/>
            <a:p>
              <a:r>
                <a:rPr lang="zh-CN" altLang="en-US" sz="2400">
                  <a:latin typeface="微软雅黑" panose="020B0503020204020204" pitchFamily="34" charset="-122"/>
                  <a:ea typeface="微软雅黑" panose="020B0503020204020204" pitchFamily="34" charset="-122"/>
                </a:rPr>
                <a:t>八国联军侵华</a:t>
              </a:r>
              <a:endParaRPr lang="zh-CN" altLang="en-US" sz="2400">
                <a:latin typeface="微软雅黑" panose="020B0503020204020204" pitchFamily="34" charset="-122"/>
                <a:ea typeface="微软雅黑" panose="020B0503020204020204" pitchFamily="34" charset="-122"/>
              </a:endParaRPr>
            </a:p>
          </p:txBody>
        </p:sp>
      </p:gr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54"/>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custDataLst>
              <p:tags r:id="rId1"/>
            </p:custDataLst>
          </p:nvPr>
        </p:nvSpPr>
        <p:spPr bwMode="auto">
          <a:xfrm>
            <a:off x="73660" y="6049645"/>
            <a:ext cx="12045950" cy="534035"/>
          </a:xfrm>
          <a:prstGeom prst="rect">
            <a:avLst/>
          </a:prstGeom>
          <a:noFill/>
          <a:ln w="28575">
            <a:solidFill>
              <a:srgbClr val="C00000"/>
            </a:solidFill>
            <a:prstDash val="sysDash"/>
          </a:ln>
        </p:spPr>
        <p:txBody>
          <a:bodyPr wrap="square" rtlCol="0" anchor="t">
            <a:spAutoFit/>
          </a:bodyPr>
          <a:lstStyle/>
          <a:p>
            <a:pPr lvl="0" algn="l" fontAlgn="auto">
              <a:lnSpc>
                <a:spcPct val="120000"/>
              </a:lnSpc>
              <a:buClrTx/>
              <a:buSzTx/>
              <a:buFontTx/>
            </a:pPr>
            <a:r>
              <a:rPr lang="en-US" altLang="zh-CN" sz="2400" b="1" kern="0">
                <a:solidFill>
                  <a:srgbClr val="E50112"/>
                </a:solidFill>
                <a:latin typeface="微软雅黑" panose="020B0503020204020204" pitchFamily="34" charset="-122"/>
                <a:ea typeface="微软雅黑" panose="020B0503020204020204" pitchFamily="34" charset="-122"/>
                <a:sym typeface="+mn-ea"/>
              </a:rPr>
              <a:t>2.</a:t>
            </a:r>
            <a:r>
              <a:rPr lang="en-US" altLang="zh-CN" sz="2400" b="1" kern="0">
                <a:solidFill>
                  <a:schemeClr val="tx1"/>
                </a:solidFill>
                <a:latin typeface="微软雅黑" panose="020B0503020204020204" pitchFamily="34" charset="-122"/>
                <a:ea typeface="微软雅黑" panose="020B0503020204020204" pitchFamily="34" charset="-122"/>
                <a:sym typeface="+mn-ea"/>
              </a:rPr>
              <a:t>无数仁人志士前仆后继，不惜献出生命，但民族独立、国家富强的愿望</a:t>
            </a:r>
            <a:r>
              <a:rPr lang="en-US" altLang="zh-CN" sz="2400" b="1" kern="0">
                <a:solidFill>
                  <a:srgbClr val="E50112"/>
                </a:solidFill>
                <a:latin typeface="微软雅黑" panose="020B0503020204020204" pitchFamily="34" charset="-122"/>
                <a:ea typeface="微软雅黑" panose="020B0503020204020204" pitchFamily="34" charset="-122"/>
                <a:sym typeface="+mn-ea"/>
              </a:rPr>
              <a:t>在近代没能实现。</a:t>
            </a:r>
            <a:endParaRPr lang="en-US" altLang="zh-CN" sz="2400" b="1" kern="0">
              <a:solidFill>
                <a:srgbClr val="E50112"/>
              </a:solidFill>
              <a:latin typeface="微软雅黑" panose="020B0503020204020204" pitchFamily="34" charset="-122"/>
              <a:ea typeface="微软雅黑" panose="020B0503020204020204" pitchFamily="34" charset="-122"/>
              <a:sym typeface="+mn-ea"/>
            </a:endParaRPr>
          </a:p>
        </p:txBody>
      </p:sp>
      <p:grpSp>
        <p:nvGrpSpPr>
          <p:cNvPr id="38" name="组合 37"/>
          <p:cNvGrpSpPr/>
          <p:nvPr>
            <p:custDataLst>
              <p:tags r:id="rId2"/>
            </p:custDataLst>
          </p:nvPr>
        </p:nvGrpSpPr>
        <p:grpSpPr>
          <a:xfrm>
            <a:off x="142875" y="1459865"/>
            <a:ext cx="3996690" cy="3112770"/>
            <a:chOff x="142569" y="1017336"/>
            <a:chExt cx="4113871" cy="4088635"/>
          </a:xfrm>
        </p:grpSpPr>
        <p:sp>
          <p:nvSpPr>
            <p:cNvPr id="39" name="文本框 1"/>
            <p:cNvSpPr/>
            <p:nvPr>
              <p:custDataLst>
                <p:tags r:id="rId3"/>
              </p:custDataLst>
            </p:nvPr>
          </p:nvSpPr>
          <p:spPr>
            <a:xfrm>
              <a:off x="142569" y="4015835"/>
              <a:ext cx="4113871" cy="1090136"/>
            </a:xfrm>
            <a:prstGeom prst="rect">
              <a:avLst/>
            </a:prstGeom>
            <a:no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algn="ctr" eaLnBrk="1" hangingPunct="1"/>
              <a:r>
                <a:rPr sz="24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cs typeface="黑体" panose="02010609060101010101" charset="-122"/>
                  <a:sym typeface="Wingdings" panose="05000000000000000000"/>
                </a:rPr>
                <a:t>郑观应</a:t>
              </a:r>
              <a:r>
                <a:rPr lang="en-US" sz="24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cs typeface="黑体" panose="02010609060101010101" charset="-122"/>
                  <a:sym typeface="Wingdings" panose="05000000000000000000"/>
                </a:rPr>
                <a:t> </a:t>
              </a:r>
              <a:r>
                <a:rPr sz="24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cs typeface="黑体" panose="02010609060101010101" charset="-122"/>
                  <a:sym typeface="Wingdings" panose="05000000000000000000"/>
                </a:rPr>
                <a:t>：主张设立议会，实行君主立宪政治。</a:t>
              </a:r>
              <a:endParaRPr sz="24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cs typeface="黑体" panose="02010609060101010101" charset="-122"/>
                <a:sym typeface="Wingdings" panose="05000000000000000000"/>
              </a:endParaRPr>
            </a:p>
          </p:txBody>
        </p:sp>
        <p:pic>
          <p:nvPicPr>
            <p:cNvPr id="40" name="Picture 4"/>
            <p:cNvPicPr preferRelativeResize="0">
              <a:picLocks noChangeArrowheads="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bwMode="auto">
            <a:xfrm>
              <a:off x="708401" y="1017336"/>
              <a:ext cx="2736442" cy="3060220"/>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6" name="矩形 15"/>
          <p:cNvSpPr>
            <a:spLocks noChangeArrowheads="1"/>
          </p:cNvSpPr>
          <p:nvPr>
            <p:custDataLst>
              <p:tags r:id="rId6"/>
            </p:custDataLst>
          </p:nvPr>
        </p:nvSpPr>
        <p:spPr bwMode="auto">
          <a:xfrm>
            <a:off x="314325" y="4764881"/>
            <a:ext cx="11476038" cy="521970"/>
          </a:xfrm>
          <a:prstGeom prst="rect">
            <a:avLst/>
          </a:prstGeom>
        </p:spPr>
        <p:txBody>
          <a:bodyPr wrap="square">
            <a:spAutoFit/>
          </a:bodyPr>
          <a:p>
            <a:pPr marL="457200" lvl="0" indent="-457200" algn="l">
              <a:buClrTx/>
              <a:buSzTx/>
              <a:buFont typeface="Wingdings" panose="05000000000000000000" pitchFamily="2" charset="2"/>
              <a:buChar char="Ø"/>
              <a:defRPr/>
            </a:pPr>
            <a:r>
              <a:rPr lang="zh-CN" altLang="en-US" sz="2800" b="1" noProof="0">
                <a:ln>
                  <a:noFill/>
                </a:ln>
                <a:solidFill>
                  <a:srgbClr val="BC0000"/>
                </a:solidFill>
                <a:effectLst/>
                <a:uLnTx/>
                <a:uFillTx/>
                <a:latin typeface="微软雅黑" panose="020B0503020204020204" pitchFamily="34" charset="-122"/>
                <a:ea typeface="微软雅黑" panose="020B0503020204020204" pitchFamily="34" charset="-122"/>
                <a:sym typeface="+mn-ea"/>
              </a:rPr>
              <a:t>思考：他们的民主思想有什么局限性？结局是什么？</a:t>
            </a:r>
            <a:endParaRPr lang="zh-CN" altLang="en-US" sz="2800" b="1" noProof="0">
              <a:ln>
                <a:noFill/>
              </a:ln>
              <a:solidFill>
                <a:srgbClr val="BC0000"/>
              </a:solidFill>
              <a:effectLst/>
              <a:uLnTx/>
              <a:uFillTx/>
              <a:latin typeface="微软雅黑" panose="020B0503020204020204" pitchFamily="34" charset="-122"/>
              <a:ea typeface="微软雅黑" panose="020B0503020204020204" pitchFamily="34" charset="-122"/>
              <a:sym typeface="+mn-ea"/>
            </a:endParaRPr>
          </a:p>
        </p:txBody>
      </p:sp>
      <p:sp>
        <p:nvSpPr>
          <p:cNvPr id="97" name="文本框 96"/>
          <p:cNvSpPr txBox="1"/>
          <p:nvPr>
            <p:custDataLst>
              <p:tags r:id="rId7"/>
            </p:custDataLst>
          </p:nvPr>
        </p:nvSpPr>
        <p:spPr>
          <a:xfrm>
            <a:off x="452755" y="842010"/>
            <a:ext cx="2686050" cy="460375"/>
          </a:xfrm>
          <a:prstGeom prst="rect">
            <a:avLst/>
          </a:prstGeom>
          <a:noFill/>
        </p:spPr>
        <p:txBody>
          <a:bodyPr wrap="square" rtlCol="0" anchor="t">
            <a:spAutoFit/>
          </a:bodyPr>
          <a:p>
            <a:pPr algn="l"/>
            <a:r>
              <a:rPr lang="zh-CN" altLang="en-US" sz="2400" b="1">
                <a:latin typeface="微软雅黑" panose="020B0503020204020204" pitchFamily="34" charset="-122"/>
                <a:ea typeface="微软雅黑" panose="020B0503020204020204" pitchFamily="34" charset="-122"/>
              </a:rPr>
              <a:t>资本主义民主：</a:t>
            </a:r>
            <a:endParaRPr lang="en-US" altLang="zh-CN" sz="2400" b="1">
              <a:latin typeface="微软雅黑" panose="020B0503020204020204" pitchFamily="34" charset="-122"/>
              <a:ea typeface="微软雅黑" panose="020B0503020204020204" pitchFamily="34" charset="-122"/>
            </a:endParaRPr>
          </a:p>
        </p:txBody>
      </p:sp>
      <p:sp>
        <p:nvSpPr>
          <p:cNvPr id="2" name="文本框 1"/>
          <p:cNvSpPr txBox="1"/>
          <p:nvPr/>
        </p:nvSpPr>
        <p:spPr>
          <a:xfrm>
            <a:off x="207010" y="5377180"/>
            <a:ext cx="11852275" cy="460375"/>
          </a:xfrm>
          <a:prstGeom prst="rect">
            <a:avLst/>
          </a:prstGeom>
          <a:noFill/>
        </p:spPr>
        <p:txBody>
          <a:bodyPr wrap="none" rtlCol="0" anchor="t">
            <a:spAutoFit/>
          </a:bodyPr>
          <a:p>
            <a:pPr marL="0" marR="0" lvl="0" indent="0" algn="l" defTabSz="914400" rtl="0" eaLnBrk="1" fontAlgn="base" latinLnBrk="0" hangingPunct="1">
              <a:lnSpc>
                <a:spcPct val="100000"/>
              </a:lnSpc>
              <a:spcBef>
                <a:spcPct val="0"/>
              </a:spcBef>
              <a:spcAft>
                <a:spcPct val="0"/>
              </a:spcAft>
              <a:buClrTx/>
              <a:buSzTx/>
              <a:buFontTx/>
              <a:buNone/>
            </a:pPr>
            <a:r>
              <a:rPr lang="zh-CN" sz="2400" b="1">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sym typeface="+mn-ea"/>
              </a:rPr>
              <a:t>他们眼中的民主都属于西方资产阶级的民主思想，并没有实现“还权于民”</a:t>
            </a:r>
            <a:r>
              <a:rPr lang="en-US" altLang="zh-CN" sz="2400" b="1">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sym typeface="+mn-ea"/>
              </a:rPr>
              <a:t>,</a:t>
            </a:r>
            <a:r>
              <a:rPr lang="zh-CN" altLang="en-US" sz="2400" b="1">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sym typeface="+mn-ea"/>
              </a:rPr>
              <a:t>最后失败。</a:t>
            </a:r>
            <a:endParaRPr lang="zh-CN" altLang="en-US" sz="2400" b="1">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sym typeface="+mn-ea"/>
            </a:endParaRPr>
          </a:p>
        </p:txBody>
      </p:sp>
      <p:grpSp>
        <p:nvGrpSpPr>
          <p:cNvPr id="32" name="组合 31"/>
          <p:cNvGrpSpPr/>
          <p:nvPr>
            <p:custDataLst>
              <p:tags r:id="rId8"/>
            </p:custDataLst>
          </p:nvPr>
        </p:nvGrpSpPr>
        <p:grpSpPr>
          <a:xfrm>
            <a:off x="8429741" y="1302675"/>
            <a:ext cx="3361055" cy="3260090"/>
            <a:chOff x="8484473" y="1233375"/>
            <a:chExt cx="3361055" cy="3260090"/>
          </a:xfrm>
        </p:grpSpPr>
        <p:pic>
          <p:nvPicPr>
            <p:cNvPr id="33" name="图片 32" descr="C:\Users\刘刘\Desktop\图片123.png图片123"/>
            <p:cNvPicPr preferRelativeResize="0"/>
            <p:nvPr>
              <p:custDataLst>
                <p:tags r:id="rId9"/>
              </p:custDataLst>
            </p:nvPr>
          </p:nvPicPr>
          <p:blipFill>
            <a:blip r:embed="rId10"/>
            <a:stretch>
              <a:fillRect/>
            </a:stretch>
          </p:blipFill>
          <p:spPr>
            <a:xfrm>
              <a:off x="8484473" y="1233375"/>
              <a:ext cx="2593340" cy="2430780"/>
            </a:xfrm>
            <a:custGeom>
              <a:avLst/>
              <a:gdLst>
                <a:gd name="connsiteX0" fmla="*/ 730800 w 1461600"/>
                <a:gd name="connsiteY0" fmla="*/ 0 h 1461600"/>
                <a:gd name="connsiteX1" fmla="*/ 1461600 w 1461600"/>
                <a:gd name="connsiteY1" fmla="*/ 730800 h 1461600"/>
                <a:gd name="connsiteX2" fmla="*/ 730800 w 1461600"/>
                <a:gd name="connsiteY2" fmla="*/ 1461600 h 1461600"/>
                <a:gd name="connsiteX3" fmla="*/ 0 w 1461600"/>
                <a:gd name="connsiteY3" fmla="*/ 730800 h 1461600"/>
                <a:gd name="connsiteX4" fmla="*/ 730800 w 1461600"/>
                <a:gd name="connsiteY4" fmla="*/ 0 h 146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600" h="1461600">
                  <a:moveTo>
                    <a:pt x="730800" y="0"/>
                  </a:moveTo>
                  <a:cubicBezTo>
                    <a:pt x="1134410" y="0"/>
                    <a:pt x="1461600" y="327190"/>
                    <a:pt x="1461600" y="730800"/>
                  </a:cubicBezTo>
                  <a:cubicBezTo>
                    <a:pt x="1461600" y="1134410"/>
                    <a:pt x="1134410" y="1461600"/>
                    <a:pt x="730800" y="1461600"/>
                  </a:cubicBezTo>
                  <a:cubicBezTo>
                    <a:pt x="327190" y="1461600"/>
                    <a:pt x="0" y="1134410"/>
                    <a:pt x="0" y="730800"/>
                  </a:cubicBezTo>
                  <a:cubicBezTo>
                    <a:pt x="0" y="327190"/>
                    <a:pt x="327190" y="0"/>
                    <a:pt x="730800" y="0"/>
                  </a:cubicBezTo>
                  <a:close/>
                </a:path>
              </a:pathLst>
            </a:custGeom>
            <a:ln>
              <a:solidFill>
                <a:schemeClr val="tx1"/>
              </a:solidFill>
            </a:ln>
          </p:spPr>
        </p:pic>
        <p:sp>
          <p:nvSpPr>
            <p:cNvPr id="34" name="文本框 9"/>
            <p:cNvSpPr>
              <a:spLocks noChangeArrowheads="1"/>
            </p:cNvSpPr>
            <p:nvPr>
              <p:custDataLst>
                <p:tags r:id="rId11"/>
              </p:custDataLst>
            </p:nvPr>
          </p:nvSpPr>
          <p:spPr bwMode="auto">
            <a:xfrm>
              <a:off x="8485108" y="3663520"/>
              <a:ext cx="3360420" cy="829945"/>
            </a:xfrm>
            <a:prstGeom prst="rect">
              <a:avLst/>
            </a:prstGeom>
            <a:no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lvl="0" algn="l" eaLnBrk="1" hangingPunct="1"/>
              <a:r>
                <a:rPr sz="24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cs typeface="黑体" panose="02010609060101010101" charset="-122"/>
                  <a:sym typeface="+mn-ea"/>
                </a:rPr>
                <a:t>孙中山：国民为国家主人，提倡“民主共和”。</a:t>
              </a:r>
              <a:r>
                <a:rPr sz="2400">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cs typeface="黑体" panose="02010609060101010101" charset="-122"/>
                  <a:sym typeface="+mn-ea"/>
                </a:rPr>
                <a:t> </a:t>
              </a:r>
              <a:endParaRPr sz="2400">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cs typeface="黑体" panose="02010609060101010101" charset="-122"/>
                <a:sym typeface="+mn-ea"/>
              </a:endParaRPr>
            </a:p>
          </p:txBody>
        </p:sp>
      </p:grpSp>
      <p:grpSp>
        <p:nvGrpSpPr>
          <p:cNvPr id="35" name="组合 34"/>
          <p:cNvGrpSpPr/>
          <p:nvPr>
            <p:custDataLst>
              <p:tags r:id="rId12"/>
            </p:custDataLst>
          </p:nvPr>
        </p:nvGrpSpPr>
        <p:grpSpPr>
          <a:xfrm>
            <a:off x="4520565" y="1375410"/>
            <a:ext cx="3039745" cy="3197225"/>
            <a:chOff x="4520832" y="1375598"/>
            <a:chExt cx="3039745" cy="3111744"/>
          </a:xfrm>
        </p:grpSpPr>
        <p:sp>
          <p:nvSpPr>
            <p:cNvPr id="36" name="矩形 35"/>
            <p:cNvSpPr/>
            <p:nvPr>
              <p:custDataLst>
                <p:tags r:id="rId13"/>
              </p:custDataLst>
            </p:nvPr>
          </p:nvSpPr>
          <p:spPr>
            <a:xfrm>
              <a:off x="4520832" y="3679586"/>
              <a:ext cx="3039745" cy="807756"/>
            </a:xfrm>
            <a:prstGeom prst="rect">
              <a:avLst/>
            </a:prstGeom>
            <a:noFill/>
            <a:ln>
              <a:noFill/>
              <a:miter lim="800000"/>
            </a:ln>
          </p:spPr>
          <p:txBody>
            <a:bodyPr wrap="square" lIns="91440" tIns="45720" rIns="91440" bIns="45720" anchor="t" anchorCtr="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lvl="0" algn="ctr" eaLnBrk="1" hangingPunct="1"/>
              <a:r>
                <a:rPr sz="24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cs typeface="黑体" panose="02010609060101010101" charset="-122"/>
                  <a:sym typeface="Arial" panose="020B0604020202020204" pitchFamily="34" charset="0"/>
                </a:rPr>
                <a:t>梁启超：</a:t>
              </a:r>
              <a:r>
                <a:rPr sz="24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cs typeface="黑体" panose="02010609060101010101" charset="-122"/>
                  <a:sym typeface="+mn-ea"/>
                </a:rPr>
                <a:t>建立君主立宪制的资产阶级政体。</a:t>
              </a:r>
              <a:endParaRPr sz="24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cs typeface="黑体" panose="02010609060101010101" charset="-122"/>
                <a:sym typeface="+mn-ea"/>
              </a:endParaRPr>
            </a:p>
          </p:txBody>
        </p:sp>
        <p:pic>
          <p:nvPicPr>
            <p:cNvPr id="37" name="Picture 2"/>
            <p:cNvPicPr preferRelativeResize="0">
              <a:picLocks noChangeArrowheads="1"/>
            </p:cNvPicPr>
            <p:nvPr>
              <p:custDataLst>
                <p:tags r:id="rId14"/>
              </p:custDataLst>
            </p:nvPr>
          </p:nvPicPr>
          <p:blipFill>
            <a:blip r:embed="rId15">
              <a:extLst>
                <a:ext uri="{28A0092B-C50C-407E-A947-70E740481C1C}">
                  <a14:useLocalDpi xmlns:a14="http://schemas.microsoft.com/office/drawing/2010/main" val="0"/>
                </a:ext>
              </a:extLst>
            </a:blip>
            <a:stretch>
              <a:fillRect/>
            </a:stretch>
          </p:blipFill>
          <p:spPr bwMode="auto">
            <a:xfrm>
              <a:off x="4577982" y="1375598"/>
              <a:ext cx="2720975" cy="2349722"/>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4" name="文本框 3"/>
          <p:cNvSpPr txBox="1"/>
          <p:nvPr>
            <p:custDataLst>
              <p:tags r:id="rId16"/>
            </p:custDataLst>
          </p:nvPr>
        </p:nvSpPr>
        <p:spPr>
          <a:xfrm>
            <a:off x="546735" y="179070"/>
            <a:ext cx="6925945" cy="521970"/>
          </a:xfrm>
          <a:prstGeom prst="rect">
            <a:avLst/>
          </a:prstGeom>
          <a:noFill/>
        </p:spPr>
        <p:txBody>
          <a:bodyPr wrap="square" rtlCol="0">
            <a:spAutoFit/>
          </a:bodyPr>
          <a:p>
            <a:pPr>
              <a:defRPr/>
            </a:pPr>
            <a:r>
              <a:rPr lang="zh-CN" altLang="en-US" sz="2800" b="1">
                <a:solidFill>
                  <a:srgbClr val="E61D18"/>
                </a:solidFill>
                <a:latin typeface="微软雅黑" panose="020B0503020204020204" pitchFamily="34" charset="-122"/>
                <a:ea typeface="微软雅黑" panose="020B0503020204020204" pitchFamily="34" charset="-122"/>
                <a:cs typeface="Arial" panose="020B0604020202020204"/>
              </a:rPr>
              <a:t>二、我国探索民主道路的历史进程</a:t>
            </a:r>
            <a:endParaRPr lang="zh-CN" altLang="en-US" sz="2800" b="1">
              <a:solidFill>
                <a:srgbClr val="E61D18"/>
              </a:solidFill>
              <a:latin typeface="微软雅黑" panose="020B0503020204020204" pitchFamily="34" charset="-122"/>
              <a:ea typeface="微软雅黑" panose="020B0503020204020204" pitchFamily="34" charset="-122"/>
              <a:cs typeface="Arial" panose="020B0604020202020204"/>
            </a:endParaRP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linds(horizontal)">
                                      <p:cBhvr>
                                        <p:cTn id="7" dur="500"/>
                                        <p:tgtEl>
                                          <p:spTgt spid="9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anim calcmode="lin" valueType="num">
                                      <p:cBhvr>
                                        <p:cTn id="12" dur="1000" fill="hold"/>
                                        <p:tgtEl>
                                          <p:spTgt spid="38"/>
                                        </p:tgtEl>
                                        <p:attrNameLst>
                                          <p:attrName>ppt_x</p:attrName>
                                        </p:attrNameLst>
                                      </p:cBhvr>
                                      <p:tavLst>
                                        <p:tav tm="0">
                                          <p:val>
                                            <p:strVal val="#ppt_x"/>
                                          </p:val>
                                        </p:tav>
                                        <p:tav tm="100000">
                                          <p:val>
                                            <p:strVal val="#ppt_x"/>
                                          </p:val>
                                        </p:tav>
                                      </p:tavLst>
                                    </p:anim>
                                    <p:anim calcmode="lin" valueType="num">
                                      <p:cBhvr>
                                        <p:cTn id="13" dur="1000" fill="hold"/>
                                        <p:tgtEl>
                                          <p:spTgt spid="3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strips(downLeft)">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1000"/>
                                        <p:tgtEl>
                                          <p:spTgt spid="31"/>
                                        </p:tgtEl>
                                      </p:cBhvr>
                                    </p:animEffect>
                                    <p:anim calcmode="lin" valueType="num">
                                      <p:cBhvr>
                                        <p:cTn id="41" dur="1000" fill="hold"/>
                                        <p:tgtEl>
                                          <p:spTgt spid="31"/>
                                        </p:tgtEl>
                                        <p:attrNameLst>
                                          <p:attrName>ppt_x</p:attrName>
                                        </p:attrNameLst>
                                      </p:cBhvr>
                                      <p:tavLst>
                                        <p:tav tm="0">
                                          <p:val>
                                            <p:strVal val="#ppt_x"/>
                                          </p:val>
                                        </p:tav>
                                        <p:tav tm="100000">
                                          <p:val>
                                            <p:strVal val="#ppt_x"/>
                                          </p:val>
                                        </p:tav>
                                      </p:tavLst>
                                    </p:anim>
                                    <p:anim calcmode="lin" valueType="num">
                                      <p:cBhvr>
                                        <p:cTn id="4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16" grpId="0"/>
      <p:bldP spid="97" grpId="0"/>
      <p:bldP spid="2" grpId="0"/>
      <p:bldP spid="2" grpId="1"/>
      <p:bldP spid="4" grpId="1"/>
    </p:bldLst>
  </p:timing>
</p:sld>
</file>

<file path=ppt/tags/tag1.xml><?xml version="1.0" encoding="utf-8"?>
<p:tagLst xmlns:p="http://schemas.openxmlformats.org/presentationml/2006/main">
  <p:tag name="AS_UNIQUEID" val="1453"/>
</p:tagLst>
</file>

<file path=ppt/tags/tag10.xml><?xml version="1.0" encoding="utf-8"?>
<p:tagLst xmlns:p="http://schemas.openxmlformats.org/presentationml/2006/main">
  <p:tag name="AS_UNIQUEID" val="5851"/>
</p:tagLst>
</file>

<file path=ppt/tags/tag100.xml><?xml version="1.0" encoding="utf-8"?>
<p:tagLst xmlns:p="http://schemas.openxmlformats.org/presentationml/2006/main">
  <p:tag name="AS_UNIQUEID" val="13555"/>
</p:tagLst>
</file>

<file path=ppt/tags/tag101.xml><?xml version="1.0" encoding="utf-8"?>
<p:tagLst xmlns:p="http://schemas.openxmlformats.org/presentationml/2006/main">
  <p:tag name="AS_UNIQUEID" val="1557"/>
</p:tagLst>
</file>

<file path=ppt/tags/tag102.xml><?xml version="1.0" encoding="utf-8"?>
<p:tagLst xmlns:p="http://schemas.openxmlformats.org/presentationml/2006/main">
  <p:tag name="AS_UNIQUEID" val="13556"/>
</p:tagLst>
</file>

<file path=ppt/tags/tag103.xml><?xml version="1.0" encoding="utf-8"?>
<p:tagLst xmlns:p="http://schemas.openxmlformats.org/presentationml/2006/main">
  <p:tag name="AS_UNIQUEID" val="13557"/>
</p:tagLst>
</file>

<file path=ppt/tags/tag104.xml><?xml version="1.0" encoding="utf-8"?>
<p:tagLst xmlns:p="http://schemas.openxmlformats.org/presentationml/2006/main">
  <p:tag name="AS_UNIQUEID" val="5162"/>
  <p:tag name="KSO_WM_BEAUTIFY_FLAG" val=""/>
</p:tagLst>
</file>

<file path=ppt/tags/tag105.xml><?xml version="1.0" encoding="utf-8"?>
<p:tagLst xmlns:p="http://schemas.openxmlformats.org/presentationml/2006/main">
  <p:tag name="AS_UNIQUEID" val="3216"/>
  <p:tag name="KSO_WM_BEAUTIFY_FLAG" val=""/>
</p:tagLst>
</file>

<file path=ppt/tags/tag106.xml><?xml version="1.0" encoding="utf-8"?>
<p:tagLst xmlns:p="http://schemas.openxmlformats.org/presentationml/2006/main">
  <p:tag name="AS_UNIQUEID" val="3222"/>
  <p:tag name="KSO_WM_BEAUTIFY_FLAG" val=""/>
</p:tagLst>
</file>

<file path=ppt/tags/tag107.xml><?xml version="1.0" encoding="utf-8"?>
<p:tagLst xmlns:p="http://schemas.openxmlformats.org/presentationml/2006/main">
  <p:tag name="AS_UNIQUEID" val="3228"/>
  <p:tag name="KSO_WM_BEAUTIFY_FLAG" val=""/>
</p:tagLst>
</file>

<file path=ppt/tags/tag108.xml><?xml version="1.0" encoding="utf-8"?>
<p:tagLst xmlns:p="http://schemas.openxmlformats.org/presentationml/2006/main">
  <p:tag name="AS_UNIQUEID" val="3234"/>
  <p:tag name="KSO_WM_BEAUTIFY_FLAG" val=""/>
</p:tagLst>
</file>

<file path=ppt/tags/tag109.xml><?xml version="1.0" encoding="utf-8"?>
<p:tagLst xmlns:p="http://schemas.openxmlformats.org/presentationml/2006/main">
  <p:tag name="AS_UNIQUEID" val="13558"/>
</p:tagLst>
</file>

<file path=ppt/tags/tag11.xml><?xml version="1.0" encoding="utf-8"?>
<p:tagLst xmlns:p="http://schemas.openxmlformats.org/presentationml/2006/main">
  <p:tag name="AS_UNIQUEID" val="5852"/>
</p:tagLst>
</file>

<file path=ppt/tags/tag110.xml><?xml version="1.0" encoding="utf-8"?>
<p:tagLst xmlns:p="http://schemas.openxmlformats.org/presentationml/2006/main">
  <p:tag name="AS_UNIQUEID" val="5456"/>
  <p:tag name="KSO_WM_BEAUTIFY_FLAG" val=""/>
</p:tagLst>
</file>

<file path=ppt/tags/tag111.xml><?xml version="1.0" encoding="utf-8"?>
<p:tagLst xmlns:p="http://schemas.openxmlformats.org/presentationml/2006/main">
  <p:tag name="AS_UNIQUEID" val="5457"/>
  <p:tag name="KSO_WM_BEAUTIFY_FLAG" val=""/>
</p:tagLst>
</file>

<file path=ppt/tags/tag112.xml><?xml version="1.0" encoding="utf-8"?>
<p:tagLst xmlns:p="http://schemas.openxmlformats.org/presentationml/2006/main">
  <p:tag name="AS_UNIQUEID" val="5458"/>
  <p:tag name="KSO_WM_BEAUTIFY_FLAG" val=""/>
</p:tagLst>
</file>

<file path=ppt/tags/tag113.xml><?xml version="1.0" encoding="utf-8"?>
<p:tagLst xmlns:p="http://schemas.openxmlformats.org/presentationml/2006/main">
  <p:tag name="AS_UNIQUEID" val="5459"/>
  <p:tag name="KSO_WM_BEAUTIFY_FLAG" val=""/>
</p:tagLst>
</file>

<file path=ppt/tags/tag114.xml><?xml version="1.0" encoding="utf-8"?>
<p:tagLst xmlns:p="http://schemas.openxmlformats.org/presentationml/2006/main">
  <p:tag name="AS_UNIQUEID" val="5460"/>
  <p:tag name="KSO_WM_BEAUTIFY_FLAG" val=""/>
</p:tagLst>
</file>

<file path=ppt/tags/tag115.xml><?xml version="1.0" encoding="utf-8"?>
<p:tagLst xmlns:p="http://schemas.openxmlformats.org/presentationml/2006/main">
  <p:tag name="AS_UNIQUEID" val="13559"/>
</p:tagLst>
</file>

<file path=ppt/tags/tag116.xml><?xml version="1.0" encoding="utf-8"?>
<p:tagLst xmlns:p="http://schemas.openxmlformats.org/presentationml/2006/main">
  <p:tag name="AS_UNIQUEID" val="13560"/>
  <p:tag name="KSO_WM_BEAUTIFY_FLAG" val=""/>
</p:tagLst>
</file>

<file path=ppt/tags/tag117.xml><?xml version="1.0" encoding="utf-8"?>
<p:tagLst xmlns:p="http://schemas.openxmlformats.org/presentationml/2006/main">
  <p:tag name="AS_UNIQUEID" val="13561"/>
  <p:tag name="KSO_WM_BEAUTIFY_FLAG" val=""/>
</p:tagLst>
</file>

<file path=ppt/tags/tag118.xml><?xml version="1.0" encoding="utf-8"?>
<p:tagLst xmlns:p="http://schemas.openxmlformats.org/presentationml/2006/main">
  <p:tag name="AS_UNIQUEID" val="13562"/>
  <p:tag name="KSO_WM_BEAUTIFY_FLAG" val=""/>
</p:tagLst>
</file>

<file path=ppt/tags/tag119.xml><?xml version="1.0" encoding="utf-8"?>
<p:tagLst xmlns:p="http://schemas.openxmlformats.org/presentationml/2006/main">
  <p:tag name="AS_UNIQUEID" val="5458"/>
  <p:tag name="KSO_WM_BEAUTIFY_FLAG" val=""/>
</p:tagLst>
</file>

<file path=ppt/tags/tag12.xml><?xml version="1.0" encoding="utf-8"?>
<p:tagLst xmlns:p="http://schemas.openxmlformats.org/presentationml/2006/main">
  <p:tag name="AS_UNIQUEID" val="5853"/>
</p:tagLst>
</file>

<file path=ppt/tags/tag120.xml><?xml version="1.0" encoding="utf-8"?>
<p:tagLst xmlns:p="http://schemas.openxmlformats.org/presentationml/2006/main">
  <p:tag name="AS_UNIQUEID" val="5458"/>
  <p:tag name="KSO_WM_BEAUTIFY_FLAG" val=""/>
</p:tagLst>
</file>

<file path=ppt/tags/tag121.xml><?xml version="1.0" encoding="utf-8"?>
<p:tagLst xmlns:p="http://schemas.openxmlformats.org/presentationml/2006/main">
  <p:tag name="AS_UNIQUEID" val="13563"/>
  <p:tag name="KSO_WM_BEAUTIFY_FLAG" val=""/>
</p:tagLst>
</file>

<file path=ppt/tags/tag122.xml><?xml version="1.0" encoding="utf-8"?>
<p:tagLst xmlns:p="http://schemas.openxmlformats.org/presentationml/2006/main">
  <p:tag name="AS_UNIQUEID" val="13564"/>
  <p:tag name="KSO_WM_BEAUTIFY_FLAG" val=""/>
</p:tagLst>
</file>

<file path=ppt/tags/tag123.xml><?xml version="1.0" encoding="utf-8"?>
<p:tagLst xmlns:p="http://schemas.openxmlformats.org/presentationml/2006/main">
  <p:tag name="AS_UNIQUEID" val="13565"/>
</p:tagLst>
</file>

<file path=ppt/tags/tag124.xml><?xml version="1.0" encoding="utf-8"?>
<p:tagLst xmlns:p="http://schemas.openxmlformats.org/presentationml/2006/main">
  <p:tag name="AS_UNIQUEID" val="13566"/>
  <p:tag name="KSO_WM_BEAUTIFY_FLAG" val=""/>
</p:tagLst>
</file>

<file path=ppt/tags/tag125.xml><?xml version="1.0" encoding="utf-8"?>
<p:tagLst xmlns:p="http://schemas.openxmlformats.org/presentationml/2006/main">
  <p:tag name="AS_UNIQUEID" val="13567"/>
</p:tagLst>
</file>

<file path=ppt/tags/tag126.xml><?xml version="1.0" encoding="utf-8"?>
<p:tagLst xmlns:p="http://schemas.openxmlformats.org/presentationml/2006/main">
  <p:tag name="AS_UNIQUEID" val="5459"/>
  <p:tag name="KSO_WM_BEAUTIFY_FLAG" val=""/>
</p:tagLst>
</file>

<file path=ppt/tags/tag127.xml><?xml version="1.0" encoding="utf-8"?>
<p:tagLst xmlns:p="http://schemas.openxmlformats.org/presentationml/2006/main">
  <p:tag name="AS_UNIQUEID" val="13568"/>
</p:tagLst>
</file>

<file path=ppt/tags/tag128.xml><?xml version="1.0" encoding="utf-8"?>
<p:tagLst xmlns:p="http://schemas.openxmlformats.org/presentationml/2006/main">
  <p:tag name="AS_UNIQUEID" val="1557"/>
</p:tagLst>
</file>

<file path=ppt/tags/tag129.xml><?xml version="1.0" encoding="utf-8"?>
<p:tagLst xmlns:p="http://schemas.openxmlformats.org/presentationml/2006/main">
  <p:tag name="AS_UNIQUEID" val="2502"/>
</p:tagLst>
</file>

<file path=ppt/tags/tag13.xml><?xml version="1.0" encoding="utf-8"?>
<p:tagLst xmlns:p="http://schemas.openxmlformats.org/presentationml/2006/main">
  <p:tag name="KSO_WM_BEAUTIFY_FLAG" val="#wm#"/>
  <p:tag name="KSO_WM_TEMPLATE_CATEGORY" val="custom"/>
  <p:tag name="KSO_WM_TEMPLATE_INDEX" val="20205081"/>
</p:tagLst>
</file>

<file path=ppt/tags/tag130.xml><?xml version="1.0" encoding="utf-8"?>
<p:tagLst xmlns:p="http://schemas.openxmlformats.org/presentationml/2006/main">
  <p:tag name="AS_UNIQUEID" val="5414"/>
</p:tagLst>
</file>

<file path=ppt/tags/tag131.xml><?xml version="1.0" encoding="utf-8"?>
<p:tagLst xmlns:p="http://schemas.openxmlformats.org/presentationml/2006/main">
  <p:tag name="AS_UNIQUEID" val="27"/>
</p:tagLst>
</file>

<file path=ppt/tags/tag132.xml><?xml version="1.0" encoding="utf-8"?>
<p:tagLst xmlns:p="http://schemas.openxmlformats.org/presentationml/2006/main">
  <p:tag name="AS_UNIQUEID" val="13543"/>
</p:tagLst>
</file>

<file path=ppt/tags/tag133.xml><?xml version="1.0" encoding="utf-8"?>
<p:tagLst xmlns:p="http://schemas.openxmlformats.org/presentationml/2006/main">
  <p:tag name="AS_UNIQUEID" val="13544"/>
</p:tagLst>
</file>

<file path=ppt/tags/tag134.xml><?xml version="1.0" encoding="utf-8"?>
<p:tagLst xmlns:p="http://schemas.openxmlformats.org/presentationml/2006/main">
  <p:tag name="AS_UNIQUEID" val="13545"/>
</p:tagLst>
</file>

<file path=ppt/tags/tag135.xml><?xml version="1.0" encoding="utf-8"?>
<p:tagLst xmlns:p="http://schemas.openxmlformats.org/presentationml/2006/main">
  <p:tag name="AS_UNIQUEID" val="13575"/>
</p:tagLst>
</file>

<file path=ppt/tags/tag136.xml><?xml version="1.0" encoding="utf-8"?>
<p:tagLst xmlns:p="http://schemas.openxmlformats.org/presentationml/2006/main">
  <p:tag name="AS_UNIQUEID" val="13576"/>
</p:tagLst>
</file>

<file path=ppt/tags/tag137.xml><?xml version="1.0" encoding="utf-8"?>
<p:tagLst xmlns:p="http://schemas.openxmlformats.org/presentationml/2006/main">
  <p:tag name="AS_UNIQUEID" val="13577"/>
</p:tagLst>
</file>

<file path=ppt/tags/tag138.xml><?xml version="1.0" encoding="utf-8"?>
<p:tagLst xmlns:p="http://schemas.openxmlformats.org/presentationml/2006/main">
  <p:tag name="AS_UNIQUEID" val="13578"/>
</p:tagLst>
</file>

<file path=ppt/tags/tag139.xml><?xml version="1.0" encoding="utf-8"?>
<p:tagLst xmlns:p="http://schemas.openxmlformats.org/presentationml/2006/main">
  <p:tag name="AS_UNIQUEID" val="5472"/>
</p:tagLst>
</file>

<file path=ppt/tags/tag14.xml><?xml version="1.0" encoding="utf-8"?>
<p:tagLst xmlns:p="http://schemas.openxmlformats.org/presentationml/2006/main">
  <p:tag name="AS_UNIQUEID" val="8"/>
</p:tagLst>
</file>

<file path=ppt/tags/tag140.xml><?xml version="1.0" encoding="utf-8"?>
<p:tagLst xmlns:p="http://schemas.openxmlformats.org/presentationml/2006/main">
  <p:tag name="AS_UNIQUEID" val="973"/>
</p:tagLst>
</file>

<file path=ppt/tags/tag141.xml><?xml version="1.0" encoding="utf-8"?>
<p:tagLst xmlns:p="http://schemas.openxmlformats.org/presentationml/2006/main">
  <p:tag name="AS_UNIQUEID" val="2502"/>
</p:tagLst>
</file>

<file path=ppt/tags/tag142.xml><?xml version="1.0" encoding="utf-8"?>
<p:tagLst xmlns:p="http://schemas.openxmlformats.org/presentationml/2006/main">
  <p:tag name="AS_UNIQUEID" val="13571"/>
</p:tagLst>
</file>

<file path=ppt/tags/tag143.xml><?xml version="1.0" encoding="utf-8"?>
<p:tagLst xmlns:p="http://schemas.openxmlformats.org/presentationml/2006/main">
  <p:tag name="AS_UNIQUEID" val="13572"/>
</p:tagLst>
</file>

<file path=ppt/tags/tag144.xml><?xml version="1.0" encoding="utf-8"?>
<p:tagLst xmlns:p="http://schemas.openxmlformats.org/presentationml/2006/main">
  <p:tag name="AS_UNIQUEID" val="13573"/>
</p:tagLst>
</file>

<file path=ppt/tags/tag145.xml><?xml version="1.0" encoding="utf-8"?>
<p:tagLst xmlns:p="http://schemas.openxmlformats.org/presentationml/2006/main">
  <p:tag name="AS_UNIQUEID" val="2555"/>
</p:tagLst>
</file>

<file path=ppt/tags/tag146.xml><?xml version="1.0" encoding="utf-8"?>
<p:tagLst xmlns:p="http://schemas.openxmlformats.org/presentationml/2006/main">
  <p:tag name="AS_UNIQUEID" val="2560"/>
</p:tagLst>
</file>

<file path=ppt/tags/tag147.xml><?xml version="1.0" encoding="utf-8"?>
<p:tagLst xmlns:p="http://schemas.openxmlformats.org/presentationml/2006/main">
  <p:tag name="AS_UNIQUEID" val="2562"/>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148.xml><?xml version="1.0" encoding="utf-8"?>
<p:tagLst xmlns:p="http://schemas.openxmlformats.org/presentationml/2006/main">
  <p:tag name="AS_UNIQUEID" val="2527"/>
</p:tagLst>
</file>

<file path=ppt/tags/tag149.xml><?xml version="1.0" encoding="utf-8"?>
<p:tagLst xmlns:p="http://schemas.openxmlformats.org/presentationml/2006/main">
  <p:tag name="AS_UNIQUEID" val="871"/>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15.xml><?xml version="1.0" encoding="utf-8"?>
<p:tagLst xmlns:p="http://schemas.openxmlformats.org/presentationml/2006/main">
  <p:tag name="AS_UNIQUEID" val="9"/>
</p:tagLst>
</file>

<file path=ppt/tags/tag150.xml><?xml version="1.0" encoding="utf-8"?>
<p:tagLst xmlns:p="http://schemas.openxmlformats.org/presentationml/2006/main">
  <p:tag name="AS_UNIQUEID" val="2551"/>
</p:tagLst>
</file>

<file path=ppt/tags/tag151.xml><?xml version="1.0" encoding="utf-8"?>
<p:tagLst xmlns:p="http://schemas.openxmlformats.org/presentationml/2006/main">
  <p:tag name="AS_UNIQUEID" val="2552"/>
</p:tagLst>
</file>

<file path=ppt/tags/tag152.xml><?xml version="1.0" encoding="utf-8"?>
<p:tagLst xmlns:p="http://schemas.openxmlformats.org/presentationml/2006/main">
  <p:tag name="AS_UNIQUEID" val="2553"/>
</p:tagLst>
</file>

<file path=ppt/tags/tag153.xml><?xml version="1.0" encoding="utf-8"?>
<p:tagLst xmlns:p="http://schemas.openxmlformats.org/presentationml/2006/main">
  <p:tag name="AS_UNIQUEID" val="1587"/>
</p:tagLst>
</file>

<file path=ppt/tags/tag154.xml><?xml version="1.0" encoding="utf-8"?>
<p:tagLst xmlns:p="http://schemas.openxmlformats.org/presentationml/2006/main">
  <p:tag name="AS_UNIQUEID" val="1588"/>
</p:tagLst>
</file>

<file path=ppt/tags/tag155.xml><?xml version="1.0" encoding="utf-8"?>
<p:tagLst xmlns:p="http://schemas.openxmlformats.org/presentationml/2006/main">
  <p:tag name="AS_UNIQUEID" val="1589"/>
</p:tagLst>
</file>

<file path=ppt/tags/tag156.xml><?xml version="1.0" encoding="utf-8"?>
<p:tagLst xmlns:p="http://schemas.openxmlformats.org/presentationml/2006/main">
  <p:tag name="AS_UNIQUEID" val="1590"/>
</p:tagLst>
</file>

<file path=ppt/tags/tag157.xml><?xml version="1.0" encoding="utf-8"?>
<p:tagLst xmlns:p="http://schemas.openxmlformats.org/presentationml/2006/main">
  <p:tag name="AS_UNIQUEID" val="1591"/>
</p:tagLst>
</file>

<file path=ppt/tags/tag158.xml><?xml version="1.0" encoding="utf-8"?>
<p:tagLst xmlns:p="http://schemas.openxmlformats.org/presentationml/2006/main">
  <p:tag name="AS_UNIQUEID" val="1592"/>
</p:tagLst>
</file>

<file path=ppt/tags/tag159.xml><?xml version="1.0" encoding="utf-8"?>
<p:tagLst xmlns:p="http://schemas.openxmlformats.org/presentationml/2006/main">
  <p:tag name="AS_UNIQUEID" val="1593"/>
</p:tagLst>
</file>

<file path=ppt/tags/tag16.xml><?xml version="1.0" encoding="utf-8"?>
<p:tagLst xmlns:p="http://schemas.openxmlformats.org/presentationml/2006/main">
  <p:tag name="AS_UNIQUEID" val="10"/>
</p:tagLst>
</file>

<file path=ppt/tags/tag160.xml><?xml version="1.0" encoding="utf-8"?>
<p:tagLst xmlns:p="http://schemas.openxmlformats.org/presentationml/2006/main">
  <p:tag name="AS_UNIQUEID" val="1414"/>
</p:tagLst>
</file>

<file path=ppt/tags/tag161.xml><?xml version="1.0" encoding="utf-8"?>
<p:tagLst xmlns:p="http://schemas.openxmlformats.org/presentationml/2006/main">
  <p:tag name="AS_UNIQUEID" val="2586"/>
</p:tagLst>
</file>

<file path=ppt/tags/tag162.xml><?xml version="1.0" encoding="utf-8"?>
<p:tagLst xmlns:p="http://schemas.openxmlformats.org/presentationml/2006/main">
  <p:tag name="AS_UNIQUEID" val="2588"/>
</p:tagLst>
</file>

<file path=ppt/tags/tag163.xml><?xml version="1.0" encoding="utf-8"?>
<p:tagLst xmlns:p="http://schemas.openxmlformats.org/presentationml/2006/main">
  <p:tag name="AS_UNIQUEID" val="2590"/>
</p:tagLst>
</file>

<file path=ppt/tags/tag164.xml><?xml version="1.0" encoding="utf-8"?>
<p:tagLst xmlns:p="http://schemas.openxmlformats.org/presentationml/2006/main">
  <p:tag name="AS_UNIQUEID" val="2591"/>
</p:tagLst>
</file>

<file path=ppt/tags/tag165.xml><?xml version="1.0" encoding="utf-8"?>
<p:tagLst xmlns:p="http://schemas.openxmlformats.org/presentationml/2006/main">
  <p:tag name="AS_UNIQUEID" val="5774"/>
</p:tagLst>
</file>

<file path=ppt/tags/tag166.xml><?xml version="1.0" encoding="utf-8"?>
<p:tagLst xmlns:p="http://schemas.openxmlformats.org/presentationml/2006/main">
  <p:tag name="AS_UNIQUEID" val="5775"/>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167.xml><?xml version="1.0" encoding="utf-8"?>
<p:tagLst xmlns:p="http://schemas.openxmlformats.org/presentationml/2006/main">
  <p:tag name="AS_UNIQUEID" val="5776"/>
</p:tagLst>
</file>

<file path=ppt/tags/tag168.xml><?xml version="1.0" encoding="utf-8"?>
<p:tagLst xmlns:p="http://schemas.openxmlformats.org/presentationml/2006/main">
  <p:tag name="AS_UNIQUEID" val="5777"/>
</p:tagLst>
</file>

<file path=ppt/tags/tag169.xml><?xml version="1.0" encoding="utf-8"?>
<p:tagLst xmlns:p="http://schemas.openxmlformats.org/presentationml/2006/main">
  <p:tag name="AS_UNIQUEID" val="5778"/>
</p:tagLst>
</file>

<file path=ppt/tags/tag17.xml><?xml version="1.0" encoding="utf-8"?>
<p:tagLst xmlns:p="http://schemas.openxmlformats.org/presentationml/2006/main">
  <p:tag name="AS_UNIQUEID" val="11"/>
</p:tagLst>
</file>

<file path=ppt/tags/tag170.xml><?xml version="1.0" encoding="utf-8"?>
<p:tagLst xmlns:p="http://schemas.openxmlformats.org/presentationml/2006/main">
  <p:tag name="AS_UNIQUEID" val="3364"/>
</p:tagLst>
</file>

<file path=ppt/tags/tag171.xml><?xml version="1.0" encoding="utf-8"?>
<p:tagLst xmlns:p="http://schemas.openxmlformats.org/presentationml/2006/main">
  <p:tag name="AS_UNIQUEID" val="5780"/>
</p:tagLst>
</file>

<file path=ppt/tags/tag172.xml><?xml version="1.0" encoding="utf-8"?>
<p:tagLst xmlns:p="http://schemas.openxmlformats.org/presentationml/2006/main">
  <p:tag name="AS_UNIQUEID" val="2579"/>
</p:tagLst>
</file>

<file path=ppt/tags/tag173.xml><?xml version="1.0" encoding="utf-8"?>
<p:tagLst xmlns:p="http://schemas.openxmlformats.org/presentationml/2006/main">
  <p:tag name="AS_UNIQUEID" val="2580"/>
</p:tagLst>
</file>

<file path=ppt/tags/tag174.xml><?xml version="1.0" encoding="utf-8"?>
<p:tagLst xmlns:p="http://schemas.openxmlformats.org/presentationml/2006/main">
  <p:tag name="AS_UNIQUEID" val="2581"/>
</p:tagLst>
</file>

<file path=ppt/tags/tag175.xml><?xml version="1.0" encoding="utf-8"?>
<p:tagLst xmlns:p="http://schemas.openxmlformats.org/presentationml/2006/main">
  <p:tag name="AS_UNIQUEID" val="2596"/>
</p:tagLst>
</file>

<file path=ppt/tags/tag176.xml><?xml version="1.0" encoding="utf-8"?>
<p:tagLst xmlns:p="http://schemas.openxmlformats.org/presentationml/2006/main">
  <p:tag name="AS_UNIQUEID" val="2598"/>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177.xml><?xml version="1.0" encoding="utf-8"?>
<p:tagLst xmlns:p="http://schemas.openxmlformats.org/presentationml/2006/main">
  <p:tag name="AS_UNIQUEID" val="2599"/>
</p:tagLst>
</file>

<file path=ppt/tags/tag178.xml><?xml version="1.0" encoding="utf-8"?>
<p:tagLst xmlns:p="http://schemas.openxmlformats.org/presentationml/2006/main">
  <p:tag name="AS_UNIQUEID" val="2600"/>
</p:tagLst>
</file>

<file path=ppt/tags/tag179.xml><?xml version="1.0" encoding="utf-8"?>
<p:tagLst xmlns:p="http://schemas.openxmlformats.org/presentationml/2006/main">
  <p:tag name="AS_UNIQUEID" val="2602"/>
</p:tagLst>
</file>

<file path=ppt/tags/tag18.xml><?xml version="1.0" encoding="utf-8"?>
<p:tagLst xmlns:p="http://schemas.openxmlformats.org/presentationml/2006/main">
  <p:tag name="AS_UNIQUEID" val="6128"/>
</p:tagLst>
</file>

<file path=ppt/tags/tag180.xml><?xml version="1.0" encoding="utf-8"?>
<p:tagLst xmlns:p="http://schemas.openxmlformats.org/presentationml/2006/main">
  <p:tag name="AS_UNIQUEID" val="2527"/>
</p:tagLst>
</file>

<file path=ppt/tags/tag181.xml><?xml version="1.0" encoding="utf-8"?>
<p:tagLst xmlns:p="http://schemas.openxmlformats.org/presentationml/2006/main">
  <p:tag name="KSO_WM_MEDIACOVER_FLAG" val="1"/>
  <p:tag name="KSO_WM_UNIT_MEDIACOVER_BTN_STATE" val="1"/>
  <p:tag name="KSO_WM_UNIT_MEDIACOVER_BTNRECT" val="4398*2492*459*459"/>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82.xml><?xml version="1.0" encoding="utf-8"?>
<p:tagLst xmlns:p="http://schemas.openxmlformats.org/presentationml/2006/main">
  <p:tag name="AS_UNIQUEID" val="3811"/>
</p:tagLst>
</file>

<file path=ppt/tags/tag183.xml><?xml version="1.0" encoding="utf-8"?>
<p:tagLst xmlns:p="http://schemas.openxmlformats.org/presentationml/2006/main">
  <p:tag name="AS_UNIQUEID" val="2494"/>
</p:tagLst>
</file>

<file path=ppt/tags/tag184.xml><?xml version="1.0" encoding="utf-8"?>
<p:tagLst xmlns:p="http://schemas.openxmlformats.org/presentationml/2006/main">
  <p:tag name="AS_UNIQUEID" val="3383"/>
</p:tagLst>
</file>

<file path=ppt/tags/tag185.xml><?xml version="1.0" encoding="utf-8"?>
<p:tagLst xmlns:p="http://schemas.openxmlformats.org/presentationml/2006/main">
  <p:tag name="AS_UNIQUEID" val="2769"/>
</p:tagLst>
</file>

<file path=ppt/tags/tag186.xml><?xml version="1.0" encoding="utf-8"?>
<p:tagLst xmlns:p="http://schemas.openxmlformats.org/presentationml/2006/main">
  <p:tag name="AS_UNIQUEID" val="4875"/>
</p:tagLst>
</file>

<file path=ppt/tags/tag187.xml><?xml version="1.0" encoding="utf-8"?>
<p:tagLst xmlns:p="http://schemas.openxmlformats.org/presentationml/2006/main">
  <p:tag name="AS_UNIQUEID" val="4876"/>
</p:tagLst>
</file>

<file path=ppt/tags/tag188.xml><?xml version="1.0" encoding="utf-8"?>
<p:tagLst xmlns:p="http://schemas.openxmlformats.org/presentationml/2006/main">
  <p:tag name="AS_UNIQUEID" val="3389"/>
</p:tagLst>
</file>

<file path=ppt/tags/tag189.xml><?xml version="1.0" encoding="utf-8"?>
<p:tagLst xmlns:p="http://schemas.openxmlformats.org/presentationml/2006/main">
  <p:tag name="AS_UNIQUEID" val="3390"/>
</p:tagLst>
</file>

<file path=ppt/tags/tag19.xml><?xml version="1.0" encoding="utf-8"?>
<p:tagLst xmlns:p="http://schemas.openxmlformats.org/presentationml/2006/main">
  <p:tag name="AS_UNIQUEID" val="6129"/>
</p:tagLst>
</file>

<file path=ppt/tags/tag190.xml><?xml version="1.0" encoding="utf-8"?>
<p:tagLst xmlns:p="http://schemas.openxmlformats.org/presentationml/2006/main">
  <p:tag name="AS_UNIQUEID" val="3391"/>
</p:tagLst>
</file>

<file path=ppt/tags/tag191.xml><?xml version="1.0" encoding="utf-8"?>
<p:tagLst xmlns:p="http://schemas.openxmlformats.org/presentationml/2006/main">
  <p:tag name="AS_UNIQUEID" val="3393"/>
</p:tagLst>
</file>

<file path=ppt/tags/tag192.xml><?xml version="1.0" encoding="utf-8"?>
<p:tagLst xmlns:p="http://schemas.openxmlformats.org/presentationml/2006/main">
  <p:tag name="AS_UNIQUEID" val="3394"/>
</p:tagLst>
</file>

<file path=ppt/tags/tag193.xml><?xml version="1.0" encoding="utf-8"?>
<p:tagLst xmlns:p="http://schemas.openxmlformats.org/presentationml/2006/main">
  <p:tag name="AS_UNIQUEID" val="3395"/>
</p:tagLst>
</file>

<file path=ppt/tags/tag194.xml><?xml version="1.0" encoding="utf-8"?>
<p:tagLst xmlns:p="http://schemas.openxmlformats.org/presentationml/2006/main">
  <p:tag name="AS_UNIQUEID" val="3396"/>
</p:tagLst>
</file>

<file path=ppt/tags/tag195.xml><?xml version="1.0" encoding="utf-8"?>
<p:tagLst xmlns:p="http://schemas.openxmlformats.org/presentationml/2006/main">
  <p:tag name="AS_UNIQUEID" val="3397"/>
</p:tagLst>
</file>

<file path=ppt/tags/tag196.xml><?xml version="1.0" encoding="utf-8"?>
<p:tagLst xmlns:p="http://schemas.openxmlformats.org/presentationml/2006/main">
  <p:tag name="AS_UNIQUEID" val="4871"/>
</p:tagLst>
</file>

<file path=ppt/tags/tag197.xml><?xml version="1.0" encoding="utf-8"?>
<p:tagLst xmlns:p="http://schemas.openxmlformats.org/presentationml/2006/main">
  <p:tag name="AS_UNIQUEID" val="4872"/>
</p:tagLst>
</file>

<file path=ppt/tags/tag198.xml><?xml version="1.0" encoding="utf-8"?>
<p:tagLst xmlns:p="http://schemas.openxmlformats.org/presentationml/2006/main">
  <p:tag name="AS_UNIQUEID" val="4873"/>
</p:tagLst>
</file>

<file path=ppt/tags/tag199.xml><?xml version="1.0" encoding="utf-8"?>
<p:tagLst xmlns:p="http://schemas.openxmlformats.org/presentationml/2006/main">
  <p:tag name="AS_UNIQUEID" val="2770"/>
</p:tagLst>
</file>

<file path=ppt/tags/tag2.xml><?xml version="1.0" encoding="utf-8"?>
<p:tagLst xmlns:p="http://schemas.openxmlformats.org/presentationml/2006/main">
  <p:tag name="AS_UNIQUEID" val="476"/>
</p:tagLst>
</file>

<file path=ppt/tags/tag20.xml><?xml version="1.0" encoding="utf-8"?>
<p:tagLst xmlns:p="http://schemas.openxmlformats.org/presentationml/2006/main">
  <p:tag name="AS_UNIQUEID" val="371"/>
</p:tagLst>
</file>

<file path=ppt/tags/tag200.xml><?xml version="1.0" encoding="utf-8"?>
<p:tagLst xmlns:p="http://schemas.openxmlformats.org/presentationml/2006/main">
  <p:tag name="AS_UNIQUEID" val="4881"/>
</p:tagLst>
</file>

<file path=ppt/tags/tag201.xml><?xml version="1.0" encoding="utf-8"?>
<p:tagLst xmlns:p="http://schemas.openxmlformats.org/presentationml/2006/main">
  <p:tag name="AS_UNIQUEID" val="7015"/>
</p:tagLst>
</file>

<file path=ppt/tags/tag202.xml><?xml version="1.0" encoding="utf-8"?>
<p:tagLst xmlns:p="http://schemas.openxmlformats.org/presentationml/2006/main">
  <p:tag name="AS_UNIQUEID" val="4878"/>
</p:tagLst>
</file>

<file path=ppt/tags/tag203.xml><?xml version="1.0" encoding="utf-8"?>
<p:tagLst xmlns:p="http://schemas.openxmlformats.org/presentationml/2006/main">
  <p:tag name="AS_UNIQUEID" val="14871"/>
</p:tagLst>
</file>

<file path=ppt/tags/tag204.xml><?xml version="1.0" encoding="utf-8"?>
<p:tagLst xmlns:p="http://schemas.openxmlformats.org/presentationml/2006/main">
  <p:tag name="AS_UNIQUEID" val="394"/>
</p:tagLst>
</file>

<file path=ppt/tags/tag205.xml><?xml version="1.0" encoding="utf-8"?>
<p:tagLst xmlns:p="http://schemas.openxmlformats.org/presentationml/2006/main">
  <p:tag name="AS_UNIQUEID" val="396"/>
</p:tagLst>
</file>

<file path=ppt/tags/tag206.xml><?xml version="1.0" encoding="utf-8"?>
<p:tagLst xmlns:p="http://schemas.openxmlformats.org/presentationml/2006/main">
  <p:tag name="AS_UNIQUEID" val="401"/>
</p:tagLst>
</file>

<file path=ppt/tags/tag207.xml><?xml version="1.0" encoding="utf-8"?>
<p:tagLst xmlns:p="http://schemas.openxmlformats.org/presentationml/2006/main">
  <p:tag name="AS_UNIQUEID" val="402"/>
</p:tagLst>
</file>

<file path=ppt/tags/tag208.xml><?xml version="1.0" encoding="utf-8"?>
<p:tagLst xmlns:p="http://schemas.openxmlformats.org/presentationml/2006/main">
  <p:tag name="AS_UNIQUEID" val="397"/>
</p:tagLst>
</file>

<file path=ppt/tags/tag209.xml><?xml version="1.0" encoding="utf-8"?>
<p:tagLst xmlns:p="http://schemas.openxmlformats.org/presentationml/2006/main">
  <p:tag name="AS_UNIQUEID" val="398"/>
</p:tagLst>
</file>

<file path=ppt/tags/tag21.xml><?xml version="1.0" encoding="utf-8"?>
<p:tagLst xmlns:p="http://schemas.openxmlformats.org/presentationml/2006/main">
  <p:tag name="AS_UNIQUEID" val="6986"/>
</p:tagLst>
</file>

<file path=ppt/tags/tag210.xml><?xml version="1.0" encoding="utf-8"?>
<p:tagLst xmlns:p="http://schemas.openxmlformats.org/presentationml/2006/main">
  <p:tag name="AS_UNIQUEID" val="14871"/>
</p:tagLst>
</file>

<file path=ppt/tags/tag211.xml><?xml version="1.0" encoding="utf-8"?>
<p:tagLst xmlns:p="http://schemas.openxmlformats.org/presentationml/2006/main">
  <p:tag name="AS_UNIQUEID" val="14867"/>
</p:tagLst>
</file>

<file path=ppt/tags/tag212.xml><?xml version="1.0" encoding="utf-8"?>
<p:tagLst xmlns:p="http://schemas.openxmlformats.org/presentationml/2006/main">
  <p:tag name="AS_UNIQUEID" val="14868"/>
</p:tagLst>
</file>

<file path=ppt/tags/tag213.xml><?xml version="1.0" encoding="utf-8"?>
<p:tagLst xmlns:p="http://schemas.openxmlformats.org/presentationml/2006/main">
  <p:tag name="AS_UNIQUEID" val="14869"/>
</p:tagLst>
</file>

<file path=ppt/tags/tag214.xml><?xml version="1.0" encoding="utf-8"?>
<p:tagLst xmlns:p="http://schemas.openxmlformats.org/presentationml/2006/main">
  <p:tag name="AS_UNIQUEID" val="13658"/>
  <p:tag name="KSO_WM_BEAUTIFY_FLAG" val=""/>
</p:tagLst>
</file>

<file path=ppt/tags/tag215.xml><?xml version="1.0" encoding="utf-8"?>
<p:tagLst xmlns:p="http://schemas.openxmlformats.org/presentationml/2006/main">
  <p:tag name="AS_UNIQUEID" val="13659"/>
  <p:tag name="KSO_WM_BEAUTIFY_FLAG" val=""/>
</p:tagLst>
</file>

<file path=ppt/tags/tag216.xml><?xml version="1.0" encoding="utf-8"?>
<p:tagLst xmlns:p="http://schemas.openxmlformats.org/presentationml/2006/main">
  <p:tag name="AS_UNIQUEID" val="13660"/>
  <p:tag name="KSO_WM_BEAUTIFY_FLAG" val=""/>
</p:tagLst>
</file>

<file path=ppt/tags/tag217.xml><?xml version="1.0" encoding="utf-8"?>
<p:tagLst xmlns:p="http://schemas.openxmlformats.org/presentationml/2006/main">
  <p:tag name="AS_UNIQUEID" val="13663"/>
  <p:tag name="KSO_WM_BEAUTIFY_FLAG" val=""/>
</p:tagLst>
</file>

<file path=ppt/tags/tag218.xml><?xml version="1.0" encoding="utf-8"?>
<p:tagLst xmlns:p="http://schemas.openxmlformats.org/presentationml/2006/main">
  <p:tag name="AS_UNIQUEID" val="13665"/>
</p:tagLst>
</file>

<file path=ppt/tags/tag219.xml><?xml version="1.0" encoding="utf-8"?>
<p:tagLst xmlns:p="http://schemas.openxmlformats.org/presentationml/2006/main">
  <p:tag name="AS_UNIQUEID" val="5529"/>
</p:tagLst>
</file>

<file path=ppt/tags/tag22.xml><?xml version="1.0" encoding="utf-8"?>
<p:tagLst xmlns:p="http://schemas.openxmlformats.org/presentationml/2006/main">
  <p:tag name="AS_UNIQUEID" val="1441"/>
</p:tagLst>
</file>

<file path=ppt/tags/tag220.xml><?xml version="1.0" encoding="utf-8"?>
<p:tagLst xmlns:p="http://schemas.openxmlformats.org/presentationml/2006/main">
  <p:tag name="AS_UNIQUEID" val="973"/>
  <p:tag name="KSO_WM_BEAUTIFY_FLAG" val=""/>
</p:tagLst>
</file>

<file path=ppt/tags/tag221.xml><?xml version="1.0" encoding="utf-8"?>
<p:tagLst xmlns:p="http://schemas.openxmlformats.org/presentationml/2006/main">
  <p:tag name="AS_UNIQUEID" val="4687"/>
</p:tagLst>
</file>

<file path=ppt/tags/tag222.xml><?xml version="1.0" encoding="utf-8"?>
<p:tagLst xmlns:p="http://schemas.openxmlformats.org/presentationml/2006/main">
  <p:tag name="AS_UNIQUEID" val="4689"/>
</p:tagLst>
</file>

<file path=ppt/tags/tag223.xml><?xml version="1.0" encoding="utf-8"?>
<p:tagLst xmlns:p="http://schemas.openxmlformats.org/presentationml/2006/main">
  <p:tag name="AS_UNIQUEID" val="4691"/>
</p:tagLst>
</file>

<file path=ppt/tags/tag224.xml><?xml version="1.0" encoding="utf-8"?>
<p:tagLst xmlns:p="http://schemas.openxmlformats.org/presentationml/2006/main">
  <p:tag name="AS_UNIQUEID" val="4696"/>
</p:tagLst>
</file>

<file path=ppt/tags/tag225.xml><?xml version="1.0" encoding="utf-8"?>
<p:tagLst xmlns:p="http://schemas.openxmlformats.org/presentationml/2006/main">
  <p:tag name="AS_UNIQUEID" val="2817"/>
</p:tagLst>
</file>

<file path=ppt/tags/tag226.xml><?xml version="1.0" encoding="utf-8"?>
<p:tagLst xmlns:p="http://schemas.openxmlformats.org/presentationml/2006/main">
  <p:tag name="AS_UNIQUEID" val="2818"/>
</p:tagLst>
</file>

<file path=ppt/tags/tag227.xml><?xml version="1.0" encoding="utf-8"?>
<p:tagLst xmlns:p="http://schemas.openxmlformats.org/presentationml/2006/main">
  <p:tag name="AS_UNIQUEID" val="2819"/>
</p:tagLst>
</file>

<file path=ppt/tags/tag228.xml><?xml version="1.0" encoding="utf-8"?>
<p:tagLst xmlns:p="http://schemas.openxmlformats.org/presentationml/2006/main">
  <p:tag name="AS_UNIQUEID" val="2820"/>
</p:tagLst>
</file>

<file path=ppt/tags/tag229.xml><?xml version="1.0" encoding="utf-8"?>
<p:tagLst xmlns:p="http://schemas.openxmlformats.org/presentationml/2006/main">
  <p:tag name="AS_UNIQUEID" val="2821"/>
</p:tagLst>
</file>

<file path=ppt/tags/tag23.xml><?xml version="1.0" encoding="utf-8"?>
<p:tagLst xmlns:p="http://schemas.openxmlformats.org/presentationml/2006/main">
  <p:tag name="AS_UNIQUEID" val="1442"/>
</p:tagLst>
</file>

<file path=ppt/tags/tag230.xml><?xml version="1.0" encoding="utf-8"?>
<p:tagLst xmlns:p="http://schemas.openxmlformats.org/presentationml/2006/main">
  <p:tag name="KSO_WM_BEAUTIFY_FLAG" val="#wm#"/>
  <p:tag name="KSO_WM_TEMPLATE_CATEGORY" val="custom"/>
  <p:tag name="KSO_WM_TEMPLATE_INDEX" val="20205081"/>
</p:tagLst>
</file>

<file path=ppt/tags/tag231.xml><?xml version="1.0" encoding="utf-8"?>
<p:tagLst xmlns:p="http://schemas.openxmlformats.org/presentationml/2006/main">
  <p:tag name="AS_UNIQUEID" val="2685"/>
</p:tagLst>
</file>

<file path=ppt/tags/tag232.xml><?xml version="1.0" encoding="utf-8"?>
<p:tagLst xmlns:p="http://schemas.openxmlformats.org/presentationml/2006/main">
  <p:tag name="AS_UNIQUEID" val="2686"/>
</p:tagLst>
</file>

<file path=ppt/tags/tag233.xml><?xml version="1.0" encoding="utf-8"?>
<p:tagLst xmlns:p="http://schemas.openxmlformats.org/presentationml/2006/main">
  <p:tag name="AS_UNIQUEID" val="2687"/>
</p:tagLst>
</file>

<file path=ppt/tags/tag234.xml><?xml version="1.0" encoding="utf-8"?>
<p:tagLst xmlns:p="http://schemas.openxmlformats.org/presentationml/2006/main">
  <p:tag name="AS_UNIQUEID" val="2688"/>
</p:tagLst>
</file>

<file path=ppt/tags/tag235.xml><?xml version="1.0" encoding="utf-8"?>
<p:tagLst xmlns:p="http://schemas.openxmlformats.org/presentationml/2006/main">
  <p:tag name="AS_UNIQUEID" val="2689"/>
</p:tagLst>
</file>

<file path=ppt/tags/tag236.xml><?xml version="1.0" encoding="utf-8"?>
<p:tagLst xmlns:p="http://schemas.openxmlformats.org/presentationml/2006/main">
  <p:tag name="AS_UNIQUEID" val="2690"/>
</p:tagLst>
</file>

<file path=ppt/tags/tag237.xml><?xml version="1.0" encoding="utf-8"?>
<p:tagLst xmlns:p="http://schemas.openxmlformats.org/presentationml/2006/main">
  <p:tag name="AS_UNIQUEID" val="2691"/>
</p:tagLst>
</file>

<file path=ppt/tags/tag238.xml><?xml version="1.0" encoding="utf-8"?>
<p:tagLst xmlns:p="http://schemas.openxmlformats.org/presentationml/2006/main">
  <p:tag name="AS_UNIQUEID" val="2692"/>
</p:tagLst>
</file>

<file path=ppt/tags/tag239.xml><?xml version="1.0" encoding="utf-8"?>
<p:tagLst xmlns:p="http://schemas.openxmlformats.org/presentationml/2006/main">
  <p:tag name="AS_UNIQUEID" val="2693"/>
</p:tagLst>
</file>

<file path=ppt/tags/tag24.xml><?xml version="1.0" encoding="utf-8"?>
<p:tagLst xmlns:p="http://schemas.openxmlformats.org/presentationml/2006/main">
  <p:tag name="AS_UNIQUEID" val="1443"/>
</p:tagLst>
</file>

<file path=ppt/tags/tag240.xml><?xml version="1.0" encoding="utf-8"?>
<p:tagLst xmlns:p="http://schemas.openxmlformats.org/presentationml/2006/main">
  <p:tag name="AS_UNIQUEID" val="2694"/>
</p:tagLst>
</file>

<file path=ppt/tags/tag241.xml><?xml version="1.0" encoding="utf-8"?>
<p:tagLst xmlns:p="http://schemas.openxmlformats.org/presentationml/2006/main">
  <p:tag name="AS_UNIQUEID" val="2695"/>
</p:tagLst>
</file>

<file path=ppt/tags/tag242.xml><?xml version="1.0" encoding="utf-8"?>
<p:tagLst xmlns:p="http://schemas.openxmlformats.org/presentationml/2006/main">
  <p:tag name="AS_UNIQUEID" val="2696"/>
</p:tagLst>
</file>

<file path=ppt/tags/tag243.xml><?xml version="1.0" encoding="utf-8"?>
<p:tagLst xmlns:p="http://schemas.openxmlformats.org/presentationml/2006/main">
  <p:tag name="AS_UNIQUEID" val="2697"/>
</p:tagLst>
</file>

<file path=ppt/tags/tag244.xml><?xml version="1.0" encoding="utf-8"?>
<p:tagLst xmlns:p="http://schemas.openxmlformats.org/presentationml/2006/main">
  <p:tag name="AS_UNIQUEID" val="2698"/>
</p:tagLst>
</file>

<file path=ppt/tags/tag245.xml><?xml version="1.0" encoding="utf-8"?>
<p:tagLst xmlns:p="http://schemas.openxmlformats.org/presentationml/2006/main">
  <p:tag name="AS_UNIQUEID" val="2699"/>
</p:tagLst>
</file>

<file path=ppt/tags/tag246.xml><?xml version="1.0" encoding="utf-8"?>
<p:tagLst xmlns:p="http://schemas.openxmlformats.org/presentationml/2006/main">
  <p:tag name="AS_UNIQUEID" val="2700"/>
</p:tagLst>
</file>

<file path=ppt/tags/tag247.xml><?xml version="1.0" encoding="utf-8"?>
<p:tagLst xmlns:p="http://schemas.openxmlformats.org/presentationml/2006/main">
  <p:tag name="AS_UNIQUEID" val="2701"/>
</p:tagLst>
</file>

<file path=ppt/tags/tag248.xml><?xml version="1.0" encoding="utf-8"?>
<p:tagLst xmlns:p="http://schemas.openxmlformats.org/presentationml/2006/main">
  <p:tag name="AS_UNIQUEID" val="2704"/>
</p:tagLst>
</file>

<file path=ppt/tags/tag249.xml><?xml version="1.0" encoding="utf-8"?>
<p:tagLst xmlns:p="http://schemas.openxmlformats.org/presentationml/2006/main">
  <p:tag name="AS_UNIQUEID" val="2705"/>
</p:tagLst>
</file>

<file path=ppt/tags/tag25.xml><?xml version="1.0" encoding="utf-8"?>
<p:tagLst xmlns:p="http://schemas.openxmlformats.org/presentationml/2006/main">
  <p:tag name="AS_UNIQUEID" val="1444"/>
</p:tagLst>
</file>

<file path=ppt/tags/tag250.xml><?xml version="1.0" encoding="utf-8"?>
<p:tagLst xmlns:p="http://schemas.openxmlformats.org/presentationml/2006/main">
  <p:tag name="AS_UNIQUEID" val="2706"/>
</p:tagLst>
</file>

<file path=ppt/tags/tag251.xml><?xml version="1.0" encoding="utf-8"?>
<p:tagLst xmlns:p="http://schemas.openxmlformats.org/presentationml/2006/main">
  <p:tag name="AS_UNIQUEID" val="2707"/>
</p:tagLst>
</file>

<file path=ppt/tags/tag252.xml><?xml version="1.0" encoding="utf-8"?>
<p:tagLst xmlns:p="http://schemas.openxmlformats.org/presentationml/2006/main">
  <p:tag name="AS_UNIQUEID" val="2708"/>
</p:tagLst>
</file>

<file path=ppt/tags/tag253.xml><?xml version="1.0" encoding="utf-8"?>
<p:tagLst xmlns:p="http://schemas.openxmlformats.org/presentationml/2006/main">
  <p:tag name="AS_UNIQUEID" val="2709"/>
</p:tagLst>
</file>

<file path=ppt/tags/tag254.xml><?xml version="1.0" encoding="utf-8"?>
<p:tagLst xmlns:p="http://schemas.openxmlformats.org/presentationml/2006/main">
  <p:tag name="AS_UNIQUEID" val="179"/>
</p:tagLst>
</file>

<file path=ppt/tags/tag255.xml><?xml version="1.0" encoding="utf-8"?>
<p:tagLst xmlns:p="http://schemas.openxmlformats.org/presentationml/2006/main">
  <p:tag name="AS_UNIQUEID" val="2527"/>
</p:tagLst>
</file>

<file path=ppt/tags/tag256.xml><?xml version="1.0" encoding="utf-8"?>
<p:tagLst xmlns:p="http://schemas.openxmlformats.org/presentationml/2006/main">
  <p:tag name="AS_UNIQUEID" val="2678"/>
</p:tagLst>
</file>

<file path=ppt/tags/tag257.xml><?xml version="1.0" encoding="utf-8"?>
<p:tagLst xmlns:p="http://schemas.openxmlformats.org/presentationml/2006/main">
  <p:tag name="AS_UNIQUEID" val="2679"/>
</p:tagLst>
</file>

<file path=ppt/tags/tag258.xml><?xml version="1.0" encoding="utf-8"?>
<p:tagLst xmlns:p="http://schemas.openxmlformats.org/presentationml/2006/main">
  <p:tag name="AS_UNIQUEID" val="2680"/>
</p:tagLst>
</file>

<file path=ppt/tags/tag259.xml><?xml version="1.0" encoding="utf-8"?>
<p:tagLst xmlns:p="http://schemas.openxmlformats.org/presentationml/2006/main">
  <p:tag name="AS_UNIQUEID" val="5410"/>
</p:tagLst>
</file>

<file path=ppt/tags/tag26.xml><?xml version="1.0" encoding="utf-8"?>
<p:tagLst xmlns:p="http://schemas.openxmlformats.org/presentationml/2006/main">
  <p:tag name="AS_UNIQUEID" val="1445"/>
</p:tagLst>
</file>

<file path=ppt/tags/tag260.xml><?xml version="1.0" encoding="utf-8"?>
<p:tagLst xmlns:p="http://schemas.openxmlformats.org/presentationml/2006/main">
  <p:tag name="AS_UNIQUEID" val="5411"/>
</p:tagLst>
</file>

<file path=ppt/tags/tag261.xml><?xml version="1.0" encoding="utf-8"?>
<p:tagLst xmlns:p="http://schemas.openxmlformats.org/presentationml/2006/main">
  <p:tag name="AS_UNIQUEID" val="5412"/>
</p:tagLst>
</file>

<file path=ppt/tags/tag262.xml><?xml version="1.0" encoding="utf-8"?>
<p:tagLst xmlns:p="http://schemas.openxmlformats.org/presentationml/2006/main">
  <p:tag name="AS_UNIQUEID" val="5413"/>
</p:tagLst>
</file>

<file path=ppt/tags/tag263.xml><?xml version="1.0" encoding="utf-8"?>
<p:tagLst xmlns:p="http://schemas.openxmlformats.org/presentationml/2006/main">
  <p:tag name="AS_UNIQUEID" val="5414"/>
</p:tagLst>
</file>

<file path=ppt/tags/tag264.xml><?xml version="1.0" encoding="utf-8"?>
<p:tagLst xmlns:p="http://schemas.openxmlformats.org/presentationml/2006/main">
  <p:tag name="AS_UNIQUEID" val="5415"/>
</p:tagLst>
</file>

<file path=ppt/tags/tag265.xml><?xml version="1.0" encoding="utf-8"?>
<p:tagLst xmlns:p="http://schemas.openxmlformats.org/presentationml/2006/main">
  <p:tag name="AS_UNIQUEID" val="4664"/>
</p:tagLst>
</file>

<file path=ppt/tags/tag266.xml><?xml version="1.0" encoding="utf-8"?>
<p:tagLst xmlns:p="http://schemas.openxmlformats.org/presentationml/2006/main">
  <p:tag name="AS_UNIQUEID" val="4665"/>
</p:tagLst>
</file>

<file path=ppt/tags/tag267.xml><?xml version="1.0" encoding="utf-8"?>
<p:tagLst xmlns:p="http://schemas.openxmlformats.org/presentationml/2006/main">
  <p:tag name="AS_UNIQUEID" val="4666"/>
</p:tagLst>
</file>

<file path=ppt/tags/tag268.xml><?xml version="1.0" encoding="utf-8"?>
<p:tagLst xmlns:p="http://schemas.openxmlformats.org/presentationml/2006/main">
  <p:tag name="AS_UNIQUEID" val="4667"/>
</p:tagLst>
</file>

<file path=ppt/tags/tag269.xml><?xml version="1.0" encoding="utf-8"?>
<p:tagLst xmlns:p="http://schemas.openxmlformats.org/presentationml/2006/main">
  <p:tag name="AS_UNIQUEID" val="4668"/>
</p:tagLst>
</file>

<file path=ppt/tags/tag27.xml><?xml version="1.0" encoding="utf-8"?>
<p:tagLst xmlns:p="http://schemas.openxmlformats.org/presentationml/2006/main">
  <p:tag name="AS_UNIQUEID" val="1446"/>
</p:tagLst>
</file>

<file path=ppt/tags/tag270.xml><?xml version="1.0" encoding="utf-8"?>
<p:tagLst xmlns:p="http://schemas.openxmlformats.org/presentationml/2006/main">
  <p:tag name="AS_UNIQUEID" val="4669"/>
</p:tagLst>
</file>

<file path=ppt/tags/tag271.xml><?xml version="1.0" encoding="utf-8"?>
<p:tagLst xmlns:p="http://schemas.openxmlformats.org/presentationml/2006/main">
  <p:tag name="AS_UNIQUEID" val="4670"/>
</p:tagLst>
</file>

<file path=ppt/tags/tag272.xml><?xml version="1.0" encoding="utf-8"?>
<p:tagLst xmlns:p="http://schemas.openxmlformats.org/presentationml/2006/main">
  <p:tag name="AS_UNIQUEID" val="4671"/>
</p:tagLst>
</file>

<file path=ppt/tags/tag273.xml><?xml version="1.0" encoding="utf-8"?>
<p:tagLst xmlns:p="http://schemas.openxmlformats.org/presentationml/2006/main">
  <p:tag name="AS_UNIQUEID" val="4672"/>
</p:tagLst>
</file>

<file path=ppt/tags/tag274.xml><?xml version="1.0" encoding="utf-8"?>
<p:tagLst xmlns:p="http://schemas.openxmlformats.org/presentationml/2006/main">
  <p:tag name="AS_UNIQUEID" val="4673"/>
</p:tagLst>
</file>

<file path=ppt/tags/tag275.xml><?xml version="1.0" encoding="utf-8"?>
<p:tagLst xmlns:p="http://schemas.openxmlformats.org/presentationml/2006/main">
  <p:tag name="AS_UNIQUEID" val="4674"/>
</p:tagLst>
</file>

<file path=ppt/tags/tag276.xml><?xml version="1.0" encoding="utf-8"?>
<p:tagLst xmlns:p="http://schemas.openxmlformats.org/presentationml/2006/main">
  <p:tag name="AS_UNIQUEID" val="4675"/>
</p:tagLst>
</file>

<file path=ppt/tags/tag277.xml><?xml version="1.0" encoding="utf-8"?>
<p:tagLst xmlns:p="http://schemas.openxmlformats.org/presentationml/2006/main">
  <p:tag name="AS_UNIQUEID" val="4676"/>
</p:tagLst>
</file>

<file path=ppt/tags/tag278.xml><?xml version="1.0" encoding="utf-8"?>
<p:tagLst xmlns:p="http://schemas.openxmlformats.org/presentationml/2006/main">
  <p:tag name="AS_UNIQUEID" val="4677"/>
</p:tagLst>
</file>

<file path=ppt/tags/tag279.xml><?xml version="1.0" encoding="utf-8"?>
<p:tagLst xmlns:p="http://schemas.openxmlformats.org/presentationml/2006/main">
  <p:tag name="AS_UNIQUEID" val="4678"/>
</p:tagLst>
</file>

<file path=ppt/tags/tag28.xml><?xml version="1.0" encoding="utf-8"?>
<p:tagLst xmlns:p="http://schemas.openxmlformats.org/presentationml/2006/main">
  <p:tag name="AS_UNIQUEID" val="1447"/>
</p:tagLst>
</file>

<file path=ppt/tags/tag280.xml><?xml version="1.0" encoding="utf-8"?>
<p:tagLst xmlns:p="http://schemas.openxmlformats.org/presentationml/2006/main">
  <p:tag name="AS_UNIQUEID" val="4679"/>
</p:tagLst>
</file>

<file path=ppt/tags/tag281.xml><?xml version="1.0" encoding="utf-8"?>
<p:tagLst xmlns:p="http://schemas.openxmlformats.org/presentationml/2006/main">
  <p:tag name="AS_UNIQUEID" val="4680"/>
</p:tagLst>
</file>

<file path=ppt/tags/tag282.xml><?xml version="1.0" encoding="utf-8"?>
<p:tagLst xmlns:p="http://schemas.openxmlformats.org/presentationml/2006/main">
  <p:tag name="AS_UNIQUEID" val="4681"/>
</p:tagLst>
</file>

<file path=ppt/tags/tag283.xml><?xml version="1.0" encoding="utf-8"?>
<p:tagLst xmlns:p="http://schemas.openxmlformats.org/presentationml/2006/main">
  <p:tag name="AS_UNIQUEID" val="4682"/>
</p:tagLst>
</file>

<file path=ppt/tags/tag284.xml><?xml version="1.0" encoding="utf-8"?>
<p:tagLst xmlns:p="http://schemas.openxmlformats.org/presentationml/2006/main">
  <p:tag name="AS_UNIQUEID" val="4683"/>
</p:tagLst>
</file>

<file path=ppt/tags/tag285.xml><?xml version="1.0" encoding="utf-8"?>
<p:tagLst xmlns:p="http://schemas.openxmlformats.org/presentationml/2006/main">
  <p:tag name="AS_UNIQUEID" val="4684"/>
</p:tagLst>
</file>

<file path=ppt/tags/tag286.xml><?xml version="1.0" encoding="utf-8"?>
<p:tagLst xmlns:p="http://schemas.openxmlformats.org/presentationml/2006/main">
  <p:tag name="AS_UNIQUEID" val="4685"/>
</p:tagLst>
</file>

<file path=ppt/tags/tag287.xml><?xml version="1.0" encoding="utf-8"?>
<p:tagLst xmlns:p="http://schemas.openxmlformats.org/presentationml/2006/main">
  <p:tag name="AS_UNIQUEID" val="4686"/>
</p:tagLst>
</file>

<file path=ppt/tags/tag288.xml><?xml version="1.0" encoding="utf-8"?>
<p:tagLst xmlns:p="http://schemas.openxmlformats.org/presentationml/2006/main">
  <p:tag name="AS_UNIQUEID" val="4687"/>
</p:tagLst>
</file>

<file path=ppt/tags/tag289.xml><?xml version="1.0" encoding="utf-8"?>
<p:tagLst xmlns:p="http://schemas.openxmlformats.org/presentationml/2006/main">
  <p:tag name="AS_UNIQUEID" val="2736"/>
</p:tagLst>
</file>

<file path=ppt/tags/tag29.xml><?xml version="1.0" encoding="utf-8"?>
<p:tagLst xmlns:p="http://schemas.openxmlformats.org/presentationml/2006/main">
  <p:tag name="AS_UNIQUEID" val="1414"/>
</p:tagLst>
</file>

<file path=ppt/tags/tag290.xml><?xml version="1.0" encoding="utf-8"?>
<p:tagLst xmlns:p="http://schemas.openxmlformats.org/presentationml/2006/main">
  <p:tag name="AS_UNIQUEID" val="2737"/>
</p:tagLst>
</file>

<file path=ppt/tags/tag291.xml><?xml version="1.0" encoding="utf-8"?>
<p:tagLst xmlns:p="http://schemas.openxmlformats.org/presentationml/2006/main">
  <p:tag name="AS_UNIQUEID" val="179"/>
</p:tagLst>
</file>

<file path=ppt/tags/tag292.xml><?xml version="1.0" encoding="utf-8"?>
<p:tagLst xmlns:p="http://schemas.openxmlformats.org/presentationml/2006/main">
  <p:tag name="AS_UNIQUEID" val="2736"/>
</p:tagLst>
</file>

<file path=ppt/tags/tag293.xml><?xml version="1.0" encoding="utf-8"?>
<p:tagLst xmlns:p="http://schemas.openxmlformats.org/presentationml/2006/main">
  <p:tag name="AS_UNIQUEID" val="2737"/>
</p:tagLst>
</file>

<file path=ppt/tags/tag294.xml><?xml version="1.0" encoding="utf-8"?>
<p:tagLst xmlns:p="http://schemas.openxmlformats.org/presentationml/2006/main">
  <p:tag name="AS_UNIQUEID" val="179"/>
</p:tagLst>
</file>

<file path=ppt/tags/tag295.xml><?xml version="1.0" encoding="utf-8"?>
<p:tagLst xmlns:p="http://schemas.openxmlformats.org/presentationml/2006/main">
  <p:tag name="AS_UNIQUEID" val="2760"/>
</p:tagLst>
</file>

<file path=ppt/tags/tag296.xml><?xml version="1.0" encoding="utf-8"?>
<p:tagLst xmlns:p="http://schemas.openxmlformats.org/presentationml/2006/main">
  <p:tag name="AS_UNIQUEID" val="2761"/>
</p:tagLst>
</file>

<file path=ppt/tags/tag297.xml><?xml version="1.0" encoding="utf-8"?>
<p:tagLst xmlns:p="http://schemas.openxmlformats.org/presentationml/2006/main">
  <p:tag name="AS_UNIQUEID" val="179"/>
</p:tagLst>
</file>

<file path=ppt/tags/tag298.xml><?xml version="1.0" encoding="utf-8"?>
<p:tagLst xmlns:p="http://schemas.openxmlformats.org/presentationml/2006/main">
  <p:tag name="AS_UNIQUEID" val="5924"/>
</p:tagLst>
</file>

<file path=ppt/tags/tag299.xml><?xml version="1.0" encoding="utf-8"?>
<p:tagLst xmlns:p="http://schemas.openxmlformats.org/presentationml/2006/main">
  <p:tag name="AS_UNIQUEID" val="5925"/>
</p:tagLst>
</file>

<file path=ppt/tags/tag3.xml><?xml version="1.0" encoding="utf-8"?>
<p:tagLst xmlns:p="http://schemas.openxmlformats.org/presentationml/2006/main">
  <p:tag name="AS_UNIQUEID" val="1453"/>
</p:tagLst>
</file>

<file path=ppt/tags/tag30.xml><?xml version="1.0" encoding="utf-8"?>
<p:tagLst xmlns:p="http://schemas.openxmlformats.org/presentationml/2006/main">
  <p:tag name="AS_UNIQUEID" val="5856"/>
</p:tagLst>
</file>

<file path=ppt/tags/tag300.xml><?xml version="1.0" encoding="utf-8"?>
<p:tagLst xmlns:p="http://schemas.openxmlformats.org/presentationml/2006/main">
  <p:tag name="AS_UNIQUEID" val="5926"/>
</p:tagLst>
</file>

<file path=ppt/tags/tag301.xml><?xml version="1.0" encoding="utf-8"?>
<p:tagLst xmlns:p="http://schemas.openxmlformats.org/presentationml/2006/main">
  <p:tag name="AS_UNIQUEID" val="5927"/>
</p:tagLst>
</file>

<file path=ppt/tags/tag302.xml><?xml version="1.0" encoding="utf-8"?>
<p:tagLst xmlns:p="http://schemas.openxmlformats.org/presentationml/2006/main">
  <p:tag name="AS_UNIQUEID" val="5928"/>
</p:tagLst>
</file>

<file path=ppt/tags/tag303.xml><?xml version="1.0" encoding="utf-8"?>
<p:tagLst xmlns:p="http://schemas.openxmlformats.org/presentationml/2006/main">
  <p:tag name="AS_UNIQUEID" val="5929"/>
</p:tagLst>
</file>

<file path=ppt/tags/tag31.xml><?xml version="1.0" encoding="utf-8"?>
<p:tagLst xmlns:p="http://schemas.openxmlformats.org/presentationml/2006/main">
  <p:tag name="KSO_WM_BEAUTIFY_FLAG" val="#wm#"/>
  <p:tag name="KSO_WM_TEMPLATE_CATEGORY" val="custom"/>
  <p:tag name="KSO_WM_TEMPLATE_INDEX" val="20187308"/>
</p:tagLst>
</file>

<file path=ppt/tags/tag32.xml><?xml version="1.0" encoding="utf-8"?>
<p:tagLst xmlns:p="http://schemas.openxmlformats.org/presentationml/2006/main">
  <p:tag name="AS_UNIQUEID" val="250"/>
</p:tagLst>
</file>

<file path=ppt/tags/tag33.xml><?xml version="1.0" encoding="utf-8"?>
<p:tagLst xmlns:p="http://schemas.openxmlformats.org/presentationml/2006/main">
  <p:tag name="AS_UNIQUEID" val="352"/>
</p:tagLst>
</file>

<file path=ppt/tags/tag34.xml><?xml version="1.0" encoding="utf-8"?>
<p:tagLst xmlns:p="http://schemas.openxmlformats.org/presentationml/2006/main">
  <p:tag name="AS_UNIQUEID" val="353"/>
</p:tagLst>
</file>

<file path=ppt/tags/tag35.xml><?xml version="1.0" encoding="utf-8"?>
<p:tagLst xmlns:p="http://schemas.openxmlformats.org/presentationml/2006/main">
  <p:tag name="AS_UNIQUEID" val="354"/>
</p:tagLst>
</file>

<file path=ppt/tags/tag36.xml><?xml version="1.0" encoding="utf-8"?>
<p:tagLst xmlns:p="http://schemas.openxmlformats.org/presentationml/2006/main">
  <p:tag name="AS_UNIQUEID" val="355"/>
</p:tagLst>
</file>

<file path=ppt/tags/tag37.xml><?xml version="1.0" encoding="utf-8"?>
<p:tagLst xmlns:p="http://schemas.openxmlformats.org/presentationml/2006/main">
  <p:tag name="AS_UNIQUEID" val="357"/>
</p:tagLst>
</file>

<file path=ppt/tags/tag38.xml><?xml version="1.0" encoding="utf-8"?>
<p:tagLst xmlns:p="http://schemas.openxmlformats.org/presentationml/2006/main">
  <p:tag name="AS_UNIQUEID" val="358"/>
</p:tagLst>
</file>

<file path=ppt/tags/tag39.xml><?xml version="1.0" encoding="utf-8"?>
<p:tagLst xmlns:p="http://schemas.openxmlformats.org/presentationml/2006/main">
  <p:tag name="AS_UNIQUEID" val="360"/>
</p:tagLst>
</file>

<file path=ppt/tags/tag4.xml><?xml version="1.0" encoding="utf-8"?>
<p:tagLst xmlns:p="http://schemas.openxmlformats.org/presentationml/2006/main">
  <p:tag name="AS_UNIQUEID" val="476"/>
</p:tagLst>
</file>

<file path=ppt/tags/tag40.xml><?xml version="1.0" encoding="utf-8"?>
<p:tagLst xmlns:p="http://schemas.openxmlformats.org/presentationml/2006/main">
  <p:tag name="AS_UNIQUEID" val="361"/>
</p:tagLst>
</file>

<file path=ppt/tags/tag41.xml><?xml version="1.0" encoding="utf-8"?>
<p:tagLst xmlns:p="http://schemas.openxmlformats.org/presentationml/2006/main">
  <p:tag name="AS_UNIQUEID" val="362"/>
</p:tagLst>
</file>

<file path=ppt/tags/tag42.xml><?xml version="1.0" encoding="utf-8"?>
<p:tagLst xmlns:p="http://schemas.openxmlformats.org/presentationml/2006/main">
  <p:tag name="AS_UNIQUEID" val="363"/>
</p:tagLst>
</file>

<file path=ppt/tags/tag43.xml><?xml version="1.0" encoding="utf-8"?>
<p:tagLst xmlns:p="http://schemas.openxmlformats.org/presentationml/2006/main">
  <p:tag name="AS_UNIQUEID" val="364"/>
</p:tagLst>
</file>

<file path=ppt/tags/tag44.xml><?xml version="1.0" encoding="utf-8"?>
<p:tagLst xmlns:p="http://schemas.openxmlformats.org/presentationml/2006/main">
  <p:tag name="AS_UNIQUEID" val="365"/>
</p:tagLst>
</file>

<file path=ppt/tags/tag45.xml><?xml version="1.0" encoding="utf-8"?>
<p:tagLst xmlns:p="http://schemas.openxmlformats.org/presentationml/2006/main">
  <p:tag name="AS_UNIQUEID" val="366"/>
</p:tagLst>
</file>

<file path=ppt/tags/tag46.xml><?xml version="1.0" encoding="utf-8"?>
<p:tagLst xmlns:p="http://schemas.openxmlformats.org/presentationml/2006/main">
  <p:tag name="AS_UNIQUEID" val="356"/>
</p:tagLst>
</file>

<file path=ppt/tags/tag47.xml><?xml version="1.0" encoding="utf-8"?>
<p:tagLst xmlns:p="http://schemas.openxmlformats.org/presentationml/2006/main">
  <p:tag name="AS_UNIQUEID" val="359"/>
</p:tagLst>
</file>

<file path=ppt/tags/tag48.xml><?xml version="1.0" encoding="utf-8"?>
<p:tagLst xmlns:p="http://schemas.openxmlformats.org/presentationml/2006/main">
  <p:tag name="AS_UNIQUEID" val="367"/>
</p:tagLst>
</file>

<file path=ppt/tags/tag49.xml><?xml version="1.0" encoding="utf-8"?>
<p:tagLst xmlns:p="http://schemas.openxmlformats.org/presentationml/2006/main">
  <p:tag name="AS_UNIQUEID" val="4225"/>
</p:tagLst>
</file>

<file path=ppt/tags/tag5.xml><?xml version="1.0" encoding="utf-8"?>
<p:tagLst xmlns:p="http://schemas.openxmlformats.org/presentationml/2006/main">
  <p:tag name="AS_UNIQUEID" val="6098"/>
</p:tagLst>
</file>

<file path=ppt/tags/tag50.xml><?xml version="1.0" encoding="utf-8"?>
<p:tagLst xmlns:p="http://schemas.openxmlformats.org/presentationml/2006/main">
  <p:tag name="AS_UNIQUEID" val="4226"/>
</p:tagLst>
</file>

<file path=ppt/tags/tag51.xml><?xml version="1.0" encoding="utf-8"?>
<p:tagLst xmlns:p="http://schemas.openxmlformats.org/presentationml/2006/main">
  <p:tag name="AS_UNIQUEID" val="4227"/>
</p:tagLst>
</file>

<file path=ppt/tags/tag52.xml><?xml version="1.0" encoding="utf-8"?>
<p:tagLst xmlns:p="http://schemas.openxmlformats.org/presentationml/2006/main">
  <p:tag name="AS_UNIQUEID" val="2502"/>
</p:tagLst>
</file>

<file path=ppt/tags/tag53.xml><?xml version="1.0" encoding="utf-8"?>
<p:tagLst xmlns:p="http://schemas.openxmlformats.org/presentationml/2006/main">
  <p:tag name="AS_UNIQUEID" val="2504"/>
</p:tagLst>
</file>

<file path=ppt/tags/tag54.xml><?xml version="1.0" encoding="utf-8"?>
<p:tagLst xmlns:p="http://schemas.openxmlformats.org/presentationml/2006/main">
  <p:tag name="AS_UNIQUEID" val="810"/>
</p:tagLst>
</file>

<file path=ppt/tags/tag55.xml><?xml version="1.0" encoding="utf-8"?>
<p:tagLst xmlns:p="http://schemas.openxmlformats.org/presentationml/2006/main">
  <p:tag name="AS_UNIQUEID" val="2505"/>
</p:tagLst>
</file>

<file path=ppt/tags/tag56.xml><?xml version="1.0" encoding="utf-8"?>
<p:tagLst xmlns:p="http://schemas.openxmlformats.org/presentationml/2006/main">
  <p:tag name="AS_UNIQUEID" val="2506"/>
</p:tagLst>
</file>

<file path=ppt/tags/tag57.xml><?xml version="1.0" encoding="utf-8"?>
<p:tagLst xmlns:p="http://schemas.openxmlformats.org/presentationml/2006/main">
  <p:tag name="AS_UNIQUEID" val="2507"/>
</p:tagLst>
</file>

<file path=ppt/tags/tag58.xml><?xml version="1.0" encoding="utf-8"?>
<p:tagLst xmlns:p="http://schemas.openxmlformats.org/presentationml/2006/main">
  <p:tag name="AS_UNIQUEID" val="2508"/>
</p:tagLst>
</file>

<file path=ppt/tags/tag59.xml><?xml version="1.0" encoding="utf-8"?>
<p:tagLst xmlns:p="http://schemas.openxmlformats.org/presentationml/2006/main">
  <p:tag name="AS_UNIQUEID" val="2509"/>
</p:tagLst>
</file>

<file path=ppt/tags/tag6.xml><?xml version="1.0" encoding="utf-8"?>
<p:tagLst xmlns:p="http://schemas.openxmlformats.org/presentationml/2006/main">
  <p:tag name="AS_UNIQUEID" val="6099"/>
  <p:tag name="KSO_WM_MEDIACOVER_FLAG" val="1"/>
  <p:tag name="KSO_WM_UNIT_MEDIACOVER_BTN_POS" val="c"/>
  <p:tag name="KSO_WM_UNIT_MEDIACOVER_BTN_STATE" val="1"/>
  <p:tag name="KSO_WM_UNIT_MEDIACOVER_BTN_STYLE" val="ee0bc779c1f3d7f3e90c96344320e69a"/>
  <p:tag name="KSO_WM_UNIT_MEDIACOVER_BTNRECT" val="6919*3755*520*520"/>
  <p:tag name="KSO_WM_UNIT_MEDIACOVER_RGB" val="000000"/>
  <p:tag name="KSO_WM_UNIT_MEDIACOVER_STYLEID" val="1"/>
  <p:tag name="KSO_WM_UNIT_MEDIACOVER_TEXTSTATE" val="0"/>
  <p:tag name="KSO_WM_UNIT_MEDIACOVER_TRANSPARENCY" val="0.5"/>
</p:tagLst>
</file>

<file path=ppt/tags/tag60.xml><?xml version="1.0" encoding="utf-8"?>
<p:tagLst xmlns:p="http://schemas.openxmlformats.org/presentationml/2006/main">
  <p:tag name="AS_UNIQUEID" val="2510"/>
</p:tagLst>
</file>

<file path=ppt/tags/tag61.xml><?xml version="1.0" encoding="utf-8"?>
<p:tagLst xmlns:p="http://schemas.openxmlformats.org/presentationml/2006/main">
  <p:tag name="AS_UNIQUEID" val="2511"/>
</p:tagLst>
</file>

<file path=ppt/tags/tag62.xml><?xml version="1.0" encoding="utf-8"?>
<p:tagLst xmlns:p="http://schemas.openxmlformats.org/presentationml/2006/main">
  <p:tag name="AS_UNIQUEID" val="2512"/>
</p:tagLst>
</file>

<file path=ppt/tags/tag63.xml><?xml version="1.0" encoding="utf-8"?>
<p:tagLst xmlns:p="http://schemas.openxmlformats.org/presentationml/2006/main">
  <p:tag name="AS_UNIQUEID" val="2513"/>
</p:tagLst>
</file>

<file path=ppt/tags/tag64.xml><?xml version="1.0" encoding="utf-8"?>
<p:tagLst xmlns:p="http://schemas.openxmlformats.org/presentationml/2006/main">
  <p:tag name="AS_UNIQUEID" val="2514"/>
</p:tagLst>
</file>

<file path=ppt/tags/tag65.xml><?xml version="1.0" encoding="utf-8"?>
<p:tagLst xmlns:p="http://schemas.openxmlformats.org/presentationml/2006/main">
  <p:tag name="AS_UNIQUEID" val="2515"/>
</p:tagLst>
</file>

<file path=ppt/tags/tag66.xml><?xml version="1.0" encoding="utf-8"?>
<p:tagLst xmlns:p="http://schemas.openxmlformats.org/presentationml/2006/main">
  <p:tag name="AS_UNIQUEID" val="2516"/>
</p:tagLst>
</file>

<file path=ppt/tags/tag67.xml><?xml version="1.0" encoding="utf-8"?>
<p:tagLst xmlns:p="http://schemas.openxmlformats.org/presentationml/2006/main">
  <p:tag name="AS_UNIQUEID" val="2517"/>
</p:tagLst>
</file>

<file path=ppt/tags/tag68.xml><?xml version="1.0" encoding="utf-8"?>
<p:tagLst xmlns:p="http://schemas.openxmlformats.org/presentationml/2006/main">
  <p:tag name="AS_UNIQUEID" val="2518"/>
</p:tagLst>
</file>

<file path=ppt/tags/tag69.xml><?xml version="1.0" encoding="utf-8"?>
<p:tagLst xmlns:p="http://schemas.openxmlformats.org/presentationml/2006/main">
  <p:tag name="AS_UNIQUEID" val="2519"/>
</p:tagLst>
</file>

<file path=ppt/tags/tag7.xml><?xml version="1.0" encoding="utf-8"?>
<p:tagLst xmlns:p="http://schemas.openxmlformats.org/presentationml/2006/main">
  <p:tag name="AS_UNIQUEID" val="5848"/>
  <p:tag name="KSO_WM_UNIT_PLACING_PICTURE_USER_VIEWPORT" val="{&quot;height&quot;:5122,&quot;width&quot;:8323}"/>
</p:tagLst>
</file>

<file path=ppt/tags/tag70.xml><?xml version="1.0" encoding="utf-8"?>
<p:tagLst xmlns:p="http://schemas.openxmlformats.org/presentationml/2006/main">
  <p:tag name="AS_UNIQUEID" val="2495"/>
</p:tagLst>
</file>

<file path=ppt/tags/tag71.xml><?xml version="1.0" encoding="utf-8"?>
<p:tagLst xmlns:p="http://schemas.openxmlformats.org/presentationml/2006/main">
  <p:tag name="AS_UNIQUEID" val="2496"/>
</p:tagLst>
</file>

<file path=ppt/tags/tag72.xml><?xml version="1.0" encoding="utf-8"?>
<p:tagLst xmlns:p="http://schemas.openxmlformats.org/presentationml/2006/main">
  <p:tag name="AS_UNIQUEID" val="2497"/>
</p:tagLst>
</file>

<file path=ppt/tags/tag73.xml><?xml version="1.0" encoding="utf-8"?>
<p:tagLst xmlns:p="http://schemas.openxmlformats.org/presentationml/2006/main">
  <p:tag name="AS_UNIQUEID" val="2359"/>
</p:tagLst>
</file>

<file path=ppt/tags/tag74.xml><?xml version="1.0" encoding="utf-8"?>
<p:tagLst xmlns:p="http://schemas.openxmlformats.org/presentationml/2006/main">
  <p:tag name="AS_UNIQUEID" val="2533"/>
</p:tagLst>
</file>

<file path=ppt/tags/tag75.xml><?xml version="1.0" encoding="utf-8"?>
<p:tagLst xmlns:p="http://schemas.openxmlformats.org/presentationml/2006/main">
  <p:tag name="AS_UNIQUEID" val="529"/>
</p:tagLst>
</file>

<file path=ppt/tags/tag76.xml><?xml version="1.0" encoding="utf-8"?>
<p:tagLst xmlns:p="http://schemas.openxmlformats.org/presentationml/2006/main">
  <p:tag name="AS_UNIQUEID" val="2534"/>
</p:tagLst>
</file>

<file path=ppt/tags/tag77.xml><?xml version="1.0" encoding="utf-8"?>
<p:tagLst xmlns:p="http://schemas.openxmlformats.org/presentationml/2006/main">
  <p:tag name="AS_UNIQUEID" val="5039"/>
</p:tagLst>
</file>

<file path=ppt/tags/tag78.xml><?xml version="1.0" encoding="utf-8"?>
<p:tagLst xmlns:p="http://schemas.openxmlformats.org/presentationml/2006/main">
  <p:tag name="AS_UNIQUEID" val="6070"/>
</p:tagLst>
</file>

<file path=ppt/tags/tag79.xml><?xml version="1.0" encoding="utf-8"?>
<p:tagLst xmlns:p="http://schemas.openxmlformats.org/presentationml/2006/main">
  <p:tag name="AS_UNIQUEID" val="2530"/>
</p:tagLst>
</file>

<file path=ppt/tags/tag8.xml><?xml version="1.0" encoding="utf-8"?>
<p:tagLst xmlns:p="http://schemas.openxmlformats.org/presentationml/2006/main">
  <p:tag name="AS_UNIQUEID" val="5849"/>
</p:tagLst>
</file>

<file path=ppt/tags/tag80.xml><?xml version="1.0" encoding="utf-8"?>
<p:tagLst xmlns:p="http://schemas.openxmlformats.org/presentationml/2006/main">
  <p:tag name="AS_UNIQUEID" val="2345"/>
  <p:tag name="KSO_WM_BEAUTIFY_FLAG" val="#wm#"/>
  <p:tag name="KSO_WM_DIAGRAM_GROUP_CODE" val="l1-1"/>
  <p:tag name="KSO_WM_TAG_VERSION" val="1.0"/>
  <p:tag name="KSO_WM_TEMPLATE_CATEGORY" val="diagram"/>
  <p:tag name="KSO_WM_TEMPLATE_INDEX" val="20200265"/>
  <p:tag name="KSO_WM_UNIT_COMPATIBLE" val="0"/>
  <p:tag name="KSO_WM_UNIT_DIAGRAM_ISNUMVISUAL" val="0"/>
  <p:tag name="KSO_WM_UNIT_DIAGRAM_ISREFERUNIT" val="0"/>
  <p:tag name="KSO_WM_UNIT_HIGHLIGHT" val="0"/>
  <p:tag name="KSO_WM_UNIT_ID" val="diagram20200265_3*l_h_d*1_4_1"/>
  <p:tag name="KSO_WM_UNIT_INDEX" val="1_4_1"/>
  <p:tag name="KSO_WM_UNIT_LAYERLEVEL" val="1_1_1"/>
  <p:tag name="KSO_WM_UNIT_SUPPORT_UNIT_TYPE" val="[]"/>
  <p:tag name="KSO_WM_UNIT_TYPE" val="l_h_d"/>
  <p:tag name="KSO_WM_UNIT_USESOURCEFORMAT_APPLY" val="1"/>
  <p:tag name="KSO_WM_UNIT_VALUE" val="406*406"/>
</p:tagLst>
</file>

<file path=ppt/tags/tag81.xml><?xml version="1.0" encoding="utf-8"?>
<p:tagLst xmlns:p="http://schemas.openxmlformats.org/presentationml/2006/main">
  <p:tag name="AS_UNIQUEID" val="531"/>
</p:tagLst>
</file>

<file path=ppt/tags/tag82.xml><?xml version="1.0" encoding="utf-8"?>
<p:tagLst xmlns:p="http://schemas.openxmlformats.org/presentationml/2006/main">
  <p:tag name="AS_UNIQUEID" val="2531"/>
</p:tagLst>
</file>

<file path=ppt/tags/tag83.xml><?xml version="1.0" encoding="utf-8"?>
<p:tagLst xmlns:p="http://schemas.openxmlformats.org/presentationml/2006/main">
  <p:tag name="AS_UNIQUEID" val="2352"/>
  <p:tag name="KSO_WM_BEAUTIFY_FLAG" val="#wm#"/>
  <p:tag name="KSO_WM_DIAGRAM_GROUP_CODE" val="l1-1"/>
  <p:tag name="KSO_WM_TAG_VERSION" val="1.0"/>
  <p:tag name="KSO_WM_TEMPLATE_CATEGORY" val="diagram"/>
  <p:tag name="KSO_WM_TEMPLATE_INDEX" val="20200265"/>
  <p:tag name="KSO_WM_UNIT_COMPATIBLE" val="0"/>
  <p:tag name="KSO_WM_UNIT_DIAGRAM_ISNUMVISUAL" val="0"/>
  <p:tag name="KSO_WM_UNIT_DIAGRAM_ISREFERUNIT" val="0"/>
  <p:tag name="KSO_WM_UNIT_HIGHLIGHT" val="0"/>
  <p:tag name="KSO_WM_UNIT_ID" val="diagram20200265_3*l_h_h_a*1_3_1_1"/>
  <p:tag name="KSO_WM_UNIT_INDEX" val="1_3_1_1"/>
  <p:tag name="KSO_WM_UNIT_ISCONTENTSTITLE" val="0"/>
  <p:tag name="KSO_WM_UNIT_ISNUMDGMTITLE" val="0"/>
  <p:tag name="KSO_WM_UNIT_LAYERLEVEL" val="1_1_1_1"/>
  <p:tag name="KSO_WM_UNIT_NOCLEAR" val="0"/>
  <p:tag name="KSO_WM_UNIT_PRESET_TEXT" val="添加标题"/>
  <p:tag name="KSO_WM_UNIT_TEXT_FILL_FORE_SCHEMECOLOR_INDEX" val="13"/>
  <p:tag name="KSO_WM_UNIT_TEXT_FILL_TYPE" val="1"/>
  <p:tag name="KSO_WM_UNIT_TYPE" val="l_h_h_a"/>
  <p:tag name="KSO_WM_UNIT_USESOURCEFORMAT_APPLY" val="1"/>
  <p:tag name="KSO_WM_UNIT_VALUE" val="7"/>
</p:tagLst>
</file>

<file path=ppt/tags/tag84.xml><?xml version="1.0" encoding="utf-8"?>
<p:tagLst xmlns:p="http://schemas.openxmlformats.org/presentationml/2006/main">
  <p:tag name="AS_UNIQUEID" val="2532"/>
  <p:tag name="KSO_WM_UNIT_PLACING_PICTURE_USER_VIEWPORT" val="{&quot;height&quot;:4818.897637795276,&quot;width&quot;:4478.740157480315}"/>
</p:tagLst>
</file>

<file path=ppt/tags/tag85.xml><?xml version="1.0" encoding="utf-8"?>
<p:tagLst xmlns:p="http://schemas.openxmlformats.org/presentationml/2006/main">
  <p:tag name="AS_UNIQUEID" val="2502"/>
</p:tagLst>
</file>

<file path=ppt/tags/tag86.xml><?xml version="1.0" encoding="utf-8"?>
<p:tagLst xmlns:p="http://schemas.openxmlformats.org/presentationml/2006/main">
  <p:tag name="AS_UNIQUEID" val="2521"/>
</p:tagLst>
</file>

<file path=ppt/tags/tag87.xml><?xml version="1.0" encoding="utf-8"?>
<p:tagLst xmlns:p="http://schemas.openxmlformats.org/presentationml/2006/main">
  <p:tag name="AS_UNIQUEID" val="2522"/>
</p:tagLst>
</file>

<file path=ppt/tags/tag88.xml><?xml version="1.0" encoding="utf-8"?>
<p:tagLst xmlns:p="http://schemas.openxmlformats.org/presentationml/2006/main">
  <p:tag name="AS_UNIQUEID" val="2523"/>
</p:tagLst>
</file>

<file path=ppt/tags/tag89.xml><?xml version="1.0" encoding="utf-8"?>
<p:tagLst xmlns:p="http://schemas.openxmlformats.org/presentationml/2006/main">
  <p:tag name="AS_UNIQUEID" val="1561"/>
</p:tagLst>
</file>

<file path=ppt/tags/tag9.xml><?xml version="1.0" encoding="utf-8"?>
<p:tagLst xmlns:p="http://schemas.openxmlformats.org/presentationml/2006/main">
  <p:tag name="AS_UNIQUEID" val="5850"/>
</p:tagLst>
</file>

<file path=ppt/tags/tag90.xml><?xml version="1.0" encoding="utf-8"?>
<p:tagLst xmlns:p="http://schemas.openxmlformats.org/presentationml/2006/main">
  <p:tag name="AS_UNIQUEID" val="13549"/>
</p:tagLst>
</file>

<file path=ppt/tags/tag91.xml><?xml version="1.0" encoding="utf-8"?>
<p:tagLst xmlns:p="http://schemas.openxmlformats.org/presentationml/2006/main">
  <p:tag name="AS_UNIQUEID" val="13550"/>
</p:tagLst>
</file>

<file path=ppt/tags/tag92.xml><?xml version="1.0" encoding="utf-8"?>
<p:tagLst xmlns:p="http://schemas.openxmlformats.org/presentationml/2006/main">
  <p:tag name="AS_UNIQUEID" val="1561"/>
</p:tagLst>
</file>

<file path=ppt/tags/tag93.xml><?xml version="1.0" encoding="utf-8"?>
<p:tagLst xmlns:p="http://schemas.openxmlformats.org/presentationml/2006/main">
  <p:tag name="AS_UNIQUEID" val="13551"/>
</p:tagLst>
</file>

<file path=ppt/tags/tag94.xml><?xml version="1.0" encoding="utf-8"?>
<p:tagLst xmlns:p="http://schemas.openxmlformats.org/presentationml/2006/main">
  <p:tag name="AS_UNIQUEID" val="1562"/>
</p:tagLst>
</file>

<file path=ppt/tags/tag95.xml><?xml version="1.0" encoding="utf-8"?>
<p:tagLst xmlns:p="http://schemas.openxmlformats.org/presentationml/2006/main">
  <p:tag name="AS_UNIQUEID" val="1550"/>
</p:tagLst>
</file>

<file path=ppt/tags/tag96.xml><?xml version="1.0" encoding="utf-8"?>
<p:tagLst xmlns:p="http://schemas.openxmlformats.org/presentationml/2006/main">
  <p:tag name="AS_UNIQUEID" val="13552"/>
</p:tagLst>
</file>

<file path=ppt/tags/tag97.xml><?xml version="1.0" encoding="utf-8"?>
<p:tagLst xmlns:p="http://schemas.openxmlformats.org/presentationml/2006/main">
  <p:tag name="AS_UNIQUEID" val="1550"/>
</p:tagLst>
</file>

<file path=ppt/tags/tag98.xml><?xml version="1.0" encoding="utf-8"?>
<p:tagLst xmlns:p="http://schemas.openxmlformats.org/presentationml/2006/main">
  <p:tag name="AS_UNIQUEID" val="13553"/>
</p:tagLst>
</file>

<file path=ppt/tags/tag99.xml><?xml version="1.0" encoding="utf-8"?>
<p:tagLst xmlns:p="http://schemas.openxmlformats.org/presentationml/2006/main">
  <p:tag name="AS_UNIQUEID" val="13554"/>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EF"/>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EF"/>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4364</Words>
  <Application>WPS 演示</Application>
  <PresentationFormat/>
  <Paragraphs>413</Paragraphs>
  <Slides>35</Slides>
  <Notes>2</Notes>
  <HiddenSlides>0</HiddenSlides>
  <MMClips>2</MMClips>
  <ScaleCrop>false</ScaleCrop>
  <HeadingPairs>
    <vt:vector size="6" baseType="variant">
      <vt:variant>
        <vt:lpstr>已用的字体</vt:lpstr>
      </vt:variant>
      <vt:variant>
        <vt:i4>29</vt:i4>
      </vt:variant>
      <vt:variant>
        <vt:lpstr>主题</vt:lpstr>
      </vt:variant>
      <vt:variant>
        <vt:i4>1</vt:i4>
      </vt:variant>
      <vt:variant>
        <vt:lpstr>幻灯片标题</vt:lpstr>
      </vt:variant>
      <vt:variant>
        <vt:i4>35</vt:i4>
      </vt:variant>
    </vt:vector>
  </HeadingPairs>
  <TitlesOfParts>
    <vt:vector size="65" baseType="lpstr">
      <vt:lpstr>Arial</vt:lpstr>
      <vt:lpstr>宋体</vt:lpstr>
      <vt:lpstr>Wingdings</vt:lpstr>
      <vt:lpstr>黑体</vt:lpstr>
      <vt:lpstr>胡晓波男神体</vt:lpstr>
      <vt:lpstr>微软雅黑</vt:lpstr>
      <vt:lpstr>楷体</vt:lpstr>
      <vt:lpstr>汉仪方隶简</vt:lpstr>
      <vt:lpstr>汉仪旗黑-55简</vt:lpstr>
      <vt:lpstr>方正粗黑宋简体</vt:lpstr>
      <vt:lpstr>Impact</vt:lpstr>
      <vt:lpstr>字魂58号-创中黑</vt:lpstr>
      <vt:lpstr>Calibri</vt:lpstr>
      <vt:lpstr>Arial</vt:lpstr>
      <vt:lpstr>Calibri</vt:lpstr>
      <vt:lpstr>Wingdings</vt:lpstr>
      <vt:lpstr>Times New Roman</vt:lpstr>
      <vt:lpstr>Wingdings</vt:lpstr>
      <vt:lpstr>等线</vt:lpstr>
      <vt:lpstr>Arial Unicode MS</vt:lpstr>
      <vt:lpstr>华文仿宋</vt:lpstr>
      <vt:lpstr>微软雅黑</vt:lpstr>
      <vt:lpstr>思源黑体</vt:lpstr>
      <vt:lpstr>华文细黑</vt:lpstr>
      <vt:lpstr>华文中宋</vt:lpstr>
      <vt:lpstr>Microsoft YaHei UI</vt:lpstr>
      <vt:lpstr>Georgia</vt:lpstr>
      <vt:lpstr>汉仪中宋简</vt:lpstr>
      <vt:lpstr>隶书</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L</cp:lastModifiedBy>
  <cp:revision>43</cp:revision>
  <cp:lastPrinted>2021-10-10T21:01:00Z</cp:lastPrinted>
  <dcterms:created xsi:type="dcterms:W3CDTF">2021-10-10T21:01:00Z</dcterms:created>
  <dcterms:modified xsi:type="dcterms:W3CDTF">2023-09-19T08:21:09Z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KSOProductBuildVer">
    <vt:lpwstr>2052-10.8.2.6949</vt:lpwstr>
  </property>
</Properties>
</file>