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360" r:id="rId3"/>
    <p:sldId id="256" r:id="rId5"/>
    <p:sldId id="261" r:id="rId6"/>
    <p:sldId id="352" r:id="rId7"/>
    <p:sldId id="296" r:id="rId8"/>
    <p:sldId id="343" r:id="rId9"/>
    <p:sldId id="310" r:id="rId10"/>
    <p:sldId id="292" r:id="rId11"/>
    <p:sldId id="330" r:id="rId12"/>
    <p:sldId id="344" r:id="rId13"/>
  </p:sldIdLst>
  <p:sldSz cx="12192000" cy="6858000"/>
  <p:notesSz cx="6858000" cy="9144000"/>
  <p:embeddedFontLst>
    <p:embeddedFont>
      <p:font typeface="微软雅黑" panose="020B0503020204020204" charset="-122"/>
      <p:regular r:id="rId18"/>
    </p:embeddedFont>
    <p:embeddedFont>
      <p:font typeface="汉仪细秀体简 L" panose="00020600040101010101" charset="-122"/>
      <p:regular r:id="rId1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D18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299"/>
        <p:guide pos="3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image" Target="../media/image2.jpeg"/><Relationship Id="rId2" Type="http://schemas.openxmlformats.org/officeDocument/2006/relationships/tags" Target="../tags/tag165.xml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2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../media/image7.jpeg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5" Type="http://schemas.openxmlformats.org/officeDocument/2006/relationships/notesSlide" Target="../notesSlides/notesSlide4.xml"/><Relationship Id="rId54" Type="http://schemas.openxmlformats.org/officeDocument/2006/relationships/slideLayout" Target="../slideLayouts/slideLayout2.xml"/><Relationship Id="rId53" Type="http://schemas.openxmlformats.org/officeDocument/2006/relationships/tags" Target="../tags/tag115.xml"/><Relationship Id="rId52" Type="http://schemas.openxmlformats.org/officeDocument/2006/relationships/tags" Target="../tags/tag114.xml"/><Relationship Id="rId51" Type="http://schemas.openxmlformats.org/officeDocument/2006/relationships/tags" Target="../tags/tag113.xml"/><Relationship Id="rId50" Type="http://schemas.openxmlformats.org/officeDocument/2006/relationships/tags" Target="../tags/tag112.xml"/><Relationship Id="rId5" Type="http://schemas.openxmlformats.org/officeDocument/2006/relationships/tags" Target="../tags/tag70.xml"/><Relationship Id="rId49" Type="http://schemas.openxmlformats.org/officeDocument/2006/relationships/tags" Target="../tags/tag111.xml"/><Relationship Id="rId48" Type="http://schemas.openxmlformats.org/officeDocument/2006/relationships/tags" Target="../tags/tag110.xml"/><Relationship Id="rId47" Type="http://schemas.openxmlformats.org/officeDocument/2006/relationships/tags" Target="../tags/tag109.xml"/><Relationship Id="rId46" Type="http://schemas.openxmlformats.org/officeDocument/2006/relationships/tags" Target="../tags/tag108.xml"/><Relationship Id="rId45" Type="http://schemas.openxmlformats.org/officeDocument/2006/relationships/tags" Target="../tags/tag107.xml"/><Relationship Id="rId44" Type="http://schemas.openxmlformats.org/officeDocument/2006/relationships/tags" Target="../tags/tag106.xml"/><Relationship Id="rId43" Type="http://schemas.openxmlformats.org/officeDocument/2006/relationships/tags" Target="../tags/tag105.xml"/><Relationship Id="rId42" Type="http://schemas.openxmlformats.org/officeDocument/2006/relationships/tags" Target="../tags/tag104.xml"/><Relationship Id="rId41" Type="http://schemas.openxmlformats.org/officeDocument/2006/relationships/tags" Target="../tags/tag103.xml"/><Relationship Id="rId40" Type="http://schemas.openxmlformats.org/officeDocument/2006/relationships/tags" Target="../tags/tag102.xml"/><Relationship Id="rId4" Type="http://schemas.openxmlformats.org/officeDocument/2006/relationships/tags" Target="../tags/tag69.xml"/><Relationship Id="rId39" Type="http://schemas.openxmlformats.org/officeDocument/2006/relationships/tags" Target="../tags/tag101.xml"/><Relationship Id="rId38" Type="http://schemas.openxmlformats.org/officeDocument/2006/relationships/tags" Target="../tags/tag100.xml"/><Relationship Id="rId37" Type="http://schemas.openxmlformats.org/officeDocument/2006/relationships/tags" Target="../tags/tag99.xml"/><Relationship Id="rId36" Type="http://schemas.openxmlformats.org/officeDocument/2006/relationships/tags" Target="../tags/tag98.xml"/><Relationship Id="rId35" Type="http://schemas.openxmlformats.org/officeDocument/2006/relationships/tags" Target="../tags/tag97.xml"/><Relationship Id="rId34" Type="http://schemas.openxmlformats.org/officeDocument/2006/relationships/tags" Target="../tags/tag96.xml"/><Relationship Id="rId33" Type="http://schemas.openxmlformats.org/officeDocument/2006/relationships/image" Target="../media/image8.jpeg"/><Relationship Id="rId32" Type="http://schemas.openxmlformats.org/officeDocument/2006/relationships/tags" Target="../tags/tag95.xml"/><Relationship Id="rId31" Type="http://schemas.openxmlformats.org/officeDocument/2006/relationships/tags" Target="../tags/tag94.xml"/><Relationship Id="rId30" Type="http://schemas.openxmlformats.org/officeDocument/2006/relationships/tags" Target="../tags/tag93.xml"/><Relationship Id="rId3" Type="http://schemas.openxmlformats.org/officeDocument/2006/relationships/image" Target="../media/image2.jpeg"/><Relationship Id="rId29" Type="http://schemas.openxmlformats.org/officeDocument/2006/relationships/tags" Target="../tags/tag92.xml"/><Relationship Id="rId28" Type="http://schemas.openxmlformats.org/officeDocument/2006/relationships/tags" Target="../tags/tag91.xml"/><Relationship Id="rId27" Type="http://schemas.openxmlformats.org/officeDocument/2006/relationships/tags" Target="../tags/tag90.xml"/><Relationship Id="rId26" Type="http://schemas.openxmlformats.org/officeDocument/2006/relationships/tags" Target="../tags/tag89.xml"/><Relationship Id="rId25" Type="http://schemas.openxmlformats.org/officeDocument/2006/relationships/tags" Target="../tags/tag88.xml"/><Relationship Id="rId24" Type="http://schemas.openxmlformats.org/officeDocument/2006/relationships/tags" Target="../tags/tag87.xml"/><Relationship Id="rId23" Type="http://schemas.openxmlformats.org/officeDocument/2006/relationships/tags" Target="../tags/tag86.xml"/><Relationship Id="rId22" Type="http://schemas.openxmlformats.org/officeDocument/2006/relationships/tags" Target="../tags/tag85.xml"/><Relationship Id="rId21" Type="http://schemas.openxmlformats.org/officeDocument/2006/relationships/tags" Target="../tags/tag84.xml"/><Relationship Id="rId20" Type="http://schemas.openxmlformats.org/officeDocument/2006/relationships/tags" Target="../tags/tag83.xml"/><Relationship Id="rId2" Type="http://schemas.openxmlformats.org/officeDocument/2006/relationships/tags" Target="../tags/tag68.xml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image" Target="../media/image4.jpeg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6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image" Target="../media/image7.jpeg"/><Relationship Id="rId6" Type="http://schemas.openxmlformats.org/officeDocument/2006/relationships/tags" Target="../tags/tag120.xml"/><Relationship Id="rId56" Type="http://schemas.openxmlformats.org/officeDocument/2006/relationships/notesSlide" Target="../notesSlides/notesSlide5.xml"/><Relationship Id="rId55" Type="http://schemas.openxmlformats.org/officeDocument/2006/relationships/slideLayout" Target="../slideLayouts/slideLayout2.xml"/><Relationship Id="rId54" Type="http://schemas.openxmlformats.org/officeDocument/2006/relationships/tags" Target="../tags/tag164.xml"/><Relationship Id="rId53" Type="http://schemas.openxmlformats.org/officeDocument/2006/relationships/tags" Target="../tags/tag163.xml"/><Relationship Id="rId52" Type="http://schemas.openxmlformats.org/officeDocument/2006/relationships/tags" Target="../tags/tag162.xml"/><Relationship Id="rId51" Type="http://schemas.openxmlformats.org/officeDocument/2006/relationships/tags" Target="../tags/tag161.xml"/><Relationship Id="rId50" Type="http://schemas.openxmlformats.org/officeDocument/2006/relationships/tags" Target="../tags/tag160.xml"/><Relationship Id="rId5" Type="http://schemas.openxmlformats.org/officeDocument/2006/relationships/tags" Target="../tags/tag119.xml"/><Relationship Id="rId49" Type="http://schemas.openxmlformats.org/officeDocument/2006/relationships/tags" Target="../tags/tag159.xml"/><Relationship Id="rId48" Type="http://schemas.openxmlformats.org/officeDocument/2006/relationships/tags" Target="../tags/tag158.xml"/><Relationship Id="rId47" Type="http://schemas.openxmlformats.org/officeDocument/2006/relationships/tags" Target="../tags/tag157.xml"/><Relationship Id="rId46" Type="http://schemas.openxmlformats.org/officeDocument/2006/relationships/tags" Target="../tags/tag156.xml"/><Relationship Id="rId45" Type="http://schemas.openxmlformats.org/officeDocument/2006/relationships/image" Target="../media/image10.jpeg"/><Relationship Id="rId44" Type="http://schemas.openxmlformats.org/officeDocument/2006/relationships/tags" Target="../tags/tag155.xml"/><Relationship Id="rId43" Type="http://schemas.openxmlformats.org/officeDocument/2006/relationships/tags" Target="../tags/tag154.xml"/><Relationship Id="rId42" Type="http://schemas.openxmlformats.org/officeDocument/2006/relationships/tags" Target="../tags/tag153.xml"/><Relationship Id="rId41" Type="http://schemas.openxmlformats.org/officeDocument/2006/relationships/tags" Target="../tags/tag152.xml"/><Relationship Id="rId40" Type="http://schemas.openxmlformats.org/officeDocument/2006/relationships/tags" Target="../tags/tag151.xml"/><Relationship Id="rId4" Type="http://schemas.openxmlformats.org/officeDocument/2006/relationships/tags" Target="../tags/tag118.xml"/><Relationship Id="rId39" Type="http://schemas.openxmlformats.org/officeDocument/2006/relationships/tags" Target="../tags/tag150.xml"/><Relationship Id="rId38" Type="http://schemas.openxmlformats.org/officeDocument/2006/relationships/tags" Target="../tags/tag149.xml"/><Relationship Id="rId37" Type="http://schemas.openxmlformats.org/officeDocument/2006/relationships/tags" Target="../tags/tag148.xml"/><Relationship Id="rId36" Type="http://schemas.openxmlformats.org/officeDocument/2006/relationships/tags" Target="../tags/tag147.xml"/><Relationship Id="rId35" Type="http://schemas.openxmlformats.org/officeDocument/2006/relationships/tags" Target="../tags/tag146.xml"/><Relationship Id="rId34" Type="http://schemas.openxmlformats.org/officeDocument/2006/relationships/tags" Target="../tags/tag145.xml"/><Relationship Id="rId33" Type="http://schemas.openxmlformats.org/officeDocument/2006/relationships/tags" Target="../tags/tag144.xml"/><Relationship Id="rId32" Type="http://schemas.openxmlformats.org/officeDocument/2006/relationships/tags" Target="../tags/tag143.xml"/><Relationship Id="rId31" Type="http://schemas.openxmlformats.org/officeDocument/2006/relationships/tags" Target="../tags/tag142.xml"/><Relationship Id="rId30" Type="http://schemas.openxmlformats.org/officeDocument/2006/relationships/tags" Target="../tags/tag141.xml"/><Relationship Id="rId3" Type="http://schemas.openxmlformats.org/officeDocument/2006/relationships/image" Target="../media/image2.jpeg"/><Relationship Id="rId29" Type="http://schemas.openxmlformats.org/officeDocument/2006/relationships/tags" Target="../tags/tag140.xml"/><Relationship Id="rId28" Type="http://schemas.openxmlformats.org/officeDocument/2006/relationships/tags" Target="../tags/tag139.xml"/><Relationship Id="rId27" Type="http://schemas.openxmlformats.org/officeDocument/2006/relationships/image" Target="../media/image8.jpeg"/><Relationship Id="rId26" Type="http://schemas.openxmlformats.org/officeDocument/2006/relationships/tags" Target="../tags/tag138.xml"/><Relationship Id="rId25" Type="http://schemas.openxmlformats.org/officeDocument/2006/relationships/tags" Target="../tags/tag137.xml"/><Relationship Id="rId24" Type="http://schemas.openxmlformats.org/officeDocument/2006/relationships/tags" Target="../tags/tag136.xml"/><Relationship Id="rId23" Type="http://schemas.openxmlformats.org/officeDocument/2006/relationships/tags" Target="../tags/tag135.xml"/><Relationship Id="rId22" Type="http://schemas.openxmlformats.org/officeDocument/2006/relationships/tags" Target="../tags/tag134.xml"/><Relationship Id="rId21" Type="http://schemas.openxmlformats.org/officeDocument/2006/relationships/tags" Target="../tags/tag133.xml"/><Relationship Id="rId20" Type="http://schemas.openxmlformats.org/officeDocument/2006/relationships/tags" Target="../tags/tag132.xml"/><Relationship Id="rId2" Type="http://schemas.openxmlformats.org/officeDocument/2006/relationships/tags" Target="../tags/tag117.xml"/><Relationship Id="rId19" Type="http://schemas.openxmlformats.org/officeDocument/2006/relationships/tags" Target="../tags/tag131.xml"/><Relationship Id="rId18" Type="http://schemas.openxmlformats.org/officeDocument/2006/relationships/tags" Target="../tags/tag130.xml"/><Relationship Id="rId17" Type="http://schemas.openxmlformats.org/officeDocument/2006/relationships/tags" Target="../tags/tag129.xml"/><Relationship Id="rId16" Type="http://schemas.openxmlformats.org/officeDocument/2006/relationships/tags" Target="../tags/tag128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image" Target="../media/image4.jpeg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得胜花灯 简谱"/>
          <p:cNvPicPr>
            <a:picLocks noChangeAspect="1"/>
          </p:cNvPicPr>
          <p:nvPr/>
        </p:nvPicPr>
        <p:blipFill>
          <a:blip r:embed="rId2"/>
          <a:srcRect l="34742" t="5288" r="35682" b="87208"/>
          <a:stretch>
            <a:fillRect/>
          </a:stretch>
        </p:blipFill>
        <p:spPr>
          <a:xfrm>
            <a:off x="2693035" y="1991995"/>
            <a:ext cx="6805930" cy="2479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得胜花灯 简谱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7432" b="54877"/>
          <a:stretch>
            <a:fillRect/>
          </a:stretch>
        </p:blipFill>
        <p:spPr>
          <a:xfrm>
            <a:off x="379095" y="977900"/>
            <a:ext cx="11520170" cy="1243965"/>
          </a:xfrm>
          <a:prstGeom prst="rect">
            <a:avLst/>
          </a:prstGeom>
        </p:spPr>
      </p:pic>
      <p:pic>
        <p:nvPicPr>
          <p:cNvPr id="4" name="图片 3" descr="得胜花灯 简谱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-670" t="79756" r="670" b="11126"/>
          <a:stretch>
            <a:fillRect/>
          </a:stretch>
        </p:blipFill>
        <p:spPr>
          <a:xfrm>
            <a:off x="287655" y="4819015"/>
            <a:ext cx="11555730" cy="1479550"/>
          </a:xfrm>
          <a:prstGeom prst="rect">
            <a:avLst/>
          </a:prstGeom>
        </p:spPr>
      </p:pic>
      <p:pic>
        <p:nvPicPr>
          <p:cNvPr id="3" name="图片 2" descr="得胜花灯 简谱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t="54750" b="37500"/>
          <a:stretch>
            <a:fillRect/>
          </a:stretch>
        </p:blipFill>
        <p:spPr>
          <a:xfrm>
            <a:off x="356235" y="2354580"/>
            <a:ext cx="11565890" cy="1258570"/>
          </a:xfrm>
          <a:prstGeom prst="rect">
            <a:avLst/>
          </a:prstGeom>
        </p:spPr>
      </p:pic>
      <p:pic>
        <p:nvPicPr>
          <p:cNvPr id="2" name="图片 1" descr="得胜花灯 简谱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rcRect l="447" t="68225" r="-447" b="24316"/>
          <a:stretch>
            <a:fillRect/>
          </a:stretch>
        </p:blipFill>
        <p:spPr>
          <a:xfrm>
            <a:off x="379095" y="3759200"/>
            <a:ext cx="11556365" cy="1210310"/>
          </a:xfrm>
          <a:prstGeom prst="rect">
            <a:avLst/>
          </a:prstGeom>
        </p:spPr>
      </p:pic>
      <p:pic>
        <p:nvPicPr>
          <p:cNvPr id="6" name="图片 5" descr="得胜花灯 简谱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rcRect l="36512" t="5636" r="35576" b="90884"/>
          <a:stretch>
            <a:fillRect/>
          </a:stretch>
        </p:blipFill>
        <p:spPr>
          <a:xfrm>
            <a:off x="3653790" y="24130"/>
            <a:ext cx="4077970" cy="71374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6" name="图片 45" descr="得胜花灯 简谱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rcRect l="42002" t="9327" r="35576" b="88115"/>
          <a:stretch>
            <a:fillRect/>
          </a:stretch>
        </p:blipFill>
        <p:spPr>
          <a:xfrm>
            <a:off x="7230745" y="623570"/>
            <a:ext cx="2494915" cy="399415"/>
          </a:xfrm>
          <a:prstGeom prst="rect">
            <a:avLst/>
          </a:prstGeom>
        </p:spPr>
      </p:pic>
      <p:pic>
        <p:nvPicPr>
          <p:cNvPr id="8" name="图片 7" descr="得胜花灯 简谱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rcRect l="8308" t="34665" r="74290" b="62223"/>
          <a:stretch>
            <a:fillRect/>
          </a:stretch>
        </p:blipFill>
        <p:spPr>
          <a:xfrm>
            <a:off x="546100" y="676910"/>
            <a:ext cx="1929130" cy="330835"/>
          </a:xfrm>
          <a:prstGeom prst="rect">
            <a:avLst/>
          </a:prstGeom>
        </p:spPr>
      </p:pic>
      <p:cxnSp>
        <p:nvCxnSpPr>
          <p:cNvPr id="45" name="直接连接符 44"/>
          <p:cNvCxnSpPr/>
          <p:nvPr>
            <p:custDataLst>
              <p:tags r:id="rId10"/>
            </p:custDataLst>
          </p:nvPr>
        </p:nvCxnSpPr>
        <p:spPr>
          <a:xfrm>
            <a:off x="4053205" y="4182745"/>
            <a:ext cx="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6508750" y="657860"/>
            <a:ext cx="795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—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454785" y="832485"/>
            <a:ext cx="4084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得胜花灯</a:t>
            </a:r>
            <a:endParaRPr lang="zh-CN" altLang="en-US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52690" y="1047115"/>
            <a:ext cx="351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b="1"/>
              <a:t>——</a:t>
            </a:r>
            <a:r>
              <a:rPr lang="zh-CN" altLang="en-US" b="1"/>
              <a:t>《说起过年就好耍》</a:t>
            </a:r>
            <a:endParaRPr lang="zh-CN" altLang="en-US" b="1"/>
          </a:p>
        </p:txBody>
      </p:sp>
      <p:sp>
        <p:nvSpPr>
          <p:cNvPr id="8" name="文本框 7"/>
          <p:cNvSpPr txBox="1"/>
          <p:nvPr/>
        </p:nvSpPr>
        <p:spPr>
          <a:xfrm>
            <a:off x="2741930" y="2078990"/>
            <a:ext cx="7522210" cy="23933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70000"/>
              </a:lnSpc>
            </a:pPr>
            <a:r>
              <a:rPr lang="zh-CN" alt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聆听并思考：</a:t>
            </a:r>
            <a:endParaRPr lang="zh-CN" alt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70000"/>
              </a:lnSpc>
            </a:pPr>
            <a:r>
              <a:rPr lang="zh-CN" alt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歌曲讲述了过年哪些趣事？</a:t>
            </a:r>
            <a:endParaRPr lang="zh-CN" altLang="en-US" sz="4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16585" y="407797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/>
              <a:t>X   X</a:t>
            </a:r>
            <a:r>
              <a:rPr lang="en-US" altLang="zh-CN" sz="2000" b="1"/>
              <a:t>    </a:t>
            </a:r>
            <a:r>
              <a:rPr lang="en-US" altLang="zh-CN" sz="2000" b="1" u="sng"/>
              <a:t>X  X</a:t>
            </a:r>
            <a:r>
              <a:rPr lang="en-US" altLang="zh-CN" sz="2000" b="1"/>
              <a:t>   |  X  —   |  </a:t>
            </a:r>
            <a:r>
              <a:rPr lang="en-US" altLang="zh-CN" sz="2000" b="1" u="sng"/>
              <a:t>X  X</a:t>
            </a:r>
            <a:r>
              <a:rPr lang="en-US" altLang="zh-CN" sz="2000" b="1"/>
              <a:t>   </a:t>
            </a:r>
            <a:r>
              <a:rPr lang="en-US" altLang="zh-CN" sz="2000" b="1" u="sng"/>
              <a:t>X  X</a:t>
            </a:r>
            <a:r>
              <a:rPr lang="en-US" altLang="zh-CN" sz="2000" b="1"/>
              <a:t>   |  X  —  | </a:t>
            </a:r>
            <a:endParaRPr lang="en-US" altLang="zh-CN" sz="2000" b="1"/>
          </a:p>
        </p:txBody>
      </p:sp>
      <p:sp>
        <p:nvSpPr>
          <p:cNvPr id="20" name="文本框 19"/>
          <p:cNvSpPr txBox="1"/>
          <p:nvPr/>
        </p:nvSpPr>
        <p:spPr>
          <a:xfrm>
            <a:off x="5938520" y="409321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/>
              <a:t>X  X</a:t>
            </a:r>
            <a:r>
              <a:rPr lang="en-US" altLang="zh-CN" sz="2000" b="1"/>
              <a:t>    </a:t>
            </a:r>
            <a:r>
              <a:rPr lang="en-US" altLang="zh-CN" sz="2000" b="1" u="sng"/>
              <a:t>X  X</a:t>
            </a:r>
            <a:r>
              <a:rPr lang="en-US" altLang="zh-CN" sz="2000" b="1"/>
              <a:t>   |  X       X    |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   X     |   X     —   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2" name="文本框 21"/>
          <p:cNvSpPr txBox="1"/>
          <p:nvPr/>
        </p:nvSpPr>
        <p:spPr>
          <a:xfrm>
            <a:off x="5953760" y="492252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/>
              <a:t>X  X</a:t>
            </a:r>
            <a:r>
              <a:rPr lang="en-US" altLang="zh-CN" sz="2000" b="1"/>
              <a:t>   X       |                 |</a:t>
            </a:r>
            <a:r>
              <a:rPr lang="zh-CN" altLang="en-US" sz="2000" b="1"/>
              <a:t>（</a:t>
            </a:r>
            <a:r>
              <a:rPr lang="en-US" altLang="zh-CN" sz="2000" b="1"/>
              <a:t>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|  X   — </a:t>
            </a:r>
            <a:r>
              <a:rPr lang="zh-CN" altLang="en-US" sz="2000" b="1">
                <a:sym typeface="+mn-ea"/>
              </a:rPr>
              <a:t>）</a:t>
            </a:r>
            <a:r>
              <a:rPr lang="en-US" altLang="zh-CN" sz="2000" b="1">
                <a:sym typeface="+mn-ea"/>
              </a:rPr>
              <a:t>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3" name="文本框 22"/>
          <p:cNvSpPr txBox="1"/>
          <p:nvPr/>
        </p:nvSpPr>
        <p:spPr>
          <a:xfrm>
            <a:off x="537210" y="570738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 </a:t>
            </a:r>
            <a:r>
              <a:rPr lang="en-US" altLang="zh-CN" sz="2000" b="1">
                <a:sym typeface="+mn-ea"/>
              </a:rPr>
              <a:t> X       X  </a:t>
            </a:r>
            <a:r>
              <a:rPr lang="en-US" altLang="zh-CN" sz="2000" b="1"/>
              <a:t>    |  X      X    |</a:t>
            </a:r>
            <a:r>
              <a:rPr lang="zh-CN" altLang="en-US" sz="2000" b="1"/>
              <a:t>（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|  X  — </a:t>
            </a:r>
            <a:r>
              <a:rPr lang="zh-CN" altLang="en-US" sz="2000" b="1">
                <a:sym typeface="+mn-ea"/>
              </a:rPr>
              <a:t>）</a:t>
            </a:r>
            <a:r>
              <a:rPr lang="en-US" altLang="zh-CN" sz="2000" b="1">
                <a:sym typeface="+mn-ea"/>
              </a:rPr>
              <a:t>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5908040" y="572262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ym typeface="+mn-ea"/>
              </a:rPr>
              <a:t>   X       X  </a:t>
            </a:r>
            <a:r>
              <a:rPr lang="en-US" altLang="zh-CN" sz="2000" b="1"/>
              <a:t>     |  X      X    |</a:t>
            </a:r>
            <a:r>
              <a:rPr lang="zh-CN" altLang="en-US" sz="2000" b="1"/>
              <a:t>（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|  X   —</a:t>
            </a:r>
            <a:r>
              <a:rPr lang="zh-CN" altLang="en-US" sz="2000" b="1">
                <a:sym typeface="+mn-ea"/>
              </a:rPr>
              <a:t>）</a:t>
            </a:r>
            <a:r>
              <a:rPr lang="en-US" altLang="zh-CN" sz="2000" b="1">
                <a:sym typeface="+mn-ea"/>
              </a:rPr>
              <a:t>||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5" name="文本框 24"/>
          <p:cNvSpPr txBox="1"/>
          <p:nvPr/>
        </p:nvSpPr>
        <p:spPr>
          <a:xfrm>
            <a:off x="601345" y="4462780"/>
            <a:ext cx="810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田  坎    守  到     噻</a:t>
            </a:r>
            <a:r>
              <a:rPr lang="en-US" altLang="zh-CN" b="1"/>
              <a:t>,           </a:t>
            </a:r>
            <a:r>
              <a:rPr lang="zh-CN" altLang="en-US" b="1"/>
              <a:t>公 呀   公  鸡     叫</a:t>
            </a:r>
            <a:r>
              <a:rPr lang="en-US" altLang="zh-CN" b="1"/>
              <a:t>,</a:t>
            </a:r>
            <a:endParaRPr lang="en-US" altLang="zh-CN" b="1"/>
          </a:p>
        </p:txBody>
      </p:sp>
      <p:sp>
        <p:nvSpPr>
          <p:cNvPr id="26" name="文本框 25"/>
          <p:cNvSpPr txBox="1"/>
          <p:nvPr/>
        </p:nvSpPr>
        <p:spPr>
          <a:xfrm>
            <a:off x="5908040" y="4462780"/>
            <a:ext cx="6499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初 一    早 晨      起       来       吃 呀</a:t>
            </a:r>
            <a:r>
              <a:rPr lang="zh-CN" altLang="en-US" b="1"/>
              <a:t>      元        宝</a:t>
            </a:r>
            <a:r>
              <a:rPr lang="en-US" altLang="zh-CN" b="1"/>
              <a:t>,</a:t>
            </a:r>
            <a:endParaRPr lang="en-US" altLang="zh-CN" b="1"/>
          </a:p>
        </p:txBody>
      </p:sp>
      <p:sp>
        <p:nvSpPr>
          <p:cNvPr id="28" name="文本框 27"/>
          <p:cNvSpPr txBox="1"/>
          <p:nvPr/>
        </p:nvSpPr>
        <p:spPr>
          <a:xfrm>
            <a:off x="5923280" y="5302885"/>
            <a:ext cx="7261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女 娃   儿          涂        粉</a:t>
            </a:r>
            <a:r>
              <a:rPr lang="en-US" altLang="zh-CN" b="1"/>
              <a:t>,   </a:t>
            </a:r>
            <a:r>
              <a:rPr lang="zh-CN" altLang="en-US" b="1">
                <a:effectLst/>
                <a:sym typeface="+mn-ea"/>
              </a:rPr>
              <a:t>（喂 呀    喂 得儿  喂）</a:t>
            </a:r>
            <a:endParaRPr lang="en-US" altLang="zh-CN" b="1"/>
          </a:p>
        </p:txBody>
      </p:sp>
      <p:sp>
        <p:nvSpPr>
          <p:cNvPr id="29" name="文本框 28"/>
          <p:cNvSpPr txBox="1"/>
          <p:nvPr/>
        </p:nvSpPr>
        <p:spPr>
          <a:xfrm>
            <a:off x="662305" y="6045200"/>
            <a:ext cx="7261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又       戴         花     呀</a:t>
            </a:r>
            <a:r>
              <a:rPr lang="en-US" altLang="zh-CN" b="1"/>
              <a:t>,     </a:t>
            </a:r>
            <a:r>
              <a:rPr lang="zh-CN" altLang="en-US" b="1">
                <a:effectLst/>
                <a:sym typeface="+mn-ea"/>
              </a:rPr>
              <a:t>（四 季  花 儿     红）</a:t>
            </a:r>
            <a:endParaRPr lang="en-US" altLang="zh-CN" b="1"/>
          </a:p>
        </p:txBody>
      </p:sp>
      <p:sp>
        <p:nvSpPr>
          <p:cNvPr id="2" name="文本框 1"/>
          <p:cNvSpPr txBox="1"/>
          <p:nvPr/>
        </p:nvSpPr>
        <p:spPr>
          <a:xfrm>
            <a:off x="6075680" y="6075680"/>
            <a:ext cx="7261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又       戴          花      呀</a:t>
            </a:r>
            <a:r>
              <a:rPr lang="en-US" altLang="zh-CN" b="1"/>
              <a:t>,     </a:t>
            </a:r>
            <a:r>
              <a:rPr lang="zh-CN" altLang="en-US" b="1">
                <a:effectLst/>
                <a:sym typeface="+mn-ea"/>
              </a:rPr>
              <a:t>（四 季  花 儿     红）</a:t>
            </a:r>
            <a:endParaRPr lang="en-US" altLang="zh-CN" b="1"/>
          </a:p>
        </p:txBody>
      </p:sp>
      <p:pic>
        <p:nvPicPr>
          <p:cNvPr id="3" name="图片 2" descr="得胜花灯 简谱"/>
          <p:cNvPicPr>
            <a:picLocks noChangeAspect="1"/>
          </p:cNvPicPr>
          <p:nvPr/>
        </p:nvPicPr>
        <p:blipFill>
          <a:blip r:embed="rId2"/>
          <a:srcRect l="34742" t="5288" r="35682" b="87208"/>
          <a:stretch>
            <a:fillRect/>
          </a:stretch>
        </p:blipFill>
        <p:spPr>
          <a:xfrm>
            <a:off x="3838575" y="344170"/>
            <a:ext cx="4514850" cy="133477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图片 7" descr="得胜花灯 简谱"/>
          <p:cNvPicPr>
            <a:picLocks noChangeAspect="1"/>
          </p:cNvPicPr>
          <p:nvPr/>
        </p:nvPicPr>
        <p:blipFill>
          <a:blip r:embed="rId2"/>
          <a:srcRect l="22703" t="34665" r="74290" b="62223"/>
          <a:stretch>
            <a:fillRect/>
          </a:stretch>
        </p:blipFill>
        <p:spPr>
          <a:xfrm>
            <a:off x="709930" y="1042035"/>
            <a:ext cx="431800" cy="4286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2465" y="1678940"/>
            <a:ext cx="77984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>
                <a:effectLst/>
              </a:rPr>
              <a:t>X 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 X</a:t>
            </a:r>
            <a:r>
              <a:rPr lang="en-US" altLang="zh-CN" sz="2000" b="1">
                <a:effectLst/>
              </a:rPr>
              <a:t>  |  X    —   |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|  X   —   | </a:t>
            </a:r>
            <a:endParaRPr lang="en-US" altLang="zh-CN" sz="2000" b="1">
              <a:effectLst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68060" y="1678940"/>
            <a:ext cx="6577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|   X      X   |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| X   —  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29300" y="2474595"/>
            <a:ext cx="5737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|   X     —   | (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|  X  — )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2785" y="3217545"/>
            <a:ext cx="5507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  <a:sym typeface="+mn-ea"/>
              </a:rPr>
              <a:t>X       X  </a:t>
            </a:r>
            <a:r>
              <a:rPr lang="en-US" altLang="zh-CN" sz="2000" b="1">
                <a:effectLst/>
              </a:rPr>
              <a:t>     |  X       X   | (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|  X   — )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88685" y="3244215"/>
            <a:ext cx="5704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  <a:sym typeface="+mn-ea"/>
              </a:rPr>
              <a:t> X       X  </a:t>
            </a:r>
            <a:r>
              <a:rPr lang="en-US" altLang="zh-CN" sz="2000" b="1">
                <a:effectLst/>
              </a:rPr>
              <a:t>      |   X     X    | (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|  X  — )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1025" y="2033270"/>
            <a:ext cx="5027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说   起   过  年    噻</a:t>
            </a:r>
            <a:r>
              <a:rPr lang="en-US" altLang="zh-CN" b="1">
                <a:effectLst/>
              </a:rPr>
              <a:t>,             </a:t>
            </a:r>
            <a:r>
              <a:rPr lang="zh-CN" altLang="en-US" b="1">
                <a:effectLst/>
              </a:rPr>
              <a:t>就  要  就 好     耍</a:t>
            </a:r>
            <a:r>
              <a:rPr lang="en-US" altLang="zh-CN" b="1">
                <a:effectLst/>
              </a:rPr>
              <a:t>,</a:t>
            </a:r>
            <a:endParaRPr lang="en-US" altLang="zh-CN" b="1"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33770" y="2033270"/>
            <a:ext cx="5312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冬 至   过 了       就      把     猪  儿   那 个    杀</a:t>
            </a:r>
            <a:r>
              <a:rPr lang="en-US" altLang="zh-CN" b="1">
                <a:effectLst/>
              </a:rPr>
              <a:t>,</a:t>
            </a:r>
            <a:endParaRPr lang="en-US" altLang="zh-CN" b="1">
              <a:effectLst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17895" y="2815590"/>
            <a:ext cx="61982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晚 上   团 年       噻</a:t>
            </a:r>
            <a:r>
              <a:rPr lang="en-US" altLang="zh-CN" b="1">
                <a:effectLst/>
              </a:rPr>
              <a:t>,           </a:t>
            </a:r>
            <a:r>
              <a:rPr lang="zh-CN" altLang="en-US" b="1">
                <a:effectLst/>
              </a:rPr>
              <a:t>（</a:t>
            </a:r>
            <a:r>
              <a:rPr lang="zh-CN" altLang="en-US" b="1">
                <a:effectLst/>
              </a:rPr>
              <a:t>喂 呀   喂 得儿  喂）</a:t>
            </a:r>
            <a:endParaRPr lang="zh-CN" altLang="en-US" b="1"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9450" y="3582035"/>
            <a:ext cx="58629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吃       嘎          嘎       呀</a:t>
            </a:r>
            <a:r>
              <a:rPr lang="en-US" altLang="zh-CN" b="1">
                <a:effectLst/>
              </a:rPr>
              <a:t>,  </a:t>
            </a:r>
            <a:r>
              <a:rPr lang="zh-CN" altLang="en-US" b="1">
                <a:effectLst/>
              </a:rPr>
              <a:t>（四 季  花 儿     红</a:t>
            </a:r>
            <a:r>
              <a:rPr lang="zh-CN" altLang="en-US" b="1">
                <a:effectLst/>
              </a:rPr>
              <a:t>）</a:t>
            </a:r>
            <a:endParaRPr lang="zh-CN" altLang="en-US" b="1">
              <a:effectLst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52820" y="3555365"/>
            <a:ext cx="6163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吃       嘎            嘎     呀</a:t>
            </a:r>
            <a:r>
              <a:rPr lang="en-US" altLang="zh-CN" b="1">
                <a:effectLst/>
              </a:rPr>
              <a:t>,   </a:t>
            </a:r>
            <a:r>
              <a:rPr lang="zh-CN" altLang="en-US" b="1">
                <a:effectLst/>
                <a:sym typeface="+mn-ea"/>
              </a:rPr>
              <a:t>（四 季  花 儿      红）</a:t>
            </a:r>
            <a:endParaRPr lang="en-US" altLang="zh-CN" b="1">
              <a:effectLst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8979535" y="2432050"/>
            <a:ext cx="181864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3469640" y="3202940"/>
            <a:ext cx="181864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6075045" y="3928745"/>
            <a:ext cx="2562225" cy="171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608965" y="3945890"/>
            <a:ext cx="2681605" cy="1714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V="1">
            <a:off x="567055" y="4842510"/>
            <a:ext cx="2167255" cy="1651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V="1">
            <a:off x="8951595" y="4811395"/>
            <a:ext cx="2127250" cy="1143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469640" y="5669280"/>
            <a:ext cx="1873250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5995035" y="5661025"/>
            <a:ext cx="2594610" cy="1016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96595" y="6411595"/>
            <a:ext cx="2486025" cy="69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6144895" y="6442075"/>
            <a:ext cx="2414905" cy="698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6056630" y="3188970"/>
            <a:ext cx="205549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3121660" y="4907915"/>
            <a:ext cx="2962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 |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|  X  —  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46" name="文本框 45"/>
          <p:cNvSpPr txBox="1"/>
          <p:nvPr/>
        </p:nvSpPr>
        <p:spPr>
          <a:xfrm>
            <a:off x="582930" y="5272405"/>
            <a:ext cx="7562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男    娃   儿      收  拾    起  把  呀    毽  儿     打，</a:t>
            </a:r>
            <a:endParaRPr lang="zh-CN" altLang="en-US" b="1"/>
          </a:p>
        </p:txBody>
      </p:sp>
      <p:sp>
        <p:nvSpPr>
          <p:cNvPr id="47" name="文本框 46"/>
          <p:cNvSpPr txBox="1"/>
          <p:nvPr/>
        </p:nvSpPr>
        <p:spPr>
          <a:xfrm>
            <a:off x="3284220" y="2474595"/>
            <a:ext cx="2929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</a:rPr>
              <a:t>|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|  X   —  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47065" y="2815590"/>
            <a:ext cx="5068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三   十     天      晌  午   呀    吃 呀   吃 </a:t>
            </a:r>
            <a:r>
              <a:rPr lang="zh-CN" altLang="en-US" b="1">
                <a:effectLst/>
              </a:rPr>
              <a:t>萝   卜</a:t>
            </a:r>
            <a:r>
              <a:rPr lang="en-US" altLang="zh-CN" b="1">
                <a:effectLst/>
              </a:rPr>
              <a:t>,</a:t>
            </a:r>
            <a:endParaRPr lang="en-US" altLang="zh-CN" b="1">
              <a:effectLst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67385" y="2489835"/>
            <a:ext cx="27514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 X 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|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X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</a:t>
            </a:r>
            <a:endParaRPr lang="en-US" altLang="zh-CN" sz="2000" b="1">
              <a:effectLst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11505" y="4904105"/>
            <a:ext cx="26809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 X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|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X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</a:t>
            </a:r>
            <a:endParaRPr lang="en-US" altLang="zh-CN" sz="2000" b="1">
              <a:effectLst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42530" y="4968875"/>
            <a:ext cx="11201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X .      </a:t>
            </a:r>
            <a:r>
              <a:rPr lang="en-US" altLang="zh-CN" sz="2000" b="1" u="sng"/>
              <a:t>X</a:t>
            </a:r>
            <a:endParaRPr lang="en-US" altLang="zh-CN" sz="2000" b="1" u="sng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61335" y="2504440"/>
            <a:ext cx="11690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/>
              <a:t>噻</a:t>
            </a:r>
            <a:endParaRPr lang="zh-CN" altLang="en-US" sz="5400"/>
          </a:p>
        </p:txBody>
      </p:sp>
      <p:sp>
        <p:nvSpPr>
          <p:cNvPr id="3" name="文本框 2"/>
          <p:cNvSpPr txBox="1"/>
          <p:nvPr/>
        </p:nvSpPr>
        <p:spPr>
          <a:xfrm>
            <a:off x="3118485" y="3933190"/>
            <a:ext cx="15957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/>
              <a:t>晌</a:t>
            </a:r>
            <a:endParaRPr lang="zh-CN" altLang="en-US" sz="5400"/>
          </a:p>
        </p:txBody>
      </p:sp>
      <p:sp>
        <p:nvSpPr>
          <p:cNvPr id="4" name="文本框 3"/>
          <p:cNvSpPr txBox="1"/>
          <p:nvPr/>
        </p:nvSpPr>
        <p:spPr>
          <a:xfrm>
            <a:off x="4563745" y="2504440"/>
            <a:ext cx="26720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5400"/>
              <a:t>sai </a:t>
            </a:r>
            <a:endParaRPr lang="en-US" altLang="zh-CN" sz="5400"/>
          </a:p>
        </p:txBody>
      </p:sp>
      <p:sp>
        <p:nvSpPr>
          <p:cNvPr id="5" name="文本框 4"/>
          <p:cNvSpPr txBox="1"/>
          <p:nvPr/>
        </p:nvSpPr>
        <p:spPr>
          <a:xfrm>
            <a:off x="7589520" y="2504440"/>
            <a:ext cx="1539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sei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63745" y="4012565"/>
            <a:ext cx="2171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/>
              <a:t>shang</a:t>
            </a:r>
            <a:endParaRPr lang="en-US" altLang="zh-CN" sz="5400"/>
          </a:p>
        </p:txBody>
      </p:sp>
      <p:sp>
        <p:nvSpPr>
          <p:cNvPr id="10" name="文本框 9"/>
          <p:cNvSpPr txBox="1"/>
          <p:nvPr/>
        </p:nvSpPr>
        <p:spPr>
          <a:xfrm>
            <a:off x="7589520" y="3933190"/>
            <a:ext cx="18923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sao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285615" y="1229360"/>
            <a:ext cx="27273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普通话</a:t>
            </a:r>
            <a:endParaRPr lang="zh-CN" altLang="en-US" sz="4000"/>
          </a:p>
        </p:txBody>
      </p:sp>
      <p:sp>
        <p:nvSpPr>
          <p:cNvPr id="12" name="文本框 11"/>
          <p:cNvSpPr txBox="1"/>
          <p:nvPr/>
        </p:nvSpPr>
        <p:spPr>
          <a:xfrm>
            <a:off x="7422515" y="1229360"/>
            <a:ext cx="18745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方言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2" grpId="0"/>
      <p:bldP spid="5" grpId="0"/>
      <p:bldP spid="3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616585" y="401701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/>
              <a:t>X   X</a:t>
            </a:r>
            <a:r>
              <a:rPr lang="en-US" altLang="zh-CN" sz="2000" b="1"/>
              <a:t>    </a:t>
            </a:r>
            <a:r>
              <a:rPr lang="en-US" altLang="zh-CN" sz="2000" b="1" u="sng"/>
              <a:t>X  X</a:t>
            </a:r>
            <a:r>
              <a:rPr lang="en-US" altLang="zh-CN" sz="2000" b="1"/>
              <a:t>   |  X  —   |  </a:t>
            </a:r>
            <a:r>
              <a:rPr lang="en-US" altLang="zh-CN" sz="2000" b="1" u="sng"/>
              <a:t>X  X</a:t>
            </a:r>
            <a:r>
              <a:rPr lang="en-US" altLang="zh-CN" sz="2000" b="1"/>
              <a:t>   </a:t>
            </a:r>
            <a:r>
              <a:rPr lang="en-US" altLang="zh-CN" sz="2000" b="1" u="sng"/>
              <a:t>X  X</a:t>
            </a:r>
            <a:r>
              <a:rPr lang="en-US" altLang="zh-CN" sz="2000" b="1"/>
              <a:t>   |  X  —  | </a:t>
            </a:r>
            <a:endParaRPr lang="en-US" altLang="zh-CN" sz="2000" b="1"/>
          </a:p>
        </p:txBody>
      </p:sp>
      <p:sp>
        <p:nvSpPr>
          <p:cNvPr id="20" name="文本框 19"/>
          <p:cNvSpPr txBox="1"/>
          <p:nvPr/>
        </p:nvSpPr>
        <p:spPr>
          <a:xfrm>
            <a:off x="5938520" y="403225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/>
              <a:t>X  X</a:t>
            </a:r>
            <a:r>
              <a:rPr lang="en-US" altLang="zh-CN" sz="2000" b="1"/>
              <a:t>    </a:t>
            </a:r>
            <a:r>
              <a:rPr lang="en-US" altLang="zh-CN" sz="2000" b="1" u="sng"/>
              <a:t>X  X</a:t>
            </a:r>
            <a:r>
              <a:rPr lang="en-US" altLang="zh-CN" sz="2000" b="1"/>
              <a:t>   |  X       X    |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    X   |   X   —   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1" name="文本框 20"/>
          <p:cNvSpPr txBox="1"/>
          <p:nvPr/>
        </p:nvSpPr>
        <p:spPr>
          <a:xfrm>
            <a:off x="3115310" y="486156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 |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|  X  —  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2" name="文本框 21"/>
          <p:cNvSpPr txBox="1"/>
          <p:nvPr/>
        </p:nvSpPr>
        <p:spPr>
          <a:xfrm>
            <a:off x="5951220" y="484632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/>
              <a:t>X  X</a:t>
            </a:r>
            <a:r>
              <a:rPr lang="en-US" altLang="zh-CN" sz="2000" b="1"/>
              <a:t>   X       |  </a:t>
            </a:r>
            <a:r>
              <a:rPr lang="en-US" altLang="zh-CN" sz="2000" b="1">
                <a:sym typeface="+mn-ea"/>
              </a:rPr>
              <a:t>X.       </a:t>
            </a:r>
            <a:r>
              <a:rPr lang="en-US" altLang="zh-CN" sz="2000" b="1" u="sng">
                <a:sym typeface="+mn-ea"/>
              </a:rPr>
              <a:t>X</a:t>
            </a:r>
            <a:r>
              <a:rPr lang="en-US" altLang="zh-CN" sz="2000" b="1">
                <a:sym typeface="+mn-ea"/>
              </a:rPr>
              <a:t> </a:t>
            </a:r>
            <a:r>
              <a:rPr lang="en-US" altLang="zh-CN" sz="2000" b="1"/>
              <a:t> |</a:t>
            </a:r>
            <a:r>
              <a:rPr lang="zh-CN" altLang="en-US" sz="2000" b="1"/>
              <a:t>（</a:t>
            </a:r>
            <a:r>
              <a:rPr lang="en-US" altLang="zh-CN" sz="2000" b="1"/>
              <a:t>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|  X   — </a:t>
            </a:r>
            <a:r>
              <a:rPr lang="zh-CN" altLang="en-US" sz="2000" b="1">
                <a:sym typeface="+mn-ea"/>
              </a:rPr>
              <a:t>）</a:t>
            </a:r>
            <a:r>
              <a:rPr lang="en-US" altLang="zh-CN" sz="2000" b="1">
                <a:sym typeface="+mn-ea"/>
              </a:rPr>
              <a:t>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3" name="文本框 22"/>
          <p:cNvSpPr txBox="1"/>
          <p:nvPr/>
        </p:nvSpPr>
        <p:spPr>
          <a:xfrm>
            <a:off x="520700" y="569468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/>
              <a:t> </a:t>
            </a:r>
            <a:r>
              <a:rPr lang="en-US" altLang="zh-CN" sz="2000" b="1">
                <a:sym typeface="+mn-ea"/>
              </a:rPr>
              <a:t> X       X  </a:t>
            </a:r>
            <a:r>
              <a:rPr lang="en-US" altLang="zh-CN" sz="2000" b="1"/>
              <a:t>    |  X      X    |</a:t>
            </a:r>
            <a:r>
              <a:rPr lang="zh-CN" altLang="en-US" sz="2000" b="1"/>
              <a:t>（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|  X  — </a:t>
            </a:r>
            <a:r>
              <a:rPr lang="zh-CN" altLang="en-US" sz="2000" b="1">
                <a:sym typeface="+mn-ea"/>
              </a:rPr>
              <a:t>）</a:t>
            </a:r>
            <a:r>
              <a:rPr lang="en-US" altLang="zh-CN" sz="2000" b="1">
                <a:sym typeface="+mn-ea"/>
              </a:rPr>
              <a:t>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4" name="文本框 23"/>
          <p:cNvSpPr txBox="1"/>
          <p:nvPr/>
        </p:nvSpPr>
        <p:spPr>
          <a:xfrm>
            <a:off x="5908675" y="5694680"/>
            <a:ext cx="9874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ym typeface="+mn-ea"/>
              </a:rPr>
              <a:t>   X       X  </a:t>
            </a:r>
            <a:r>
              <a:rPr lang="en-US" altLang="zh-CN" sz="2000" b="1"/>
              <a:t>     |  X      X    |</a:t>
            </a:r>
            <a:r>
              <a:rPr lang="zh-CN" altLang="en-US" sz="2000" b="1"/>
              <a:t>（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 </a:t>
            </a:r>
            <a:r>
              <a:rPr lang="en-US" altLang="zh-CN" sz="2000" b="1" u="sng">
                <a:sym typeface="+mn-ea"/>
              </a:rPr>
              <a:t>X  X</a:t>
            </a:r>
            <a:r>
              <a:rPr lang="en-US" altLang="zh-CN" sz="2000" b="1">
                <a:sym typeface="+mn-ea"/>
              </a:rPr>
              <a:t>  |  X   —</a:t>
            </a:r>
            <a:r>
              <a:rPr lang="zh-CN" altLang="en-US" sz="2000" b="1">
                <a:sym typeface="+mn-ea"/>
              </a:rPr>
              <a:t>）</a:t>
            </a:r>
            <a:r>
              <a:rPr lang="en-US" altLang="zh-CN" sz="2000" b="1">
                <a:sym typeface="+mn-ea"/>
              </a:rPr>
              <a:t>|| </a:t>
            </a:r>
            <a:r>
              <a:rPr lang="en-US" altLang="zh-CN" sz="2000" b="1" u="sng">
                <a:sym typeface="+mn-ea"/>
              </a:rPr>
              <a:t> </a:t>
            </a:r>
            <a:r>
              <a:rPr lang="en-US" altLang="zh-CN" sz="2000" b="1"/>
              <a:t> </a:t>
            </a:r>
            <a:endParaRPr lang="en-US" altLang="zh-CN" sz="2000" b="1"/>
          </a:p>
        </p:txBody>
      </p:sp>
      <p:sp>
        <p:nvSpPr>
          <p:cNvPr id="25" name="文本框 24"/>
          <p:cNvSpPr txBox="1"/>
          <p:nvPr/>
        </p:nvSpPr>
        <p:spPr>
          <a:xfrm>
            <a:off x="582930" y="4316095"/>
            <a:ext cx="810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田  坎    守  到     噻</a:t>
            </a:r>
            <a:r>
              <a:rPr lang="en-US" altLang="zh-CN" b="1"/>
              <a:t>,           </a:t>
            </a:r>
            <a:r>
              <a:rPr lang="zh-CN" altLang="en-US" b="1"/>
              <a:t>公 呀   公  鸡     叫</a:t>
            </a:r>
            <a:r>
              <a:rPr lang="en-US" altLang="zh-CN" b="1"/>
              <a:t>,</a:t>
            </a:r>
            <a:endParaRPr lang="en-US" altLang="zh-CN" b="1"/>
          </a:p>
        </p:txBody>
      </p:sp>
      <p:sp>
        <p:nvSpPr>
          <p:cNvPr id="26" name="文本框 25"/>
          <p:cNvSpPr txBox="1"/>
          <p:nvPr/>
        </p:nvSpPr>
        <p:spPr>
          <a:xfrm>
            <a:off x="5939155" y="4331335"/>
            <a:ext cx="6499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初 一    早 晨      起       来      吃  呀</a:t>
            </a:r>
            <a:r>
              <a:rPr lang="zh-CN" altLang="en-US" b="1"/>
              <a:t>      元       宝</a:t>
            </a:r>
            <a:r>
              <a:rPr lang="en-US" altLang="zh-CN" b="1"/>
              <a:t>,</a:t>
            </a:r>
            <a:endParaRPr lang="en-US" altLang="zh-CN" b="1"/>
          </a:p>
        </p:txBody>
      </p:sp>
      <p:sp>
        <p:nvSpPr>
          <p:cNvPr id="27" name="文本框 26"/>
          <p:cNvSpPr txBox="1"/>
          <p:nvPr/>
        </p:nvSpPr>
        <p:spPr>
          <a:xfrm>
            <a:off x="582930" y="5226685"/>
            <a:ext cx="7562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男    娃   儿      收  拾    起  把  呀    毽  儿     打，</a:t>
            </a:r>
            <a:endParaRPr lang="zh-CN" altLang="en-US" b="1"/>
          </a:p>
        </p:txBody>
      </p:sp>
      <p:sp>
        <p:nvSpPr>
          <p:cNvPr id="28" name="文本框 27"/>
          <p:cNvSpPr txBox="1"/>
          <p:nvPr/>
        </p:nvSpPr>
        <p:spPr>
          <a:xfrm>
            <a:off x="5920740" y="5226685"/>
            <a:ext cx="2865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女 娃   儿          涂        粉</a:t>
            </a:r>
            <a:r>
              <a:rPr lang="en-US" altLang="zh-CN" b="1"/>
              <a:t>,   </a:t>
            </a:r>
            <a:endParaRPr lang="en-US" altLang="zh-CN" b="1"/>
          </a:p>
        </p:txBody>
      </p:sp>
      <p:sp>
        <p:nvSpPr>
          <p:cNvPr id="29" name="文本框 28"/>
          <p:cNvSpPr txBox="1"/>
          <p:nvPr/>
        </p:nvSpPr>
        <p:spPr>
          <a:xfrm>
            <a:off x="643890" y="6029960"/>
            <a:ext cx="2626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又       戴         花     呀</a:t>
            </a:r>
            <a:r>
              <a:rPr lang="en-US" altLang="zh-CN" b="1"/>
              <a:t>,     </a:t>
            </a:r>
            <a:endParaRPr lang="en-US" altLang="zh-CN" b="1"/>
          </a:p>
        </p:txBody>
      </p:sp>
      <p:sp>
        <p:nvSpPr>
          <p:cNvPr id="2" name="文本框 1"/>
          <p:cNvSpPr txBox="1"/>
          <p:nvPr/>
        </p:nvSpPr>
        <p:spPr>
          <a:xfrm>
            <a:off x="6068060" y="6029960"/>
            <a:ext cx="2717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又       戴          花      呀</a:t>
            </a:r>
            <a:r>
              <a:rPr lang="en-US" altLang="zh-CN" b="1"/>
              <a:t>,     </a:t>
            </a:r>
            <a:endParaRPr lang="en-US" altLang="zh-CN" b="1"/>
          </a:p>
        </p:txBody>
      </p:sp>
      <p:pic>
        <p:nvPicPr>
          <p:cNvPr id="3" name="图片 2" descr="得胜花灯 简谱"/>
          <p:cNvPicPr>
            <a:picLocks noChangeAspect="1"/>
          </p:cNvPicPr>
          <p:nvPr/>
        </p:nvPicPr>
        <p:blipFill>
          <a:blip r:embed="rId2"/>
          <a:srcRect l="34742" t="5288" r="35682" b="87208"/>
          <a:stretch>
            <a:fillRect/>
          </a:stretch>
        </p:blipFill>
        <p:spPr>
          <a:xfrm>
            <a:off x="3838575" y="135890"/>
            <a:ext cx="4514850" cy="1334770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8" name="图片 7" descr="得胜花灯 简谱"/>
          <p:cNvPicPr>
            <a:picLocks noChangeAspect="1"/>
          </p:cNvPicPr>
          <p:nvPr/>
        </p:nvPicPr>
        <p:blipFill>
          <a:blip r:embed="rId2"/>
          <a:srcRect l="22703" t="34665" r="74290" b="62223"/>
          <a:stretch>
            <a:fillRect/>
          </a:stretch>
        </p:blipFill>
        <p:spPr>
          <a:xfrm>
            <a:off x="709930" y="1042035"/>
            <a:ext cx="431800" cy="4286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72465" y="1389380"/>
            <a:ext cx="77984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>
                <a:effectLst/>
              </a:rPr>
              <a:t>X 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 X</a:t>
            </a:r>
            <a:r>
              <a:rPr lang="en-US" altLang="zh-CN" sz="2000" b="1">
                <a:effectLst/>
              </a:rPr>
              <a:t>  |  X    —   |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|  X   —   | </a:t>
            </a:r>
            <a:endParaRPr lang="en-US" altLang="zh-CN" sz="2000" b="1">
              <a:effectLst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68060" y="1389380"/>
            <a:ext cx="6577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|   X      X   |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| X   —  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29300" y="2261235"/>
            <a:ext cx="57378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</a:t>
            </a:r>
            <a:r>
              <a:rPr lang="en-US" altLang="zh-CN" sz="2000" b="1" u="sng">
                <a:effectLst/>
              </a:rPr>
              <a:t>X  X</a:t>
            </a:r>
            <a:r>
              <a:rPr lang="en-US" altLang="zh-CN" sz="2000" b="1">
                <a:effectLst/>
              </a:rPr>
              <a:t>   |   X     —   | (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|  X  — )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2785" y="3110865"/>
            <a:ext cx="5507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  <a:sym typeface="+mn-ea"/>
              </a:rPr>
              <a:t>X       X  </a:t>
            </a:r>
            <a:r>
              <a:rPr lang="en-US" altLang="zh-CN" sz="2000" b="1">
                <a:effectLst/>
              </a:rPr>
              <a:t>     |  X       X   | (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|  X   — )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88685" y="3137535"/>
            <a:ext cx="57048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  <a:sym typeface="+mn-ea"/>
              </a:rPr>
              <a:t> X       X  </a:t>
            </a:r>
            <a:r>
              <a:rPr lang="en-US" altLang="zh-CN" sz="2000" b="1">
                <a:effectLst/>
              </a:rPr>
              <a:t>      |   X     X    | (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|  X  — )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1025" y="1743710"/>
            <a:ext cx="5027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说   起   过  年    噻</a:t>
            </a:r>
            <a:r>
              <a:rPr lang="en-US" altLang="zh-CN" b="1">
                <a:effectLst/>
              </a:rPr>
              <a:t>,             </a:t>
            </a:r>
            <a:r>
              <a:rPr lang="zh-CN" altLang="en-US" b="1">
                <a:effectLst/>
              </a:rPr>
              <a:t>就  要  就 好     耍</a:t>
            </a:r>
            <a:r>
              <a:rPr lang="en-US" altLang="zh-CN" b="1">
                <a:effectLst/>
              </a:rPr>
              <a:t>,</a:t>
            </a:r>
            <a:endParaRPr lang="en-US" altLang="zh-CN" b="1"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33770" y="1743710"/>
            <a:ext cx="53124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冬 至   过 了       就      把     猪  儿   那 个    杀</a:t>
            </a:r>
            <a:r>
              <a:rPr lang="en-US" altLang="zh-CN" b="1">
                <a:effectLst/>
              </a:rPr>
              <a:t>,</a:t>
            </a:r>
            <a:endParaRPr lang="en-US" altLang="zh-CN" b="1">
              <a:effectLst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33770" y="2590165"/>
            <a:ext cx="2752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晚 上   团 年       噻</a:t>
            </a:r>
            <a:r>
              <a:rPr lang="en-US" altLang="zh-CN" b="1">
                <a:effectLst/>
              </a:rPr>
              <a:t>,           </a:t>
            </a:r>
            <a:endParaRPr lang="zh-CN" altLang="en-US" b="1"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9450" y="3475355"/>
            <a:ext cx="2804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吃       嘎          嘎       呀</a:t>
            </a:r>
            <a:r>
              <a:rPr lang="en-US" altLang="zh-CN" b="1">
                <a:effectLst/>
              </a:rPr>
              <a:t>,  </a:t>
            </a:r>
            <a:endParaRPr lang="zh-CN" altLang="en-US" b="1">
              <a:effectLst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52820" y="3448685"/>
            <a:ext cx="29337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吃       嘎            嘎     呀</a:t>
            </a:r>
            <a:r>
              <a:rPr lang="en-US" altLang="zh-CN" b="1">
                <a:effectLst/>
              </a:rPr>
              <a:t>,   </a:t>
            </a:r>
            <a:endParaRPr lang="en-US" altLang="zh-CN" b="1">
              <a:effectLst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284220" y="2261235"/>
            <a:ext cx="2929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effectLst/>
              </a:rPr>
              <a:t>|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  </a:t>
            </a:r>
            <a:r>
              <a:rPr lang="en-US" altLang="zh-CN" sz="2000" b="1" u="sng">
                <a:effectLst/>
                <a:sym typeface="+mn-ea"/>
              </a:rPr>
              <a:t>X  X</a:t>
            </a:r>
            <a:r>
              <a:rPr lang="en-US" altLang="zh-CN" sz="2000" b="1">
                <a:effectLst/>
                <a:sym typeface="+mn-ea"/>
              </a:rPr>
              <a:t> |  X   —   | </a:t>
            </a:r>
            <a:r>
              <a:rPr lang="en-US" altLang="zh-CN" sz="2000" b="1" u="sng">
                <a:effectLst/>
                <a:sym typeface="+mn-ea"/>
              </a:rPr>
              <a:t> </a:t>
            </a:r>
            <a:r>
              <a:rPr lang="en-US" altLang="zh-CN" sz="2000" b="1">
                <a:effectLst/>
              </a:rPr>
              <a:t> </a:t>
            </a:r>
            <a:endParaRPr lang="en-US" altLang="zh-CN" sz="2000" b="1">
              <a:effectLst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47065" y="2602230"/>
            <a:ext cx="5068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</a:rPr>
              <a:t>三   十     天      晌  午   呀    吃 呀   吃 </a:t>
            </a:r>
            <a:r>
              <a:rPr lang="zh-CN" altLang="en-US" b="1">
                <a:effectLst/>
              </a:rPr>
              <a:t>萝   卜</a:t>
            </a:r>
            <a:r>
              <a:rPr lang="en-US" altLang="zh-CN" b="1">
                <a:effectLst/>
              </a:rPr>
              <a:t>,</a:t>
            </a:r>
            <a:endParaRPr lang="en-US" altLang="zh-CN" b="1"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84260" y="2614295"/>
            <a:ext cx="2812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  <a:sym typeface="+mn-ea"/>
              </a:rPr>
              <a:t>（喂 呀   喂 得儿  喂）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709660" y="3460115"/>
            <a:ext cx="324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  <a:sym typeface="+mn-ea"/>
              </a:rPr>
              <a:t>（四 季  花 儿      红）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270885" y="3494405"/>
            <a:ext cx="324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  <a:sym typeface="+mn-ea"/>
              </a:rPr>
              <a:t>（四 季   花 儿    红）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785860" y="6029960"/>
            <a:ext cx="324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  <a:sym typeface="+mn-ea"/>
              </a:rPr>
              <a:t>（四 季   花 儿    红）</a:t>
            </a:r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3270885" y="6029960"/>
            <a:ext cx="324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  <a:sym typeface="+mn-ea"/>
              </a:rPr>
              <a:t>（四 季   花 儿    红）</a:t>
            </a:r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663305" y="5229860"/>
            <a:ext cx="2812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effectLst/>
                <a:sym typeface="+mn-ea"/>
              </a:rPr>
              <a:t>（喂 呀   喂 得儿  喂）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7385" y="2276475"/>
            <a:ext cx="27514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 X 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|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X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</a:t>
            </a:r>
            <a:endParaRPr lang="en-US" altLang="zh-CN" sz="2000" b="1">
              <a:effectLst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1505" y="4858385"/>
            <a:ext cx="26809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 X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|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 X    </a:t>
            </a:r>
            <a:r>
              <a:rPr lang="en-US" altLang="zh-CN" sz="2000" b="1" u="sng">
                <a:effectLst/>
                <a:sym typeface="+mn-ea"/>
              </a:rPr>
              <a:t>X</a:t>
            </a:r>
            <a:r>
              <a:rPr lang="en-US" altLang="zh-CN" sz="2000" b="1">
                <a:effectLst/>
                <a:sym typeface="+mn-ea"/>
              </a:rPr>
              <a:t>  </a:t>
            </a:r>
            <a:endParaRPr lang="en-US" altLang="zh-CN" sz="2000" b="1">
              <a:effectLst/>
              <a:sym typeface="+mn-ea"/>
            </a:endParaRPr>
          </a:p>
        </p:txBody>
      </p:sp>
      <p:pic>
        <p:nvPicPr>
          <p:cNvPr id="34" name="图片 33" descr="t01639421456b77995a"/>
          <p:cNvPicPr>
            <a:picLocks noChangeAspect="1"/>
          </p:cNvPicPr>
          <p:nvPr/>
        </p:nvPicPr>
        <p:blipFill>
          <a:blip r:embed="rId3"/>
          <a:srcRect b="2370"/>
          <a:stretch>
            <a:fillRect/>
          </a:stretch>
        </p:blipFill>
        <p:spPr>
          <a:xfrm>
            <a:off x="8952865" y="2959735"/>
            <a:ext cx="333375" cy="250825"/>
          </a:xfrm>
          <a:prstGeom prst="rect">
            <a:avLst/>
          </a:prstGeom>
        </p:spPr>
      </p:pic>
      <p:pic>
        <p:nvPicPr>
          <p:cNvPr id="35" name="图片 34" descr="t01639421456b77995a"/>
          <p:cNvPicPr>
            <a:picLocks noChangeAspect="1"/>
          </p:cNvPicPr>
          <p:nvPr/>
        </p:nvPicPr>
        <p:blipFill>
          <a:blip r:embed="rId3"/>
          <a:srcRect b="2370"/>
          <a:stretch>
            <a:fillRect/>
          </a:stretch>
        </p:blipFill>
        <p:spPr>
          <a:xfrm>
            <a:off x="3474720" y="6327140"/>
            <a:ext cx="333375" cy="250825"/>
          </a:xfrm>
          <a:prstGeom prst="rect">
            <a:avLst/>
          </a:prstGeom>
        </p:spPr>
      </p:pic>
      <p:pic>
        <p:nvPicPr>
          <p:cNvPr id="36" name="图片 35" descr="t01639421456b77995a"/>
          <p:cNvPicPr>
            <a:picLocks noChangeAspect="1"/>
          </p:cNvPicPr>
          <p:nvPr/>
        </p:nvPicPr>
        <p:blipFill>
          <a:blip r:embed="rId3"/>
          <a:srcRect b="2370"/>
          <a:stretch>
            <a:fillRect/>
          </a:stretch>
        </p:blipFill>
        <p:spPr>
          <a:xfrm>
            <a:off x="3496945" y="3811905"/>
            <a:ext cx="333375" cy="250825"/>
          </a:xfrm>
          <a:prstGeom prst="rect">
            <a:avLst/>
          </a:prstGeom>
        </p:spPr>
      </p:pic>
      <p:pic>
        <p:nvPicPr>
          <p:cNvPr id="37" name="图片 36" descr="t01639421456b77995a"/>
          <p:cNvPicPr>
            <a:picLocks noChangeAspect="1"/>
          </p:cNvPicPr>
          <p:nvPr/>
        </p:nvPicPr>
        <p:blipFill>
          <a:blip r:embed="rId3"/>
          <a:srcRect b="2370"/>
          <a:stretch>
            <a:fillRect/>
          </a:stretch>
        </p:blipFill>
        <p:spPr>
          <a:xfrm>
            <a:off x="8952865" y="3797935"/>
            <a:ext cx="333375" cy="250825"/>
          </a:xfrm>
          <a:prstGeom prst="rect">
            <a:avLst/>
          </a:prstGeom>
        </p:spPr>
      </p:pic>
      <p:pic>
        <p:nvPicPr>
          <p:cNvPr id="38" name="图片 37" descr="t01639421456b77995a"/>
          <p:cNvPicPr>
            <a:picLocks noChangeAspect="1"/>
          </p:cNvPicPr>
          <p:nvPr/>
        </p:nvPicPr>
        <p:blipFill>
          <a:blip r:embed="rId3"/>
          <a:srcRect b="2370"/>
          <a:stretch>
            <a:fillRect/>
          </a:stretch>
        </p:blipFill>
        <p:spPr>
          <a:xfrm>
            <a:off x="8930005" y="5550535"/>
            <a:ext cx="333375" cy="250825"/>
          </a:xfrm>
          <a:prstGeom prst="rect">
            <a:avLst/>
          </a:prstGeom>
        </p:spPr>
      </p:pic>
      <p:pic>
        <p:nvPicPr>
          <p:cNvPr id="39" name="图片 38" descr="t01639421456b77995a"/>
          <p:cNvPicPr>
            <a:picLocks noChangeAspect="1"/>
          </p:cNvPicPr>
          <p:nvPr/>
        </p:nvPicPr>
        <p:blipFill>
          <a:blip r:embed="rId3"/>
          <a:srcRect b="2370"/>
          <a:stretch>
            <a:fillRect/>
          </a:stretch>
        </p:blipFill>
        <p:spPr>
          <a:xfrm>
            <a:off x="9013825" y="6367780"/>
            <a:ext cx="333375" cy="250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31" grpId="0"/>
      <p:bldP spid="17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/>
        </p:nvSpPr>
        <p:spPr>
          <a:xfrm>
            <a:off x="228600" y="546100"/>
            <a:ext cx="1068705" cy="27051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20000"/>
              </a:lnSpc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细秀体简 L" panose="00020600040101010101" charset="-122"/>
                <a:ea typeface="汉仪细秀体简 L" panose="00020600040101010101" charset="-122"/>
              </a:rPr>
              <a:t>得胜花灯</a:t>
            </a:r>
            <a:endParaRPr lang="zh-CN" altLang="en-US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细秀体简 L" panose="00020600040101010101" charset="-122"/>
              <a:ea typeface="汉仪细秀体简 L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7410" y="3143250"/>
            <a:ext cx="551815" cy="30194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/>
            <a:r>
              <a:rPr lang="zh-CN" altLang="en-US" sz="2400" b="1"/>
              <a:t>《说起过年就好耍》</a:t>
            </a:r>
            <a:endParaRPr lang="zh-CN" altLang="en-US" sz="2400" b="1"/>
          </a:p>
        </p:txBody>
      </p:sp>
      <p:pic>
        <p:nvPicPr>
          <p:cNvPr id="9" name="图片 8" descr="得胜花灯 简谱"/>
          <p:cNvPicPr>
            <a:picLocks noChangeAspect="1"/>
          </p:cNvPicPr>
          <p:nvPr/>
        </p:nvPicPr>
        <p:blipFill>
          <a:blip r:embed="rId2"/>
          <a:srcRect l="17456" t="35185" r="74290" b="62223"/>
          <a:stretch>
            <a:fillRect/>
          </a:stretch>
        </p:blipFill>
        <p:spPr>
          <a:xfrm>
            <a:off x="989965" y="408940"/>
            <a:ext cx="915035" cy="275590"/>
          </a:xfrm>
          <a:prstGeom prst="rect">
            <a:avLst/>
          </a:prstGeom>
        </p:spPr>
      </p:pic>
      <p:pic>
        <p:nvPicPr>
          <p:cNvPr id="4" name="图片 3" descr="QQ截图202006212245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751205"/>
            <a:ext cx="10278110" cy="2766695"/>
          </a:xfrm>
          <a:prstGeom prst="rect">
            <a:avLst/>
          </a:prstGeom>
        </p:spPr>
      </p:pic>
      <p:pic>
        <p:nvPicPr>
          <p:cNvPr id="5" name="图片 4" descr="QQ截图202006212245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505" y="3435985"/>
            <a:ext cx="10504805" cy="2650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得胜花灯 简谱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7432" b="54877"/>
          <a:stretch>
            <a:fillRect/>
          </a:stretch>
        </p:blipFill>
        <p:spPr>
          <a:xfrm>
            <a:off x="379095" y="977900"/>
            <a:ext cx="11520170" cy="1243965"/>
          </a:xfrm>
          <a:prstGeom prst="rect">
            <a:avLst/>
          </a:prstGeom>
        </p:spPr>
      </p:pic>
      <p:pic>
        <p:nvPicPr>
          <p:cNvPr id="4" name="图片 3" descr="得胜花灯 简谱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-670" t="79756" r="670" b="11126"/>
          <a:stretch>
            <a:fillRect/>
          </a:stretch>
        </p:blipFill>
        <p:spPr>
          <a:xfrm>
            <a:off x="287655" y="4819015"/>
            <a:ext cx="11555730" cy="1479550"/>
          </a:xfrm>
          <a:prstGeom prst="rect">
            <a:avLst/>
          </a:prstGeom>
        </p:spPr>
      </p:pic>
      <p:pic>
        <p:nvPicPr>
          <p:cNvPr id="3" name="图片 2" descr="得胜花灯 简谱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t="54750" b="37500"/>
          <a:stretch>
            <a:fillRect/>
          </a:stretch>
        </p:blipFill>
        <p:spPr>
          <a:xfrm>
            <a:off x="356235" y="2354580"/>
            <a:ext cx="11565890" cy="1258570"/>
          </a:xfrm>
          <a:prstGeom prst="rect">
            <a:avLst/>
          </a:prstGeom>
        </p:spPr>
      </p:pic>
      <p:pic>
        <p:nvPicPr>
          <p:cNvPr id="2" name="图片 1" descr="得胜花灯 简谱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rcRect l="447" t="68225" r="-447" b="24316"/>
          <a:stretch>
            <a:fillRect/>
          </a:stretch>
        </p:blipFill>
        <p:spPr>
          <a:xfrm>
            <a:off x="379095" y="3759200"/>
            <a:ext cx="11556365" cy="1210310"/>
          </a:xfrm>
          <a:prstGeom prst="rect">
            <a:avLst/>
          </a:prstGeom>
        </p:spPr>
      </p:pic>
      <p:pic>
        <p:nvPicPr>
          <p:cNvPr id="80" name="图片 79" descr="t01a356540160d1c07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1386205" y="2160905"/>
            <a:ext cx="414655" cy="300990"/>
          </a:xfrm>
          <a:prstGeom prst="rect">
            <a:avLst/>
          </a:prstGeom>
          <a:effectLst/>
        </p:spPr>
      </p:pic>
      <p:pic>
        <p:nvPicPr>
          <p:cNvPr id="6" name="图片 5" descr="得胜花灯 简谱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rcRect l="36512" t="5636" r="35576" b="90884"/>
          <a:stretch>
            <a:fillRect/>
          </a:stretch>
        </p:blipFill>
        <p:spPr>
          <a:xfrm>
            <a:off x="3653790" y="24130"/>
            <a:ext cx="4077970" cy="71374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6" name="图片 45" descr="得胜花灯 简谱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/>
          <a:srcRect l="42002" t="9327" r="35576" b="88115"/>
          <a:stretch>
            <a:fillRect/>
          </a:stretch>
        </p:blipFill>
        <p:spPr>
          <a:xfrm>
            <a:off x="7230745" y="623570"/>
            <a:ext cx="2494915" cy="399415"/>
          </a:xfrm>
          <a:prstGeom prst="rect">
            <a:avLst/>
          </a:prstGeom>
        </p:spPr>
      </p:pic>
      <p:pic>
        <p:nvPicPr>
          <p:cNvPr id="8" name="图片 7" descr="得胜花灯 简谱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/>
          <a:srcRect l="8308" t="34665" r="74290" b="62223"/>
          <a:stretch>
            <a:fillRect/>
          </a:stretch>
        </p:blipFill>
        <p:spPr>
          <a:xfrm>
            <a:off x="546100" y="676910"/>
            <a:ext cx="1929130" cy="330835"/>
          </a:xfrm>
          <a:prstGeom prst="rect">
            <a:avLst/>
          </a:prstGeom>
        </p:spPr>
      </p:pic>
      <p:pic>
        <p:nvPicPr>
          <p:cNvPr id="48" name="图片 47" descr="t01639421456b77995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b="2370"/>
          <a:stretch>
            <a:fillRect/>
          </a:stretch>
        </p:blipFill>
        <p:spPr>
          <a:xfrm>
            <a:off x="4574540" y="4880610"/>
            <a:ext cx="372110" cy="280035"/>
          </a:xfrm>
          <a:prstGeom prst="rect">
            <a:avLst/>
          </a:prstGeom>
        </p:spPr>
      </p:pic>
      <p:pic>
        <p:nvPicPr>
          <p:cNvPr id="9" name="图片 8" descr="t01639421456b77995a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b="2370"/>
          <a:stretch>
            <a:fillRect/>
          </a:stretch>
        </p:blipFill>
        <p:spPr>
          <a:xfrm>
            <a:off x="1370965" y="6215380"/>
            <a:ext cx="379095" cy="285115"/>
          </a:xfrm>
          <a:prstGeom prst="rect">
            <a:avLst/>
          </a:prstGeom>
        </p:spPr>
      </p:pic>
      <p:pic>
        <p:nvPicPr>
          <p:cNvPr id="10" name="图片 9" descr="t01639421456b77995a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rcRect b="2370"/>
          <a:stretch>
            <a:fillRect/>
          </a:stretch>
        </p:blipFill>
        <p:spPr>
          <a:xfrm>
            <a:off x="7512050" y="6225540"/>
            <a:ext cx="365125" cy="274955"/>
          </a:xfrm>
          <a:prstGeom prst="rect">
            <a:avLst/>
          </a:prstGeom>
        </p:spPr>
      </p:pic>
      <p:pic>
        <p:nvPicPr>
          <p:cNvPr id="11" name="图片 10" descr="t01a356540160d1c07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3255010" y="2191385"/>
            <a:ext cx="414655" cy="300990"/>
          </a:xfrm>
          <a:prstGeom prst="rect">
            <a:avLst/>
          </a:prstGeom>
        </p:spPr>
      </p:pic>
      <p:pic>
        <p:nvPicPr>
          <p:cNvPr id="13" name="图片 12" descr="t01a356540160d1c07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3302635" y="3552190"/>
            <a:ext cx="414655" cy="300990"/>
          </a:xfrm>
          <a:prstGeom prst="rect">
            <a:avLst/>
          </a:prstGeom>
        </p:spPr>
      </p:pic>
      <p:pic>
        <p:nvPicPr>
          <p:cNvPr id="20" name="图片 19" descr="t01a356540160d1c07e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7539355" y="2145665"/>
            <a:ext cx="414655" cy="300990"/>
          </a:xfrm>
          <a:prstGeom prst="rect">
            <a:avLst/>
          </a:prstGeom>
        </p:spPr>
      </p:pic>
      <p:pic>
        <p:nvPicPr>
          <p:cNvPr id="16" name="图片 15" descr="t01a356540160d1c07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4495165" y="2191385"/>
            <a:ext cx="414655" cy="300990"/>
          </a:xfrm>
          <a:prstGeom prst="rect">
            <a:avLst/>
          </a:prstGeom>
        </p:spPr>
      </p:pic>
      <p:pic>
        <p:nvPicPr>
          <p:cNvPr id="17" name="图片 16" descr="t01a356540160d1c07e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6396355" y="2176145"/>
            <a:ext cx="414655" cy="300990"/>
          </a:xfrm>
          <a:prstGeom prst="rect">
            <a:avLst/>
          </a:prstGeom>
        </p:spPr>
      </p:pic>
      <p:pic>
        <p:nvPicPr>
          <p:cNvPr id="18" name="图片 17" descr="t01a356540160d1c07e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4495165" y="3521710"/>
            <a:ext cx="414655" cy="300990"/>
          </a:xfrm>
          <a:prstGeom prst="rect">
            <a:avLst/>
          </a:prstGeom>
        </p:spPr>
      </p:pic>
      <p:pic>
        <p:nvPicPr>
          <p:cNvPr id="19" name="图片 18" descr="t01a356540160d1c07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6094095" y="3521710"/>
            <a:ext cx="414655" cy="300990"/>
          </a:xfrm>
          <a:prstGeom prst="rect">
            <a:avLst/>
          </a:prstGeom>
        </p:spPr>
      </p:pic>
      <p:pic>
        <p:nvPicPr>
          <p:cNvPr id="21" name="图片 20" descr="t01a356540160d1c07e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9408160" y="2191385"/>
            <a:ext cx="414655" cy="300990"/>
          </a:xfrm>
          <a:prstGeom prst="rect">
            <a:avLst/>
          </a:prstGeom>
        </p:spPr>
      </p:pic>
      <p:pic>
        <p:nvPicPr>
          <p:cNvPr id="22" name="图片 21" descr="t01a356540160d1c07e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7908290" y="4897755"/>
            <a:ext cx="414655" cy="300990"/>
          </a:xfrm>
          <a:prstGeom prst="rect">
            <a:avLst/>
          </a:prstGeom>
        </p:spPr>
      </p:pic>
      <p:pic>
        <p:nvPicPr>
          <p:cNvPr id="23" name="图片 22" descr="t01a356540160d1c07e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9475470" y="4897755"/>
            <a:ext cx="414655" cy="300990"/>
          </a:xfrm>
          <a:prstGeom prst="rect">
            <a:avLst/>
          </a:prstGeom>
        </p:spPr>
      </p:pic>
      <p:pic>
        <p:nvPicPr>
          <p:cNvPr id="24" name="图片 23" descr="t01a356540160d1c07e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4495165" y="6222365"/>
            <a:ext cx="414655" cy="30099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5" name="图片 24" descr="t01a356540160d1c07e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6268720" y="6222365"/>
            <a:ext cx="414655" cy="30099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6" name="图片 25" descr="t01a356540160d1c07e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7620000" y="3506470"/>
            <a:ext cx="414655" cy="300990"/>
          </a:xfrm>
          <a:prstGeom prst="rect">
            <a:avLst/>
          </a:prstGeom>
        </p:spPr>
      </p:pic>
      <p:pic>
        <p:nvPicPr>
          <p:cNvPr id="27" name="图片 26" descr="t01a356540160d1c07e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9520555" y="3552190"/>
            <a:ext cx="414655" cy="300990"/>
          </a:xfrm>
          <a:prstGeom prst="rect">
            <a:avLst/>
          </a:prstGeom>
        </p:spPr>
      </p:pic>
      <p:cxnSp>
        <p:nvCxnSpPr>
          <p:cNvPr id="45" name="直接连接符 44"/>
          <p:cNvCxnSpPr/>
          <p:nvPr>
            <p:custDataLst>
              <p:tags r:id="rId30"/>
            </p:custDataLst>
          </p:nvPr>
        </p:nvCxnSpPr>
        <p:spPr>
          <a:xfrm>
            <a:off x="4053205" y="4182745"/>
            <a:ext cx="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31"/>
            </p:custDataLst>
          </p:nvPr>
        </p:nvSpPr>
        <p:spPr>
          <a:xfrm>
            <a:off x="6508750" y="657860"/>
            <a:ext cx="795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—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" name="图片 66" descr="enpoEO7JDC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2236470" y="215392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9" name="图片 48" descr="enpoEO7JDC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8470900" y="35452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0" name="图片 49" descr="enpoEO7JDC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6811010" y="352171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" name="图片 50" descr="enpoEO7JDC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5216525" y="352996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2" name="图片 51" descr="enpoEO7JDC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3901440" y="35452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3" name="图片 52" descr="enpoEO7JDC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2236470" y="35452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4" name="图片 53" descr="enpoEO7JDC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9935210" y="214566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5" name="图片 54" descr="enpoEO7JDC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8368665" y="213868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图片 55" descr="enpoEO7JDC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6902450" y="215392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7" name="图片 56" descr="enpoEO7JDC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5360670" y="218821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8" name="图片 57" descr="enpoEO7JDC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3717290" y="217614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9" name="图片 58" descr="enpoEO7JDC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5360670" y="622236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0" name="图片 59" descr="enpoEO7JDC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10016490" y="489077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" name="图片 60" descr="enpoEO7JDC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8591550" y="489077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4" name="图片 63" descr="enpoEO7JDC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6902450" y="622236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6" name="图片 65" descr="t01a356540160d1c07e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1357630" y="4897755"/>
            <a:ext cx="414655" cy="300990"/>
          </a:xfrm>
          <a:prstGeom prst="rect">
            <a:avLst/>
          </a:prstGeom>
        </p:spPr>
      </p:pic>
      <p:pic>
        <p:nvPicPr>
          <p:cNvPr id="68" name="图片 67" descr="t01a356540160d1c07e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3210560" y="4897755"/>
            <a:ext cx="414655" cy="300990"/>
          </a:xfrm>
          <a:prstGeom prst="rect">
            <a:avLst/>
          </a:prstGeom>
        </p:spPr>
      </p:pic>
      <p:pic>
        <p:nvPicPr>
          <p:cNvPr id="69" name="图片 68" descr="enpoEO7JDC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2207895" y="489775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t01a356540160d1c07e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8"/>
          <a:srcRect t="27375"/>
          <a:stretch>
            <a:fillRect/>
          </a:stretch>
        </p:blipFill>
        <p:spPr>
          <a:xfrm>
            <a:off x="1386205" y="3536950"/>
            <a:ext cx="414655" cy="300990"/>
          </a:xfrm>
          <a:prstGeom prst="rect">
            <a:avLst/>
          </a:prstGeom>
        </p:spPr>
      </p:pic>
      <p:pic>
        <p:nvPicPr>
          <p:cNvPr id="70" name="图片 69" descr="enpoEO7JDC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33"/>
          <a:srcRect l="9692" t="18121" r="10885"/>
          <a:stretch>
            <a:fillRect/>
          </a:stretch>
        </p:blipFill>
        <p:spPr>
          <a:xfrm>
            <a:off x="3671570" y="4890770"/>
            <a:ext cx="447675" cy="30797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5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t01639421456b77995a"/>
          <p:cNvPicPr>
            <a:picLocks noChangeAspect="1"/>
          </p:cNvPicPr>
          <p:nvPr/>
        </p:nvPicPr>
        <p:blipFill>
          <a:blip r:embed="rId2"/>
          <a:srcRect b="2646"/>
          <a:stretch>
            <a:fillRect/>
          </a:stretch>
        </p:blipFill>
        <p:spPr>
          <a:xfrm>
            <a:off x="3665855" y="2658110"/>
            <a:ext cx="2552700" cy="1913255"/>
          </a:xfrm>
          <a:prstGeom prst="rect">
            <a:avLst/>
          </a:prstGeom>
        </p:spPr>
      </p:pic>
      <p:pic>
        <p:nvPicPr>
          <p:cNvPr id="3" name="图片 2" descr="t01a356540160d1c07e"/>
          <p:cNvPicPr>
            <a:picLocks noChangeAspect="1"/>
          </p:cNvPicPr>
          <p:nvPr/>
        </p:nvPicPr>
        <p:blipFill>
          <a:blip r:embed="rId3"/>
          <a:srcRect t="23441"/>
          <a:stretch>
            <a:fillRect/>
          </a:stretch>
        </p:blipFill>
        <p:spPr>
          <a:xfrm>
            <a:off x="6577330" y="2658110"/>
            <a:ext cx="2648585" cy="2028190"/>
          </a:xfrm>
          <a:prstGeom prst="rect">
            <a:avLst/>
          </a:prstGeom>
        </p:spPr>
      </p:pic>
      <p:pic>
        <p:nvPicPr>
          <p:cNvPr id="6" name="图片 5" descr="t01981925a49ba5c7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8005" y="2658110"/>
            <a:ext cx="2132330" cy="2132330"/>
          </a:xfrm>
          <a:prstGeom prst="rect">
            <a:avLst/>
          </a:prstGeom>
        </p:spPr>
      </p:pic>
      <p:pic>
        <p:nvPicPr>
          <p:cNvPr id="7" name="图片 6" descr="1-1Z426153K3"/>
          <p:cNvPicPr>
            <a:picLocks noChangeAspect="1"/>
          </p:cNvPicPr>
          <p:nvPr/>
        </p:nvPicPr>
        <p:blipFill>
          <a:blip r:embed="rId5"/>
          <a:srcRect t="11611" b="7478"/>
          <a:stretch>
            <a:fillRect/>
          </a:stretch>
        </p:blipFill>
        <p:spPr>
          <a:xfrm>
            <a:off x="516890" y="2694940"/>
            <a:ext cx="2868930" cy="23221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4975" y="5002530"/>
            <a:ext cx="1680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锣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31690" y="5002530"/>
            <a:ext cx="1945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堂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鼓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67575" y="5002530"/>
            <a:ext cx="1827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小镲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86670" y="5002530"/>
            <a:ext cx="1503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木鱼</a:t>
            </a:r>
            <a:endParaRPr lang="zh-CN" altLang="en-US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41015" y="1181100"/>
            <a:ext cx="60540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打击乐器</a:t>
            </a:r>
            <a:endParaRPr lang="zh-CN" altLang="en-US" sz="8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 descr="得胜花灯 简谱"/>
          <p:cNvPicPr>
            <a:picLocks noChangeAspect="1"/>
          </p:cNvPicPr>
          <p:nvPr/>
        </p:nvPicPr>
        <p:blipFill>
          <a:blip r:embed="rId6"/>
          <a:srcRect l="34742" t="5288" r="35682" b="87208"/>
          <a:stretch>
            <a:fillRect/>
          </a:stretch>
        </p:blipFill>
        <p:spPr>
          <a:xfrm>
            <a:off x="8625205" y="398145"/>
            <a:ext cx="3211195" cy="94932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2000" t="-1000" b="-6000"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 descr="得胜花灯 简谱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7432" b="54877"/>
          <a:stretch>
            <a:fillRect/>
          </a:stretch>
        </p:blipFill>
        <p:spPr>
          <a:xfrm>
            <a:off x="379095" y="688340"/>
            <a:ext cx="11520170" cy="1243965"/>
          </a:xfrm>
          <a:prstGeom prst="rect">
            <a:avLst/>
          </a:prstGeom>
        </p:spPr>
      </p:pic>
      <p:pic>
        <p:nvPicPr>
          <p:cNvPr id="4" name="图片 3" descr="得胜花灯 简谱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-670" t="79756" r="670" b="11126"/>
          <a:stretch>
            <a:fillRect/>
          </a:stretch>
        </p:blipFill>
        <p:spPr>
          <a:xfrm>
            <a:off x="302260" y="4973955"/>
            <a:ext cx="11555730" cy="1479550"/>
          </a:xfrm>
          <a:prstGeom prst="rect">
            <a:avLst/>
          </a:prstGeom>
        </p:spPr>
      </p:pic>
      <p:pic>
        <p:nvPicPr>
          <p:cNvPr id="2" name="图片 1" descr="得胜花灯 简谱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l="447" t="68225" r="-447" b="24316"/>
          <a:stretch>
            <a:fillRect/>
          </a:stretch>
        </p:blipFill>
        <p:spPr>
          <a:xfrm>
            <a:off x="379095" y="3881120"/>
            <a:ext cx="11556365" cy="1210310"/>
          </a:xfrm>
          <a:prstGeom prst="rect">
            <a:avLst/>
          </a:prstGeom>
        </p:spPr>
      </p:pic>
      <p:pic>
        <p:nvPicPr>
          <p:cNvPr id="80" name="图片 79" descr="t01a356540160d1c07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1417955" y="1871345"/>
            <a:ext cx="363855" cy="264160"/>
          </a:xfrm>
          <a:prstGeom prst="rect">
            <a:avLst/>
          </a:prstGeom>
          <a:effectLst/>
        </p:spPr>
      </p:pic>
      <p:pic>
        <p:nvPicPr>
          <p:cNvPr id="6" name="图片 5" descr="得胜花灯 简谱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rcRect l="36512" t="5636" r="35576" b="90884"/>
          <a:stretch>
            <a:fillRect/>
          </a:stretch>
        </p:blipFill>
        <p:spPr>
          <a:xfrm>
            <a:off x="3715385" y="-59690"/>
            <a:ext cx="4077970" cy="713740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46" name="图片 45" descr="得胜花灯 简谱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rcRect l="42002" t="9327" r="35576" b="88115"/>
          <a:stretch>
            <a:fillRect/>
          </a:stretch>
        </p:blipFill>
        <p:spPr>
          <a:xfrm>
            <a:off x="8343265" y="318770"/>
            <a:ext cx="2494915" cy="399415"/>
          </a:xfrm>
          <a:prstGeom prst="rect">
            <a:avLst/>
          </a:prstGeom>
        </p:spPr>
      </p:pic>
      <p:pic>
        <p:nvPicPr>
          <p:cNvPr id="8" name="图片 7" descr="得胜花灯 简谱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"/>
          <a:srcRect l="8308" t="34665" r="74290" b="62223"/>
          <a:stretch>
            <a:fillRect/>
          </a:stretch>
        </p:blipFill>
        <p:spPr>
          <a:xfrm>
            <a:off x="607060" y="463550"/>
            <a:ext cx="1929130" cy="330835"/>
          </a:xfrm>
          <a:prstGeom prst="rect">
            <a:avLst/>
          </a:prstGeom>
        </p:spPr>
      </p:pic>
      <p:pic>
        <p:nvPicPr>
          <p:cNvPr id="48" name="图片 47" descr="t01639421456b77995a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b="2370"/>
          <a:stretch>
            <a:fillRect/>
          </a:stretch>
        </p:blipFill>
        <p:spPr>
          <a:xfrm>
            <a:off x="4574540" y="5002530"/>
            <a:ext cx="372110" cy="280035"/>
          </a:xfrm>
          <a:prstGeom prst="rect">
            <a:avLst/>
          </a:prstGeom>
        </p:spPr>
      </p:pic>
      <p:pic>
        <p:nvPicPr>
          <p:cNvPr id="9" name="图片 8" descr="t01639421456b77995a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b="2370"/>
          <a:stretch>
            <a:fillRect/>
          </a:stretch>
        </p:blipFill>
        <p:spPr>
          <a:xfrm>
            <a:off x="1432560" y="6377940"/>
            <a:ext cx="365125" cy="274955"/>
          </a:xfrm>
          <a:prstGeom prst="rect">
            <a:avLst/>
          </a:prstGeom>
        </p:spPr>
      </p:pic>
      <p:pic>
        <p:nvPicPr>
          <p:cNvPr id="10" name="图片 9" descr="t01639421456b77995a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2"/>
          <a:srcRect b="2370"/>
          <a:stretch>
            <a:fillRect/>
          </a:stretch>
        </p:blipFill>
        <p:spPr>
          <a:xfrm>
            <a:off x="7512050" y="6362700"/>
            <a:ext cx="365125" cy="274955"/>
          </a:xfrm>
          <a:prstGeom prst="rect">
            <a:avLst/>
          </a:prstGeom>
        </p:spPr>
      </p:pic>
      <p:pic>
        <p:nvPicPr>
          <p:cNvPr id="11" name="图片 10" descr="t01a356540160d1c07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3255010" y="1901825"/>
            <a:ext cx="414655" cy="300990"/>
          </a:xfrm>
          <a:prstGeom prst="rect">
            <a:avLst/>
          </a:prstGeom>
        </p:spPr>
      </p:pic>
      <p:pic>
        <p:nvPicPr>
          <p:cNvPr id="20" name="图片 19" descr="t01a356540160d1c07e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7539355" y="1856105"/>
            <a:ext cx="414655" cy="300990"/>
          </a:xfrm>
          <a:prstGeom prst="rect">
            <a:avLst/>
          </a:prstGeom>
        </p:spPr>
      </p:pic>
      <p:pic>
        <p:nvPicPr>
          <p:cNvPr id="16" name="图片 15" descr="t01a356540160d1c07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4495165" y="1901825"/>
            <a:ext cx="414655" cy="300990"/>
          </a:xfrm>
          <a:prstGeom prst="rect">
            <a:avLst/>
          </a:prstGeom>
        </p:spPr>
      </p:pic>
      <p:pic>
        <p:nvPicPr>
          <p:cNvPr id="17" name="图片 16" descr="t01a356540160d1c07e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6396355" y="1886585"/>
            <a:ext cx="414655" cy="300990"/>
          </a:xfrm>
          <a:prstGeom prst="rect">
            <a:avLst/>
          </a:prstGeom>
        </p:spPr>
      </p:pic>
      <p:pic>
        <p:nvPicPr>
          <p:cNvPr id="21" name="图片 20" descr="t01a356540160d1c07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9408160" y="1901825"/>
            <a:ext cx="414655" cy="300990"/>
          </a:xfrm>
          <a:prstGeom prst="rect">
            <a:avLst/>
          </a:prstGeom>
        </p:spPr>
      </p:pic>
      <p:pic>
        <p:nvPicPr>
          <p:cNvPr id="22" name="图片 21" descr="t01a356540160d1c07e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7908290" y="5004435"/>
            <a:ext cx="414655" cy="300990"/>
          </a:xfrm>
          <a:prstGeom prst="rect">
            <a:avLst/>
          </a:prstGeom>
        </p:spPr>
      </p:pic>
      <p:pic>
        <p:nvPicPr>
          <p:cNvPr id="23" name="图片 22" descr="t01a356540160d1c07e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9475470" y="5004435"/>
            <a:ext cx="414655" cy="300990"/>
          </a:xfrm>
          <a:prstGeom prst="rect">
            <a:avLst/>
          </a:prstGeom>
        </p:spPr>
      </p:pic>
      <p:pic>
        <p:nvPicPr>
          <p:cNvPr id="24" name="图片 23" descr="t01a356540160d1c07e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4526915" y="6359525"/>
            <a:ext cx="414655" cy="30099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5" name="图片 24" descr="t01a356540160d1c07e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6236970" y="6390005"/>
            <a:ext cx="414655" cy="300990"/>
          </a:xfrm>
          <a:prstGeom prst="rect">
            <a:avLst/>
          </a:prstGeom>
          <a:effectLst>
            <a:softEdge rad="38100"/>
          </a:effectLst>
        </p:spPr>
      </p:pic>
      <p:cxnSp>
        <p:nvCxnSpPr>
          <p:cNvPr id="45" name="直接连接符 44"/>
          <p:cNvCxnSpPr/>
          <p:nvPr>
            <p:custDataLst>
              <p:tags r:id="rId24"/>
            </p:custDataLst>
          </p:nvPr>
        </p:nvCxnSpPr>
        <p:spPr>
          <a:xfrm>
            <a:off x="4053205" y="4304665"/>
            <a:ext cx="14400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25"/>
            </p:custDataLst>
          </p:nvPr>
        </p:nvSpPr>
        <p:spPr>
          <a:xfrm>
            <a:off x="7621270" y="368300"/>
            <a:ext cx="7956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—</a:t>
            </a:r>
            <a:endParaRPr lang="en-US" altLang="zh-CN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" name="图片 66" descr="enpoEO7JDC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2236470" y="1879600"/>
            <a:ext cx="447675" cy="3086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4" name="图片 53" descr="enpoEO7JDC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9935210" y="18561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5" name="图片 54" descr="enpoEO7JDC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8368665" y="184912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图片 11" descr="t01a356540160d1c07e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1386205" y="3491230"/>
            <a:ext cx="414655" cy="300990"/>
          </a:xfrm>
          <a:prstGeom prst="rect">
            <a:avLst/>
          </a:prstGeom>
        </p:spPr>
      </p:pic>
      <p:pic>
        <p:nvPicPr>
          <p:cNvPr id="13" name="图片 12" descr="t01a356540160d1c07e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3302635" y="3506470"/>
            <a:ext cx="414655" cy="300990"/>
          </a:xfrm>
          <a:prstGeom prst="rect">
            <a:avLst/>
          </a:prstGeom>
        </p:spPr>
      </p:pic>
      <p:pic>
        <p:nvPicPr>
          <p:cNvPr id="56" name="图片 55" descr="enpoEO7JDC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6902450" y="186436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7" name="图片 56" descr="enpoEO7JDC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5360670" y="189865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8" name="图片 57" descr="enpoEO7JDC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3717290" y="188658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图片 17" descr="t01a356540160d1c07e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4495165" y="3491230"/>
            <a:ext cx="414655" cy="300990"/>
          </a:xfrm>
          <a:prstGeom prst="rect">
            <a:avLst/>
          </a:prstGeom>
        </p:spPr>
      </p:pic>
      <p:pic>
        <p:nvPicPr>
          <p:cNvPr id="19" name="图片 18" descr="t01a356540160d1c07e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6094095" y="3491230"/>
            <a:ext cx="414655" cy="300990"/>
          </a:xfrm>
          <a:prstGeom prst="rect">
            <a:avLst/>
          </a:prstGeom>
        </p:spPr>
      </p:pic>
      <p:pic>
        <p:nvPicPr>
          <p:cNvPr id="3" name="图片 2" descr="得胜花灯 简谱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"/>
          <a:srcRect t="54750" b="37500"/>
          <a:stretch>
            <a:fillRect/>
          </a:stretch>
        </p:blipFill>
        <p:spPr>
          <a:xfrm>
            <a:off x="353060" y="2293620"/>
            <a:ext cx="11565890" cy="1258570"/>
          </a:xfrm>
          <a:prstGeom prst="rect">
            <a:avLst/>
          </a:prstGeom>
        </p:spPr>
      </p:pic>
      <p:pic>
        <p:nvPicPr>
          <p:cNvPr id="59" name="图片 58" descr="enpoEO7JDC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5344795" y="63900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0" name="图片 59" descr="enpoEO7JDC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10016490" y="499745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" name="图片 60" descr="enpoEO7JDC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8591550" y="499745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4" name="图片 63" descr="enpoEO7JDC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6807200" y="63900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图片 25" descr="t01a356540160d1c07e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7620000" y="3491230"/>
            <a:ext cx="414655" cy="300990"/>
          </a:xfrm>
          <a:prstGeom prst="rect">
            <a:avLst/>
          </a:prstGeom>
        </p:spPr>
      </p:pic>
      <p:pic>
        <p:nvPicPr>
          <p:cNvPr id="27" name="图片 26" descr="t01a356540160d1c07e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9520555" y="3475990"/>
            <a:ext cx="414655" cy="300990"/>
          </a:xfrm>
          <a:prstGeom prst="rect">
            <a:avLst/>
          </a:prstGeom>
        </p:spPr>
      </p:pic>
      <p:pic>
        <p:nvPicPr>
          <p:cNvPr id="66" name="图片 65" descr="t01a356540160d1c07e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1357630" y="5004435"/>
            <a:ext cx="414655" cy="300990"/>
          </a:xfrm>
          <a:prstGeom prst="rect">
            <a:avLst/>
          </a:prstGeom>
        </p:spPr>
      </p:pic>
      <p:pic>
        <p:nvPicPr>
          <p:cNvPr id="7" name="图片 6" descr="1-1Z426153K3"/>
          <p:cNvPicPr>
            <a:picLocks noChangeAspect="1"/>
          </p:cNvPicPr>
          <p:nvPr/>
        </p:nvPicPr>
        <p:blipFill>
          <a:blip r:embed="rId45"/>
          <a:srcRect t="11611" b="7478"/>
          <a:stretch>
            <a:fillRect/>
          </a:stretch>
        </p:blipFill>
        <p:spPr>
          <a:xfrm>
            <a:off x="1407160" y="2106930"/>
            <a:ext cx="334010" cy="270510"/>
          </a:xfrm>
          <a:prstGeom prst="rect">
            <a:avLst/>
          </a:prstGeom>
        </p:spPr>
      </p:pic>
      <p:pic>
        <p:nvPicPr>
          <p:cNvPr id="68" name="图片 67" descr="t01a356540160d1c07e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7"/>
          <a:srcRect t="27375"/>
          <a:stretch>
            <a:fillRect/>
          </a:stretch>
        </p:blipFill>
        <p:spPr>
          <a:xfrm>
            <a:off x="3210560" y="5004435"/>
            <a:ext cx="414655" cy="300990"/>
          </a:xfrm>
          <a:prstGeom prst="rect">
            <a:avLst/>
          </a:prstGeom>
        </p:spPr>
      </p:pic>
      <p:pic>
        <p:nvPicPr>
          <p:cNvPr id="49" name="图片 48" descr="enpoEO7JDC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8470900" y="34690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0" name="图片 49" descr="enpoEO7JDC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6811010" y="349123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" name="图片 50" descr="enpoEO7JDC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5216525" y="349948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2" name="图片 51" descr="enpoEO7JDC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3901440" y="349948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3" name="图片 52" descr="enpoEO7JDC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2236470" y="346900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9" name="图片 68" descr="enpoEO7JDC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2207895" y="5004435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0" name="图片 69" descr="enpoEO7JDC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27"/>
          <a:srcRect l="9692" t="18121" r="10885"/>
          <a:stretch>
            <a:fillRect/>
          </a:stretch>
        </p:blipFill>
        <p:spPr>
          <a:xfrm>
            <a:off x="3671570" y="4997450"/>
            <a:ext cx="447675" cy="307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图片 14" descr="1-1Z426153K3"/>
          <p:cNvPicPr>
            <a:picLocks noChangeAspect="1"/>
          </p:cNvPicPr>
          <p:nvPr/>
        </p:nvPicPr>
        <p:blipFill>
          <a:blip r:embed="rId45"/>
          <a:srcRect l="6901" t="13544" b="18272"/>
          <a:stretch>
            <a:fillRect/>
          </a:stretch>
        </p:blipFill>
        <p:spPr>
          <a:xfrm>
            <a:off x="4563110" y="6605905"/>
            <a:ext cx="332740" cy="244475"/>
          </a:xfrm>
          <a:prstGeom prst="rect">
            <a:avLst/>
          </a:prstGeom>
        </p:spPr>
      </p:pic>
      <p:pic>
        <p:nvPicPr>
          <p:cNvPr id="28" name="图片 27" descr="1-1Z426153K3"/>
          <p:cNvPicPr>
            <a:picLocks noChangeAspect="1"/>
          </p:cNvPicPr>
          <p:nvPr/>
        </p:nvPicPr>
        <p:blipFill>
          <a:blip r:embed="rId45"/>
          <a:srcRect t="11611" b="7478"/>
          <a:stretch>
            <a:fillRect/>
          </a:stretch>
        </p:blipFill>
        <p:spPr>
          <a:xfrm>
            <a:off x="7954010" y="5251450"/>
            <a:ext cx="311150" cy="252095"/>
          </a:xfrm>
          <a:prstGeom prst="rect">
            <a:avLst/>
          </a:prstGeom>
          <a:noFill/>
          <a:ln w="28575" cmpd="sng">
            <a:noFill/>
            <a:prstDash val="solid"/>
          </a:ln>
        </p:spPr>
      </p:pic>
      <p:pic>
        <p:nvPicPr>
          <p:cNvPr id="30" name="图片 29" descr="1-1Z426153K3"/>
          <p:cNvPicPr>
            <a:picLocks noChangeAspect="1"/>
          </p:cNvPicPr>
          <p:nvPr/>
        </p:nvPicPr>
        <p:blipFill>
          <a:blip r:embed="rId45"/>
          <a:srcRect t="11611" b="7478"/>
          <a:stretch>
            <a:fillRect/>
          </a:stretch>
        </p:blipFill>
        <p:spPr>
          <a:xfrm>
            <a:off x="4520565" y="3731260"/>
            <a:ext cx="357505" cy="289560"/>
          </a:xfrm>
          <a:prstGeom prst="rect">
            <a:avLst/>
          </a:prstGeom>
        </p:spPr>
      </p:pic>
      <p:pic>
        <p:nvPicPr>
          <p:cNvPr id="29" name="图片 28" descr="1-1Z426153K3"/>
          <p:cNvPicPr>
            <a:picLocks noChangeAspect="1"/>
          </p:cNvPicPr>
          <p:nvPr/>
        </p:nvPicPr>
        <p:blipFill>
          <a:blip r:embed="rId45"/>
          <a:srcRect t="11611" b="7478"/>
          <a:stretch>
            <a:fillRect/>
          </a:stretch>
        </p:blipFill>
        <p:spPr>
          <a:xfrm>
            <a:off x="1401445" y="5251450"/>
            <a:ext cx="310515" cy="252095"/>
          </a:xfrm>
          <a:prstGeom prst="rect">
            <a:avLst/>
          </a:prstGeom>
        </p:spPr>
      </p:pic>
      <p:pic>
        <p:nvPicPr>
          <p:cNvPr id="31" name="图片 30" descr="1-1Z426153K3"/>
          <p:cNvPicPr>
            <a:picLocks noChangeAspect="1"/>
          </p:cNvPicPr>
          <p:nvPr/>
        </p:nvPicPr>
        <p:blipFill>
          <a:blip r:embed="rId45"/>
          <a:srcRect t="11611" b="7478"/>
          <a:stretch>
            <a:fillRect/>
          </a:stretch>
        </p:blipFill>
        <p:spPr>
          <a:xfrm>
            <a:off x="7543165" y="2111375"/>
            <a:ext cx="334010" cy="270510"/>
          </a:xfrm>
          <a:prstGeom prst="rect">
            <a:avLst/>
          </a:prstGeom>
        </p:spPr>
      </p:pic>
    </p:spTree>
    <p:custDataLst>
      <p:tags r:id="rId5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REFSHAPE" val="937754436"/>
</p:tagLst>
</file>

<file path=ppt/tags/tag101.xml><?xml version="1.0" encoding="utf-8"?>
<p:tagLst xmlns:p="http://schemas.openxmlformats.org/presentationml/2006/main">
  <p:tag name="REFSHAPE" val="937754572"/>
</p:tagLst>
</file>

<file path=ppt/tags/tag102.xml><?xml version="1.0" encoding="utf-8"?>
<p:tagLst xmlns:p="http://schemas.openxmlformats.org/presentationml/2006/main">
  <p:tag name="REFSHAPE" val="940227084"/>
</p:tagLst>
</file>

<file path=ppt/tags/tag103.xml><?xml version="1.0" encoding="utf-8"?>
<p:tagLst xmlns:p="http://schemas.openxmlformats.org/presentationml/2006/main">
  <p:tag name="REFSHAPE" val="940225588"/>
</p:tagLst>
</file>

<file path=ppt/tags/tag104.xml><?xml version="1.0" encoding="utf-8"?>
<p:tagLst xmlns:p="http://schemas.openxmlformats.org/presentationml/2006/main">
  <p:tag name="REFSHAPE" val="940226540"/>
</p:tagLst>
</file>

<file path=ppt/tags/tag105.xml><?xml version="1.0" encoding="utf-8"?>
<p:tagLst xmlns:p="http://schemas.openxmlformats.org/presentationml/2006/main">
  <p:tag name="REFSHAPE" val="940228308"/>
</p:tagLst>
</file>

<file path=ppt/tags/tag106.xml><?xml version="1.0" encoding="utf-8"?>
<p:tagLst xmlns:p="http://schemas.openxmlformats.org/presentationml/2006/main">
  <p:tag name="REFSHAPE" val="1029314036"/>
</p:tagLst>
</file>

<file path=ppt/tags/tag107.xml><?xml version="1.0" encoding="utf-8"?>
<p:tagLst xmlns:p="http://schemas.openxmlformats.org/presentationml/2006/main">
  <p:tag name="REFSHAPE" val="1029315668"/>
</p:tagLst>
</file>

<file path=ppt/tags/tag108.xml><?xml version="1.0" encoding="utf-8"?>
<p:tagLst xmlns:p="http://schemas.openxmlformats.org/presentationml/2006/main">
  <p:tag name="REFSHAPE" val="1029315804"/>
</p:tagLst>
</file>

<file path=ppt/tags/tag109.xml><?xml version="1.0" encoding="utf-8"?>
<p:tagLst xmlns:p="http://schemas.openxmlformats.org/presentationml/2006/main">
  <p:tag name="REFSHAPE" val="1027371044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REFSHAPE" val="937780956"/>
</p:tagLst>
</file>

<file path=ppt/tags/tag111.xml><?xml version="1.0" encoding="utf-8"?>
<p:tagLst xmlns:p="http://schemas.openxmlformats.org/presentationml/2006/main">
  <p:tag name="REFSHAPE" val="937781636"/>
</p:tagLst>
</file>

<file path=ppt/tags/tag112.xml><?xml version="1.0" encoding="utf-8"?>
<p:tagLst xmlns:p="http://schemas.openxmlformats.org/presentationml/2006/main">
  <p:tag name="REFSHAPE" val="937779324"/>
</p:tagLst>
</file>

<file path=ppt/tags/tag113.xml><?xml version="1.0" encoding="utf-8"?>
<p:tagLst xmlns:p="http://schemas.openxmlformats.org/presentationml/2006/main">
  <p:tag name="REFSHAPE" val="139560276"/>
</p:tagLst>
</file>

<file path=ppt/tags/tag114.xml><?xml version="1.0" encoding="utf-8"?>
<p:tagLst xmlns:p="http://schemas.openxmlformats.org/presentationml/2006/main">
  <p:tag name="REFSHAPE" val="937779868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7.xml><?xml version="1.0" encoding="utf-8"?>
<p:tagLst xmlns:p="http://schemas.openxmlformats.org/presentationml/2006/main">
  <p:tag name="KSO_WM_UNIT_PLACING_PICTURE_USER_VIEWPORT" val="{&quot;height&quot;:1959,&quot;width&quot;:18142}"/>
  <p:tag name="REFSHAPE" val="139557828"/>
</p:tagLst>
</file>

<file path=ppt/tags/tag118.xml><?xml version="1.0" encoding="utf-8"?>
<p:tagLst xmlns:p="http://schemas.openxmlformats.org/presentationml/2006/main">
  <p:tag name="KSO_WM_UNIT_PLACING_PICTURE_USER_VIEWPORT" val="{&quot;height&quot;:2330,&quot;width&quot;:18198}"/>
  <p:tag name="REFSHAPE" val="139560412"/>
</p:tagLst>
</file>

<file path=ppt/tags/tag119.xml><?xml version="1.0" encoding="utf-8"?>
<p:tagLst xmlns:p="http://schemas.openxmlformats.org/presentationml/2006/main">
  <p:tag name="KSO_WM_UNIT_PLACING_PICTURE_USER_VIEWPORT" val="{&quot;height&quot;:1906,&quot;width&quot;:18199}"/>
  <p:tag name="REFSHAPE" val="13956082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REFSHAPE" val="139558100"/>
</p:tagLst>
</file>

<file path=ppt/tags/tag121.xml><?xml version="1.0" encoding="utf-8"?>
<p:tagLst xmlns:p="http://schemas.openxmlformats.org/presentationml/2006/main">
  <p:tag name="REFSHAPE" val="139558236"/>
</p:tagLst>
</file>

<file path=ppt/tags/tag122.xml><?xml version="1.0" encoding="utf-8"?>
<p:tagLst xmlns:p="http://schemas.openxmlformats.org/presentationml/2006/main">
  <p:tag name="REFSHAPE" val="139559596"/>
</p:tagLst>
</file>

<file path=ppt/tags/tag123.xml><?xml version="1.0" encoding="utf-8"?>
<p:tagLst xmlns:p="http://schemas.openxmlformats.org/presentationml/2006/main">
  <p:tag name="REFSHAPE" val="139560956"/>
</p:tagLst>
</file>

<file path=ppt/tags/tag124.xml><?xml version="1.0" encoding="utf-8"?>
<p:tagLst xmlns:p="http://schemas.openxmlformats.org/presentationml/2006/main">
  <p:tag name="REFSHAPE" val="139561092"/>
</p:tagLst>
</file>

<file path=ppt/tags/tag125.xml><?xml version="1.0" encoding="utf-8"?>
<p:tagLst xmlns:p="http://schemas.openxmlformats.org/presentationml/2006/main">
  <p:tag name="REFSHAPE" val="139561228"/>
</p:tagLst>
</file>

<file path=ppt/tags/tag126.xml><?xml version="1.0" encoding="utf-8"?>
<p:tagLst xmlns:p="http://schemas.openxmlformats.org/presentationml/2006/main">
  <p:tag name="REFSHAPE" val="139559052"/>
</p:tagLst>
</file>

<file path=ppt/tags/tag127.xml><?xml version="1.0" encoding="utf-8"?>
<p:tagLst xmlns:p="http://schemas.openxmlformats.org/presentationml/2006/main">
  <p:tag name="REFSHAPE" val="139561364"/>
</p:tagLst>
</file>

<file path=ppt/tags/tag128.xml><?xml version="1.0" encoding="utf-8"?>
<p:tagLst xmlns:p="http://schemas.openxmlformats.org/presentationml/2006/main">
  <p:tag name="REFSHAPE" val="139558780"/>
</p:tagLst>
</file>

<file path=ppt/tags/tag129.xml><?xml version="1.0" encoding="utf-8"?>
<p:tagLst xmlns:p="http://schemas.openxmlformats.org/presentationml/2006/main">
  <p:tag name="REFSHAPE" val="13956014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REFSHAPE" val="139558508"/>
</p:tagLst>
</file>

<file path=ppt/tags/tag131.xml><?xml version="1.0" encoding="utf-8"?>
<p:tagLst xmlns:p="http://schemas.openxmlformats.org/presentationml/2006/main">
  <p:tag name="REFSHAPE" val="139561636"/>
</p:tagLst>
</file>

<file path=ppt/tags/tag132.xml><?xml version="1.0" encoding="utf-8"?>
<p:tagLst xmlns:p="http://schemas.openxmlformats.org/presentationml/2006/main">
  <p:tag name="REFSHAPE" val="139558916"/>
</p:tagLst>
</file>

<file path=ppt/tags/tag133.xml><?xml version="1.0" encoding="utf-8"?>
<p:tagLst xmlns:p="http://schemas.openxmlformats.org/presentationml/2006/main">
  <p:tag name="REFSHAPE" val="139559188"/>
</p:tagLst>
</file>

<file path=ppt/tags/tag134.xml><?xml version="1.0" encoding="utf-8"?>
<p:tagLst xmlns:p="http://schemas.openxmlformats.org/presentationml/2006/main">
  <p:tag name="REFSHAPE" val="139559324"/>
</p:tagLst>
</file>

<file path=ppt/tags/tag135.xml><?xml version="1.0" encoding="utf-8"?>
<p:tagLst xmlns:p="http://schemas.openxmlformats.org/presentationml/2006/main">
  <p:tag name="REFSHAPE" val="139559732"/>
</p:tagLst>
</file>

<file path=ppt/tags/tag136.xml><?xml version="1.0" encoding="utf-8"?>
<p:tagLst xmlns:p="http://schemas.openxmlformats.org/presentationml/2006/main">
  <p:tag name="REFSHAPE" val="139565444"/>
</p:tagLst>
</file>

<file path=ppt/tags/tag137.xml><?xml version="1.0" encoding="utf-8"?>
<p:tagLst xmlns:p="http://schemas.openxmlformats.org/presentationml/2006/main">
  <p:tag name="REFSHAPE" val="139564628"/>
</p:tagLst>
</file>

<file path=ppt/tags/tag138.xml><?xml version="1.0" encoding="utf-8"?>
<p:tagLst xmlns:p="http://schemas.openxmlformats.org/presentationml/2006/main">
  <p:tag name="REFSHAPE" val="937747772"/>
</p:tagLst>
</file>

<file path=ppt/tags/tag139.xml><?xml version="1.0" encoding="utf-8"?>
<p:tagLst xmlns:p="http://schemas.openxmlformats.org/presentationml/2006/main">
  <p:tag name="REFSHAPE" val="93775457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REFSHAPE" val="940227084"/>
</p:tagLst>
</file>

<file path=ppt/tags/tag141.xml><?xml version="1.0" encoding="utf-8"?>
<p:tagLst xmlns:p="http://schemas.openxmlformats.org/presentationml/2006/main">
  <p:tag name="REFSHAPE" val="139560276"/>
</p:tagLst>
</file>

<file path=ppt/tags/tag142.xml><?xml version="1.0" encoding="utf-8"?>
<p:tagLst xmlns:p="http://schemas.openxmlformats.org/presentationml/2006/main">
  <p:tag name="REFSHAPE" val="139559868"/>
</p:tagLst>
</file>

<file path=ppt/tags/tag143.xml><?xml version="1.0" encoding="utf-8"?>
<p:tagLst xmlns:p="http://schemas.openxmlformats.org/presentationml/2006/main">
  <p:tag name="REFSHAPE" val="940225588"/>
</p:tagLst>
</file>

<file path=ppt/tags/tag144.xml><?xml version="1.0" encoding="utf-8"?>
<p:tagLst xmlns:p="http://schemas.openxmlformats.org/presentationml/2006/main">
  <p:tag name="REFSHAPE" val="940226540"/>
</p:tagLst>
</file>

<file path=ppt/tags/tag145.xml><?xml version="1.0" encoding="utf-8"?>
<p:tagLst xmlns:p="http://schemas.openxmlformats.org/presentationml/2006/main">
  <p:tag name="REFSHAPE" val="940228308"/>
</p:tagLst>
</file>

<file path=ppt/tags/tag146.xml><?xml version="1.0" encoding="utf-8"?>
<p:tagLst xmlns:p="http://schemas.openxmlformats.org/presentationml/2006/main">
  <p:tag name="REFSHAPE" val="139560684"/>
</p:tagLst>
</file>

<file path=ppt/tags/tag147.xml><?xml version="1.0" encoding="utf-8"?>
<p:tagLst xmlns:p="http://schemas.openxmlformats.org/presentationml/2006/main">
  <p:tag name="REFSHAPE" val="139561500"/>
</p:tagLst>
</file>

<file path=ppt/tags/tag148.xml><?xml version="1.0" encoding="utf-8"?>
<p:tagLst xmlns:p="http://schemas.openxmlformats.org/presentationml/2006/main">
  <p:tag name="KSO_WM_UNIT_PLACING_PICTURE_USER_VIEWPORT" val="{&quot;height&quot;:1982,&quot;width&quot;:18214}"/>
  <p:tag name="REFSHAPE" val="139560548"/>
</p:tagLst>
</file>

<file path=ppt/tags/tag149.xml><?xml version="1.0" encoding="utf-8"?>
<p:tagLst xmlns:p="http://schemas.openxmlformats.org/presentationml/2006/main">
  <p:tag name="REFSHAPE" val="102931403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REFSHAPE" val="1029315668"/>
</p:tagLst>
</file>

<file path=ppt/tags/tag151.xml><?xml version="1.0" encoding="utf-8"?>
<p:tagLst xmlns:p="http://schemas.openxmlformats.org/presentationml/2006/main">
  <p:tag name="REFSHAPE" val="1029315804"/>
</p:tagLst>
</file>

<file path=ppt/tags/tag152.xml><?xml version="1.0" encoding="utf-8"?>
<p:tagLst xmlns:p="http://schemas.openxmlformats.org/presentationml/2006/main">
  <p:tag name="REFSHAPE" val="1027371044"/>
</p:tagLst>
</file>

<file path=ppt/tags/tag153.xml><?xml version="1.0" encoding="utf-8"?>
<p:tagLst xmlns:p="http://schemas.openxmlformats.org/presentationml/2006/main">
  <p:tag name="REFSHAPE" val="139562316"/>
</p:tagLst>
</file>

<file path=ppt/tags/tag154.xml><?xml version="1.0" encoding="utf-8"?>
<p:tagLst xmlns:p="http://schemas.openxmlformats.org/presentationml/2006/main">
  <p:tag name="REFSHAPE" val="139562996"/>
</p:tagLst>
</file>

<file path=ppt/tags/tag155.xml><?xml version="1.0" encoding="utf-8"?>
<p:tagLst xmlns:p="http://schemas.openxmlformats.org/presentationml/2006/main">
  <p:tag name="REFSHAPE" val="937780956"/>
</p:tagLst>
</file>

<file path=ppt/tags/tag156.xml><?xml version="1.0" encoding="utf-8"?>
<p:tagLst xmlns:p="http://schemas.openxmlformats.org/presentationml/2006/main">
  <p:tag name="REFSHAPE" val="937781636"/>
</p:tagLst>
</file>

<file path=ppt/tags/tag157.xml><?xml version="1.0" encoding="utf-8"?>
<p:tagLst xmlns:p="http://schemas.openxmlformats.org/presentationml/2006/main">
  <p:tag name="REFSHAPE" val="752040100"/>
</p:tagLst>
</file>

<file path=ppt/tags/tag158.xml><?xml version="1.0" encoding="utf-8"?>
<p:tagLst xmlns:p="http://schemas.openxmlformats.org/presentationml/2006/main">
  <p:tag name="REFSHAPE" val="752040372"/>
</p:tagLst>
</file>

<file path=ppt/tags/tag159.xml><?xml version="1.0" encoding="utf-8"?>
<p:tagLst xmlns:p="http://schemas.openxmlformats.org/presentationml/2006/main">
  <p:tag name="REFSHAPE" val="75203901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REFSHAPE" val="937753756"/>
</p:tagLst>
</file>

<file path=ppt/tags/tag161.xml><?xml version="1.0" encoding="utf-8"?>
<p:tagLst xmlns:p="http://schemas.openxmlformats.org/presentationml/2006/main">
  <p:tag name="REFSHAPE" val="937754436"/>
</p:tagLst>
</file>

<file path=ppt/tags/tag162.xml><?xml version="1.0" encoding="utf-8"?>
<p:tagLst xmlns:p="http://schemas.openxmlformats.org/presentationml/2006/main">
  <p:tag name="REFSHAPE" val="937779324"/>
</p:tagLst>
</file>

<file path=ppt/tags/tag163.xml><?xml version="1.0" encoding="utf-8"?>
<p:tagLst xmlns:p="http://schemas.openxmlformats.org/presentationml/2006/main">
  <p:tag name="REFSHAPE" val="937779868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5.xml><?xml version="1.0" encoding="utf-8"?>
<p:tagLst xmlns:p="http://schemas.openxmlformats.org/presentationml/2006/main">
  <p:tag name="KSO_WM_UNIT_PLACING_PICTURE_USER_VIEWPORT" val="{&quot;height&quot;:1959,&quot;width&quot;:18142}"/>
  <p:tag name="REFSHAPE" val="139557828"/>
</p:tagLst>
</file>

<file path=ppt/tags/tag166.xml><?xml version="1.0" encoding="utf-8"?>
<p:tagLst xmlns:p="http://schemas.openxmlformats.org/presentationml/2006/main">
  <p:tag name="KSO_WM_UNIT_PLACING_PICTURE_USER_VIEWPORT" val="{&quot;height&quot;:2330,&quot;width&quot;:18198}"/>
  <p:tag name="REFSHAPE" val="139560412"/>
</p:tagLst>
</file>

<file path=ppt/tags/tag167.xml><?xml version="1.0" encoding="utf-8"?>
<p:tagLst xmlns:p="http://schemas.openxmlformats.org/presentationml/2006/main">
  <p:tag name="KSO_WM_UNIT_PLACING_PICTURE_USER_VIEWPORT" val="{&quot;height&quot;:1982,&quot;width&quot;:18214}"/>
  <p:tag name="REFSHAPE" val="139560548"/>
</p:tagLst>
</file>

<file path=ppt/tags/tag168.xml><?xml version="1.0" encoding="utf-8"?>
<p:tagLst xmlns:p="http://schemas.openxmlformats.org/presentationml/2006/main">
  <p:tag name="KSO_WM_UNIT_PLACING_PICTURE_USER_VIEWPORT" val="{&quot;height&quot;:1906,&quot;width&quot;:18199}"/>
  <p:tag name="REFSHAPE" val="139560820"/>
</p:tagLst>
</file>

<file path=ppt/tags/tag169.xml><?xml version="1.0" encoding="utf-8"?>
<p:tagLst xmlns:p="http://schemas.openxmlformats.org/presentationml/2006/main">
  <p:tag name="REFSHAPE" val="13955823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REFSHAPE" val="139559596"/>
</p:tagLst>
</file>

<file path=ppt/tags/tag171.xml><?xml version="1.0" encoding="utf-8"?>
<p:tagLst xmlns:p="http://schemas.openxmlformats.org/presentationml/2006/main">
  <p:tag name="REFSHAPE" val="139560956"/>
</p:tagLst>
</file>

<file path=ppt/tags/tag172.xml><?xml version="1.0" encoding="utf-8"?>
<p:tagLst xmlns:p="http://schemas.openxmlformats.org/presentationml/2006/main">
  <p:tag name="REFSHAPE" val="139565444"/>
</p:tagLst>
</file>

<file path=ppt/tags/tag173.xml><?xml version="1.0" encoding="utf-8"?>
<p:tagLst xmlns:p="http://schemas.openxmlformats.org/presentationml/2006/main">
  <p:tag name="REFSHAPE" val="139564628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8.xml><?xml version="1.0" encoding="utf-8"?>
<p:tagLst xmlns:p="http://schemas.openxmlformats.org/presentationml/2006/main">
  <p:tag name="KSO_WM_UNIT_PLACING_PICTURE_USER_VIEWPORT" val="{&quot;height&quot;:1959,&quot;width&quot;:18142}"/>
  <p:tag name="REFSHAPE" val="139557828"/>
</p:tagLst>
</file>

<file path=ppt/tags/tag69.xml><?xml version="1.0" encoding="utf-8"?>
<p:tagLst xmlns:p="http://schemas.openxmlformats.org/presentationml/2006/main">
  <p:tag name="KSO_WM_UNIT_PLACING_PICTURE_USER_VIEWPORT" val="{&quot;height&quot;:2330,&quot;width&quot;:18198}"/>
  <p:tag name="REFSHAPE" val="13956041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PLACING_PICTURE_USER_VIEWPORT" val="{&quot;height&quot;:1982,&quot;width&quot;:18214}"/>
  <p:tag name="REFSHAPE" val="139560548"/>
</p:tagLst>
</file>

<file path=ppt/tags/tag71.xml><?xml version="1.0" encoding="utf-8"?>
<p:tagLst xmlns:p="http://schemas.openxmlformats.org/presentationml/2006/main">
  <p:tag name="KSO_WM_UNIT_PLACING_PICTURE_USER_VIEWPORT" val="{&quot;height&quot;:1906,&quot;width&quot;:18199}"/>
  <p:tag name="REFSHAPE" val="139560820"/>
</p:tagLst>
</file>

<file path=ppt/tags/tag72.xml><?xml version="1.0" encoding="utf-8"?>
<p:tagLst xmlns:p="http://schemas.openxmlformats.org/presentationml/2006/main">
  <p:tag name="REFSHAPE" val="139558100"/>
</p:tagLst>
</file>

<file path=ppt/tags/tag73.xml><?xml version="1.0" encoding="utf-8"?>
<p:tagLst xmlns:p="http://schemas.openxmlformats.org/presentationml/2006/main">
  <p:tag name="REFSHAPE" val="139558236"/>
</p:tagLst>
</file>

<file path=ppt/tags/tag74.xml><?xml version="1.0" encoding="utf-8"?>
<p:tagLst xmlns:p="http://schemas.openxmlformats.org/presentationml/2006/main">
  <p:tag name="REFSHAPE" val="139559596"/>
</p:tagLst>
</file>

<file path=ppt/tags/tag75.xml><?xml version="1.0" encoding="utf-8"?>
<p:tagLst xmlns:p="http://schemas.openxmlformats.org/presentationml/2006/main">
  <p:tag name="REFSHAPE" val="139560956"/>
</p:tagLst>
</file>

<file path=ppt/tags/tag76.xml><?xml version="1.0" encoding="utf-8"?>
<p:tagLst xmlns:p="http://schemas.openxmlformats.org/presentationml/2006/main">
  <p:tag name="REFSHAPE" val="139561092"/>
</p:tagLst>
</file>

<file path=ppt/tags/tag77.xml><?xml version="1.0" encoding="utf-8"?>
<p:tagLst xmlns:p="http://schemas.openxmlformats.org/presentationml/2006/main">
  <p:tag name="REFSHAPE" val="139561228"/>
</p:tagLst>
</file>

<file path=ppt/tags/tag78.xml><?xml version="1.0" encoding="utf-8"?>
<p:tagLst xmlns:p="http://schemas.openxmlformats.org/presentationml/2006/main">
  <p:tag name="REFSHAPE" val="139559052"/>
</p:tagLst>
</file>

<file path=ppt/tags/tag79.xml><?xml version="1.0" encoding="utf-8"?>
<p:tagLst xmlns:p="http://schemas.openxmlformats.org/presentationml/2006/main">
  <p:tag name="REFSHAPE" val="13956136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REFSHAPE" val="139559868"/>
</p:tagLst>
</file>

<file path=ppt/tags/tag81.xml><?xml version="1.0" encoding="utf-8"?>
<p:tagLst xmlns:p="http://schemas.openxmlformats.org/presentationml/2006/main">
  <p:tag name="REFSHAPE" val="139558780"/>
</p:tagLst>
</file>

<file path=ppt/tags/tag82.xml><?xml version="1.0" encoding="utf-8"?>
<p:tagLst xmlns:p="http://schemas.openxmlformats.org/presentationml/2006/main">
  <p:tag name="REFSHAPE" val="139560140"/>
</p:tagLst>
</file>

<file path=ppt/tags/tag83.xml><?xml version="1.0" encoding="utf-8"?>
<p:tagLst xmlns:p="http://schemas.openxmlformats.org/presentationml/2006/main">
  <p:tag name="REFSHAPE" val="139558508"/>
</p:tagLst>
</file>

<file path=ppt/tags/tag84.xml><?xml version="1.0" encoding="utf-8"?>
<p:tagLst xmlns:p="http://schemas.openxmlformats.org/presentationml/2006/main">
  <p:tag name="REFSHAPE" val="139560684"/>
</p:tagLst>
</file>

<file path=ppt/tags/tag85.xml><?xml version="1.0" encoding="utf-8"?>
<p:tagLst xmlns:p="http://schemas.openxmlformats.org/presentationml/2006/main">
  <p:tag name="REFSHAPE" val="139561500"/>
</p:tagLst>
</file>

<file path=ppt/tags/tag86.xml><?xml version="1.0" encoding="utf-8"?>
<p:tagLst xmlns:p="http://schemas.openxmlformats.org/presentationml/2006/main">
  <p:tag name="REFSHAPE" val="139561636"/>
</p:tagLst>
</file>

<file path=ppt/tags/tag87.xml><?xml version="1.0" encoding="utf-8"?>
<p:tagLst xmlns:p="http://schemas.openxmlformats.org/presentationml/2006/main">
  <p:tag name="REFSHAPE" val="139558916"/>
</p:tagLst>
</file>

<file path=ppt/tags/tag88.xml><?xml version="1.0" encoding="utf-8"?>
<p:tagLst xmlns:p="http://schemas.openxmlformats.org/presentationml/2006/main">
  <p:tag name="REFSHAPE" val="139559188"/>
</p:tagLst>
</file>

<file path=ppt/tags/tag89.xml><?xml version="1.0" encoding="utf-8"?>
<p:tagLst xmlns:p="http://schemas.openxmlformats.org/presentationml/2006/main">
  <p:tag name="REFSHAPE" val="13955932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REFSHAPE" val="139559732"/>
</p:tagLst>
</file>

<file path=ppt/tags/tag91.xml><?xml version="1.0" encoding="utf-8"?>
<p:tagLst xmlns:p="http://schemas.openxmlformats.org/presentationml/2006/main">
  <p:tag name="REFSHAPE" val="139562316"/>
</p:tagLst>
</file>

<file path=ppt/tags/tag92.xml><?xml version="1.0" encoding="utf-8"?>
<p:tagLst xmlns:p="http://schemas.openxmlformats.org/presentationml/2006/main">
  <p:tag name="REFSHAPE" val="139562996"/>
</p:tagLst>
</file>

<file path=ppt/tags/tag93.xml><?xml version="1.0" encoding="utf-8"?>
<p:tagLst xmlns:p="http://schemas.openxmlformats.org/presentationml/2006/main">
  <p:tag name="REFSHAPE" val="139565444"/>
</p:tagLst>
</file>

<file path=ppt/tags/tag94.xml><?xml version="1.0" encoding="utf-8"?>
<p:tagLst xmlns:p="http://schemas.openxmlformats.org/presentationml/2006/main">
  <p:tag name="REFSHAPE" val="139564628"/>
</p:tagLst>
</file>

<file path=ppt/tags/tag95.xml><?xml version="1.0" encoding="utf-8"?>
<p:tagLst xmlns:p="http://schemas.openxmlformats.org/presentationml/2006/main">
  <p:tag name="REFSHAPE" val="937747772"/>
</p:tagLst>
</file>

<file path=ppt/tags/tag96.xml><?xml version="1.0" encoding="utf-8"?>
<p:tagLst xmlns:p="http://schemas.openxmlformats.org/presentationml/2006/main">
  <p:tag name="REFSHAPE" val="752040100"/>
</p:tagLst>
</file>

<file path=ppt/tags/tag97.xml><?xml version="1.0" encoding="utf-8"?>
<p:tagLst xmlns:p="http://schemas.openxmlformats.org/presentationml/2006/main">
  <p:tag name="REFSHAPE" val="752040372"/>
</p:tagLst>
</file>

<file path=ppt/tags/tag98.xml><?xml version="1.0" encoding="utf-8"?>
<p:tagLst xmlns:p="http://schemas.openxmlformats.org/presentationml/2006/main">
  <p:tag name="REFSHAPE" val="752039012"/>
</p:tagLst>
</file>

<file path=ppt/tags/tag99.xml><?xml version="1.0" encoding="utf-8"?>
<p:tagLst xmlns:p="http://schemas.openxmlformats.org/presentationml/2006/main">
  <p:tag name="REFSHAPE" val="93775375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2687</Words>
  <Application>WPS 演示</Application>
  <PresentationFormat>宽屏</PresentationFormat>
  <Paragraphs>161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Arial</vt:lpstr>
      <vt:lpstr>宋体</vt:lpstr>
      <vt:lpstr>Wingdings</vt:lpstr>
      <vt:lpstr>微软雅黑</vt:lpstr>
      <vt:lpstr>汉仪细秀体简 L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圈圈</cp:lastModifiedBy>
  <cp:revision>58</cp:revision>
  <dcterms:created xsi:type="dcterms:W3CDTF">2019-06-19T02:08:00Z</dcterms:created>
  <dcterms:modified xsi:type="dcterms:W3CDTF">2020-06-24T16:04:51Z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