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9" r:id="rId3"/>
    <p:sldId id="271" r:id="rId4"/>
    <p:sldId id="258" r:id="rId5"/>
    <p:sldId id="256" r:id="rId6"/>
    <p:sldId id="291" r:id="rId7"/>
    <p:sldId id="304" r:id="rId9"/>
    <p:sldId id="282" r:id="rId10"/>
    <p:sldId id="301" r:id="rId11"/>
    <p:sldId id="290" r:id="rId12"/>
    <p:sldId id="269" r:id="rId13"/>
  </p:sldIdLst>
  <p:sldSz cx="12192000" cy="6858000"/>
  <p:notesSz cx="6858000" cy="9144000"/>
  <p:embeddedFontLst>
    <p:embeddedFont>
      <p:font typeface="汉仪铸字童年体W" panose="00020600040101010101" charset="-122"/>
      <p:regular r:id="rId17"/>
    </p:embeddedFont>
    <p:embeddedFont>
      <p:font typeface="Agency FB" panose="020B0503020202020204" pitchFamily="34" charset="0"/>
      <p:regular r:id="rId18"/>
      <p:bold r:id="rId19"/>
    </p:embeddedFont>
    <p:embeddedFont>
      <p:font typeface="微软雅黑" panose="020B0503020204020204" pitchFamily="34" charset="-122"/>
      <p:regular r:id="rId20"/>
    </p:embeddedFont>
    <p:embeddedFont>
      <p:font typeface="等线" panose="02010600030101010101" charset="0"/>
      <p:regular r:id="rId21"/>
    </p:embeddedFont>
    <p:embeddedFont>
      <p:font typeface="等线 Light" panose="02010600030101010101" charset="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F23"/>
    <a:srgbClr val="33A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90" y="-96"/>
      </p:cViewPr>
      <p:guideLst>
        <p:guide orient="horz" pos="2159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6FE0-CC08-4CF5-AC1C-55AEE3DC4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296F-185E-4AFF-B0CB-A1B647989B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image" Target="../media/image22.png"/><Relationship Id="rId6" Type="http://schemas.openxmlformats.org/officeDocument/2006/relationships/image" Target="../media/image25.png"/><Relationship Id="rId5" Type="http://schemas.openxmlformats.org/officeDocument/2006/relationships/tags" Target="../tags/tag3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6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思想气泡: 云 22"/>
          <p:cNvSpPr/>
          <p:nvPr/>
        </p:nvSpPr>
        <p:spPr>
          <a:xfrm rot="10800000">
            <a:off x="386342" y="-69575"/>
            <a:ext cx="11419316" cy="6997149"/>
          </a:xfrm>
          <a:prstGeom prst="cloudCallout">
            <a:avLst>
              <a:gd name="adj1" fmla="val -13620"/>
              <a:gd name="adj2" fmla="val 5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4303059"/>
            <a:ext cx="9426387" cy="1798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759" r="-639" b="65631"/>
          <a:stretch>
            <a:fillRect/>
          </a:stretch>
        </p:blipFill>
        <p:spPr>
          <a:xfrm>
            <a:off x="1998545" y="1739477"/>
            <a:ext cx="3759785" cy="33790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06855" y="1849920"/>
            <a:ext cx="575029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美妙有趣的音乐课</a:t>
            </a:r>
            <a:endParaRPr lang="en-US" altLang="zh-CN" sz="5400" b="1" i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altLang="zh-CN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zh-CN" altLang="en-US" sz="72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开始啦！</a:t>
            </a:r>
            <a:endParaRPr lang="zh-CN" altLang="en-US" sz="72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03234" y="1598137"/>
            <a:ext cx="6361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ln>
                  <a:solidFill>
                    <a:srgbClr val="53BEF2"/>
                  </a:solidFill>
                </a:ln>
                <a:solidFill>
                  <a:srgbClr val="FB8F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铸字童年体W" panose="00020600040101010101" charset="-122"/>
                <a:ea typeface="汉仪铸字童年体W" panose="00020600040101010101" charset="-122"/>
              </a:rPr>
              <a:t>爬海歌</a:t>
            </a:r>
            <a:endParaRPr lang="zh-CN" altLang="en-US" sz="8800" b="1" dirty="0">
              <a:ln>
                <a:solidFill>
                  <a:srgbClr val="53BEF2"/>
                </a:solidFill>
              </a:ln>
              <a:solidFill>
                <a:srgbClr val="FB8F2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汉仪铸字童年体W" panose="00020600040101010101" charset="-122"/>
              <a:ea typeface="汉仪铸字童年体W" panose="0002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00447" y="2875410"/>
            <a:ext cx="1694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 smtClean="0">
                <a:latin typeface="Agency FB" panose="020B0503020202020204" pitchFamily="34" charset="0"/>
                <a:ea typeface="汉仪铸字苏打黑W" panose="00020600040101010101" pitchFamily="18" charset="-122"/>
              </a:rPr>
              <a:t>泸县海潮民歌</a:t>
            </a:r>
            <a:endParaRPr lang="zh-CN" altLang="en-US" sz="1600" b="1" dirty="0">
              <a:latin typeface="Agency FB" panose="020B0503020202020204" pitchFamily="34" charset="0"/>
              <a:ea typeface="汉仪铸字苏打黑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思想气泡: 云 22"/>
          <p:cNvSpPr/>
          <p:nvPr/>
        </p:nvSpPr>
        <p:spPr>
          <a:xfrm rot="10800000">
            <a:off x="386342" y="-69575"/>
            <a:ext cx="11419316" cy="6997149"/>
          </a:xfrm>
          <a:prstGeom prst="cloudCallout">
            <a:avLst>
              <a:gd name="adj1" fmla="val -13620"/>
              <a:gd name="adj2" fmla="val 5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7" y="198343"/>
            <a:ext cx="11093824" cy="5669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390"/>
          <a:stretch>
            <a:fillRect/>
          </a:stretch>
        </p:blipFill>
        <p:spPr>
          <a:xfrm>
            <a:off x="225743" y="18323"/>
            <a:ext cx="1053718" cy="94701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759" r="-639" b="65631"/>
          <a:stretch>
            <a:fillRect/>
          </a:stretch>
        </p:blipFill>
        <p:spPr>
          <a:xfrm>
            <a:off x="225743" y="1140671"/>
            <a:ext cx="1053718" cy="94701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64624" r="-639" b="1766"/>
          <a:stretch>
            <a:fillRect/>
          </a:stretch>
        </p:blipFill>
        <p:spPr>
          <a:xfrm>
            <a:off x="10928836" y="4844555"/>
            <a:ext cx="1053718" cy="94701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4297" r="49219" b="2093"/>
          <a:stretch>
            <a:fillRect/>
          </a:stretch>
        </p:blipFill>
        <p:spPr>
          <a:xfrm>
            <a:off x="10928836" y="5910988"/>
            <a:ext cx="1053718" cy="9470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18323"/>
            <a:ext cx="11201400" cy="6839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03234" y="1598137"/>
            <a:ext cx="6361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ln>
                  <a:solidFill>
                    <a:srgbClr val="53BEF2"/>
                  </a:solidFill>
                </a:ln>
                <a:solidFill>
                  <a:srgbClr val="FB8F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铸字童年体W" panose="00020600040101010101" charset="-122"/>
                <a:ea typeface="汉仪铸字童年体W" panose="00020600040101010101" charset="-122"/>
              </a:rPr>
              <a:t>爬海歌</a:t>
            </a:r>
            <a:endParaRPr lang="zh-CN" altLang="en-US" sz="8800" b="1" dirty="0">
              <a:ln>
                <a:solidFill>
                  <a:srgbClr val="53BEF2"/>
                </a:solidFill>
              </a:ln>
              <a:solidFill>
                <a:srgbClr val="FB8F2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汉仪铸字童年体W" panose="00020600040101010101" charset="-122"/>
              <a:ea typeface="汉仪铸字童年体W" panose="0002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00447" y="2875410"/>
            <a:ext cx="1694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 smtClean="0">
                <a:latin typeface="Agency FB" panose="020B0503020202020204" pitchFamily="34" charset="0"/>
                <a:ea typeface="汉仪铸字苏打黑W" panose="00020600040101010101" pitchFamily="18" charset="-122"/>
              </a:rPr>
              <a:t>泸县海潮民歌</a:t>
            </a:r>
            <a:endParaRPr lang="zh-CN" altLang="en-US" sz="1600" b="1" dirty="0">
              <a:latin typeface="Agency FB" panose="020B0503020202020204" pitchFamily="34" charset="0"/>
              <a:ea typeface="汉仪铸字苏打黑W" panose="00020600040101010101" pitchFamily="18" charset="-122"/>
            </a:endParaRPr>
          </a:p>
        </p:txBody>
      </p:sp>
      <p:pic>
        <p:nvPicPr>
          <p:cNvPr id="2" name="爬海歌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2812" y="5930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6380" y="118110"/>
            <a:ext cx="1228725" cy="695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813435"/>
            <a:ext cx="10691495" cy="1273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3218815"/>
            <a:ext cx="10812780" cy="1427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" y="4646295"/>
            <a:ext cx="10680065" cy="1155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5802630"/>
            <a:ext cx="10782935" cy="1055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85" y="2086610"/>
            <a:ext cx="10691495" cy="1132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235" y="356870"/>
            <a:ext cx="923925" cy="77152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390"/>
          <a:stretch>
            <a:fillRect/>
          </a:stretch>
        </p:blipFill>
        <p:spPr>
          <a:xfrm rot="20057512">
            <a:off x="27669" y="59481"/>
            <a:ext cx="1053718" cy="947012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759" r="-639" b="65631"/>
          <a:stretch>
            <a:fillRect/>
          </a:stretch>
        </p:blipFill>
        <p:spPr>
          <a:xfrm rot="1248793">
            <a:off x="11144755" y="34112"/>
            <a:ext cx="1053718" cy="947012"/>
          </a:xfrm>
          <a:prstGeom prst="rect">
            <a:avLst/>
          </a:prstGeom>
        </p:spPr>
      </p:pic>
      <p:pic>
        <p:nvPicPr>
          <p:cNvPr id="2" name="爬海歌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03060" y="1181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2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思想气泡: 云 22"/>
          <p:cNvSpPr/>
          <p:nvPr/>
        </p:nvSpPr>
        <p:spPr>
          <a:xfrm rot="10800000">
            <a:off x="165585" y="-69577"/>
            <a:ext cx="11860305" cy="6997149"/>
          </a:xfrm>
          <a:prstGeom prst="cloudCallout">
            <a:avLst>
              <a:gd name="adj1" fmla="val -13620"/>
              <a:gd name="adj2" fmla="val 5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00605" y="4574540"/>
            <a:ext cx="8087995" cy="1659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2903220"/>
            <a:ext cx="7985125" cy="1671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0" y="1278255"/>
            <a:ext cx="7923530" cy="1624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81870" y="3541395"/>
            <a:ext cx="225425" cy="9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83" y="1323564"/>
            <a:ext cx="475487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390"/>
          <a:stretch>
            <a:fillRect/>
          </a:stretch>
        </p:blipFill>
        <p:spPr>
          <a:xfrm>
            <a:off x="4469866" y="333452"/>
            <a:ext cx="1053718" cy="9470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12889" y="443345"/>
            <a:ext cx="16788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爬海歌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思想气泡: 云 22"/>
          <p:cNvSpPr/>
          <p:nvPr/>
        </p:nvSpPr>
        <p:spPr>
          <a:xfrm rot="10800000">
            <a:off x="110340" y="-69577"/>
            <a:ext cx="11860305" cy="6997149"/>
          </a:xfrm>
          <a:prstGeom prst="cloudCallout">
            <a:avLst>
              <a:gd name="adj1" fmla="val -13620"/>
              <a:gd name="adj2" fmla="val 5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28850" y="2895600"/>
            <a:ext cx="8383270" cy="1720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712970"/>
            <a:ext cx="8382635" cy="1464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85060" y="1285240"/>
            <a:ext cx="8227060" cy="1426845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68" y="1280384"/>
            <a:ext cx="475487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390"/>
          <a:stretch>
            <a:fillRect/>
          </a:stretch>
        </p:blipFill>
        <p:spPr>
          <a:xfrm>
            <a:off x="4469866" y="333452"/>
            <a:ext cx="1053718" cy="9470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12889" y="443345"/>
            <a:ext cx="16788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爬海歌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思想气泡: 云 22"/>
          <p:cNvSpPr/>
          <p:nvPr/>
        </p:nvSpPr>
        <p:spPr>
          <a:xfrm rot="10800000">
            <a:off x="165585" y="-69577"/>
            <a:ext cx="11860305" cy="6997149"/>
          </a:xfrm>
          <a:prstGeom prst="cloudCallout">
            <a:avLst>
              <a:gd name="adj1" fmla="val -13620"/>
              <a:gd name="adj2" fmla="val 5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00605" y="4574540"/>
            <a:ext cx="8087995" cy="1659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2903220"/>
            <a:ext cx="7985125" cy="1671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340" y="1278255"/>
            <a:ext cx="7923530" cy="1624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81870" y="3541395"/>
            <a:ext cx="225425" cy="9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83" y="1323564"/>
            <a:ext cx="475487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390"/>
          <a:stretch>
            <a:fillRect/>
          </a:stretch>
        </p:blipFill>
        <p:spPr>
          <a:xfrm>
            <a:off x="4469866" y="333452"/>
            <a:ext cx="1053718" cy="9470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12889" y="443345"/>
            <a:ext cx="16788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爬海歌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6380" y="118110"/>
            <a:ext cx="1228725" cy="695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813435"/>
            <a:ext cx="10691495" cy="1273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3218815"/>
            <a:ext cx="10812780" cy="1427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" y="4646295"/>
            <a:ext cx="10680065" cy="1155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5802630"/>
            <a:ext cx="10782935" cy="1055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85" y="2086610"/>
            <a:ext cx="10691495" cy="1132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235" y="356870"/>
            <a:ext cx="923925" cy="771525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759" r="-639" b="65631"/>
          <a:stretch>
            <a:fillRect/>
          </a:stretch>
        </p:blipFill>
        <p:spPr>
          <a:xfrm rot="1248793">
            <a:off x="11144755" y="34112"/>
            <a:ext cx="1053718" cy="947012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390"/>
          <a:stretch>
            <a:fillRect/>
          </a:stretch>
        </p:blipFill>
        <p:spPr>
          <a:xfrm rot="20057512">
            <a:off x="27669" y="59481"/>
            <a:ext cx="1053718" cy="947012"/>
          </a:xfrm>
          <a:prstGeom prst="rect">
            <a:avLst/>
          </a:prstGeom>
        </p:spPr>
      </p:pic>
      <p:pic>
        <p:nvPicPr>
          <p:cNvPr id="2" name="爬海歌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46545" y="1181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2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370,&quot;width&quot;:11385}"/>
</p:tagLst>
</file>

<file path=ppt/tags/tag2.xml><?xml version="1.0" encoding="utf-8"?>
<p:tagLst xmlns:p="http://schemas.openxmlformats.org/presentationml/2006/main">
  <p:tag name="KSO_WM_UNIT_PLACING_PICTURE_USER_VIEWPORT" val="{&quot;height&quot;:2235,&quot;width&quot;:10590}"/>
</p:tagLst>
</file>

<file path=ppt/tags/tag3.xml><?xml version="1.0" encoding="utf-8"?>
<p:tagLst xmlns:p="http://schemas.openxmlformats.org/presentationml/2006/main">
  <p:tag name="KSO_WM_UNIT_PLACING_PICTURE_USER_VIEWPORT" val="{&quot;height&quot;:2899,&quot;width&quot;:14986}"/>
</p:tagLst>
</file>

<file path=ppt/tags/tag4.xml><?xml version="1.0" encoding="utf-8"?>
<p:tagLst xmlns:p="http://schemas.openxmlformats.org/presentationml/2006/main">
  <p:tag name="KSO_WM_UNIT_PLACING_PICTURE_USER_VIEWPORT" val="{&quot;height&quot;:2370,&quot;width&quot;:1138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演示</Application>
  <PresentationFormat>自定义</PresentationFormat>
  <Paragraphs>18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汉仪铸字童年体W</vt:lpstr>
      <vt:lpstr>Agency FB</vt:lpstr>
      <vt:lpstr>汉仪铸字苏打黑W</vt:lpstr>
      <vt:lpstr>黑体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欧欧欧欧欧。。。。</cp:lastModifiedBy>
  <cp:revision>75</cp:revision>
  <dcterms:created xsi:type="dcterms:W3CDTF">2019-02-28T07:11:00Z</dcterms:created>
  <dcterms:modified xsi:type="dcterms:W3CDTF">2020-06-22T09:11:01Z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